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64" autoAdjust="0"/>
    <p:restoredTop sz="94660"/>
  </p:normalViewPr>
  <p:slideViewPr>
    <p:cSldViewPr snapToGrid="0">
      <p:cViewPr>
        <p:scale>
          <a:sx n="75" d="100"/>
          <a:sy n="75" d="100"/>
        </p:scale>
        <p:origin x="-150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Кванториум\ПРЕЗЕНТАЦИИ\17-03-05 преза профильные смены\img\shutterstock_379755748 [Converted]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710"/>
            <a:ext cx="9144000" cy="64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2710"/>
            <a:ext cx="8153400" cy="137259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российских компаний и промышленных предприятий в решении задачи по развитию человеческого капитала</a:t>
            </a:r>
            <a:endParaRPr lang="ru-RU" sz="24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618728"/>
            <a:ext cx="8001000" cy="436805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ru-RU" sz="20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Опыт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деятельности </a:t>
            </a:r>
            <a:r>
              <a:rPr lang="ru-RU" sz="20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детских </a:t>
            </a:r>
            <a:r>
              <a:rPr lang="ru-RU" sz="20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технопарков «Кванториум»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H:\Кванториум\фото\13590475_1095302053869807_4063641405052603037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28814" r="21481" b="26111"/>
          <a:stretch/>
        </p:blipFill>
        <p:spPr bwMode="auto">
          <a:xfrm>
            <a:off x="5707380" y="4773073"/>
            <a:ext cx="1036320" cy="10412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Кванториум\фото\56be7bcbc948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11042"/>
          <a:stretch/>
        </p:blipFill>
        <p:spPr bwMode="auto">
          <a:xfrm>
            <a:off x="4693271" y="5168472"/>
            <a:ext cx="587684" cy="5751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Кванториум\фото\imag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r="52035" b="29986"/>
          <a:stretch/>
        </p:blipFill>
        <p:spPr bwMode="auto">
          <a:xfrm>
            <a:off x="4017950" y="4698552"/>
            <a:ext cx="482522" cy="5052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Кванториум\фото\rep032-6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4" t="28668" r="26378" b="17185"/>
          <a:stretch/>
        </p:blipFill>
        <p:spPr bwMode="auto">
          <a:xfrm>
            <a:off x="3348038" y="5072255"/>
            <a:ext cx="500062" cy="4809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Кванториум\16-12-06 Буклет\img\IMG_321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3508" r="27469" b="8911"/>
          <a:stretch/>
        </p:blipFill>
        <p:spPr bwMode="auto">
          <a:xfrm>
            <a:off x="7657105" y="5173235"/>
            <a:ext cx="439146" cy="433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Кванториум\16-12-06 Буклет\img\IMG_375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0" t="17360" r="42457" b="59151"/>
          <a:stretch/>
        </p:blipFill>
        <p:spPr bwMode="auto">
          <a:xfrm>
            <a:off x="2339672" y="5069080"/>
            <a:ext cx="333678" cy="3401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685800" y="2652434"/>
            <a:ext cx="6942003" cy="4368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Марина РАКОВА, </a:t>
            </a:r>
            <a:b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генеральный директор Фонда новых форм развития образования</a:t>
            </a:r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H:\Кванториум\лого кванториум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2" t="8225" r="-3199" b="69391"/>
          <a:stretch/>
        </p:blipFill>
        <p:spPr bwMode="auto">
          <a:xfrm>
            <a:off x="743093" y="3272930"/>
            <a:ext cx="262256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6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5" r="9107" b="30457"/>
          <a:stretch/>
        </p:blipFill>
        <p:spPr bwMode="auto">
          <a:xfrm>
            <a:off x="-1" y="4040948"/>
            <a:ext cx="9144001" cy="281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Image may contain: 3 people, ind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5" b="15920"/>
          <a:stretch/>
        </p:blipFill>
        <p:spPr bwMode="auto">
          <a:xfrm>
            <a:off x="4479541" y="1355766"/>
            <a:ext cx="3883409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4500" y="242647"/>
            <a:ext cx="7772400" cy="455853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развития </a:t>
            </a:r>
            <a:r>
              <a:rPr lang="ru-RU" sz="240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</a:t>
            </a:r>
            <a: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 </a:t>
            </a:r>
            <a:r>
              <a:rPr lang="ru-RU" sz="240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высококвалифицированные </a:t>
            </a:r>
            <a: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кадры </a:t>
            </a:r>
            <a:endParaRPr lang="ru-RU" sz="14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60972"/>
            <a:ext cx="3403600" cy="523220"/>
          </a:xfrm>
        </p:spPr>
        <p:txBody>
          <a:bodyPr lIns="0" tIns="0" rIns="0" bIns="0"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36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ru-RU" sz="3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058,98</a:t>
            </a:r>
            <a:r>
              <a:rPr lang="ru-RU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млрд руб. 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500" y="1577452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консолидированного бюджета </a:t>
            </a: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</a:t>
            </a: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</a:t>
            </a:r>
            <a:r>
              <a: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разделу «Образование» </a:t>
            </a: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4500" y="2458710"/>
            <a:ext cx="415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Реализуется много частных проектов, развивающих образовательную среду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959350" y="3891295"/>
            <a:ext cx="3403600" cy="523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36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4,5</a:t>
            </a: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млн чел. 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70450" y="3733171"/>
            <a:ext cx="3746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1989 по 2015 г. </a:t>
            </a: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Россию покинули</a:t>
            </a: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870450" y="4388725"/>
            <a:ext cx="3746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Эмиграционный поток имеет высокие показатели качества человеческого капитала</a:t>
            </a:r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219956" y="1485900"/>
            <a:ext cx="650494" cy="1581912"/>
            <a:chOff x="4219956" y="1485900"/>
            <a:chExt cx="650494" cy="1581912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 rot="5400000">
              <a:off x="3754247" y="1951609"/>
              <a:ext cx="1581912" cy="6504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Нашивка 5"/>
            <p:cNvSpPr/>
            <p:nvPr/>
          </p:nvSpPr>
          <p:spPr>
            <a:xfrm>
              <a:off x="4273550" y="1577452"/>
              <a:ext cx="596900" cy="1404478"/>
            </a:xfrm>
            <a:prstGeom prst="chevron">
              <a:avLst>
                <a:gd name="adj" fmla="val 9359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38" name="Picture 14" descr="https://im2-tub-ru.yandex.net/i?id=fd3596d3334dc750110b243be954262a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8"/>
          <a:stretch/>
        </p:blipFill>
        <p:spPr bwMode="auto">
          <a:xfrm>
            <a:off x="444499" y="3398164"/>
            <a:ext cx="4100703" cy="211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 rot="10800000">
            <a:off x="4219956" y="3674536"/>
            <a:ext cx="650494" cy="1581912"/>
            <a:chOff x="4219956" y="1485900"/>
            <a:chExt cx="650494" cy="1581912"/>
          </a:xfrm>
        </p:grpSpPr>
        <p:sp>
          <p:nvSpPr>
            <p:cNvPr id="40" name="Равнобедренный треугольник 39"/>
            <p:cNvSpPr/>
            <p:nvPr/>
          </p:nvSpPr>
          <p:spPr>
            <a:xfrm rot="5400000">
              <a:off x="3754247" y="1951609"/>
              <a:ext cx="1581912" cy="6504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Нашивка 40"/>
            <p:cNvSpPr/>
            <p:nvPr/>
          </p:nvSpPr>
          <p:spPr>
            <a:xfrm>
              <a:off x="4273550" y="1577452"/>
              <a:ext cx="596900" cy="1404478"/>
            </a:xfrm>
            <a:prstGeom prst="chevron">
              <a:avLst>
                <a:gd name="adj" fmla="val 9359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444500" y="1265677"/>
            <a:ext cx="116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ФАКТ № 1</a:t>
            </a:r>
            <a:endParaRPr lang="ru-RU">
              <a:solidFill>
                <a:srgbClr val="00B0F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83150" y="3461018"/>
            <a:ext cx="116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ФАКТ № 2</a:t>
            </a:r>
            <a:endParaRPr lang="ru-RU">
              <a:solidFill>
                <a:srgbClr val="00B0F0"/>
              </a:solidFill>
            </a:endParaRPr>
          </a:p>
        </p:txBody>
      </p:sp>
      <p:pic>
        <p:nvPicPr>
          <p:cNvPr id="44" name="Picture 2" descr="H:\Кванториум\лого кванториум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2" t="8225" r="-3199" b="69391"/>
          <a:stretch/>
        </p:blipFill>
        <p:spPr bwMode="auto">
          <a:xfrm>
            <a:off x="444499" y="6039186"/>
            <a:ext cx="262256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Заголовок 1"/>
          <p:cNvSpPr txBox="1">
            <a:spLocks/>
          </p:cNvSpPr>
          <p:nvPr/>
        </p:nvSpPr>
        <p:spPr>
          <a:xfrm>
            <a:off x="8394700" y="6288855"/>
            <a:ext cx="495300" cy="4551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EA054151-6D0C-4627-A405-CF0A239C73C8}" type="slidenum">
              <a:rPr lang="ru-RU" sz="280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2</a:t>
            </a:fld>
            <a:endParaRPr lang="ru-RU" sz="16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8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5" r="9107" b="30457"/>
          <a:stretch/>
        </p:blipFill>
        <p:spPr bwMode="auto">
          <a:xfrm>
            <a:off x="-1" y="4040948"/>
            <a:ext cx="9144001" cy="281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058" y="257161"/>
            <a:ext cx="7772400" cy="798753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ru-RU" sz="240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 по развитию кадрового потенциала </a:t>
            </a:r>
            <a: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40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снижению рисков миграции кадров</a:t>
            </a:r>
            <a:endParaRPr lang="ru-RU" sz="14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1132879" y="1442244"/>
            <a:ext cx="7426921" cy="564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СЕТЕВОГО ВЗАИМОДЕЙСТВИЯ: </a:t>
            </a:r>
            <a:r>
              <a:rPr lang="ru-RU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школа-дополнительное </a:t>
            </a:r>
            <a: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образование-вуз-работодатель. </a:t>
            </a:r>
            <a: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Траектория </a:t>
            </a:r>
            <a: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личного профессионального </a:t>
            </a:r>
            <a: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развития.</a:t>
            </a:r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0" y="1300572"/>
            <a:ext cx="571500" cy="782228"/>
          </a:xfrm>
        </p:spPr>
        <p:txBody>
          <a:bodyPr lIns="0" tIns="0" rIns="0" bIns="0"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48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1132879" y="2229644"/>
            <a:ext cx="7642821" cy="564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ПОКОЛЕНИЯ «РЕШАТЕЛЕЙ» </a:t>
            </a:r>
            <a: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b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</a:t>
            </a:r>
            <a: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софтовых навыков: умение работать в условиях неопределенности и большого потока информации, проектный и продуктовый подход, критическое, креативное мышление. </a:t>
            </a:r>
            <a:endParaRPr lang="ru-RU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47700" y="2126072"/>
            <a:ext cx="571500" cy="782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48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132879" y="3019016"/>
            <a:ext cx="7642821" cy="564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ПРОФЕССИОНАЛЬНАЯ ВОСТРЕБОВАННОСТЬ В ОБЩЕСТВЕ </a:t>
            </a:r>
            <a: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создание комфортной среды для жизни. </a:t>
            </a:r>
            <a: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</a:t>
            </a:r>
            <a: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среды для самореализации,  а также удобных социальных </a:t>
            </a:r>
            <a: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сервисов. </a:t>
            </a:r>
            <a:endParaRPr lang="ru-RU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47700" y="2915444"/>
            <a:ext cx="571500" cy="782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48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ru-RU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1132879" y="3911960"/>
            <a:ext cx="7642821" cy="564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ЦЕННОСТНОЙ МАТРИЦЫ. </a:t>
            </a:r>
            <a: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Умение </a:t>
            </a:r>
            <a: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коммуницировать, работать в команде, работать для социума и тд. </a:t>
            </a:r>
            <a:endParaRPr lang="ru-RU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647700" y="3732188"/>
            <a:ext cx="571500" cy="782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48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1132879" y="4694548"/>
            <a:ext cx="7642821" cy="564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ОСОЗНАННОЕ УЧАСТИЕ БИЗНЕСА </a:t>
            </a:r>
            <a: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формировании запроса на подготовку кадров и развитие человеческого потенциала. </a:t>
            </a:r>
            <a:endParaRPr lang="ru-RU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647700" y="4514776"/>
            <a:ext cx="571500" cy="782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48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Picture 2" descr="H:\Кванториум\лого кванториу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2" t="8225" r="-3199" b="69391"/>
          <a:stretch/>
        </p:blipFill>
        <p:spPr bwMode="auto">
          <a:xfrm>
            <a:off x="444499" y="6039186"/>
            <a:ext cx="262256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8394700" y="6288855"/>
            <a:ext cx="495300" cy="4551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EA054151-6D0C-4627-A405-CF0A239C73C8}" type="slidenum">
              <a:rPr lang="ru-RU" sz="280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3</a:t>
            </a:fld>
            <a:endParaRPr lang="ru-RU" sz="16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7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5" r="9107" b="30457"/>
          <a:stretch/>
        </p:blipFill>
        <p:spPr bwMode="auto">
          <a:xfrm>
            <a:off x="-1" y="4040948"/>
            <a:ext cx="9144001" cy="281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058" y="257161"/>
            <a:ext cx="7772400" cy="798753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ru-RU" sz="240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успешного государственно-частного партнерства</a:t>
            </a:r>
            <a:endParaRPr lang="ru-RU" sz="14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 descr="H:\Кванториум\ПРЕЗЕНТАЦИИ\17-03-13 Соцфорум\img\schema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74" y="723900"/>
            <a:ext cx="7539975" cy="53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:\Кванториум\лого кванториум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2" t="8225" r="-3199" b="69391"/>
          <a:stretch/>
        </p:blipFill>
        <p:spPr bwMode="auto">
          <a:xfrm>
            <a:off x="444499" y="6039186"/>
            <a:ext cx="262256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8394700" y="6288855"/>
            <a:ext cx="495300" cy="4551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EA054151-6D0C-4627-A405-CF0A239C73C8}" type="slidenum">
              <a:rPr lang="ru-RU" sz="280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4</a:t>
            </a:fld>
            <a:endParaRPr lang="ru-RU" sz="16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7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5" r="9107" b="30457"/>
          <a:stretch/>
        </p:blipFill>
        <p:spPr bwMode="auto">
          <a:xfrm>
            <a:off x="-1" y="4040948"/>
            <a:ext cx="9144001" cy="281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058" y="257161"/>
            <a:ext cx="7772400" cy="798753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ru-RU" sz="240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 по развитию кадрового потенциала </a:t>
            </a:r>
            <a: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40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снижению рисков миграции кадров</a:t>
            </a:r>
            <a:endParaRPr lang="ru-RU" sz="14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1132879" y="1442244"/>
            <a:ext cx="7134821" cy="4107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</a:t>
            </a:r>
            <a:r>
              <a:rPr lang="ru-RU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детского технопарка в регионе присутствия Партнера </a:t>
            </a: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условиях ГЧП</a:t>
            </a:r>
          </a:p>
          <a:p>
            <a:pPr algn="l">
              <a:spcBef>
                <a:spcPts val="1200"/>
              </a:spcBef>
            </a:pP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</a:t>
            </a:r>
            <a:r>
              <a:rPr lang="ru-RU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реализация программ детских технопарков под тематику </a:t>
            </a: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Партнера</a:t>
            </a:r>
            <a:endParaRPr lang="ru-RU" sz="1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1200"/>
              </a:spcBef>
            </a:pP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</a:t>
            </a:r>
            <a:r>
              <a:rPr lang="ru-RU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Партнером технологических задач для детских </a:t>
            </a: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молодежных </a:t>
            </a: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 </a:t>
            </a:r>
            <a:endParaRPr lang="ru-RU" sz="1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1200"/>
              </a:spcBef>
            </a:pP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ТЕСТИРОВАНИЕ И ВНЕДРЕНИЕ инновационных </a:t>
            </a:r>
            <a:r>
              <a:rPr lang="ru-RU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технологий и идей Партнера на безе инжиниринговых центров детских </a:t>
            </a: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технопарков </a:t>
            </a:r>
            <a:endParaRPr lang="ru-RU" sz="1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1200"/>
              </a:spcBef>
            </a:pP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семейных </a:t>
            </a:r>
            <a:r>
              <a:rPr lang="ru-RU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 для сотрудников Партнера в формате «умного досуга» (мастер-классы, воркшопы</a:t>
            </a: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1200"/>
              </a:spcBef>
            </a:pP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программ </a:t>
            </a:r>
            <a:r>
              <a:rPr lang="ru-RU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«Наставничество» сотрудниками предприятий Партнера молодежных инженерных команд</a:t>
            </a:r>
          </a:p>
          <a:p>
            <a:pPr algn="l">
              <a:spcBef>
                <a:spcPts val="1200"/>
              </a:spcBef>
            </a:pP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</a:t>
            </a:r>
            <a:r>
              <a:rPr lang="ru-RU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участием Партнера молодежных команд детских технопарков для участия в российских и международных соревнованиях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795337" y="1442244"/>
            <a:ext cx="223837" cy="415132"/>
          </a:xfrm>
          <a:prstGeom prst="chevron">
            <a:avLst>
              <a:gd name="adj" fmla="val 8401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795337" y="2024950"/>
            <a:ext cx="223837" cy="415132"/>
          </a:xfrm>
          <a:prstGeom prst="chevron">
            <a:avLst>
              <a:gd name="adj" fmla="val 8401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795337" y="2616620"/>
            <a:ext cx="223837" cy="415132"/>
          </a:xfrm>
          <a:prstGeom prst="chevron">
            <a:avLst>
              <a:gd name="adj" fmla="val 8401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795337" y="3181397"/>
            <a:ext cx="223837" cy="415132"/>
          </a:xfrm>
          <a:prstGeom prst="chevron">
            <a:avLst>
              <a:gd name="adj" fmla="val 8401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795337" y="3728244"/>
            <a:ext cx="223837" cy="415132"/>
          </a:xfrm>
          <a:prstGeom prst="chevron">
            <a:avLst>
              <a:gd name="adj" fmla="val 8401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795337" y="4328879"/>
            <a:ext cx="223837" cy="415132"/>
          </a:xfrm>
          <a:prstGeom prst="chevron">
            <a:avLst>
              <a:gd name="adj" fmla="val 8401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795337" y="4929514"/>
            <a:ext cx="223837" cy="415132"/>
          </a:xfrm>
          <a:prstGeom prst="chevron">
            <a:avLst>
              <a:gd name="adj" fmla="val 8401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Picture 2" descr="H:\Кванториум\лого кванториу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2" t="8225" r="-3199" b="69391"/>
          <a:stretch/>
        </p:blipFill>
        <p:spPr bwMode="auto">
          <a:xfrm>
            <a:off x="444499" y="6039186"/>
            <a:ext cx="262256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8394700" y="6288855"/>
            <a:ext cx="495300" cy="4551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EA054151-6D0C-4627-A405-CF0A239C73C8}" type="slidenum">
              <a:rPr lang="ru-RU" sz="280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5</a:t>
            </a:fld>
            <a:endParaRPr lang="ru-RU" sz="16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4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5" r="9107" b="30457"/>
          <a:stretch/>
        </p:blipFill>
        <p:spPr bwMode="auto">
          <a:xfrm>
            <a:off x="-1" y="4040948"/>
            <a:ext cx="9144001" cy="281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058" y="257161"/>
            <a:ext cx="7803242" cy="441339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ru-RU" sz="240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проекта детских </a:t>
            </a:r>
            <a: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технопарков</a:t>
            </a:r>
            <a:endParaRPr lang="ru-RU" sz="14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94700" y="6288855"/>
            <a:ext cx="495300" cy="4551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EA054151-6D0C-4627-A405-CF0A239C73C8}" type="slidenum">
              <a:rPr lang="ru-RU" sz="280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6</a:t>
            </a:fld>
            <a:endParaRPr lang="ru-RU" sz="16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H:\Кванториум\лого кванториу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2" t="8225" r="-3199" b="69391"/>
          <a:stretch/>
        </p:blipFill>
        <p:spPr bwMode="auto">
          <a:xfrm>
            <a:off x="444499" y="6039186"/>
            <a:ext cx="262256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Кванториум\ПРЕЗЕНТАЦИИ\17-03-13 Соцфорум\img\map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1" y="1549597"/>
            <a:ext cx="8752029" cy="473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2990" y="1450066"/>
            <a:ext cx="883515" cy="523220"/>
          </a:xfrm>
        </p:spPr>
        <p:txBody>
          <a:bodyPr lIns="0" tIns="0" rIns="0" bIns="0"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2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en-US" sz="36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ru-RU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3719370" y="1407500"/>
            <a:ext cx="883515" cy="6196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en-US" sz="2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lang="en-US" sz="36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ru-RU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3985" y="1427728"/>
            <a:ext cx="2175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детей, обучающихся </a:t>
            </a:r>
            <a:r>
              <a:rPr lang="en-US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постоянной основе 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7605" y="1450066"/>
            <a:ext cx="1835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детских центров </a:t>
            </a:r>
            <a:r>
              <a:rPr lang="en-US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всей России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6076127" y="1416578"/>
            <a:ext cx="1226415" cy="523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en-US" sz="2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en-US" sz="36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</a:t>
            </a: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75542" y="1416578"/>
            <a:ext cx="18995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детей </a:t>
            </a:r>
            <a:b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примут участие </a:t>
            </a:r>
            <a:b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мероприятиях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8299" y="1455714"/>
            <a:ext cx="965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концу </a:t>
            </a:r>
            <a:b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 г.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409700" y="785555"/>
            <a:ext cx="607905" cy="523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36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3719370" y="742989"/>
            <a:ext cx="883515" cy="6196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en-US" sz="2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lang="ru-RU" sz="36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ru-RU" sz="1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13984" y="763217"/>
            <a:ext cx="3106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детей, обучающихся </a:t>
            </a:r>
            <a:r>
              <a:rPr lang="en-US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постоянной основе 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17605" y="798255"/>
            <a:ext cx="1835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детских </a:t>
            </a: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технопарка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8299" y="791203"/>
            <a:ext cx="965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концу </a:t>
            </a:r>
            <a:b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г.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8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5" r="9107" b="30457"/>
          <a:stretch/>
        </p:blipFill>
        <p:spPr bwMode="auto">
          <a:xfrm>
            <a:off x="-1" y="4040948"/>
            <a:ext cx="9144001" cy="281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058" y="257161"/>
            <a:ext cx="8590642" cy="798753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ru-RU" sz="240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Клуб менторов детских технопарков «Кванториум</a:t>
            </a:r>
            <a: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240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4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1" name="Picture 2" descr="H:\Кванториум\лого кванториу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2" t="8225" r="-3199" b="69391"/>
          <a:stretch/>
        </p:blipFill>
        <p:spPr bwMode="auto">
          <a:xfrm>
            <a:off x="444499" y="6039186"/>
            <a:ext cx="262256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8394700" y="6288855"/>
            <a:ext cx="495300" cy="4551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EA054151-6D0C-4627-A405-CF0A239C73C8}" type="slidenum">
              <a:rPr lang="ru-RU" sz="280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7</a:t>
            </a:fld>
            <a:endParaRPr lang="ru-RU" sz="16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H:\Кванториум\ПРЕЗЕНТАЦИИ\17-03-13 Соцфорум\img\partners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51"/>
          <a:stretch/>
        </p:blipFill>
        <p:spPr bwMode="auto">
          <a:xfrm>
            <a:off x="904875" y="2213543"/>
            <a:ext cx="7737475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:\Кванториум\ПРЕЗЕНТАЦИИ\17-03-13 Соцфорум\img\partners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9" r="10577"/>
          <a:stretch/>
        </p:blipFill>
        <p:spPr bwMode="auto">
          <a:xfrm>
            <a:off x="1304699" y="3446916"/>
            <a:ext cx="6286500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5783" y="1373980"/>
            <a:ext cx="5531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Члены клуба - российские компании и предприятия.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3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Кванториум\ПРЕЗЕНТАЦИИ\17-03-05 преза профильные смены\img\shutterstock_379755748 [Converted]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710"/>
            <a:ext cx="9144000" cy="64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2710"/>
            <a:ext cx="7772400" cy="137259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ru-RU" sz="240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</a:t>
            </a:r>
            <a: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РОССИЙСКИХ КОМПАНИЙ </a:t>
            </a:r>
            <a:b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ПРОМЫШЛЕННЫХ ПРЕДПРИЯТИЙ В РЕШЕНИИ ЗАДАЧИ ПРОФЕССИОНАЛЬНОГО ОБРАЗОВАНИЯ</a:t>
            </a:r>
            <a:endParaRPr lang="ru-RU" sz="24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656828"/>
            <a:ext cx="6942003" cy="436805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основе опыта деятельности </a:t>
            </a:r>
            <a:r>
              <a:rPr lang="ru-RU" sz="20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детских </a:t>
            </a:r>
            <a:r>
              <a:rPr lang="ru-RU" sz="20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технопарков «Кванториум»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H:\Кванториум\фото\13590475_1095302053869807_4063641405052603037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28814" r="21481" b="26111"/>
          <a:stretch/>
        </p:blipFill>
        <p:spPr bwMode="auto">
          <a:xfrm>
            <a:off x="5707380" y="4773073"/>
            <a:ext cx="1036320" cy="10412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Кванториум\фото\56be7bcbc948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11042"/>
          <a:stretch/>
        </p:blipFill>
        <p:spPr bwMode="auto">
          <a:xfrm>
            <a:off x="4693271" y="5168472"/>
            <a:ext cx="587684" cy="5751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Кванториум\фото\imag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r="52035" b="29986"/>
          <a:stretch/>
        </p:blipFill>
        <p:spPr bwMode="auto">
          <a:xfrm>
            <a:off x="4017950" y="4698552"/>
            <a:ext cx="482522" cy="5052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Кванториум\фото\rep032-6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4" t="28668" r="26378" b="17185"/>
          <a:stretch/>
        </p:blipFill>
        <p:spPr bwMode="auto">
          <a:xfrm>
            <a:off x="3348038" y="5072255"/>
            <a:ext cx="500062" cy="4809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Кванториум\16-12-06 Буклет\img\IMG_321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3508" r="27469" b="8911"/>
          <a:stretch/>
        </p:blipFill>
        <p:spPr bwMode="auto">
          <a:xfrm>
            <a:off x="7657105" y="5173235"/>
            <a:ext cx="439146" cy="433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Кванториум\16-12-06 Буклет\img\IMG_375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0" t="17360" r="42457" b="59151"/>
          <a:stretch/>
        </p:blipFill>
        <p:spPr bwMode="auto">
          <a:xfrm>
            <a:off x="2339672" y="5069080"/>
            <a:ext cx="333678" cy="3401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685800" y="2652434"/>
            <a:ext cx="6942003" cy="4368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Марина РАКОВА, </a:t>
            </a:r>
            <a:b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Генеральный </a:t>
            </a:r>
            <a:r>
              <a:rPr lang="ru-RU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директор ФГУБ «Республиканский мультимедиа центр»</a:t>
            </a:r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H:\Кванториум\лого кванториум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2" t="8225" r="-3199" b="69391"/>
          <a:stretch/>
        </p:blipFill>
        <p:spPr bwMode="auto">
          <a:xfrm>
            <a:off x="743093" y="3272930"/>
            <a:ext cx="262256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29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189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Участие российских компаний и промышленных предприятий в решении задачи по развитию человеческого капитала</vt:lpstr>
      <vt:lpstr>Цель развития системы образования – высококвалифицированные кадры </vt:lpstr>
      <vt:lpstr>Задачи по развитию кадрового потенциала  и снижению рисков миграции кадров</vt:lpstr>
      <vt:lpstr>Пример успешного государственно-частного партнерства</vt:lpstr>
      <vt:lpstr>Задачи по развитию кадрового потенциала  и снижению рисков миграции кадров</vt:lpstr>
      <vt:lpstr>Развитие проекта детских технопарков</vt:lpstr>
      <vt:lpstr>Клуб менторов детских технопарков «Кванториум» </vt:lpstr>
      <vt:lpstr>УЧАСТИЕ РОССИЙСКИХ КОМПАНИЙ  И ПРОМЫШЛЕННЫХ ПРЕДПРИЯТИЙ В РЕШЕНИИ ЗАДАЧИ ПРОФЕССИОНАЛЬНОГО ОБРАЗОВАНИЯ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</dc:title>
  <dc:creator>Asus</dc:creator>
  <cp:lastModifiedBy>Asus</cp:lastModifiedBy>
  <cp:revision>54</cp:revision>
  <dcterms:created xsi:type="dcterms:W3CDTF">2017-03-05T14:49:31Z</dcterms:created>
  <dcterms:modified xsi:type="dcterms:W3CDTF">2017-03-14T06:12:35Z</dcterms:modified>
</cp:coreProperties>
</file>