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56" r:id="rId2"/>
    <p:sldId id="289" r:id="rId3"/>
    <p:sldId id="296" r:id="rId4"/>
    <p:sldId id="272" r:id="rId5"/>
    <p:sldId id="270" r:id="rId6"/>
    <p:sldId id="292" r:id="rId7"/>
    <p:sldId id="294" r:id="rId8"/>
    <p:sldId id="287" r:id="rId9"/>
    <p:sldId id="284" r:id="rId10"/>
    <p:sldId id="285" r:id="rId11"/>
    <p:sldId id="298" r:id="rId12"/>
    <p:sldId id="295" r:id="rId13"/>
  </p:sldIdLst>
  <p:sldSz cx="12192000" cy="6858000"/>
  <p:notesSz cx="12192000" cy="6858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5" d="100"/>
          <a:sy n="85" d="100"/>
        </p:scale>
        <p:origin x="744" y="90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107304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99774305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62883136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44396417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13431966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4038600" y="857250"/>
            <a:ext cx="4114800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>
          <a:xfrm>
            <a:off x="1219200" y="3300413"/>
            <a:ext cx="9753600" cy="2700337"/>
          </a:xfrm>
          <a:prstGeom prst="rect">
            <a:avLst/>
          </a:prstGeom>
        </p:spPr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2224299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513725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16923790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25643750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68385214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816819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14876" y="2125980"/>
            <a:ext cx="10368597" cy="144017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9752" y="3840480"/>
            <a:ext cx="8538844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3/17/2017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3/17/2017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917" y="1577340"/>
            <a:ext cx="5306282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82150" y="1577340"/>
            <a:ext cx="5306282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3/17/2017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3/17/2017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3/17/2017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190902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ctrTitle"/>
          </p:nvPr>
        </p:nvSpPr>
        <p:spPr>
          <a:xfrm>
            <a:off x="914401" y="2130427"/>
            <a:ext cx="10363200" cy="276999"/>
          </a:xfrm>
        </p:spPr>
        <p:txBody>
          <a:bodyPr/>
          <a:lstStyle/>
          <a:p>
            <a:r>
              <a:rPr lang="en-US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1" cy="276999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09917" y="6377940"/>
            <a:ext cx="2805620" cy="276999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615DD59-EF42-4353-921C-495A3FB52989}" type="datetimeFigureOut">
              <a:rPr lang="ru-RU" altLang="ru-RU"/>
              <a:pPr>
                <a:defRPr/>
              </a:pPr>
              <a:t>17.03.2017</a:t>
            </a:fld>
            <a:endParaRPr lang="ru-RU" alt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147439" y="6377940"/>
            <a:ext cx="3903471" cy="276999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782812" y="6377940"/>
            <a:ext cx="2805620" cy="276999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795AF24-3134-4F96-9A38-2D1A982138E7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9131456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3.png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0"/>
            <a:ext cx="12192635" cy="6854825"/>
          </a:xfrm>
          <a:custGeom>
            <a:avLst/>
            <a:gdLst/>
            <a:ahLst/>
            <a:cxnLst/>
            <a:rect l="l" t="t" r="r" b="b"/>
            <a:pathLst>
              <a:path w="12192635" h="6854825">
                <a:moveTo>
                  <a:pt x="0" y="0"/>
                </a:moveTo>
                <a:lnTo>
                  <a:pt x="0" y="6854444"/>
                </a:lnTo>
                <a:lnTo>
                  <a:pt x="12192113" y="6854444"/>
                </a:lnTo>
                <a:lnTo>
                  <a:pt x="12192113" y="0"/>
                </a:lnTo>
                <a:lnTo>
                  <a:pt x="0" y="0"/>
                </a:lnTo>
                <a:close/>
              </a:path>
            </a:pathLst>
          </a:custGeom>
          <a:solidFill>
            <a:srgbClr val="30313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k object 17"/>
          <p:cNvSpPr/>
          <p:nvPr/>
        </p:nvSpPr>
        <p:spPr>
          <a:xfrm>
            <a:off x="0" y="0"/>
            <a:ext cx="1228090" cy="1684655"/>
          </a:xfrm>
          <a:custGeom>
            <a:avLst/>
            <a:gdLst/>
            <a:ahLst/>
            <a:cxnLst/>
            <a:rect l="l" t="t" r="r" b="b"/>
            <a:pathLst>
              <a:path w="1228090" h="1684655">
                <a:moveTo>
                  <a:pt x="285507" y="0"/>
                </a:moveTo>
                <a:lnTo>
                  <a:pt x="0" y="0"/>
                </a:lnTo>
                <a:lnTo>
                  <a:pt x="0" y="1197674"/>
                </a:lnTo>
                <a:lnTo>
                  <a:pt x="486421" y="1684083"/>
                </a:lnTo>
                <a:lnTo>
                  <a:pt x="1228012" y="942479"/>
                </a:lnTo>
                <a:lnTo>
                  <a:pt x="285507" y="0"/>
                </a:lnTo>
                <a:close/>
              </a:path>
            </a:pathLst>
          </a:custGeom>
          <a:solidFill>
            <a:srgbClr val="3A3B3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k object 18"/>
          <p:cNvSpPr/>
          <p:nvPr/>
        </p:nvSpPr>
        <p:spPr>
          <a:xfrm>
            <a:off x="285521" y="0"/>
            <a:ext cx="942009" cy="941616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bk object 19"/>
          <p:cNvSpPr/>
          <p:nvPr/>
        </p:nvSpPr>
        <p:spPr>
          <a:xfrm>
            <a:off x="0" y="0"/>
            <a:ext cx="1227150" cy="1679879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bk object 20"/>
          <p:cNvSpPr/>
          <p:nvPr/>
        </p:nvSpPr>
        <p:spPr>
          <a:xfrm>
            <a:off x="10868295" y="4709592"/>
            <a:ext cx="1323975" cy="2145030"/>
          </a:xfrm>
          <a:custGeom>
            <a:avLst/>
            <a:gdLst/>
            <a:ahLst/>
            <a:cxnLst/>
            <a:rect l="l" t="t" r="r" b="b"/>
            <a:pathLst>
              <a:path w="1323975" h="2145029">
                <a:moveTo>
                  <a:pt x="1323818" y="0"/>
                </a:moveTo>
                <a:lnTo>
                  <a:pt x="0" y="1328544"/>
                </a:lnTo>
                <a:lnTo>
                  <a:pt x="816317" y="2144849"/>
                </a:lnTo>
                <a:lnTo>
                  <a:pt x="1323818" y="2144849"/>
                </a:lnTo>
                <a:lnTo>
                  <a:pt x="1323818" y="0"/>
                </a:lnTo>
                <a:close/>
              </a:path>
            </a:pathLst>
          </a:custGeom>
          <a:solidFill>
            <a:srgbClr val="005BA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bk object 21"/>
          <p:cNvSpPr/>
          <p:nvPr/>
        </p:nvSpPr>
        <p:spPr>
          <a:xfrm>
            <a:off x="10868291" y="4714328"/>
            <a:ext cx="1323822" cy="2140115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bk object 22"/>
          <p:cNvSpPr/>
          <p:nvPr/>
        </p:nvSpPr>
        <p:spPr>
          <a:xfrm>
            <a:off x="0" y="0"/>
            <a:ext cx="12192113" cy="6854444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bk object 23"/>
          <p:cNvSpPr/>
          <p:nvPr/>
        </p:nvSpPr>
        <p:spPr>
          <a:xfrm>
            <a:off x="289110" y="0"/>
            <a:ext cx="10946130" cy="946150"/>
          </a:xfrm>
          <a:custGeom>
            <a:avLst/>
            <a:gdLst/>
            <a:ahLst/>
            <a:cxnLst/>
            <a:rect l="l" t="t" r="r" b="b"/>
            <a:pathLst>
              <a:path w="10946130" h="946150">
                <a:moveTo>
                  <a:pt x="10945787" y="0"/>
                </a:moveTo>
                <a:lnTo>
                  <a:pt x="0" y="0"/>
                </a:lnTo>
                <a:lnTo>
                  <a:pt x="937653" y="941222"/>
                </a:lnTo>
                <a:lnTo>
                  <a:pt x="10019652" y="945908"/>
                </a:lnTo>
                <a:lnTo>
                  <a:pt x="10945787" y="0"/>
                </a:lnTo>
                <a:close/>
              </a:path>
            </a:pathLst>
          </a:custGeom>
          <a:solidFill>
            <a:srgbClr val="ED1D2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609917" y="274319"/>
            <a:ext cx="10978514" cy="109727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609917" y="1577340"/>
            <a:ext cx="10978514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47439" y="6377940"/>
            <a:ext cx="3903471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917" y="6377940"/>
            <a:ext cx="28056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3/17/2017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782812" y="6377940"/>
            <a:ext cx="28056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7" Type="http://schemas.openxmlformats.org/officeDocument/2006/relationships/hyperlink" Target="mailto:KhusyainshinRR@rspp.ru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Relationship Id="rId6" Type="http://schemas.openxmlformats.org/officeDocument/2006/relationships/hyperlink" Target="mailto:imitrofanov@nark.ru" TargetMode="External"/><Relationship Id="rId5" Type="http://schemas.openxmlformats.org/officeDocument/2006/relationships/hyperlink" Target="mailto:myurgelas@nark.ru" TargetMode="External"/><Relationship Id="rId4" Type="http://schemas.openxmlformats.org/officeDocument/2006/relationships/image" Target="../media/image1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" name="Изображение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88825" cy="685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object 10"/>
          <p:cNvSpPr/>
          <p:nvPr/>
        </p:nvSpPr>
        <p:spPr>
          <a:xfrm>
            <a:off x="4859070" y="6031484"/>
            <a:ext cx="597535" cy="595858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 txBox="1"/>
          <p:nvPr/>
        </p:nvSpPr>
        <p:spPr>
          <a:xfrm>
            <a:off x="800806" y="2930589"/>
            <a:ext cx="11031304" cy="184665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5240">
              <a:lnSpc>
                <a:spcPct val="100000"/>
              </a:lnSpc>
            </a:pPr>
            <a:r>
              <a:rPr lang="ru-RU" sz="3000" b="1" spc="105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Деятельность Национального агентства развития квалификаций по внедрению элементов Национальной системы квалификаций: Региональный аспект</a:t>
            </a:r>
            <a:endParaRPr sz="3000" b="1" spc="105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7800550" y="5707461"/>
            <a:ext cx="4031560" cy="49244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algn="r">
              <a:lnSpc>
                <a:spcPct val="100000"/>
              </a:lnSpc>
            </a:pPr>
            <a:r>
              <a:rPr sz="1600" b="1" spc="55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ЮРГЕ</a:t>
            </a:r>
            <a:r>
              <a:rPr sz="1600" b="1" spc="7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</a:t>
            </a:r>
            <a:r>
              <a:rPr sz="1600" b="1" spc="35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</a:t>
            </a:r>
            <a:r>
              <a:rPr sz="1600" b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</a:t>
            </a:r>
            <a:r>
              <a:rPr sz="1600" b="1" spc="55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600" b="1" spc="7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</a:t>
            </a:r>
            <a:r>
              <a:rPr sz="1600" b="1" spc="55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АРИ</a:t>
            </a:r>
            <a:r>
              <a:rPr sz="1600" b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Я</a:t>
            </a:r>
            <a:r>
              <a:rPr sz="1600" b="1" spc="55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В</a:t>
            </a:r>
            <a:r>
              <a:rPr sz="1600" b="1" spc="7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ЛА</a:t>
            </a:r>
            <a:r>
              <a:rPr sz="1600" b="1" spc="55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ДИМИРОВ</a:t>
            </a:r>
            <a:r>
              <a:rPr sz="1600" b="1" spc="65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</a:t>
            </a:r>
            <a:r>
              <a:rPr sz="1600" b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</a:t>
            </a:r>
            <a:endParaRPr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85420" algn="r">
              <a:lnSpc>
                <a:spcPct val="100000"/>
              </a:lnSpc>
            </a:pPr>
            <a:r>
              <a:rPr sz="1600" b="0" i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замести</a:t>
            </a:r>
            <a:r>
              <a:rPr sz="1600" b="0" i="1" spc="-65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</a:t>
            </a:r>
            <a:r>
              <a:rPr sz="1600" b="0" i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ель </a:t>
            </a:r>
            <a:r>
              <a:rPr sz="1600" b="0" i="1" spc="-2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</a:t>
            </a:r>
            <a:r>
              <a:rPr sz="1600" b="0" i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енерально</a:t>
            </a:r>
            <a:r>
              <a:rPr sz="1600" b="0" i="1" spc="-2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</a:t>
            </a:r>
            <a:r>
              <a:rPr sz="1600" b="0" i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 дирек</a:t>
            </a:r>
            <a:r>
              <a:rPr sz="1600" b="0" i="1" spc="-35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</a:t>
            </a:r>
            <a:r>
              <a:rPr sz="1600" b="0" i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ора</a:t>
            </a:r>
            <a:endParaRPr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800805" y="5951161"/>
            <a:ext cx="4451935" cy="24622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ru-RU" sz="1600" i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Москва. 17 марта </a:t>
            </a:r>
            <a:r>
              <a:rPr sz="1600" b="0" i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</a:t>
            </a:r>
            <a:r>
              <a:rPr lang="ru-RU" sz="1600" b="0" i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  <a:r>
              <a:rPr sz="1600" b="0" i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г.</a:t>
            </a:r>
            <a:endParaRPr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3" name="object 33"/>
          <p:cNvSpPr/>
          <p:nvPr/>
        </p:nvSpPr>
        <p:spPr>
          <a:xfrm>
            <a:off x="381000" y="5735205"/>
            <a:ext cx="273215" cy="391671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457200" y="5812256"/>
            <a:ext cx="147320" cy="146685"/>
          </a:xfrm>
          <a:custGeom>
            <a:avLst/>
            <a:gdLst/>
            <a:ahLst/>
            <a:cxnLst/>
            <a:rect l="l" t="t" r="r" b="b"/>
            <a:pathLst>
              <a:path w="147319" h="146685">
                <a:moveTo>
                  <a:pt x="75953" y="0"/>
                </a:moveTo>
                <a:lnTo>
                  <a:pt x="34333" y="11582"/>
                </a:lnTo>
                <a:lnTo>
                  <a:pt x="7075" y="41712"/>
                </a:lnTo>
                <a:lnTo>
                  <a:pt x="0" y="68607"/>
                </a:lnTo>
                <a:lnTo>
                  <a:pt x="1288" y="84139"/>
                </a:lnTo>
                <a:lnTo>
                  <a:pt x="19260" y="122437"/>
                </a:lnTo>
                <a:lnTo>
                  <a:pt x="53115" y="144035"/>
                </a:lnTo>
                <a:lnTo>
                  <a:pt x="66757" y="146578"/>
                </a:lnTo>
                <a:lnTo>
                  <a:pt x="82643" y="145363"/>
                </a:lnTo>
                <a:lnTo>
                  <a:pt x="121541" y="127875"/>
                </a:lnTo>
                <a:lnTo>
                  <a:pt x="143561" y="94737"/>
                </a:lnTo>
                <a:lnTo>
                  <a:pt x="146746" y="73409"/>
                </a:lnTo>
                <a:lnTo>
                  <a:pt x="145318" y="58922"/>
                </a:lnTo>
                <a:lnTo>
                  <a:pt x="126103" y="22353"/>
                </a:lnTo>
                <a:lnTo>
                  <a:pt x="90291" y="1929"/>
                </a:lnTo>
                <a:lnTo>
                  <a:pt x="75953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381000" y="5729973"/>
            <a:ext cx="287553" cy="413408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8373760" y="205320"/>
            <a:ext cx="46990" cy="48895"/>
          </a:xfrm>
          <a:custGeom>
            <a:avLst/>
            <a:gdLst/>
            <a:ahLst/>
            <a:cxnLst/>
            <a:rect l="l" t="t" r="r" b="b"/>
            <a:pathLst>
              <a:path w="46990" h="48895">
                <a:moveTo>
                  <a:pt x="29580" y="0"/>
                </a:moveTo>
                <a:lnTo>
                  <a:pt x="13867" y="2852"/>
                </a:lnTo>
                <a:lnTo>
                  <a:pt x="3770" y="11231"/>
                </a:lnTo>
                <a:lnTo>
                  <a:pt x="0" y="23253"/>
                </a:lnTo>
                <a:lnTo>
                  <a:pt x="3891" y="37033"/>
                </a:lnTo>
                <a:lnTo>
                  <a:pt x="13999" y="46084"/>
                </a:lnTo>
                <a:lnTo>
                  <a:pt x="24513" y="48461"/>
                </a:lnTo>
                <a:lnTo>
                  <a:pt x="37935" y="44454"/>
                </a:lnTo>
                <a:lnTo>
                  <a:pt x="46822" y="34087"/>
                </a:lnTo>
                <a:lnTo>
                  <a:pt x="45657" y="16633"/>
                </a:lnTo>
                <a:lnTo>
                  <a:pt x="39387" y="5356"/>
                </a:lnTo>
                <a:lnTo>
                  <a:pt x="29580" y="0"/>
                </a:lnTo>
                <a:close/>
              </a:path>
            </a:pathLst>
          </a:custGeom>
          <a:solidFill>
            <a:srgbClr val="E5E3E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8449543" y="205322"/>
            <a:ext cx="46990" cy="48895"/>
          </a:xfrm>
          <a:custGeom>
            <a:avLst/>
            <a:gdLst/>
            <a:ahLst/>
            <a:cxnLst/>
            <a:rect l="l" t="t" r="r" b="b"/>
            <a:pathLst>
              <a:path w="46990" h="48895">
                <a:moveTo>
                  <a:pt x="29561" y="0"/>
                </a:moveTo>
                <a:lnTo>
                  <a:pt x="13846" y="2853"/>
                </a:lnTo>
                <a:lnTo>
                  <a:pt x="3759" y="11236"/>
                </a:lnTo>
                <a:lnTo>
                  <a:pt x="0" y="23265"/>
                </a:lnTo>
                <a:lnTo>
                  <a:pt x="3891" y="37047"/>
                </a:lnTo>
                <a:lnTo>
                  <a:pt x="14000" y="46094"/>
                </a:lnTo>
                <a:lnTo>
                  <a:pt x="24476" y="48459"/>
                </a:lnTo>
                <a:lnTo>
                  <a:pt x="37909" y="44453"/>
                </a:lnTo>
                <a:lnTo>
                  <a:pt x="46796" y="34092"/>
                </a:lnTo>
                <a:lnTo>
                  <a:pt x="45634" y="16637"/>
                </a:lnTo>
                <a:lnTo>
                  <a:pt x="39370" y="5359"/>
                </a:lnTo>
                <a:lnTo>
                  <a:pt x="29561" y="0"/>
                </a:lnTo>
                <a:close/>
              </a:path>
            </a:pathLst>
          </a:custGeom>
          <a:solidFill>
            <a:srgbClr val="E5E3E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8525305" y="205319"/>
            <a:ext cx="46990" cy="48895"/>
          </a:xfrm>
          <a:custGeom>
            <a:avLst/>
            <a:gdLst/>
            <a:ahLst/>
            <a:cxnLst/>
            <a:rect l="l" t="t" r="r" b="b"/>
            <a:pathLst>
              <a:path w="46990" h="48895">
                <a:moveTo>
                  <a:pt x="29561" y="0"/>
                </a:moveTo>
                <a:lnTo>
                  <a:pt x="13845" y="2855"/>
                </a:lnTo>
                <a:lnTo>
                  <a:pt x="3758" y="11240"/>
                </a:lnTo>
                <a:lnTo>
                  <a:pt x="0" y="23269"/>
                </a:lnTo>
                <a:lnTo>
                  <a:pt x="3890" y="37047"/>
                </a:lnTo>
                <a:lnTo>
                  <a:pt x="14000" y="46095"/>
                </a:lnTo>
                <a:lnTo>
                  <a:pt x="24489" y="48461"/>
                </a:lnTo>
                <a:lnTo>
                  <a:pt x="37921" y="44454"/>
                </a:lnTo>
                <a:lnTo>
                  <a:pt x="46801" y="34088"/>
                </a:lnTo>
                <a:lnTo>
                  <a:pt x="45637" y="16632"/>
                </a:lnTo>
                <a:lnTo>
                  <a:pt x="39373" y="5355"/>
                </a:lnTo>
                <a:lnTo>
                  <a:pt x="29561" y="0"/>
                </a:lnTo>
                <a:close/>
              </a:path>
            </a:pathLst>
          </a:custGeom>
          <a:solidFill>
            <a:srgbClr val="E5E3E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8450109" y="282749"/>
            <a:ext cx="48895" cy="46990"/>
          </a:xfrm>
          <a:custGeom>
            <a:avLst/>
            <a:gdLst/>
            <a:ahLst/>
            <a:cxnLst/>
            <a:rect l="l" t="t" r="r" b="b"/>
            <a:pathLst>
              <a:path w="48895" h="46989">
                <a:moveTo>
                  <a:pt x="33960" y="0"/>
                </a:moveTo>
                <a:lnTo>
                  <a:pt x="16544" y="1195"/>
                </a:lnTo>
                <a:lnTo>
                  <a:pt x="5304" y="7507"/>
                </a:lnTo>
                <a:lnTo>
                  <a:pt x="0" y="17365"/>
                </a:lnTo>
                <a:lnTo>
                  <a:pt x="2906" y="33023"/>
                </a:lnTo>
                <a:lnTo>
                  <a:pt x="11367" y="43056"/>
                </a:lnTo>
                <a:lnTo>
                  <a:pt x="23461" y="46722"/>
                </a:lnTo>
                <a:lnTo>
                  <a:pt x="37121" y="42781"/>
                </a:lnTo>
                <a:lnTo>
                  <a:pt x="46087" y="32564"/>
                </a:lnTo>
                <a:lnTo>
                  <a:pt x="48352" y="22292"/>
                </a:lnTo>
                <a:lnTo>
                  <a:pt x="44340" y="8864"/>
                </a:lnTo>
                <a:lnTo>
                  <a:pt x="33960" y="0"/>
                </a:lnTo>
                <a:close/>
              </a:path>
            </a:pathLst>
          </a:custGeom>
          <a:solidFill>
            <a:srgbClr val="E5E3E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10873992" y="356846"/>
            <a:ext cx="46990" cy="48895"/>
          </a:xfrm>
          <a:custGeom>
            <a:avLst/>
            <a:gdLst/>
            <a:ahLst/>
            <a:cxnLst/>
            <a:rect l="l" t="t" r="r" b="b"/>
            <a:pathLst>
              <a:path w="46990" h="48895">
                <a:moveTo>
                  <a:pt x="29618" y="0"/>
                </a:moveTo>
                <a:lnTo>
                  <a:pt x="13898" y="2846"/>
                </a:lnTo>
                <a:lnTo>
                  <a:pt x="3789" y="11215"/>
                </a:lnTo>
                <a:lnTo>
                  <a:pt x="0" y="23215"/>
                </a:lnTo>
                <a:lnTo>
                  <a:pt x="3887" y="37016"/>
                </a:lnTo>
                <a:lnTo>
                  <a:pt x="13981" y="46077"/>
                </a:lnTo>
                <a:lnTo>
                  <a:pt x="24512" y="48466"/>
                </a:lnTo>
                <a:lnTo>
                  <a:pt x="37947" y="44462"/>
                </a:lnTo>
                <a:lnTo>
                  <a:pt x="46840" y="34105"/>
                </a:lnTo>
                <a:lnTo>
                  <a:pt x="45681" y="16658"/>
                </a:lnTo>
                <a:lnTo>
                  <a:pt x="39421" y="5373"/>
                </a:lnTo>
                <a:lnTo>
                  <a:pt x="29618" y="0"/>
                </a:lnTo>
                <a:close/>
              </a:path>
            </a:pathLst>
          </a:custGeom>
          <a:solidFill>
            <a:srgbClr val="E5E3E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11025551" y="356843"/>
            <a:ext cx="46990" cy="48895"/>
          </a:xfrm>
          <a:custGeom>
            <a:avLst/>
            <a:gdLst/>
            <a:ahLst/>
            <a:cxnLst/>
            <a:rect l="l" t="t" r="r" b="b"/>
            <a:pathLst>
              <a:path w="46990" h="48895">
                <a:moveTo>
                  <a:pt x="29568" y="0"/>
                </a:moveTo>
                <a:lnTo>
                  <a:pt x="13853" y="2854"/>
                </a:lnTo>
                <a:lnTo>
                  <a:pt x="3764" y="11240"/>
                </a:lnTo>
                <a:lnTo>
                  <a:pt x="0" y="23259"/>
                </a:lnTo>
                <a:lnTo>
                  <a:pt x="3889" y="37048"/>
                </a:lnTo>
                <a:lnTo>
                  <a:pt x="13991" y="46100"/>
                </a:lnTo>
                <a:lnTo>
                  <a:pt x="24475" y="48468"/>
                </a:lnTo>
                <a:lnTo>
                  <a:pt x="37909" y="44463"/>
                </a:lnTo>
                <a:lnTo>
                  <a:pt x="46796" y="34101"/>
                </a:lnTo>
                <a:lnTo>
                  <a:pt x="45635" y="16653"/>
                </a:lnTo>
                <a:lnTo>
                  <a:pt x="39374" y="5369"/>
                </a:lnTo>
                <a:lnTo>
                  <a:pt x="29568" y="0"/>
                </a:lnTo>
                <a:close/>
              </a:path>
            </a:pathLst>
          </a:custGeom>
          <a:solidFill>
            <a:srgbClr val="E5E3E3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5" name="Изображение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5" y="3175"/>
            <a:ext cx="12188825" cy="685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bject 2"/>
          <p:cNvSpPr/>
          <p:nvPr/>
        </p:nvSpPr>
        <p:spPr>
          <a:xfrm>
            <a:off x="10314089" y="0"/>
            <a:ext cx="934059" cy="94048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5388048" y="1722449"/>
            <a:ext cx="147320" cy="147320"/>
          </a:xfrm>
          <a:custGeom>
            <a:avLst/>
            <a:gdLst/>
            <a:ahLst/>
            <a:cxnLst/>
            <a:rect l="l" t="t" r="r" b="b"/>
            <a:pathLst>
              <a:path w="147320" h="147319">
                <a:moveTo>
                  <a:pt x="78951" y="0"/>
                </a:moveTo>
                <a:lnTo>
                  <a:pt x="35900" y="10966"/>
                </a:lnTo>
                <a:lnTo>
                  <a:pt x="7849" y="39897"/>
                </a:lnTo>
                <a:lnTo>
                  <a:pt x="0" y="65892"/>
                </a:lnTo>
                <a:lnTo>
                  <a:pt x="1157" y="81996"/>
                </a:lnTo>
                <a:lnTo>
                  <a:pt x="18263" y="121327"/>
                </a:lnTo>
                <a:lnTo>
                  <a:pt x="50851" y="143758"/>
                </a:lnTo>
                <a:lnTo>
                  <a:pt x="73293" y="147296"/>
                </a:lnTo>
                <a:lnTo>
                  <a:pt x="87789" y="145872"/>
                </a:lnTo>
                <a:lnTo>
                  <a:pt x="124399" y="126714"/>
                </a:lnTo>
                <a:lnTo>
                  <a:pt x="144954" y="90988"/>
                </a:lnTo>
                <a:lnTo>
                  <a:pt x="146963" y="76678"/>
                </a:lnTo>
                <a:lnTo>
                  <a:pt x="145622" y="61491"/>
                </a:lnTo>
                <a:lnTo>
                  <a:pt x="127270" y="23736"/>
                </a:lnTo>
                <a:lnTo>
                  <a:pt x="92817" y="2409"/>
                </a:lnTo>
                <a:lnTo>
                  <a:pt x="78951" y="0"/>
                </a:lnTo>
                <a:close/>
              </a:path>
            </a:pathLst>
          </a:custGeom>
          <a:solidFill>
            <a:srgbClr val="E5E3E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600163" y="1950442"/>
            <a:ext cx="147320" cy="147320"/>
          </a:xfrm>
          <a:custGeom>
            <a:avLst/>
            <a:gdLst/>
            <a:ahLst/>
            <a:cxnLst/>
            <a:rect l="l" t="t" r="r" b="b"/>
            <a:pathLst>
              <a:path w="147320" h="147319">
                <a:moveTo>
                  <a:pt x="79015" y="0"/>
                </a:moveTo>
                <a:lnTo>
                  <a:pt x="35944" y="10955"/>
                </a:lnTo>
                <a:lnTo>
                  <a:pt x="7867" y="39861"/>
                </a:lnTo>
                <a:lnTo>
                  <a:pt x="0" y="65839"/>
                </a:lnTo>
                <a:lnTo>
                  <a:pt x="1155" y="81943"/>
                </a:lnTo>
                <a:lnTo>
                  <a:pt x="18252" y="121273"/>
                </a:lnTo>
                <a:lnTo>
                  <a:pt x="50832" y="143721"/>
                </a:lnTo>
                <a:lnTo>
                  <a:pt x="73377" y="147284"/>
                </a:lnTo>
                <a:lnTo>
                  <a:pt x="87848" y="145861"/>
                </a:lnTo>
                <a:lnTo>
                  <a:pt x="124449" y="126702"/>
                </a:lnTo>
                <a:lnTo>
                  <a:pt x="145033" y="90976"/>
                </a:lnTo>
                <a:lnTo>
                  <a:pt x="147047" y="76666"/>
                </a:lnTo>
                <a:lnTo>
                  <a:pt x="145702" y="61478"/>
                </a:lnTo>
                <a:lnTo>
                  <a:pt x="127320" y="23727"/>
                </a:lnTo>
                <a:lnTo>
                  <a:pt x="92862" y="2407"/>
                </a:lnTo>
                <a:lnTo>
                  <a:pt x="79015" y="0"/>
                </a:lnTo>
                <a:close/>
              </a:path>
            </a:pathLst>
          </a:custGeom>
          <a:solidFill>
            <a:srgbClr val="E5E3E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828184" y="1950448"/>
            <a:ext cx="147320" cy="147320"/>
          </a:xfrm>
          <a:custGeom>
            <a:avLst/>
            <a:gdLst/>
            <a:ahLst/>
            <a:cxnLst/>
            <a:rect l="l" t="t" r="r" b="b"/>
            <a:pathLst>
              <a:path w="147319" h="147319">
                <a:moveTo>
                  <a:pt x="79008" y="0"/>
                </a:moveTo>
                <a:lnTo>
                  <a:pt x="35925" y="10951"/>
                </a:lnTo>
                <a:lnTo>
                  <a:pt x="7860" y="39856"/>
                </a:lnTo>
                <a:lnTo>
                  <a:pt x="0" y="65835"/>
                </a:lnTo>
                <a:lnTo>
                  <a:pt x="1155" y="81947"/>
                </a:lnTo>
                <a:lnTo>
                  <a:pt x="18250" y="121291"/>
                </a:lnTo>
                <a:lnTo>
                  <a:pt x="50821" y="143732"/>
                </a:lnTo>
                <a:lnTo>
                  <a:pt x="73289" y="147279"/>
                </a:lnTo>
                <a:lnTo>
                  <a:pt x="87782" y="145856"/>
                </a:lnTo>
                <a:lnTo>
                  <a:pt x="124405" y="126710"/>
                </a:lnTo>
                <a:lnTo>
                  <a:pt x="144989" y="91004"/>
                </a:lnTo>
                <a:lnTo>
                  <a:pt x="147008" y="76701"/>
                </a:lnTo>
                <a:lnTo>
                  <a:pt x="145667" y="61509"/>
                </a:lnTo>
                <a:lnTo>
                  <a:pt x="127313" y="23752"/>
                </a:lnTo>
                <a:lnTo>
                  <a:pt x="92866" y="2418"/>
                </a:lnTo>
                <a:lnTo>
                  <a:pt x="79008" y="0"/>
                </a:lnTo>
                <a:close/>
              </a:path>
            </a:pathLst>
          </a:custGeom>
          <a:solidFill>
            <a:srgbClr val="E5E3E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1056157" y="1950442"/>
            <a:ext cx="147320" cy="147320"/>
          </a:xfrm>
          <a:custGeom>
            <a:avLst/>
            <a:gdLst/>
            <a:ahLst/>
            <a:cxnLst/>
            <a:rect l="l" t="t" r="r" b="b"/>
            <a:pathLst>
              <a:path w="147319" h="147319">
                <a:moveTo>
                  <a:pt x="78990" y="0"/>
                </a:moveTo>
                <a:lnTo>
                  <a:pt x="35916" y="10959"/>
                </a:lnTo>
                <a:lnTo>
                  <a:pt x="7855" y="39874"/>
                </a:lnTo>
                <a:lnTo>
                  <a:pt x="0" y="65859"/>
                </a:lnTo>
                <a:lnTo>
                  <a:pt x="1156" y="81963"/>
                </a:lnTo>
                <a:lnTo>
                  <a:pt x="18250" y="121292"/>
                </a:lnTo>
                <a:lnTo>
                  <a:pt x="50834" y="143732"/>
                </a:lnTo>
                <a:lnTo>
                  <a:pt x="73341" y="147284"/>
                </a:lnTo>
                <a:lnTo>
                  <a:pt x="87838" y="145861"/>
                </a:lnTo>
                <a:lnTo>
                  <a:pt x="124448" y="126702"/>
                </a:lnTo>
                <a:lnTo>
                  <a:pt x="145002" y="90976"/>
                </a:lnTo>
                <a:lnTo>
                  <a:pt x="147012" y="76666"/>
                </a:lnTo>
                <a:lnTo>
                  <a:pt x="145670" y="61478"/>
                </a:lnTo>
                <a:lnTo>
                  <a:pt x="127316" y="23726"/>
                </a:lnTo>
                <a:lnTo>
                  <a:pt x="92857" y="2407"/>
                </a:lnTo>
                <a:lnTo>
                  <a:pt x="78990" y="0"/>
                </a:lnTo>
                <a:close/>
              </a:path>
            </a:pathLst>
          </a:custGeom>
          <a:solidFill>
            <a:srgbClr val="E5E3E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5636426" y="1971481"/>
            <a:ext cx="105410" cy="106680"/>
          </a:xfrm>
          <a:custGeom>
            <a:avLst/>
            <a:gdLst/>
            <a:ahLst/>
            <a:cxnLst/>
            <a:rect l="l" t="t" r="r" b="b"/>
            <a:pathLst>
              <a:path w="105410" h="106680">
                <a:moveTo>
                  <a:pt x="64239" y="0"/>
                </a:moveTo>
                <a:lnTo>
                  <a:pt x="20027" y="11779"/>
                </a:lnTo>
                <a:lnTo>
                  <a:pt x="0" y="43362"/>
                </a:lnTo>
                <a:lnTo>
                  <a:pt x="1308" y="60063"/>
                </a:lnTo>
                <a:lnTo>
                  <a:pt x="21963" y="95821"/>
                </a:lnTo>
                <a:lnTo>
                  <a:pt x="52936" y="106217"/>
                </a:lnTo>
                <a:lnTo>
                  <a:pt x="67247" y="104286"/>
                </a:lnTo>
                <a:lnTo>
                  <a:pt x="80107" y="98838"/>
                </a:lnTo>
                <a:lnTo>
                  <a:pt x="90996" y="90391"/>
                </a:lnTo>
                <a:lnTo>
                  <a:pt x="99397" y="79462"/>
                </a:lnTo>
                <a:lnTo>
                  <a:pt x="104790" y="66568"/>
                </a:lnTo>
                <a:lnTo>
                  <a:pt x="104030" y="48808"/>
                </a:lnTo>
                <a:lnTo>
                  <a:pt x="85867" y="11209"/>
                </a:lnTo>
                <a:lnTo>
                  <a:pt x="64239" y="0"/>
                </a:lnTo>
                <a:close/>
              </a:path>
            </a:pathLst>
          </a:custGeom>
          <a:solidFill>
            <a:srgbClr val="E5E3E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5844013" y="1950442"/>
            <a:ext cx="147320" cy="147320"/>
          </a:xfrm>
          <a:custGeom>
            <a:avLst/>
            <a:gdLst/>
            <a:ahLst/>
            <a:cxnLst/>
            <a:rect l="l" t="t" r="r" b="b"/>
            <a:pathLst>
              <a:path w="147320" h="147319">
                <a:moveTo>
                  <a:pt x="79015" y="0"/>
                </a:moveTo>
                <a:lnTo>
                  <a:pt x="35944" y="10955"/>
                </a:lnTo>
                <a:lnTo>
                  <a:pt x="7867" y="39861"/>
                </a:lnTo>
                <a:lnTo>
                  <a:pt x="0" y="65839"/>
                </a:lnTo>
                <a:lnTo>
                  <a:pt x="1155" y="81943"/>
                </a:lnTo>
                <a:lnTo>
                  <a:pt x="18252" y="121273"/>
                </a:lnTo>
                <a:lnTo>
                  <a:pt x="50832" y="143721"/>
                </a:lnTo>
                <a:lnTo>
                  <a:pt x="73377" y="147284"/>
                </a:lnTo>
                <a:lnTo>
                  <a:pt x="87848" y="145861"/>
                </a:lnTo>
                <a:lnTo>
                  <a:pt x="124449" y="126702"/>
                </a:lnTo>
                <a:lnTo>
                  <a:pt x="145033" y="90976"/>
                </a:lnTo>
                <a:lnTo>
                  <a:pt x="147047" y="76666"/>
                </a:lnTo>
                <a:lnTo>
                  <a:pt x="145702" y="61478"/>
                </a:lnTo>
                <a:lnTo>
                  <a:pt x="127320" y="23727"/>
                </a:lnTo>
                <a:lnTo>
                  <a:pt x="92862" y="2407"/>
                </a:lnTo>
                <a:lnTo>
                  <a:pt x="79015" y="0"/>
                </a:lnTo>
                <a:close/>
              </a:path>
            </a:pathLst>
          </a:custGeom>
          <a:solidFill>
            <a:srgbClr val="E5E3E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828134" y="2178476"/>
            <a:ext cx="147320" cy="147320"/>
          </a:xfrm>
          <a:custGeom>
            <a:avLst/>
            <a:gdLst/>
            <a:ahLst/>
            <a:cxnLst/>
            <a:rect l="l" t="t" r="r" b="b"/>
            <a:pathLst>
              <a:path w="147319" h="147319">
                <a:moveTo>
                  <a:pt x="76168" y="0"/>
                </a:moveTo>
                <a:lnTo>
                  <a:pt x="34486" y="11544"/>
                </a:lnTo>
                <a:lnTo>
                  <a:pt x="7156" y="41597"/>
                </a:lnTo>
                <a:lnTo>
                  <a:pt x="0" y="68434"/>
                </a:lnTo>
                <a:lnTo>
                  <a:pt x="1277" y="84025"/>
                </a:lnTo>
                <a:lnTo>
                  <a:pt x="19171" y="122430"/>
                </a:lnTo>
                <a:lnTo>
                  <a:pt x="52893" y="144126"/>
                </a:lnTo>
                <a:lnTo>
                  <a:pt x="66482" y="146721"/>
                </a:lnTo>
                <a:lnTo>
                  <a:pt x="82442" y="145522"/>
                </a:lnTo>
                <a:lnTo>
                  <a:pt x="121473" y="128149"/>
                </a:lnTo>
                <a:lnTo>
                  <a:pt x="143606" y="95175"/>
                </a:lnTo>
                <a:lnTo>
                  <a:pt x="146893" y="73504"/>
                </a:lnTo>
                <a:lnTo>
                  <a:pt x="145468" y="59018"/>
                </a:lnTo>
                <a:lnTo>
                  <a:pt x="126287" y="22435"/>
                </a:lnTo>
                <a:lnTo>
                  <a:pt x="90505" y="1958"/>
                </a:lnTo>
                <a:lnTo>
                  <a:pt x="76168" y="0"/>
                </a:lnTo>
                <a:close/>
              </a:path>
            </a:pathLst>
          </a:custGeom>
          <a:solidFill>
            <a:srgbClr val="E5E3E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5844015" y="2178434"/>
            <a:ext cx="147320" cy="147320"/>
          </a:xfrm>
          <a:custGeom>
            <a:avLst/>
            <a:gdLst/>
            <a:ahLst/>
            <a:cxnLst/>
            <a:rect l="l" t="t" r="r" b="b"/>
            <a:pathLst>
              <a:path w="147320" h="147319">
                <a:moveTo>
                  <a:pt x="79013" y="0"/>
                </a:moveTo>
                <a:lnTo>
                  <a:pt x="35948" y="10956"/>
                </a:lnTo>
                <a:lnTo>
                  <a:pt x="7871" y="39864"/>
                </a:lnTo>
                <a:lnTo>
                  <a:pt x="0" y="65844"/>
                </a:lnTo>
                <a:lnTo>
                  <a:pt x="1155" y="81955"/>
                </a:lnTo>
                <a:lnTo>
                  <a:pt x="18254" y="121283"/>
                </a:lnTo>
                <a:lnTo>
                  <a:pt x="50840" y="143715"/>
                </a:lnTo>
                <a:lnTo>
                  <a:pt x="73375" y="147272"/>
                </a:lnTo>
                <a:lnTo>
                  <a:pt x="87861" y="145849"/>
                </a:lnTo>
                <a:lnTo>
                  <a:pt x="124472" y="126698"/>
                </a:lnTo>
                <a:lnTo>
                  <a:pt x="145039" y="90974"/>
                </a:lnTo>
                <a:lnTo>
                  <a:pt x="147047" y="76661"/>
                </a:lnTo>
                <a:lnTo>
                  <a:pt x="145703" y="61478"/>
                </a:lnTo>
                <a:lnTo>
                  <a:pt x="127330" y="23729"/>
                </a:lnTo>
                <a:lnTo>
                  <a:pt x="92870" y="2407"/>
                </a:lnTo>
                <a:lnTo>
                  <a:pt x="79013" y="0"/>
                </a:lnTo>
                <a:close/>
              </a:path>
            </a:pathLst>
          </a:custGeom>
          <a:solidFill>
            <a:srgbClr val="E5E3E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6087698" y="2195354"/>
            <a:ext cx="115570" cy="114300"/>
          </a:xfrm>
          <a:custGeom>
            <a:avLst/>
            <a:gdLst/>
            <a:ahLst/>
            <a:cxnLst/>
            <a:rect l="l" t="t" r="r" b="b"/>
            <a:pathLst>
              <a:path w="115570" h="114300">
                <a:moveTo>
                  <a:pt x="68596" y="0"/>
                </a:moveTo>
                <a:lnTo>
                  <a:pt x="24175" y="11443"/>
                </a:lnTo>
                <a:lnTo>
                  <a:pt x="0" y="55132"/>
                </a:lnTo>
                <a:lnTo>
                  <a:pt x="1752" y="69908"/>
                </a:lnTo>
                <a:lnTo>
                  <a:pt x="24674" y="103849"/>
                </a:lnTo>
                <a:lnTo>
                  <a:pt x="57626" y="114290"/>
                </a:lnTo>
                <a:lnTo>
                  <a:pt x="71989" y="112489"/>
                </a:lnTo>
                <a:lnTo>
                  <a:pt x="105376" y="89049"/>
                </a:lnTo>
                <a:lnTo>
                  <a:pt x="115038" y="62872"/>
                </a:lnTo>
                <a:lnTo>
                  <a:pt x="113548" y="46895"/>
                </a:lnTo>
                <a:lnTo>
                  <a:pt x="92531" y="11133"/>
                </a:lnTo>
                <a:lnTo>
                  <a:pt x="68596" y="0"/>
                </a:lnTo>
                <a:close/>
              </a:path>
            </a:pathLst>
          </a:custGeom>
          <a:solidFill>
            <a:srgbClr val="E5E3E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3336092" y="2406423"/>
            <a:ext cx="147320" cy="147320"/>
          </a:xfrm>
          <a:custGeom>
            <a:avLst/>
            <a:gdLst/>
            <a:ahLst/>
            <a:cxnLst/>
            <a:rect l="l" t="t" r="r" b="b"/>
            <a:pathLst>
              <a:path w="147320" h="147319">
                <a:moveTo>
                  <a:pt x="78998" y="0"/>
                </a:moveTo>
                <a:lnTo>
                  <a:pt x="35944" y="10967"/>
                </a:lnTo>
                <a:lnTo>
                  <a:pt x="7868" y="39889"/>
                </a:lnTo>
                <a:lnTo>
                  <a:pt x="0" y="65860"/>
                </a:lnTo>
                <a:lnTo>
                  <a:pt x="1157" y="81966"/>
                </a:lnTo>
                <a:lnTo>
                  <a:pt x="18263" y="121298"/>
                </a:lnTo>
                <a:lnTo>
                  <a:pt x="50843" y="143741"/>
                </a:lnTo>
                <a:lnTo>
                  <a:pt x="73339" y="147296"/>
                </a:lnTo>
                <a:lnTo>
                  <a:pt x="87836" y="145872"/>
                </a:lnTo>
                <a:lnTo>
                  <a:pt x="124445" y="126714"/>
                </a:lnTo>
                <a:lnTo>
                  <a:pt x="145000" y="90987"/>
                </a:lnTo>
                <a:lnTo>
                  <a:pt x="147010" y="76678"/>
                </a:lnTo>
                <a:lnTo>
                  <a:pt x="145668" y="61501"/>
                </a:lnTo>
                <a:lnTo>
                  <a:pt x="127317" y="23751"/>
                </a:lnTo>
                <a:lnTo>
                  <a:pt x="92863" y="2412"/>
                </a:lnTo>
                <a:lnTo>
                  <a:pt x="78998" y="0"/>
                </a:lnTo>
                <a:close/>
              </a:path>
            </a:pathLst>
          </a:custGeom>
          <a:solidFill>
            <a:srgbClr val="E5E3E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5160028" y="2406423"/>
            <a:ext cx="147320" cy="147320"/>
          </a:xfrm>
          <a:custGeom>
            <a:avLst/>
            <a:gdLst/>
            <a:ahLst/>
            <a:cxnLst/>
            <a:rect l="l" t="t" r="r" b="b"/>
            <a:pathLst>
              <a:path w="147320" h="147319">
                <a:moveTo>
                  <a:pt x="79023" y="0"/>
                </a:moveTo>
                <a:lnTo>
                  <a:pt x="35950" y="10963"/>
                </a:lnTo>
                <a:lnTo>
                  <a:pt x="7872" y="39876"/>
                </a:lnTo>
                <a:lnTo>
                  <a:pt x="0" y="65839"/>
                </a:lnTo>
                <a:lnTo>
                  <a:pt x="1155" y="81946"/>
                </a:lnTo>
                <a:lnTo>
                  <a:pt x="18247" y="121279"/>
                </a:lnTo>
                <a:lnTo>
                  <a:pt x="50823" y="143730"/>
                </a:lnTo>
                <a:lnTo>
                  <a:pt x="73375" y="147296"/>
                </a:lnTo>
                <a:lnTo>
                  <a:pt x="87847" y="145872"/>
                </a:lnTo>
                <a:lnTo>
                  <a:pt x="124447" y="126714"/>
                </a:lnTo>
                <a:lnTo>
                  <a:pt x="145031" y="90987"/>
                </a:lnTo>
                <a:lnTo>
                  <a:pt x="147046" y="76678"/>
                </a:lnTo>
                <a:lnTo>
                  <a:pt x="145701" y="61501"/>
                </a:lnTo>
                <a:lnTo>
                  <a:pt x="127321" y="23751"/>
                </a:lnTo>
                <a:lnTo>
                  <a:pt x="92868" y="2412"/>
                </a:lnTo>
                <a:lnTo>
                  <a:pt x="79023" y="0"/>
                </a:lnTo>
                <a:close/>
              </a:path>
            </a:pathLst>
          </a:custGeom>
          <a:solidFill>
            <a:srgbClr val="E5E3E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5387720" y="2406205"/>
            <a:ext cx="147320" cy="147320"/>
          </a:xfrm>
          <a:custGeom>
            <a:avLst/>
            <a:gdLst/>
            <a:ahLst/>
            <a:cxnLst/>
            <a:rect l="l" t="t" r="r" b="b"/>
            <a:pathLst>
              <a:path w="147320" h="147319">
                <a:moveTo>
                  <a:pt x="73621" y="0"/>
                </a:moveTo>
                <a:lnTo>
                  <a:pt x="33324" y="12000"/>
                </a:lnTo>
                <a:lnTo>
                  <a:pt x="6610" y="43048"/>
                </a:lnTo>
                <a:lnTo>
                  <a:pt x="0" y="70659"/>
                </a:lnTo>
                <a:lnTo>
                  <a:pt x="1343" y="85839"/>
                </a:lnTo>
                <a:lnTo>
                  <a:pt x="19711" y="123586"/>
                </a:lnTo>
                <a:lnTo>
                  <a:pt x="54177" y="144902"/>
                </a:lnTo>
                <a:lnTo>
                  <a:pt x="68040" y="147301"/>
                </a:lnTo>
                <a:lnTo>
                  <a:pt x="83732" y="146050"/>
                </a:lnTo>
                <a:lnTo>
                  <a:pt x="122362" y="128365"/>
                </a:lnTo>
                <a:lnTo>
                  <a:pt x="144322" y="94939"/>
                </a:lnTo>
                <a:lnTo>
                  <a:pt x="147048" y="81444"/>
                </a:lnTo>
                <a:lnTo>
                  <a:pt x="145892" y="65349"/>
                </a:lnTo>
                <a:lnTo>
                  <a:pt x="128785" y="26029"/>
                </a:lnTo>
                <a:lnTo>
                  <a:pt x="96199" y="3573"/>
                </a:lnTo>
                <a:lnTo>
                  <a:pt x="73621" y="0"/>
                </a:lnTo>
                <a:close/>
              </a:path>
            </a:pathLst>
          </a:custGeom>
          <a:solidFill>
            <a:srgbClr val="E5E3E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5616023" y="2406423"/>
            <a:ext cx="147320" cy="147320"/>
          </a:xfrm>
          <a:custGeom>
            <a:avLst/>
            <a:gdLst/>
            <a:ahLst/>
            <a:cxnLst/>
            <a:rect l="l" t="t" r="r" b="b"/>
            <a:pathLst>
              <a:path w="147320" h="147319">
                <a:moveTo>
                  <a:pt x="78998" y="0"/>
                </a:moveTo>
                <a:lnTo>
                  <a:pt x="35922" y="10967"/>
                </a:lnTo>
                <a:lnTo>
                  <a:pt x="7859" y="39889"/>
                </a:lnTo>
                <a:lnTo>
                  <a:pt x="0" y="65860"/>
                </a:lnTo>
                <a:lnTo>
                  <a:pt x="1155" y="81966"/>
                </a:lnTo>
                <a:lnTo>
                  <a:pt x="18246" y="121299"/>
                </a:lnTo>
                <a:lnTo>
                  <a:pt x="50825" y="143741"/>
                </a:lnTo>
                <a:lnTo>
                  <a:pt x="73340" y="147296"/>
                </a:lnTo>
                <a:lnTo>
                  <a:pt x="87836" y="145872"/>
                </a:lnTo>
                <a:lnTo>
                  <a:pt x="124446" y="126714"/>
                </a:lnTo>
                <a:lnTo>
                  <a:pt x="145001" y="90987"/>
                </a:lnTo>
                <a:lnTo>
                  <a:pt x="147010" y="76678"/>
                </a:lnTo>
                <a:lnTo>
                  <a:pt x="145669" y="61501"/>
                </a:lnTo>
                <a:lnTo>
                  <a:pt x="127317" y="23751"/>
                </a:lnTo>
                <a:lnTo>
                  <a:pt x="92864" y="2412"/>
                </a:lnTo>
                <a:lnTo>
                  <a:pt x="78998" y="0"/>
                </a:lnTo>
                <a:close/>
              </a:path>
            </a:pathLst>
          </a:custGeom>
          <a:solidFill>
            <a:srgbClr val="E5E3E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5844015" y="2406423"/>
            <a:ext cx="147320" cy="147320"/>
          </a:xfrm>
          <a:custGeom>
            <a:avLst/>
            <a:gdLst/>
            <a:ahLst/>
            <a:cxnLst/>
            <a:rect l="l" t="t" r="r" b="b"/>
            <a:pathLst>
              <a:path w="147320" h="147319">
                <a:moveTo>
                  <a:pt x="79027" y="0"/>
                </a:moveTo>
                <a:lnTo>
                  <a:pt x="35953" y="10963"/>
                </a:lnTo>
                <a:lnTo>
                  <a:pt x="7873" y="39873"/>
                </a:lnTo>
                <a:lnTo>
                  <a:pt x="0" y="65836"/>
                </a:lnTo>
                <a:lnTo>
                  <a:pt x="1154" y="81943"/>
                </a:lnTo>
                <a:lnTo>
                  <a:pt x="18246" y="121277"/>
                </a:lnTo>
                <a:lnTo>
                  <a:pt x="50820" y="143729"/>
                </a:lnTo>
                <a:lnTo>
                  <a:pt x="73375" y="147296"/>
                </a:lnTo>
                <a:lnTo>
                  <a:pt x="87857" y="145872"/>
                </a:lnTo>
                <a:lnTo>
                  <a:pt x="124461" y="126714"/>
                </a:lnTo>
                <a:lnTo>
                  <a:pt x="145033" y="90987"/>
                </a:lnTo>
                <a:lnTo>
                  <a:pt x="147045" y="76678"/>
                </a:lnTo>
                <a:lnTo>
                  <a:pt x="145702" y="61501"/>
                </a:lnTo>
                <a:lnTo>
                  <a:pt x="127334" y="23751"/>
                </a:lnTo>
                <a:lnTo>
                  <a:pt x="92881" y="2412"/>
                </a:lnTo>
                <a:lnTo>
                  <a:pt x="79027" y="0"/>
                </a:lnTo>
                <a:close/>
              </a:path>
            </a:pathLst>
          </a:custGeom>
          <a:solidFill>
            <a:srgbClr val="E5E3E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6071990" y="2406428"/>
            <a:ext cx="147320" cy="147320"/>
          </a:xfrm>
          <a:custGeom>
            <a:avLst/>
            <a:gdLst/>
            <a:ahLst/>
            <a:cxnLst/>
            <a:rect l="l" t="t" r="r" b="b"/>
            <a:pathLst>
              <a:path w="147320" h="147319">
                <a:moveTo>
                  <a:pt x="79062" y="0"/>
                </a:moveTo>
                <a:lnTo>
                  <a:pt x="35976" y="10953"/>
                </a:lnTo>
                <a:lnTo>
                  <a:pt x="7884" y="39847"/>
                </a:lnTo>
                <a:lnTo>
                  <a:pt x="0" y="65797"/>
                </a:lnTo>
                <a:lnTo>
                  <a:pt x="1154" y="81914"/>
                </a:lnTo>
                <a:lnTo>
                  <a:pt x="18243" y="121266"/>
                </a:lnTo>
                <a:lnTo>
                  <a:pt x="50800" y="143723"/>
                </a:lnTo>
                <a:lnTo>
                  <a:pt x="73333" y="147290"/>
                </a:lnTo>
                <a:lnTo>
                  <a:pt x="87827" y="145868"/>
                </a:lnTo>
                <a:lnTo>
                  <a:pt x="124450" y="126721"/>
                </a:lnTo>
                <a:lnTo>
                  <a:pt x="145034" y="91015"/>
                </a:lnTo>
                <a:lnTo>
                  <a:pt x="147053" y="76713"/>
                </a:lnTo>
                <a:lnTo>
                  <a:pt x="145711" y="61532"/>
                </a:lnTo>
                <a:lnTo>
                  <a:pt x="127360" y="23776"/>
                </a:lnTo>
                <a:lnTo>
                  <a:pt x="92919" y="2422"/>
                </a:lnTo>
                <a:lnTo>
                  <a:pt x="79062" y="0"/>
                </a:lnTo>
                <a:close/>
              </a:path>
            </a:pathLst>
          </a:custGeom>
          <a:solidFill>
            <a:srgbClr val="E5E3E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6300009" y="2406423"/>
            <a:ext cx="147320" cy="147320"/>
          </a:xfrm>
          <a:custGeom>
            <a:avLst/>
            <a:gdLst/>
            <a:ahLst/>
            <a:cxnLst/>
            <a:rect l="l" t="t" r="r" b="b"/>
            <a:pathLst>
              <a:path w="147320" h="147319">
                <a:moveTo>
                  <a:pt x="78992" y="0"/>
                </a:moveTo>
                <a:lnTo>
                  <a:pt x="35919" y="10968"/>
                </a:lnTo>
                <a:lnTo>
                  <a:pt x="7858" y="39892"/>
                </a:lnTo>
                <a:lnTo>
                  <a:pt x="0" y="65864"/>
                </a:lnTo>
                <a:lnTo>
                  <a:pt x="1155" y="81969"/>
                </a:lnTo>
                <a:lnTo>
                  <a:pt x="18247" y="121301"/>
                </a:lnTo>
                <a:lnTo>
                  <a:pt x="50829" y="143742"/>
                </a:lnTo>
                <a:lnTo>
                  <a:pt x="73340" y="147296"/>
                </a:lnTo>
                <a:lnTo>
                  <a:pt x="87822" y="145872"/>
                </a:lnTo>
                <a:lnTo>
                  <a:pt x="124427" y="126714"/>
                </a:lnTo>
                <a:lnTo>
                  <a:pt x="144998" y="90987"/>
                </a:lnTo>
                <a:lnTo>
                  <a:pt x="147011" y="76678"/>
                </a:lnTo>
                <a:lnTo>
                  <a:pt x="145667" y="61501"/>
                </a:lnTo>
                <a:lnTo>
                  <a:pt x="127300" y="23751"/>
                </a:lnTo>
                <a:lnTo>
                  <a:pt x="92847" y="2412"/>
                </a:lnTo>
                <a:lnTo>
                  <a:pt x="78992" y="0"/>
                </a:lnTo>
                <a:close/>
              </a:path>
            </a:pathLst>
          </a:custGeom>
          <a:solidFill>
            <a:srgbClr val="E5E3E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8123898" y="2406427"/>
            <a:ext cx="147320" cy="147320"/>
          </a:xfrm>
          <a:custGeom>
            <a:avLst/>
            <a:gdLst/>
            <a:ahLst/>
            <a:cxnLst/>
            <a:rect l="l" t="t" r="r" b="b"/>
            <a:pathLst>
              <a:path w="147320" h="147319">
                <a:moveTo>
                  <a:pt x="79092" y="0"/>
                </a:moveTo>
                <a:lnTo>
                  <a:pt x="36012" y="10949"/>
                </a:lnTo>
                <a:lnTo>
                  <a:pt x="7899" y="39833"/>
                </a:lnTo>
                <a:lnTo>
                  <a:pt x="0" y="65775"/>
                </a:lnTo>
                <a:lnTo>
                  <a:pt x="1153" y="81892"/>
                </a:lnTo>
                <a:lnTo>
                  <a:pt x="18246" y="121243"/>
                </a:lnTo>
                <a:lnTo>
                  <a:pt x="50799" y="143710"/>
                </a:lnTo>
                <a:lnTo>
                  <a:pt x="73381" y="147292"/>
                </a:lnTo>
                <a:lnTo>
                  <a:pt x="87875" y="145869"/>
                </a:lnTo>
                <a:lnTo>
                  <a:pt x="124495" y="126719"/>
                </a:lnTo>
                <a:lnTo>
                  <a:pt x="145072" y="91008"/>
                </a:lnTo>
                <a:lnTo>
                  <a:pt x="147088" y="76704"/>
                </a:lnTo>
                <a:lnTo>
                  <a:pt x="145747" y="61525"/>
                </a:lnTo>
                <a:lnTo>
                  <a:pt x="127396" y="23770"/>
                </a:lnTo>
                <a:lnTo>
                  <a:pt x="92951" y="2420"/>
                </a:lnTo>
                <a:lnTo>
                  <a:pt x="79092" y="0"/>
                </a:lnTo>
                <a:close/>
              </a:path>
            </a:pathLst>
          </a:custGeom>
          <a:solidFill>
            <a:srgbClr val="E5E3E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8579949" y="2406428"/>
            <a:ext cx="147320" cy="147320"/>
          </a:xfrm>
          <a:custGeom>
            <a:avLst/>
            <a:gdLst/>
            <a:ahLst/>
            <a:cxnLst/>
            <a:rect l="l" t="t" r="r" b="b"/>
            <a:pathLst>
              <a:path w="147320" h="147319">
                <a:moveTo>
                  <a:pt x="79016" y="0"/>
                </a:moveTo>
                <a:lnTo>
                  <a:pt x="35932" y="10960"/>
                </a:lnTo>
                <a:lnTo>
                  <a:pt x="7864" y="39871"/>
                </a:lnTo>
                <a:lnTo>
                  <a:pt x="0" y="65836"/>
                </a:lnTo>
                <a:lnTo>
                  <a:pt x="1155" y="81950"/>
                </a:lnTo>
                <a:lnTo>
                  <a:pt x="18245" y="121297"/>
                </a:lnTo>
                <a:lnTo>
                  <a:pt x="50812" y="143741"/>
                </a:lnTo>
                <a:lnTo>
                  <a:pt x="73287" y="147290"/>
                </a:lnTo>
                <a:lnTo>
                  <a:pt x="87781" y="145868"/>
                </a:lnTo>
                <a:lnTo>
                  <a:pt x="124404" y="126721"/>
                </a:lnTo>
                <a:lnTo>
                  <a:pt x="144988" y="91015"/>
                </a:lnTo>
                <a:lnTo>
                  <a:pt x="147006" y="76713"/>
                </a:lnTo>
                <a:lnTo>
                  <a:pt x="145665" y="61532"/>
                </a:lnTo>
                <a:lnTo>
                  <a:pt x="127314" y="23776"/>
                </a:lnTo>
                <a:lnTo>
                  <a:pt x="92872" y="2422"/>
                </a:lnTo>
                <a:lnTo>
                  <a:pt x="79016" y="0"/>
                </a:lnTo>
                <a:close/>
              </a:path>
            </a:pathLst>
          </a:custGeom>
          <a:solidFill>
            <a:srgbClr val="E5E3E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3108075" y="2634426"/>
            <a:ext cx="147320" cy="147320"/>
          </a:xfrm>
          <a:custGeom>
            <a:avLst/>
            <a:gdLst/>
            <a:ahLst/>
            <a:cxnLst/>
            <a:rect l="l" t="t" r="r" b="b"/>
            <a:pathLst>
              <a:path w="147320" h="147319">
                <a:moveTo>
                  <a:pt x="79011" y="0"/>
                </a:moveTo>
                <a:lnTo>
                  <a:pt x="35942" y="10962"/>
                </a:lnTo>
                <a:lnTo>
                  <a:pt x="7866" y="39875"/>
                </a:lnTo>
                <a:lnTo>
                  <a:pt x="0" y="65847"/>
                </a:lnTo>
                <a:lnTo>
                  <a:pt x="1156" y="81947"/>
                </a:lnTo>
                <a:lnTo>
                  <a:pt x="18257" y="121270"/>
                </a:lnTo>
                <a:lnTo>
                  <a:pt x="50845" y="143713"/>
                </a:lnTo>
                <a:lnTo>
                  <a:pt x="73377" y="147272"/>
                </a:lnTo>
                <a:lnTo>
                  <a:pt x="87861" y="145848"/>
                </a:lnTo>
                <a:lnTo>
                  <a:pt x="124467" y="126688"/>
                </a:lnTo>
                <a:lnTo>
                  <a:pt x="145038" y="90963"/>
                </a:lnTo>
                <a:lnTo>
                  <a:pt x="147048" y="76655"/>
                </a:lnTo>
                <a:lnTo>
                  <a:pt x="145704" y="61477"/>
                </a:lnTo>
                <a:lnTo>
                  <a:pt x="127331" y="23732"/>
                </a:lnTo>
                <a:lnTo>
                  <a:pt x="92868" y="2407"/>
                </a:lnTo>
                <a:lnTo>
                  <a:pt x="79011" y="0"/>
                </a:lnTo>
                <a:close/>
              </a:path>
            </a:pathLst>
          </a:custGeom>
          <a:solidFill>
            <a:srgbClr val="E5E3E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4020180" y="2634580"/>
            <a:ext cx="147320" cy="147320"/>
          </a:xfrm>
          <a:custGeom>
            <a:avLst/>
            <a:gdLst/>
            <a:ahLst/>
            <a:cxnLst/>
            <a:rect l="l" t="t" r="r" b="b"/>
            <a:pathLst>
              <a:path w="147320" h="147319">
                <a:moveTo>
                  <a:pt x="78310" y="0"/>
                </a:moveTo>
                <a:lnTo>
                  <a:pt x="35527" y="11107"/>
                </a:lnTo>
                <a:lnTo>
                  <a:pt x="7654" y="40295"/>
                </a:lnTo>
                <a:lnTo>
                  <a:pt x="0" y="66464"/>
                </a:lnTo>
                <a:lnTo>
                  <a:pt x="1197" y="82425"/>
                </a:lnTo>
                <a:lnTo>
                  <a:pt x="18569" y="121457"/>
                </a:lnTo>
                <a:lnTo>
                  <a:pt x="51538" y="143597"/>
                </a:lnTo>
                <a:lnTo>
                  <a:pt x="73237" y="146893"/>
                </a:lnTo>
                <a:lnTo>
                  <a:pt x="87726" y="145468"/>
                </a:lnTo>
                <a:lnTo>
                  <a:pt x="124314" y="126283"/>
                </a:lnTo>
                <a:lnTo>
                  <a:pt x="144788" y="90504"/>
                </a:lnTo>
                <a:lnTo>
                  <a:pt x="146743" y="76171"/>
                </a:lnTo>
                <a:lnTo>
                  <a:pt x="145386" y="61068"/>
                </a:lnTo>
                <a:lnTo>
                  <a:pt x="126889" y="23473"/>
                </a:lnTo>
                <a:lnTo>
                  <a:pt x="92234" y="2317"/>
                </a:lnTo>
                <a:lnTo>
                  <a:pt x="78310" y="0"/>
                </a:lnTo>
                <a:close/>
              </a:path>
            </a:pathLst>
          </a:custGeom>
          <a:solidFill>
            <a:srgbClr val="E5E3E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4275608" y="2662083"/>
            <a:ext cx="92075" cy="92075"/>
          </a:xfrm>
          <a:custGeom>
            <a:avLst/>
            <a:gdLst/>
            <a:ahLst/>
            <a:cxnLst/>
            <a:rect l="l" t="t" r="r" b="b"/>
            <a:pathLst>
              <a:path w="92075" h="92075">
                <a:moveTo>
                  <a:pt x="49032" y="0"/>
                </a:moveTo>
                <a:lnTo>
                  <a:pt x="10455" y="16760"/>
                </a:lnTo>
                <a:lnTo>
                  <a:pt x="0" y="41460"/>
                </a:lnTo>
                <a:lnTo>
                  <a:pt x="1934" y="57039"/>
                </a:lnTo>
                <a:lnTo>
                  <a:pt x="27419" y="87978"/>
                </a:lnTo>
                <a:lnTo>
                  <a:pt x="45790" y="91873"/>
                </a:lnTo>
                <a:lnTo>
                  <a:pt x="60013" y="89634"/>
                </a:lnTo>
                <a:lnTo>
                  <a:pt x="72419" y="83388"/>
                </a:lnTo>
                <a:lnTo>
                  <a:pt x="82308" y="73841"/>
                </a:lnTo>
                <a:lnTo>
                  <a:pt x="88982" y="61701"/>
                </a:lnTo>
                <a:lnTo>
                  <a:pt x="91742" y="47672"/>
                </a:lnTo>
                <a:lnTo>
                  <a:pt x="89609" y="32877"/>
                </a:lnTo>
                <a:lnTo>
                  <a:pt x="83611" y="20124"/>
                </a:lnTo>
                <a:lnTo>
                  <a:pt x="74409" y="10002"/>
                </a:lnTo>
                <a:lnTo>
                  <a:pt x="62662" y="3097"/>
                </a:lnTo>
                <a:lnTo>
                  <a:pt x="49032" y="0"/>
                </a:lnTo>
                <a:close/>
              </a:path>
            </a:pathLst>
          </a:custGeom>
          <a:solidFill>
            <a:srgbClr val="E5E3E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4704065" y="2634431"/>
            <a:ext cx="147320" cy="147320"/>
          </a:xfrm>
          <a:custGeom>
            <a:avLst/>
            <a:gdLst/>
            <a:ahLst/>
            <a:cxnLst/>
            <a:rect l="l" t="t" r="r" b="b"/>
            <a:pathLst>
              <a:path w="147320" h="147319">
                <a:moveTo>
                  <a:pt x="79000" y="0"/>
                </a:moveTo>
                <a:lnTo>
                  <a:pt x="35921" y="10959"/>
                </a:lnTo>
                <a:lnTo>
                  <a:pt x="7858" y="39873"/>
                </a:lnTo>
                <a:lnTo>
                  <a:pt x="0" y="65847"/>
                </a:lnTo>
                <a:lnTo>
                  <a:pt x="1156" y="81954"/>
                </a:lnTo>
                <a:lnTo>
                  <a:pt x="18256" y="121290"/>
                </a:lnTo>
                <a:lnTo>
                  <a:pt x="50836" y="143724"/>
                </a:lnTo>
                <a:lnTo>
                  <a:pt x="73289" y="147267"/>
                </a:lnTo>
                <a:lnTo>
                  <a:pt x="87784" y="145844"/>
                </a:lnTo>
                <a:lnTo>
                  <a:pt x="124410" y="126696"/>
                </a:lnTo>
                <a:lnTo>
                  <a:pt x="144992" y="90991"/>
                </a:lnTo>
                <a:lnTo>
                  <a:pt x="147009" y="76691"/>
                </a:lnTo>
                <a:lnTo>
                  <a:pt x="145668" y="61508"/>
                </a:lnTo>
                <a:lnTo>
                  <a:pt x="127311" y="23758"/>
                </a:lnTo>
                <a:lnTo>
                  <a:pt x="92860" y="2418"/>
                </a:lnTo>
                <a:lnTo>
                  <a:pt x="79000" y="0"/>
                </a:lnTo>
                <a:close/>
              </a:path>
            </a:pathLst>
          </a:custGeom>
          <a:solidFill>
            <a:srgbClr val="E5E3E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4932038" y="2634426"/>
            <a:ext cx="147320" cy="147320"/>
          </a:xfrm>
          <a:custGeom>
            <a:avLst/>
            <a:gdLst/>
            <a:ahLst/>
            <a:cxnLst/>
            <a:rect l="l" t="t" r="r" b="b"/>
            <a:pathLst>
              <a:path w="147320" h="147319">
                <a:moveTo>
                  <a:pt x="78982" y="0"/>
                </a:moveTo>
                <a:lnTo>
                  <a:pt x="35912" y="10966"/>
                </a:lnTo>
                <a:lnTo>
                  <a:pt x="7853" y="39890"/>
                </a:lnTo>
                <a:lnTo>
                  <a:pt x="0" y="65871"/>
                </a:lnTo>
                <a:lnTo>
                  <a:pt x="1156" y="81970"/>
                </a:lnTo>
                <a:lnTo>
                  <a:pt x="18257" y="121291"/>
                </a:lnTo>
                <a:lnTo>
                  <a:pt x="50850" y="143725"/>
                </a:lnTo>
                <a:lnTo>
                  <a:pt x="73342" y="147272"/>
                </a:lnTo>
                <a:lnTo>
                  <a:pt x="87840" y="145848"/>
                </a:lnTo>
                <a:lnTo>
                  <a:pt x="124452" y="126688"/>
                </a:lnTo>
                <a:lnTo>
                  <a:pt x="145005" y="90963"/>
                </a:lnTo>
                <a:lnTo>
                  <a:pt x="147013" y="76655"/>
                </a:lnTo>
                <a:lnTo>
                  <a:pt x="145671" y="61477"/>
                </a:lnTo>
                <a:lnTo>
                  <a:pt x="127314" y="23732"/>
                </a:lnTo>
                <a:lnTo>
                  <a:pt x="92851" y="2407"/>
                </a:lnTo>
                <a:lnTo>
                  <a:pt x="78982" y="0"/>
                </a:lnTo>
                <a:close/>
              </a:path>
            </a:pathLst>
          </a:custGeom>
          <a:solidFill>
            <a:srgbClr val="E5E3E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5160026" y="2634426"/>
            <a:ext cx="147320" cy="147320"/>
          </a:xfrm>
          <a:custGeom>
            <a:avLst/>
            <a:gdLst/>
            <a:ahLst/>
            <a:cxnLst/>
            <a:rect l="l" t="t" r="r" b="b"/>
            <a:pathLst>
              <a:path w="147320" h="147319">
                <a:moveTo>
                  <a:pt x="79006" y="0"/>
                </a:moveTo>
                <a:lnTo>
                  <a:pt x="35940" y="10962"/>
                </a:lnTo>
                <a:lnTo>
                  <a:pt x="7865" y="39877"/>
                </a:lnTo>
                <a:lnTo>
                  <a:pt x="0" y="65850"/>
                </a:lnTo>
                <a:lnTo>
                  <a:pt x="1156" y="81950"/>
                </a:lnTo>
                <a:lnTo>
                  <a:pt x="18258" y="121271"/>
                </a:lnTo>
                <a:lnTo>
                  <a:pt x="50847" y="143714"/>
                </a:lnTo>
                <a:lnTo>
                  <a:pt x="73378" y="147272"/>
                </a:lnTo>
                <a:lnTo>
                  <a:pt x="87850" y="145848"/>
                </a:lnTo>
                <a:lnTo>
                  <a:pt x="124453" y="126688"/>
                </a:lnTo>
                <a:lnTo>
                  <a:pt x="145036" y="90963"/>
                </a:lnTo>
                <a:lnTo>
                  <a:pt x="147048" y="76655"/>
                </a:lnTo>
                <a:lnTo>
                  <a:pt x="145703" y="61477"/>
                </a:lnTo>
                <a:lnTo>
                  <a:pt x="127318" y="23732"/>
                </a:lnTo>
                <a:lnTo>
                  <a:pt x="92856" y="2407"/>
                </a:lnTo>
                <a:lnTo>
                  <a:pt x="79006" y="0"/>
                </a:lnTo>
                <a:close/>
              </a:path>
            </a:pathLst>
          </a:custGeom>
          <a:solidFill>
            <a:srgbClr val="E5E3E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5387652" y="2634611"/>
            <a:ext cx="147320" cy="147320"/>
          </a:xfrm>
          <a:custGeom>
            <a:avLst/>
            <a:gdLst/>
            <a:ahLst/>
            <a:cxnLst/>
            <a:rect l="l" t="t" r="r" b="b"/>
            <a:pathLst>
              <a:path w="147320" h="147319">
                <a:moveTo>
                  <a:pt x="81441" y="0"/>
                </a:moveTo>
                <a:lnTo>
                  <a:pt x="37430" y="10518"/>
                </a:lnTo>
                <a:lnTo>
                  <a:pt x="8881" y="38646"/>
                </a:lnTo>
                <a:lnTo>
                  <a:pt x="0" y="73332"/>
                </a:lnTo>
                <a:lnTo>
                  <a:pt x="1422" y="87827"/>
                </a:lnTo>
                <a:lnTo>
                  <a:pt x="20571" y="124451"/>
                </a:lnTo>
                <a:lnTo>
                  <a:pt x="56286" y="145013"/>
                </a:lnTo>
                <a:lnTo>
                  <a:pt x="70594" y="147017"/>
                </a:lnTo>
                <a:lnTo>
                  <a:pt x="85768" y="145674"/>
                </a:lnTo>
                <a:lnTo>
                  <a:pt x="123522" y="127316"/>
                </a:lnTo>
                <a:lnTo>
                  <a:pt x="144876" y="92869"/>
                </a:lnTo>
                <a:lnTo>
                  <a:pt x="147294" y="79013"/>
                </a:lnTo>
                <a:lnTo>
                  <a:pt x="146044" y="63316"/>
                </a:lnTo>
                <a:lnTo>
                  <a:pt x="128360" y="24691"/>
                </a:lnTo>
                <a:lnTo>
                  <a:pt x="94934" y="2733"/>
                </a:lnTo>
                <a:lnTo>
                  <a:pt x="81441" y="0"/>
                </a:lnTo>
                <a:close/>
              </a:path>
            </a:pathLst>
          </a:custGeom>
          <a:solidFill>
            <a:srgbClr val="E5E3E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5615692" y="2634209"/>
            <a:ext cx="147320" cy="147320"/>
          </a:xfrm>
          <a:custGeom>
            <a:avLst/>
            <a:gdLst/>
            <a:ahLst/>
            <a:cxnLst/>
            <a:rect l="l" t="t" r="r" b="b"/>
            <a:pathLst>
              <a:path w="147320" h="147319">
                <a:moveTo>
                  <a:pt x="73671" y="0"/>
                </a:moveTo>
                <a:lnTo>
                  <a:pt x="33342" y="11988"/>
                </a:lnTo>
                <a:lnTo>
                  <a:pt x="6616" y="43014"/>
                </a:lnTo>
                <a:lnTo>
                  <a:pt x="0" y="70614"/>
                </a:lnTo>
                <a:lnTo>
                  <a:pt x="1342" y="85793"/>
                </a:lnTo>
                <a:lnTo>
                  <a:pt x="19699" y="123538"/>
                </a:lnTo>
                <a:lnTo>
                  <a:pt x="54161" y="144864"/>
                </a:lnTo>
                <a:lnTo>
                  <a:pt x="68029" y="147272"/>
                </a:lnTo>
                <a:lnTo>
                  <a:pt x="83739" y="146021"/>
                </a:lnTo>
                <a:lnTo>
                  <a:pt x="122369" y="128333"/>
                </a:lnTo>
                <a:lnTo>
                  <a:pt x="144295" y="94899"/>
                </a:lnTo>
                <a:lnTo>
                  <a:pt x="147012" y="81401"/>
                </a:lnTo>
                <a:lnTo>
                  <a:pt x="145856" y="65298"/>
                </a:lnTo>
                <a:lnTo>
                  <a:pt x="128757" y="25976"/>
                </a:lnTo>
                <a:lnTo>
                  <a:pt x="96164" y="3546"/>
                </a:lnTo>
                <a:lnTo>
                  <a:pt x="73671" y="0"/>
                </a:lnTo>
                <a:close/>
              </a:path>
            </a:pathLst>
          </a:custGeom>
          <a:solidFill>
            <a:srgbClr val="E5E3E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5843613" y="2634604"/>
            <a:ext cx="147320" cy="147320"/>
          </a:xfrm>
          <a:custGeom>
            <a:avLst/>
            <a:gdLst/>
            <a:ahLst/>
            <a:cxnLst/>
            <a:rect l="l" t="t" r="r" b="b"/>
            <a:pathLst>
              <a:path w="147320" h="147319">
                <a:moveTo>
                  <a:pt x="81453" y="0"/>
                </a:moveTo>
                <a:lnTo>
                  <a:pt x="37452" y="10523"/>
                </a:lnTo>
                <a:lnTo>
                  <a:pt x="8890" y="38650"/>
                </a:lnTo>
                <a:lnTo>
                  <a:pt x="0" y="73339"/>
                </a:lnTo>
                <a:lnTo>
                  <a:pt x="1422" y="87826"/>
                </a:lnTo>
                <a:lnTo>
                  <a:pt x="20572" y="124434"/>
                </a:lnTo>
                <a:lnTo>
                  <a:pt x="56295" y="145006"/>
                </a:lnTo>
                <a:lnTo>
                  <a:pt x="70608" y="147021"/>
                </a:lnTo>
                <a:lnTo>
                  <a:pt x="85793" y="145679"/>
                </a:lnTo>
                <a:lnTo>
                  <a:pt x="123547" y="127320"/>
                </a:lnTo>
                <a:lnTo>
                  <a:pt x="144881" y="92869"/>
                </a:lnTo>
                <a:lnTo>
                  <a:pt x="147295" y="79012"/>
                </a:lnTo>
                <a:lnTo>
                  <a:pt x="146045" y="63308"/>
                </a:lnTo>
                <a:lnTo>
                  <a:pt x="128365" y="24671"/>
                </a:lnTo>
                <a:lnTo>
                  <a:pt x="94945" y="2723"/>
                </a:lnTo>
                <a:lnTo>
                  <a:pt x="81453" y="0"/>
                </a:lnTo>
                <a:close/>
              </a:path>
            </a:pathLst>
          </a:custGeom>
          <a:solidFill>
            <a:srgbClr val="E5E3E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6299679" y="2634209"/>
            <a:ext cx="147320" cy="147320"/>
          </a:xfrm>
          <a:custGeom>
            <a:avLst/>
            <a:gdLst/>
            <a:ahLst/>
            <a:cxnLst/>
            <a:rect l="l" t="t" r="r" b="b"/>
            <a:pathLst>
              <a:path w="147320" h="147319">
                <a:moveTo>
                  <a:pt x="73671" y="0"/>
                </a:moveTo>
                <a:lnTo>
                  <a:pt x="33342" y="11988"/>
                </a:lnTo>
                <a:lnTo>
                  <a:pt x="6616" y="43014"/>
                </a:lnTo>
                <a:lnTo>
                  <a:pt x="0" y="70614"/>
                </a:lnTo>
                <a:lnTo>
                  <a:pt x="1342" y="85793"/>
                </a:lnTo>
                <a:lnTo>
                  <a:pt x="19699" y="123538"/>
                </a:lnTo>
                <a:lnTo>
                  <a:pt x="54161" y="144864"/>
                </a:lnTo>
                <a:lnTo>
                  <a:pt x="68029" y="147272"/>
                </a:lnTo>
                <a:lnTo>
                  <a:pt x="83725" y="146021"/>
                </a:lnTo>
                <a:lnTo>
                  <a:pt x="122349" y="128333"/>
                </a:lnTo>
                <a:lnTo>
                  <a:pt x="144291" y="94899"/>
                </a:lnTo>
                <a:lnTo>
                  <a:pt x="147012" y="81401"/>
                </a:lnTo>
                <a:lnTo>
                  <a:pt x="145854" y="65298"/>
                </a:lnTo>
                <a:lnTo>
                  <a:pt x="128739" y="25976"/>
                </a:lnTo>
                <a:lnTo>
                  <a:pt x="96145" y="3546"/>
                </a:lnTo>
                <a:lnTo>
                  <a:pt x="73671" y="0"/>
                </a:lnTo>
                <a:close/>
              </a:path>
            </a:pathLst>
          </a:custGeom>
          <a:solidFill>
            <a:srgbClr val="E5E3E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6527989" y="2634420"/>
            <a:ext cx="147320" cy="147320"/>
          </a:xfrm>
          <a:custGeom>
            <a:avLst/>
            <a:gdLst/>
            <a:ahLst/>
            <a:cxnLst/>
            <a:rect l="l" t="t" r="r" b="b"/>
            <a:pathLst>
              <a:path w="147320" h="147319">
                <a:moveTo>
                  <a:pt x="78946" y="0"/>
                </a:moveTo>
                <a:lnTo>
                  <a:pt x="35910" y="10976"/>
                </a:lnTo>
                <a:lnTo>
                  <a:pt x="7851" y="39916"/>
                </a:lnTo>
                <a:lnTo>
                  <a:pt x="0" y="65909"/>
                </a:lnTo>
                <a:lnTo>
                  <a:pt x="1159" y="81998"/>
                </a:lnTo>
                <a:lnTo>
                  <a:pt x="18276" y="121301"/>
                </a:lnTo>
                <a:lnTo>
                  <a:pt x="50888" y="143731"/>
                </a:lnTo>
                <a:lnTo>
                  <a:pt x="73383" y="147277"/>
                </a:lnTo>
                <a:lnTo>
                  <a:pt x="87869" y="145853"/>
                </a:lnTo>
                <a:lnTo>
                  <a:pt x="124463" y="126680"/>
                </a:lnTo>
                <a:lnTo>
                  <a:pt x="145004" y="90935"/>
                </a:lnTo>
                <a:lnTo>
                  <a:pt x="147005" y="76620"/>
                </a:lnTo>
                <a:lnTo>
                  <a:pt x="145661" y="61445"/>
                </a:lnTo>
                <a:lnTo>
                  <a:pt x="127287" y="23707"/>
                </a:lnTo>
                <a:lnTo>
                  <a:pt x="92813" y="2396"/>
                </a:lnTo>
                <a:lnTo>
                  <a:pt x="78946" y="0"/>
                </a:lnTo>
                <a:close/>
              </a:path>
            </a:pathLst>
          </a:custGeom>
          <a:solidFill>
            <a:srgbClr val="E5E3E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6755973" y="2634430"/>
            <a:ext cx="147320" cy="147320"/>
          </a:xfrm>
          <a:custGeom>
            <a:avLst/>
            <a:gdLst/>
            <a:ahLst/>
            <a:cxnLst/>
            <a:rect l="l" t="t" r="r" b="b"/>
            <a:pathLst>
              <a:path w="147320" h="147319">
                <a:moveTo>
                  <a:pt x="79030" y="0"/>
                </a:moveTo>
                <a:lnTo>
                  <a:pt x="35974" y="10955"/>
                </a:lnTo>
                <a:lnTo>
                  <a:pt x="7880" y="39859"/>
                </a:lnTo>
                <a:lnTo>
                  <a:pt x="0" y="65824"/>
                </a:lnTo>
                <a:lnTo>
                  <a:pt x="1157" y="81931"/>
                </a:lnTo>
                <a:lnTo>
                  <a:pt x="18271" y="121266"/>
                </a:lnTo>
                <a:lnTo>
                  <a:pt x="50849" y="143711"/>
                </a:lnTo>
                <a:lnTo>
                  <a:pt x="73337" y="147268"/>
                </a:lnTo>
                <a:lnTo>
                  <a:pt x="87832" y="145845"/>
                </a:lnTo>
                <a:lnTo>
                  <a:pt x="124454" y="126694"/>
                </a:lnTo>
                <a:lnTo>
                  <a:pt x="145030" y="90984"/>
                </a:lnTo>
                <a:lnTo>
                  <a:pt x="147044" y="76682"/>
                </a:lnTo>
                <a:lnTo>
                  <a:pt x="145702" y="61500"/>
                </a:lnTo>
                <a:lnTo>
                  <a:pt x="127345" y="23751"/>
                </a:lnTo>
                <a:lnTo>
                  <a:pt x="92891" y="2415"/>
                </a:lnTo>
                <a:lnTo>
                  <a:pt x="79030" y="0"/>
                </a:lnTo>
                <a:close/>
              </a:path>
            </a:pathLst>
          </a:custGeom>
          <a:solidFill>
            <a:srgbClr val="E5E3E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7211970" y="2634426"/>
            <a:ext cx="147320" cy="147320"/>
          </a:xfrm>
          <a:custGeom>
            <a:avLst/>
            <a:gdLst/>
            <a:ahLst/>
            <a:cxnLst/>
            <a:rect l="l" t="t" r="r" b="b"/>
            <a:pathLst>
              <a:path w="147320" h="147319">
                <a:moveTo>
                  <a:pt x="78981" y="0"/>
                </a:moveTo>
                <a:lnTo>
                  <a:pt x="35934" y="10966"/>
                </a:lnTo>
                <a:lnTo>
                  <a:pt x="7862" y="39890"/>
                </a:lnTo>
                <a:lnTo>
                  <a:pt x="0" y="65871"/>
                </a:lnTo>
                <a:lnTo>
                  <a:pt x="1158" y="81970"/>
                </a:lnTo>
                <a:lnTo>
                  <a:pt x="18273" y="121290"/>
                </a:lnTo>
                <a:lnTo>
                  <a:pt x="50868" y="143725"/>
                </a:lnTo>
                <a:lnTo>
                  <a:pt x="73342" y="147272"/>
                </a:lnTo>
                <a:lnTo>
                  <a:pt x="87839" y="145848"/>
                </a:lnTo>
                <a:lnTo>
                  <a:pt x="124451" y="126688"/>
                </a:lnTo>
                <a:lnTo>
                  <a:pt x="145005" y="90963"/>
                </a:lnTo>
                <a:lnTo>
                  <a:pt x="147013" y="76655"/>
                </a:lnTo>
                <a:lnTo>
                  <a:pt x="145670" y="61477"/>
                </a:lnTo>
                <a:lnTo>
                  <a:pt x="127313" y="23732"/>
                </a:lnTo>
                <a:lnTo>
                  <a:pt x="92850" y="2407"/>
                </a:lnTo>
                <a:lnTo>
                  <a:pt x="78981" y="0"/>
                </a:lnTo>
                <a:close/>
              </a:path>
            </a:pathLst>
          </a:custGeom>
          <a:solidFill>
            <a:srgbClr val="E5E3E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1512269" y="2862593"/>
            <a:ext cx="146685" cy="147320"/>
          </a:xfrm>
          <a:custGeom>
            <a:avLst/>
            <a:gdLst/>
            <a:ahLst/>
            <a:cxnLst/>
            <a:rect l="l" t="t" r="r" b="b"/>
            <a:pathLst>
              <a:path w="146685" h="147319">
                <a:moveTo>
                  <a:pt x="78267" y="0"/>
                </a:moveTo>
                <a:lnTo>
                  <a:pt x="35498" y="11109"/>
                </a:lnTo>
                <a:lnTo>
                  <a:pt x="7640" y="40309"/>
                </a:lnTo>
                <a:lnTo>
                  <a:pt x="0" y="66495"/>
                </a:lnTo>
                <a:lnTo>
                  <a:pt x="1199" y="82448"/>
                </a:lnTo>
                <a:lnTo>
                  <a:pt x="18582" y="121475"/>
                </a:lnTo>
                <a:lnTo>
                  <a:pt x="51559" y="143611"/>
                </a:lnTo>
                <a:lnTo>
                  <a:pt x="73191" y="146893"/>
                </a:lnTo>
                <a:lnTo>
                  <a:pt x="87693" y="145467"/>
                </a:lnTo>
                <a:lnTo>
                  <a:pt x="124283" y="126276"/>
                </a:lnTo>
                <a:lnTo>
                  <a:pt x="144742" y="90496"/>
                </a:lnTo>
                <a:lnTo>
                  <a:pt x="146696" y="76168"/>
                </a:lnTo>
                <a:lnTo>
                  <a:pt x="145341" y="61059"/>
                </a:lnTo>
                <a:lnTo>
                  <a:pt x="126860" y="23462"/>
                </a:lnTo>
                <a:lnTo>
                  <a:pt x="92203" y="2315"/>
                </a:lnTo>
                <a:lnTo>
                  <a:pt x="78267" y="0"/>
                </a:lnTo>
                <a:close/>
              </a:path>
            </a:pathLst>
          </a:custGeom>
          <a:solidFill>
            <a:srgbClr val="E5E3E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3108074" y="2862419"/>
            <a:ext cx="147320" cy="147320"/>
          </a:xfrm>
          <a:custGeom>
            <a:avLst/>
            <a:gdLst/>
            <a:ahLst/>
            <a:cxnLst/>
            <a:rect l="l" t="t" r="r" b="b"/>
            <a:pathLst>
              <a:path w="147320" h="147319">
                <a:moveTo>
                  <a:pt x="79004" y="0"/>
                </a:moveTo>
                <a:lnTo>
                  <a:pt x="35939" y="10960"/>
                </a:lnTo>
                <a:lnTo>
                  <a:pt x="7865" y="39874"/>
                </a:lnTo>
                <a:lnTo>
                  <a:pt x="0" y="65851"/>
                </a:lnTo>
                <a:lnTo>
                  <a:pt x="1156" y="81955"/>
                </a:lnTo>
                <a:lnTo>
                  <a:pt x="18261" y="121275"/>
                </a:lnTo>
                <a:lnTo>
                  <a:pt x="50856" y="143706"/>
                </a:lnTo>
                <a:lnTo>
                  <a:pt x="73378" y="147260"/>
                </a:lnTo>
                <a:lnTo>
                  <a:pt x="87863" y="145837"/>
                </a:lnTo>
                <a:lnTo>
                  <a:pt x="124471" y="126683"/>
                </a:lnTo>
                <a:lnTo>
                  <a:pt x="145040" y="90959"/>
                </a:lnTo>
                <a:lnTo>
                  <a:pt x="147049" y="76647"/>
                </a:lnTo>
                <a:lnTo>
                  <a:pt x="145705" y="61467"/>
                </a:lnTo>
                <a:lnTo>
                  <a:pt x="127329" y="23724"/>
                </a:lnTo>
                <a:lnTo>
                  <a:pt x="92863" y="2405"/>
                </a:lnTo>
                <a:lnTo>
                  <a:pt x="79004" y="0"/>
                </a:lnTo>
                <a:close/>
              </a:path>
            </a:pathLst>
          </a:custGeom>
          <a:solidFill>
            <a:srgbClr val="E5E3E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3792054" y="2862423"/>
            <a:ext cx="147320" cy="147320"/>
          </a:xfrm>
          <a:custGeom>
            <a:avLst/>
            <a:gdLst/>
            <a:ahLst/>
            <a:cxnLst/>
            <a:rect l="l" t="t" r="r" b="b"/>
            <a:pathLst>
              <a:path w="147320" h="147319">
                <a:moveTo>
                  <a:pt x="79023" y="0"/>
                </a:moveTo>
                <a:lnTo>
                  <a:pt x="35971" y="10954"/>
                </a:lnTo>
                <a:lnTo>
                  <a:pt x="7879" y="39858"/>
                </a:lnTo>
                <a:lnTo>
                  <a:pt x="0" y="65829"/>
                </a:lnTo>
                <a:lnTo>
                  <a:pt x="1157" y="81939"/>
                </a:lnTo>
                <a:lnTo>
                  <a:pt x="18276" y="121272"/>
                </a:lnTo>
                <a:lnTo>
                  <a:pt x="50860" y="143705"/>
                </a:lnTo>
                <a:lnTo>
                  <a:pt x="73337" y="147256"/>
                </a:lnTo>
                <a:lnTo>
                  <a:pt x="87834" y="145834"/>
                </a:lnTo>
                <a:lnTo>
                  <a:pt x="124458" y="126689"/>
                </a:lnTo>
                <a:lnTo>
                  <a:pt x="145032" y="90980"/>
                </a:lnTo>
                <a:lnTo>
                  <a:pt x="147045" y="76673"/>
                </a:lnTo>
                <a:lnTo>
                  <a:pt x="145703" y="61490"/>
                </a:lnTo>
                <a:lnTo>
                  <a:pt x="127344" y="23743"/>
                </a:lnTo>
                <a:lnTo>
                  <a:pt x="92886" y="2413"/>
                </a:lnTo>
                <a:lnTo>
                  <a:pt x="79023" y="0"/>
                </a:lnTo>
                <a:close/>
              </a:path>
            </a:pathLst>
          </a:custGeom>
          <a:solidFill>
            <a:srgbClr val="E5E3E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4020074" y="2862419"/>
            <a:ext cx="147320" cy="147320"/>
          </a:xfrm>
          <a:custGeom>
            <a:avLst/>
            <a:gdLst/>
            <a:ahLst/>
            <a:cxnLst/>
            <a:rect l="l" t="t" r="r" b="b"/>
            <a:pathLst>
              <a:path w="147320" h="147319">
                <a:moveTo>
                  <a:pt x="78969" y="0"/>
                </a:moveTo>
                <a:lnTo>
                  <a:pt x="35905" y="10966"/>
                </a:lnTo>
                <a:lnTo>
                  <a:pt x="7850" y="39892"/>
                </a:lnTo>
                <a:lnTo>
                  <a:pt x="0" y="65880"/>
                </a:lnTo>
                <a:lnTo>
                  <a:pt x="1157" y="81982"/>
                </a:lnTo>
                <a:lnTo>
                  <a:pt x="18263" y="121298"/>
                </a:lnTo>
                <a:lnTo>
                  <a:pt x="50864" y="143720"/>
                </a:lnTo>
                <a:lnTo>
                  <a:pt x="73343" y="147260"/>
                </a:lnTo>
                <a:lnTo>
                  <a:pt x="87828" y="145837"/>
                </a:lnTo>
                <a:lnTo>
                  <a:pt x="124437" y="126683"/>
                </a:lnTo>
                <a:lnTo>
                  <a:pt x="145006" y="90959"/>
                </a:lnTo>
                <a:lnTo>
                  <a:pt x="147015" y="76647"/>
                </a:lnTo>
                <a:lnTo>
                  <a:pt x="145670" y="61467"/>
                </a:lnTo>
                <a:lnTo>
                  <a:pt x="127294" y="23724"/>
                </a:lnTo>
                <a:lnTo>
                  <a:pt x="92828" y="2405"/>
                </a:lnTo>
                <a:lnTo>
                  <a:pt x="78969" y="0"/>
                </a:lnTo>
                <a:close/>
              </a:path>
            </a:pathLst>
          </a:custGeom>
          <a:solidFill>
            <a:srgbClr val="E5E3E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4248013" y="2862423"/>
            <a:ext cx="147320" cy="147320"/>
          </a:xfrm>
          <a:custGeom>
            <a:avLst/>
            <a:gdLst/>
            <a:ahLst/>
            <a:cxnLst/>
            <a:rect l="l" t="t" r="r" b="b"/>
            <a:pathLst>
              <a:path w="147320" h="147319">
                <a:moveTo>
                  <a:pt x="79069" y="0"/>
                </a:moveTo>
                <a:lnTo>
                  <a:pt x="35998" y="10947"/>
                </a:lnTo>
                <a:lnTo>
                  <a:pt x="7891" y="39833"/>
                </a:lnTo>
                <a:lnTo>
                  <a:pt x="0" y="65790"/>
                </a:lnTo>
                <a:lnTo>
                  <a:pt x="1155" y="81904"/>
                </a:lnTo>
                <a:lnTo>
                  <a:pt x="18261" y="121241"/>
                </a:lnTo>
                <a:lnTo>
                  <a:pt x="50835" y="143687"/>
                </a:lnTo>
                <a:lnTo>
                  <a:pt x="73384" y="147256"/>
                </a:lnTo>
                <a:lnTo>
                  <a:pt x="87881" y="145834"/>
                </a:lnTo>
                <a:lnTo>
                  <a:pt x="124505" y="126689"/>
                </a:lnTo>
                <a:lnTo>
                  <a:pt x="145079" y="90980"/>
                </a:lnTo>
                <a:lnTo>
                  <a:pt x="147092" y="76673"/>
                </a:lnTo>
                <a:lnTo>
                  <a:pt x="145750" y="61490"/>
                </a:lnTo>
                <a:lnTo>
                  <a:pt x="127390" y="23743"/>
                </a:lnTo>
                <a:lnTo>
                  <a:pt x="92933" y="2413"/>
                </a:lnTo>
                <a:lnTo>
                  <a:pt x="79069" y="0"/>
                </a:lnTo>
                <a:close/>
              </a:path>
            </a:pathLst>
          </a:custGeom>
          <a:solidFill>
            <a:srgbClr val="E5E3E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4476043" y="2862419"/>
            <a:ext cx="147320" cy="147320"/>
          </a:xfrm>
          <a:custGeom>
            <a:avLst/>
            <a:gdLst/>
            <a:ahLst/>
            <a:cxnLst/>
            <a:rect l="l" t="t" r="r" b="b"/>
            <a:pathLst>
              <a:path w="147320" h="147319">
                <a:moveTo>
                  <a:pt x="79000" y="0"/>
                </a:moveTo>
                <a:lnTo>
                  <a:pt x="35937" y="10961"/>
                </a:lnTo>
                <a:lnTo>
                  <a:pt x="7864" y="39876"/>
                </a:lnTo>
                <a:lnTo>
                  <a:pt x="0" y="65855"/>
                </a:lnTo>
                <a:lnTo>
                  <a:pt x="1156" y="81958"/>
                </a:lnTo>
                <a:lnTo>
                  <a:pt x="18262" y="121277"/>
                </a:lnTo>
                <a:lnTo>
                  <a:pt x="50858" y="143707"/>
                </a:lnTo>
                <a:lnTo>
                  <a:pt x="73378" y="147260"/>
                </a:lnTo>
                <a:lnTo>
                  <a:pt x="87852" y="145837"/>
                </a:lnTo>
                <a:lnTo>
                  <a:pt x="124457" y="126683"/>
                </a:lnTo>
                <a:lnTo>
                  <a:pt x="145038" y="90959"/>
                </a:lnTo>
                <a:lnTo>
                  <a:pt x="147050" y="76647"/>
                </a:lnTo>
                <a:lnTo>
                  <a:pt x="145704" y="61467"/>
                </a:lnTo>
                <a:lnTo>
                  <a:pt x="127316" y="23724"/>
                </a:lnTo>
                <a:lnTo>
                  <a:pt x="92850" y="2405"/>
                </a:lnTo>
                <a:lnTo>
                  <a:pt x="79000" y="0"/>
                </a:lnTo>
                <a:close/>
              </a:path>
            </a:pathLst>
          </a:custGeom>
          <a:solidFill>
            <a:srgbClr val="E5E3E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4704064" y="2862425"/>
            <a:ext cx="147320" cy="147320"/>
          </a:xfrm>
          <a:custGeom>
            <a:avLst/>
            <a:gdLst/>
            <a:ahLst/>
            <a:cxnLst/>
            <a:rect l="l" t="t" r="r" b="b"/>
            <a:pathLst>
              <a:path w="147320" h="147319">
                <a:moveTo>
                  <a:pt x="78993" y="0"/>
                </a:moveTo>
                <a:lnTo>
                  <a:pt x="35918" y="10957"/>
                </a:lnTo>
                <a:lnTo>
                  <a:pt x="7857" y="39872"/>
                </a:lnTo>
                <a:lnTo>
                  <a:pt x="0" y="65851"/>
                </a:lnTo>
                <a:lnTo>
                  <a:pt x="1157" y="81962"/>
                </a:lnTo>
                <a:lnTo>
                  <a:pt x="18260" y="121295"/>
                </a:lnTo>
                <a:lnTo>
                  <a:pt x="50847" y="143718"/>
                </a:lnTo>
                <a:lnTo>
                  <a:pt x="73290" y="147255"/>
                </a:lnTo>
                <a:lnTo>
                  <a:pt x="87786" y="145833"/>
                </a:lnTo>
                <a:lnTo>
                  <a:pt x="124414" y="126691"/>
                </a:lnTo>
                <a:lnTo>
                  <a:pt x="144995" y="90987"/>
                </a:lnTo>
                <a:lnTo>
                  <a:pt x="147010" y="76682"/>
                </a:lnTo>
                <a:lnTo>
                  <a:pt x="145668" y="61498"/>
                </a:lnTo>
                <a:lnTo>
                  <a:pt x="127309" y="23749"/>
                </a:lnTo>
                <a:lnTo>
                  <a:pt x="92854" y="2416"/>
                </a:lnTo>
                <a:lnTo>
                  <a:pt x="78993" y="0"/>
                </a:lnTo>
                <a:close/>
              </a:path>
            </a:pathLst>
          </a:custGeom>
          <a:solidFill>
            <a:srgbClr val="E5E3E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4932037" y="2862419"/>
            <a:ext cx="147320" cy="147320"/>
          </a:xfrm>
          <a:custGeom>
            <a:avLst/>
            <a:gdLst/>
            <a:ahLst/>
            <a:cxnLst/>
            <a:rect l="l" t="t" r="r" b="b"/>
            <a:pathLst>
              <a:path w="147320" h="147319">
                <a:moveTo>
                  <a:pt x="78975" y="0"/>
                </a:moveTo>
                <a:lnTo>
                  <a:pt x="35908" y="10965"/>
                </a:lnTo>
                <a:lnTo>
                  <a:pt x="7852" y="39889"/>
                </a:lnTo>
                <a:lnTo>
                  <a:pt x="0" y="65875"/>
                </a:lnTo>
                <a:lnTo>
                  <a:pt x="1157" y="81978"/>
                </a:lnTo>
                <a:lnTo>
                  <a:pt x="18261" y="121296"/>
                </a:lnTo>
                <a:lnTo>
                  <a:pt x="50861" y="143719"/>
                </a:lnTo>
                <a:lnTo>
                  <a:pt x="73343" y="147260"/>
                </a:lnTo>
                <a:lnTo>
                  <a:pt x="87842" y="145837"/>
                </a:lnTo>
                <a:lnTo>
                  <a:pt x="124456" y="126683"/>
                </a:lnTo>
                <a:lnTo>
                  <a:pt x="145008" y="90959"/>
                </a:lnTo>
                <a:lnTo>
                  <a:pt x="147014" y="76647"/>
                </a:lnTo>
                <a:lnTo>
                  <a:pt x="145672" y="61467"/>
                </a:lnTo>
                <a:lnTo>
                  <a:pt x="127312" y="23724"/>
                </a:lnTo>
                <a:lnTo>
                  <a:pt x="92845" y="2405"/>
                </a:lnTo>
                <a:lnTo>
                  <a:pt x="78975" y="0"/>
                </a:lnTo>
                <a:close/>
              </a:path>
            </a:pathLst>
          </a:custGeom>
          <a:solidFill>
            <a:srgbClr val="E5E3E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5160025" y="2862419"/>
            <a:ext cx="147320" cy="147320"/>
          </a:xfrm>
          <a:custGeom>
            <a:avLst/>
            <a:gdLst/>
            <a:ahLst/>
            <a:cxnLst/>
            <a:rect l="l" t="t" r="r" b="b"/>
            <a:pathLst>
              <a:path w="147320" h="147319">
                <a:moveTo>
                  <a:pt x="79000" y="0"/>
                </a:moveTo>
                <a:lnTo>
                  <a:pt x="35937" y="10961"/>
                </a:lnTo>
                <a:lnTo>
                  <a:pt x="7864" y="39876"/>
                </a:lnTo>
                <a:lnTo>
                  <a:pt x="0" y="65855"/>
                </a:lnTo>
                <a:lnTo>
                  <a:pt x="1156" y="81958"/>
                </a:lnTo>
                <a:lnTo>
                  <a:pt x="18262" y="121277"/>
                </a:lnTo>
                <a:lnTo>
                  <a:pt x="50858" y="143707"/>
                </a:lnTo>
                <a:lnTo>
                  <a:pt x="73378" y="147260"/>
                </a:lnTo>
                <a:lnTo>
                  <a:pt x="87852" y="145837"/>
                </a:lnTo>
                <a:lnTo>
                  <a:pt x="124457" y="126683"/>
                </a:lnTo>
                <a:lnTo>
                  <a:pt x="145038" y="90959"/>
                </a:lnTo>
                <a:lnTo>
                  <a:pt x="147050" y="76647"/>
                </a:lnTo>
                <a:lnTo>
                  <a:pt x="145704" y="61467"/>
                </a:lnTo>
                <a:lnTo>
                  <a:pt x="127316" y="23724"/>
                </a:lnTo>
                <a:lnTo>
                  <a:pt x="92850" y="2405"/>
                </a:lnTo>
                <a:lnTo>
                  <a:pt x="79000" y="0"/>
                </a:lnTo>
                <a:close/>
              </a:path>
            </a:pathLst>
          </a:custGeom>
          <a:solidFill>
            <a:srgbClr val="E5E3E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5388055" y="2862429"/>
            <a:ext cx="147320" cy="147320"/>
          </a:xfrm>
          <a:custGeom>
            <a:avLst/>
            <a:gdLst/>
            <a:ahLst/>
            <a:cxnLst/>
            <a:rect l="l" t="t" r="r" b="b"/>
            <a:pathLst>
              <a:path w="147320" h="147319">
                <a:moveTo>
                  <a:pt x="79042" y="0"/>
                </a:moveTo>
                <a:lnTo>
                  <a:pt x="35942" y="10946"/>
                </a:lnTo>
                <a:lnTo>
                  <a:pt x="7868" y="39840"/>
                </a:lnTo>
                <a:lnTo>
                  <a:pt x="0" y="65804"/>
                </a:lnTo>
                <a:lnTo>
                  <a:pt x="1154" y="81924"/>
                </a:lnTo>
                <a:lnTo>
                  <a:pt x="18246" y="121271"/>
                </a:lnTo>
                <a:lnTo>
                  <a:pt x="50815" y="143705"/>
                </a:lnTo>
                <a:lnTo>
                  <a:pt x="73286" y="147251"/>
                </a:lnTo>
                <a:lnTo>
                  <a:pt x="87780" y="145829"/>
                </a:lnTo>
                <a:lnTo>
                  <a:pt x="124417" y="126697"/>
                </a:lnTo>
                <a:lnTo>
                  <a:pt x="145020" y="91008"/>
                </a:lnTo>
                <a:lnTo>
                  <a:pt x="147043" y="76708"/>
                </a:lnTo>
                <a:lnTo>
                  <a:pt x="145701" y="61522"/>
                </a:lnTo>
                <a:lnTo>
                  <a:pt x="127342" y="23769"/>
                </a:lnTo>
                <a:lnTo>
                  <a:pt x="92896" y="2424"/>
                </a:lnTo>
                <a:lnTo>
                  <a:pt x="79042" y="0"/>
                </a:lnTo>
                <a:close/>
              </a:path>
            </a:pathLst>
          </a:custGeom>
          <a:solidFill>
            <a:srgbClr val="E5E3E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5616020" y="2862419"/>
            <a:ext cx="147320" cy="147320"/>
          </a:xfrm>
          <a:custGeom>
            <a:avLst/>
            <a:gdLst/>
            <a:ahLst/>
            <a:cxnLst/>
            <a:rect l="l" t="t" r="r" b="b"/>
            <a:pathLst>
              <a:path w="147320" h="147319">
                <a:moveTo>
                  <a:pt x="78975" y="0"/>
                </a:moveTo>
                <a:lnTo>
                  <a:pt x="35908" y="10965"/>
                </a:lnTo>
                <a:lnTo>
                  <a:pt x="7852" y="39889"/>
                </a:lnTo>
                <a:lnTo>
                  <a:pt x="0" y="65875"/>
                </a:lnTo>
                <a:lnTo>
                  <a:pt x="1157" y="81978"/>
                </a:lnTo>
                <a:lnTo>
                  <a:pt x="18261" y="121296"/>
                </a:lnTo>
                <a:lnTo>
                  <a:pt x="50861" y="143719"/>
                </a:lnTo>
                <a:lnTo>
                  <a:pt x="73343" y="147260"/>
                </a:lnTo>
                <a:lnTo>
                  <a:pt x="87842" y="145837"/>
                </a:lnTo>
                <a:lnTo>
                  <a:pt x="124456" y="126683"/>
                </a:lnTo>
                <a:lnTo>
                  <a:pt x="145008" y="90959"/>
                </a:lnTo>
                <a:lnTo>
                  <a:pt x="147014" y="76647"/>
                </a:lnTo>
                <a:lnTo>
                  <a:pt x="145672" y="61467"/>
                </a:lnTo>
                <a:lnTo>
                  <a:pt x="127312" y="23724"/>
                </a:lnTo>
                <a:lnTo>
                  <a:pt x="92845" y="2405"/>
                </a:lnTo>
                <a:lnTo>
                  <a:pt x="78975" y="0"/>
                </a:lnTo>
                <a:close/>
              </a:path>
            </a:pathLst>
          </a:custGeom>
          <a:solidFill>
            <a:srgbClr val="E5E3E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5844012" y="2862419"/>
            <a:ext cx="147320" cy="147320"/>
          </a:xfrm>
          <a:custGeom>
            <a:avLst/>
            <a:gdLst/>
            <a:ahLst/>
            <a:cxnLst/>
            <a:rect l="l" t="t" r="r" b="b"/>
            <a:pathLst>
              <a:path w="147320" h="147319">
                <a:moveTo>
                  <a:pt x="79004" y="0"/>
                </a:moveTo>
                <a:lnTo>
                  <a:pt x="35939" y="10960"/>
                </a:lnTo>
                <a:lnTo>
                  <a:pt x="7865" y="39874"/>
                </a:lnTo>
                <a:lnTo>
                  <a:pt x="0" y="65851"/>
                </a:lnTo>
                <a:lnTo>
                  <a:pt x="1156" y="81955"/>
                </a:lnTo>
                <a:lnTo>
                  <a:pt x="18261" y="121275"/>
                </a:lnTo>
                <a:lnTo>
                  <a:pt x="50856" y="143706"/>
                </a:lnTo>
                <a:lnTo>
                  <a:pt x="73378" y="147260"/>
                </a:lnTo>
                <a:lnTo>
                  <a:pt x="87863" y="145837"/>
                </a:lnTo>
                <a:lnTo>
                  <a:pt x="124471" y="126683"/>
                </a:lnTo>
                <a:lnTo>
                  <a:pt x="145040" y="90959"/>
                </a:lnTo>
                <a:lnTo>
                  <a:pt x="147049" y="76647"/>
                </a:lnTo>
                <a:lnTo>
                  <a:pt x="145705" y="61467"/>
                </a:lnTo>
                <a:lnTo>
                  <a:pt x="127329" y="23724"/>
                </a:lnTo>
                <a:lnTo>
                  <a:pt x="92863" y="2405"/>
                </a:lnTo>
                <a:lnTo>
                  <a:pt x="79004" y="0"/>
                </a:lnTo>
                <a:close/>
              </a:path>
            </a:pathLst>
          </a:custGeom>
          <a:solidFill>
            <a:srgbClr val="E5E3E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6071987" y="2862425"/>
            <a:ext cx="147320" cy="147320"/>
          </a:xfrm>
          <a:custGeom>
            <a:avLst/>
            <a:gdLst/>
            <a:ahLst/>
            <a:cxnLst/>
            <a:rect l="l" t="t" r="r" b="b"/>
            <a:pathLst>
              <a:path w="147320" h="147319">
                <a:moveTo>
                  <a:pt x="79039" y="0"/>
                </a:moveTo>
                <a:lnTo>
                  <a:pt x="35962" y="10950"/>
                </a:lnTo>
                <a:lnTo>
                  <a:pt x="7876" y="39847"/>
                </a:lnTo>
                <a:lnTo>
                  <a:pt x="0" y="65813"/>
                </a:lnTo>
                <a:lnTo>
                  <a:pt x="1156" y="81927"/>
                </a:lnTo>
                <a:lnTo>
                  <a:pt x="18258" y="121264"/>
                </a:lnTo>
                <a:lnTo>
                  <a:pt x="50836" y="143701"/>
                </a:lnTo>
                <a:lnTo>
                  <a:pt x="73336" y="147255"/>
                </a:lnTo>
                <a:lnTo>
                  <a:pt x="87832" y="145833"/>
                </a:lnTo>
                <a:lnTo>
                  <a:pt x="124460" y="126691"/>
                </a:lnTo>
                <a:lnTo>
                  <a:pt x="145041" y="90987"/>
                </a:lnTo>
                <a:lnTo>
                  <a:pt x="147057" y="76682"/>
                </a:lnTo>
                <a:lnTo>
                  <a:pt x="145714" y="61498"/>
                </a:lnTo>
                <a:lnTo>
                  <a:pt x="127355" y="23749"/>
                </a:lnTo>
                <a:lnTo>
                  <a:pt x="92900" y="2416"/>
                </a:lnTo>
                <a:lnTo>
                  <a:pt x="79039" y="0"/>
                </a:lnTo>
                <a:close/>
              </a:path>
            </a:pathLst>
          </a:custGeom>
          <a:solidFill>
            <a:srgbClr val="E5E3E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" name="object 61"/>
          <p:cNvSpPr/>
          <p:nvPr/>
        </p:nvSpPr>
        <p:spPr>
          <a:xfrm>
            <a:off x="6071988" y="2634431"/>
            <a:ext cx="147320" cy="147320"/>
          </a:xfrm>
          <a:custGeom>
            <a:avLst/>
            <a:gdLst/>
            <a:ahLst/>
            <a:cxnLst/>
            <a:rect l="l" t="t" r="r" b="b"/>
            <a:pathLst>
              <a:path w="147320" h="147319">
                <a:moveTo>
                  <a:pt x="79046" y="0"/>
                </a:moveTo>
                <a:lnTo>
                  <a:pt x="35966" y="10952"/>
                </a:lnTo>
                <a:lnTo>
                  <a:pt x="7877" y="39848"/>
                </a:lnTo>
                <a:lnTo>
                  <a:pt x="0" y="65808"/>
                </a:lnTo>
                <a:lnTo>
                  <a:pt x="1155" y="81918"/>
                </a:lnTo>
                <a:lnTo>
                  <a:pt x="18254" y="121259"/>
                </a:lnTo>
                <a:lnTo>
                  <a:pt x="50825" y="143707"/>
                </a:lnTo>
                <a:lnTo>
                  <a:pt x="73336" y="147267"/>
                </a:lnTo>
                <a:lnTo>
                  <a:pt x="87831" y="145844"/>
                </a:lnTo>
                <a:lnTo>
                  <a:pt x="124456" y="126696"/>
                </a:lnTo>
                <a:lnTo>
                  <a:pt x="145038" y="90991"/>
                </a:lnTo>
                <a:lnTo>
                  <a:pt x="147056" y="76691"/>
                </a:lnTo>
                <a:lnTo>
                  <a:pt x="145714" y="61508"/>
                </a:lnTo>
                <a:lnTo>
                  <a:pt x="127357" y="23758"/>
                </a:lnTo>
                <a:lnTo>
                  <a:pt x="92906" y="2418"/>
                </a:lnTo>
                <a:lnTo>
                  <a:pt x="79046" y="0"/>
                </a:lnTo>
                <a:close/>
              </a:path>
            </a:pathLst>
          </a:custGeom>
          <a:solidFill>
            <a:srgbClr val="E5E3E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" name="object 62"/>
          <p:cNvSpPr/>
          <p:nvPr/>
        </p:nvSpPr>
        <p:spPr>
          <a:xfrm>
            <a:off x="6300006" y="2862419"/>
            <a:ext cx="147320" cy="147320"/>
          </a:xfrm>
          <a:custGeom>
            <a:avLst/>
            <a:gdLst/>
            <a:ahLst/>
            <a:cxnLst/>
            <a:rect l="l" t="t" r="r" b="b"/>
            <a:pathLst>
              <a:path w="147320" h="147319">
                <a:moveTo>
                  <a:pt x="78969" y="0"/>
                </a:moveTo>
                <a:lnTo>
                  <a:pt x="35905" y="10966"/>
                </a:lnTo>
                <a:lnTo>
                  <a:pt x="7850" y="39892"/>
                </a:lnTo>
                <a:lnTo>
                  <a:pt x="0" y="65880"/>
                </a:lnTo>
                <a:lnTo>
                  <a:pt x="1157" y="81982"/>
                </a:lnTo>
                <a:lnTo>
                  <a:pt x="18263" y="121298"/>
                </a:lnTo>
                <a:lnTo>
                  <a:pt x="50864" y="143720"/>
                </a:lnTo>
                <a:lnTo>
                  <a:pt x="73343" y="147260"/>
                </a:lnTo>
                <a:lnTo>
                  <a:pt x="87828" y="145837"/>
                </a:lnTo>
                <a:lnTo>
                  <a:pt x="124437" y="126683"/>
                </a:lnTo>
                <a:lnTo>
                  <a:pt x="145006" y="90959"/>
                </a:lnTo>
                <a:lnTo>
                  <a:pt x="147015" y="76647"/>
                </a:lnTo>
                <a:lnTo>
                  <a:pt x="145670" y="61467"/>
                </a:lnTo>
                <a:lnTo>
                  <a:pt x="127294" y="23724"/>
                </a:lnTo>
                <a:lnTo>
                  <a:pt x="92828" y="2405"/>
                </a:lnTo>
                <a:lnTo>
                  <a:pt x="78969" y="0"/>
                </a:lnTo>
                <a:close/>
              </a:path>
            </a:pathLst>
          </a:custGeom>
          <a:solidFill>
            <a:srgbClr val="E5E3E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" name="object 63"/>
          <p:cNvSpPr/>
          <p:nvPr/>
        </p:nvSpPr>
        <p:spPr>
          <a:xfrm>
            <a:off x="6527989" y="2862414"/>
            <a:ext cx="147320" cy="147320"/>
          </a:xfrm>
          <a:custGeom>
            <a:avLst/>
            <a:gdLst/>
            <a:ahLst/>
            <a:cxnLst/>
            <a:rect l="l" t="t" r="r" b="b"/>
            <a:pathLst>
              <a:path w="147320" h="147319">
                <a:moveTo>
                  <a:pt x="78939" y="0"/>
                </a:moveTo>
                <a:lnTo>
                  <a:pt x="35907" y="10975"/>
                </a:lnTo>
                <a:lnTo>
                  <a:pt x="7850" y="39915"/>
                </a:lnTo>
                <a:lnTo>
                  <a:pt x="0" y="65914"/>
                </a:lnTo>
                <a:lnTo>
                  <a:pt x="1159" y="82006"/>
                </a:lnTo>
                <a:lnTo>
                  <a:pt x="18281" y="121307"/>
                </a:lnTo>
                <a:lnTo>
                  <a:pt x="50899" y="143724"/>
                </a:lnTo>
                <a:lnTo>
                  <a:pt x="73384" y="147265"/>
                </a:lnTo>
                <a:lnTo>
                  <a:pt x="87871" y="145841"/>
                </a:lnTo>
                <a:lnTo>
                  <a:pt x="124467" y="126676"/>
                </a:lnTo>
                <a:lnTo>
                  <a:pt x="145006" y="90931"/>
                </a:lnTo>
                <a:lnTo>
                  <a:pt x="147006" y="76612"/>
                </a:lnTo>
                <a:lnTo>
                  <a:pt x="145662" y="61435"/>
                </a:lnTo>
                <a:lnTo>
                  <a:pt x="127285" y="23698"/>
                </a:lnTo>
                <a:lnTo>
                  <a:pt x="92807" y="2394"/>
                </a:lnTo>
                <a:lnTo>
                  <a:pt x="78939" y="0"/>
                </a:lnTo>
                <a:close/>
              </a:path>
            </a:pathLst>
          </a:custGeom>
          <a:solidFill>
            <a:srgbClr val="E5E3E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" name="object 64"/>
          <p:cNvSpPr/>
          <p:nvPr/>
        </p:nvSpPr>
        <p:spPr>
          <a:xfrm>
            <a:off x="6755972" y="2862423"/>
            <a:ext cx="147320" cy="147320"/>
          </a:xfrm>
          <a:custGeom>
            <a:avLst/>
            <a:gdLst/>
            <a:ahLst/>
            <a:cxnLst/>
            <a:rect l="l" t="t" r="r" b="b"/>
            <a:pathLst>
              <a:path w="147320" h="147319">
                <a:moveTo>
                  <a:pt x="79023" y="0"/>
                </a:moveTo>
                <a:lnTo>
                  <a:pt x="35971" y="10954"/>
                </a:lnTo>
                <a:lnTo>
                  <a:pt x="7879" y="39858"/>
                </a:lnTo>
                <a:lnTo>
                  <a:pt x="0" y="65829"/>
                </a:lnTo>
                <a:lnTo>
                  <a:pt x="1157" y="81939"/>
                </a:lnTo>
                <a:lnTo>
                  <a:pt x="18276" y="121272"/>
                </a:lnTo>
                <a:lnTo>
                  <a:pt x="50860" y="143705"/>
                </a:lnTo>
                <a:lnTo>
                  <a:pt x="73337" y="147256"/>
                </a:lnTo>
                <a:lnTo>
                  <a:pt x="87834" y="145834"/>
                </a:lnTo>
                <a:lnTo>
                  <a:pt x="124458" y="126689"/>
                </a:lnTo>
                <a:lnTo>
                  <a:pt x="145032" y="90980"/>
                </a:lnTo>
                <a:lnTo>
                  <a:pt x="147045" y="76673"/>
                </a:lnTo>
                <a:lnTo>
                  <a:pt x="145703" y="61490"/>
                </a:lnTo>
                <a:lnTo>
                  <a:pt x="127344" y="23743"/>
                </a:lnTo>
                <a:lnTo>
                  <a:pt x="92886" y="2413"/>
                </a:lnTo>
                <a:lnTo>
                  <a:pt x="79023" y="0"/>
                </a:lnTo>
                <a:close/>
              </a:path>
            </a:pathLst>
          </a:custGeom>
          <a:solidFill>
            <a:srgbClr val="E5E3E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" name="object 65"/>
          <p:cNvSpPr/>
          <p:nvPr/>
        </p:nvSpPr>
        <p:spPr>
          <a:xfrm>
            <a:off x="6983949" y="2862414"/>
            <a:ext cx="147320" cy="147320"/>
          </a:xfrm>
          <a:custGeom>
            <a:avLst/>
            <a:gdLst/>
            <a:ahLst/>
            <a:cxnLst/>
            <a:rect l="l" t="t" r="r" b="b"/>
            <a:pathLst>
              <a:path w="147320" h="147319">
                <a:moveTo>
                  <a:pt x="78939" y="0"/>
                </a:moveTo>
                <a:lnTo>
                  <a:pt x="35907" y="10975"/>
                </a:lnTo>
                <a:lnTo>
                  <a:pt x="7850" y="39915"/>
                </a:lnTo>
                <a:lnTo>
                  <a:pt x="0" y="65914"/>
                </a:lnTo>
                <a:lnTo>
                  <a:pt x="1159" y="82006"/>
                </a:lnTo>
                <a:lnTo>
                  <a:pt x="18281" y="121307"/>
                </a:lnTo>
                <a:lnTo>
                  <a:pt x="50899" y="143724"/>
                </a:lnTo>
                <a:lnTo>
                  <a:pt x="73384" y="147265"/>
                </a:lnTo>
                <a:lnTo>
                  <a:pt x="87871" y="145841"/>
                </a:lnTo>
                <a:lnTo>
                  <a:pt x="124467" y="126676"/>
                </a:lnTo>
                <a:lnTo>
                  <a:pt x="145006" y="90931"/>
                </a:lnTo>
                <a:lnTo>
                  <a:pt x="147006" y="76612"/>
                </a:lnTo>
                <a:lnTo>
                  <a:pt x="145662" y="61435"/>
                </a:lnTo>
                <a:lnTo>
                  <a:pt x="127285" y="23698"/>
                </a:lnTo>
                <a:lnTo>
                  <a:pt x="92807" y="2394"/>
                </a:lnTo>
                <a:lnTo>
                  <a:pt x="78939" y="0"/>
                </a:lnTo>
                <a:close/>
              </a:path>
            </a:pathLst>
          </a:custGeom>
          <a:solidFill>
            <a:srgbClr val="E5E3E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" name="object 66"/>
          <p:cNvSpPr/>
          <p:nvPr/>
        </p:nvSpPr>
        <p:spPr>
          <a:xfrm>
            <a:off x="7211970" y="2862419"/>
            <a:ext cx="147320" cy="147320"/>
          </a:xfrm>
          <a:custGeom>
            <a:avLst/>
            <a:gdLst/>
            <a:ahLst/>
            <a:cxnLst/>
            <a:rect l="l" t="t" r="r" b="b"/>
            <a:pathLst>
              <a:path w="147320" h="147319">
                <a:moveTo>
                  <a:pt x="78975" y="0"/>
                </a:moveTo>
                <a:lnTo>
                  <a:pt x="35930" y="10965"/>
                </a:lnTo>
                <a:lnTo>
                  <a:pt x="7861" y="39889"/>
                </a:lnTo>
                <a:lnTo>
                  <a:pt x="0" y="65875"/>
                </a:lnTo>
                <a:lnTo>
                  <a:pt x="1158" y="81978"/>
                </a:lnTo>
                <a:lnTo>
                  <a:pt x="18278" y="121296"/>
                </a:lnTo>
                <a:lnTo>
                  <a:pt x="50879" y="143719"/>
                </a:lnTo>
                <a:lnTo>
                  <a:pt x="73342" y="147260"/>
                </a:lnTo>
                <a:lnTo>
                  <a:pt x="87841" y="145837"/>
                </a:lnTo>
                <a:lnTo>
                  <a:pt x="124455" y="126683"/>
                </a:lnTo>
                <a:lnTo>
                  <a:pt x="145007" y="90959"/>
                </a:lnTo>
                <a:lnTo>
                  <a:pt x="147014" y="76647"/>
                </a:lnTo>
                <a:lnTo>
                  <a:pt x="145671" y="61467"/>
                </a:lnTo>
                <a:lnTo>
                  <a:pt x="127311" y="23724"/>
                </a:lnTo>
                <a:lnTo>
                  <a:pt x="92845" y="2405"/>
                </a:lnTo>
                <a:lnTo>
                  <a:pt x="78975" y="0"/>
                </a:lnTo>
                <a:close/>
              </a:path>
            </a:pathLst>
          </a:custGeom>
          <a:solidFill>
            <a:srgbClr val="E5E3E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" name="object 67"/>
          <p:cNvSpPr/>
          <p:nvPr/>
        </p:nvSpPr>
        <p:spPr>
          <a:xfrm>
            <a:off x="7439949" y="2862419"/>
            <a:ext cx="147320" cy="147320"/>
          </a:xfrm>
          <a:custGeom>
            <a:avLst/>
            <a:gdLst/>
            <a:ahLst/>
            <a:cxnLst/>
            <a:rect l="l" t="t" r="r" b="b"/>
            <a:pathLst>
              <a:path w="147320" h="147319">
                <a:moveTo>
                  <a:pt x="79011" y="0"/>
                </a:moveTo>
                <a:lnTo>
                  <a:pt x="35948" y="10959"/>
                </a:lnTo>
                <a:lnTo>
                  <a:pt x="7869" y="39870"/>
                </a:lnTo>
                <a:lnTo>
                  <a:pt x="0" y="65845"/>
                </a:lnTo>
                <a:lnTo>
                  <a:pt x="1156" y="81949"/>
                </a:lnTo>
                <a:lnTo>
                  <a:pt x="18262" y="121269"/>
                </a:lnTo>
                <a:lnTo>
                  <a:pt x="50855" y="143703"/>
                </a:lnTo>
                <a:lnTo>
                  <a:pt x="73390" y="147260"/>
                </a:lnTo>
                <a:lnTo>
                  <a:pt x="87864" y="145837"/>
                </a:lnTo>
                <a:lnTo>
                  <a:pt x="124469" y="126683"/>
                </a:lnTo>
                <a:lnTo>
                  <a:pt x="145050" y="90959"/>
                </a:lnTo>
                <a:lnTo>
                  <a:pt x="147061" y="76647"/>
                </a:lnTo>
                <a:lnTo>
                  <a:pt x="145715" y="61467"/>
                </a:lnTo>
                <a:lnTo>
                  <a:pt x="127327" y="23724"/>
                </a:lnTo>
                <a:lnTo>
                  <a:pt x="92862" y="2405"/>
                </a:lnTo>
                <a:lnTo>
                  <a:pt x="79011" y="0"/>
                </a:lnTo>
                <a:close/>
              </a:path>
            </a:pathLst>
          </a:custGeom>
          <a:solidFill>
            <a:srgbClr val="E5E3E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" name="object 68"/>
          <p:cNvSpPr/>
          <p:nvPr/>
        </p:nvSpPr>
        <p:spPr>
          <a:xfrm>
            <a:off x="7668035" y="2862593"/>
            <a:ext cx="147320" cy="147320"/>
          </a:xfrm>
          <a:custGeom>
            <a:avLst/>
            <a:gdLst/>
            <a:ahLst/>
            <a:cxnLst/>
            <a:rect l="l" t="t" r="r" b="b"/>
            <a:pathLst>
              <a:path w="147320" h="147319">
                <a:moveTo>
                  <a:pt x="78314" y="0"/>
                </a:moveTo>
                <a:lnTo>
                  <a:pt x="35543" y="11102"/>
                </a:lnTo>
                <a:lnTo>
                  <a:pt x="7659" y="40284"/>
                </a:lnTo>
                <a:lnTo>
                  <a:pt x="0" y="66456"/>
                </a:lnTo>
                <a:lnTo>
                  <a:pt x="1198" y="82412"/>
                </a:lnTo>
                <a:lnTo>
                  <a:pt x="18580" y="121444"/>
                </a:lnTo>
                <a:lnTo>
                  <a:pt x="51547" y="143594"/>
                </a:lnTo>
                <a:lnTo>
                  <a:pt x="73238" y="146893"/>
                </a:lnTo>
                <a:lnTo>
                  <a:pt x="87739" y="145467"/>
                </a:lnTo>
                <a:lnTo>
                  <a:pt x="124330" y="126276"/>
                </a:lnTo>
                <a:lnTo>
                  <a:pt x="144789" y="90496"/>
                </a:lnTo>
                <a:lnTo>
                  <a:pt x="146743" y="76168"/>
                </a:lnTo>
                <a:lnTo>
                  <a:pt x="145388" y="61059"/>
                </a:lnTo>
                <a:lnTo>
                  <a:pt x="126907" y="23462"/>
                </a:lnTo>
                <a:lnTo>
                  <a:pt x="92250" y="2315"/>
                </a:lnTo>
                <a:lnTo>
                  <a:pt x="78314" y="0"/>
                </a:lnTo>
                <a:close/>
              </a:path>
            </a:pathLst>
          </a:custGeom>
          <a:solidFill>
            <a:srgbClr val="E5E3E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" name="object 69"/>
          <p:cNvSpPr/>
          <p:nvPr/>
        </p:nvSpPr>
        <p:spPr>
          <a:xfrm>
            <a:off x="7895956" y="2862419"/>
            <a:ext cx="147320" cy="147320"/>
          </a:xfrm>
          <a:custGeom>
            <a:avLst/>
            <a:gdLst/>
            <a:ahLst/>
            <a:cxnLst/>
            <a:rect l="l" t="t" r="r" b="b"/>
            <a:pathLst>
              <a:path w="147320" h="147319">
                <a:moveTo>
                  <a:pt x="78969" y="0"/>
                </a:moveTo>
                <a:lnTo>
                  <a:pt x="35905" y="10966"/>
                </a:lnTo>
                <a:lnTo>
                  <a:pt x="7850" y="39892"/>
                </a:lnTo>
                <a:lnTo>
                  <a:pt x="0" y="65880"/>
                </a:lnTo>
                <a:lnTo>
                  <a:pt x="1157" y="81982"/>
                </a:lnTo>
                <a:lnTo>
                  <a:pt x="18263" y="121298"/>
                </a:lnTo>
                <a:lnTo>
                  <a:pt x="50864" y="143720"/>
                </a:lnTo>
                <a:lnTo>
                  <a:pt x="73343" y="147260"/>
                </a:lnTo>
                <a:lnTo>
                  <a:pt x="87828" y="145837"/>
                </a:lnTo>
                <a:lnTo>
                  <a:pt x="124437" y="126683"/>
                </a:lnTo>
                <a:lnTo>
                  <a:pt x="145006" y="90959"/>
                </a:lnTo>
                <a:lnTo>
                  <a:pt x="147015" y="76647"/>
                </a:lnTo>
                <a:lnTo>
                  <a:pt x="145670" y="61467"/>
                </a:lnTo>
                <a:lnTo>
                  <a:pt x="127294" y="23724"/>
                </a:lnTo>
                <a:lnTo>
                  <a:pt x="92828" y="2405"/>
                </a:lnTo>
                <a:lnTo>
                  <a:pt x="78969" y="0"/>
                </a:lnTo>
                <a:close/>
              </a:path>
            </a:pathLst>
          </a:custGeom>
          <a:solidFill>
            <a:srgbClr val="E5E3E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" name="object 70"/>
          <p:cNvSpPr/>
          <p:nvPr/>
        </p:nvSpPr>
        <p:spPr>
          <a:xfrm>
            <a:off x="8123895" y="2862423"/>
            <a:ext cx="147320" cy="147320"/>
          </a:xfrm>
          <a:custGeom>
            <a:avLst/>
            <a:gdLst/>
            <a:ahLst/>
            <a:cxnLst/>
            <a:rect l="l" t="t" r="r" b="b"/>
            <a:pathLst>
              <a:path w="147320" h="147319">
                <a:moveTo>
                  <a:pt x="79069" y="0"/>
                </a:moveTo>
                <a:lnTo>
                  <a:pt x="35998" y="10947"/>
                </a:lnTo>
                <a:lnTo>
                  <a:pt x="7891" y="39833"/>
                </a:lnTo>
                <a:lnTo>
                  <a:pt x="0" y="65790"/>
                </a:lnTo>
                <a:lnTo>
                  <a:pt x="1155" y="81904"/>
                </a:lnTo>
                <a:lnTo>
                  <a:pt x="18261" y="121241"/>
                </a:lnTo>
                <a:lnTo>
                  <a:pt x="50835" y="143687"/>
                </a:lnTo>
                <a:lnTo>
                  <a:pt x="73384" y="147256"/>
                </a:lnTo>
                <a:lnTo>
                  <a:pt x="87881" y="145834"/>
                </a:lnTo>
                <a:lnTo>
                  <a:pt x="124505" y="126689"/>
                </a:lnTo>
                <a:lnTo>
                  <a:pt x="145079" y="90980"/>
                </a:lnTo>
                <a:lnTo>
                  <a:pt x="147092" y="76673"/>
                </a:lnTo>
                <a:lnTo>
                  <a:pt x="145750" y="61490"/>
                </a:lnTo>
                <a:lnTo>
                  <a:pt x="127390" y="23743"/>
                </a:lnTo>
                <a:lnTo>
                  <a:pt x="92933" y="2413"/>
                </a:lnTo>
                <a:lnTo>
                  <a:pt x="79069" y="0"/>
                </a:lnTo>
                <a:close/>
              </a:path>
            </a:pathLst>
          </a:custGeom>
          <a:solidFill>
            <a:srgbClr val="E5E3E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" name="object 71"/>
          <p:cNvSpPr/>
          <p:nvPr/>
        </p:nvSpPr>
        <p:spPr>
          <a:xfrm>
            <a:off x="8351919" y="2862425"/>
            <a:ext cx="147320" cy="147320"/>
          </a:xfrm>
          <a:custGeom>
            <a:avLst/>
            <a:gdLst/>
            <a:ahLst/>
            <a:cxnLst/>
            <a:rect l="l" t="t" r="r" b="b"/>
            <a:pathLst>
              <a:path w="147320" h="147319">
                <a:moveTo>
                  <a:pt x="79039" y="0"/>
                </a:moveTo>
                <a:lnTo>
                  <a:pt x="35962" y="10950"/>
                </a:lnTo>
                <a:lnTo>
                  <a:pt x="7876" y="39847"/>
                </a:lnTo>
                <a:lnTo>
                  <a:pt x="0" y="65813"/>
                </a:lnTo>
                <a:lnTo>
                  <a:pt x="1156" y="81927"/>
                </a:lnTo>
                <a:lnTo>
                  <a:pt x="18258" y="121264"/>
                </a:lnTo>
                <a:lnTo>
                  <a:pt x="50836" y="143701"/>
                </a:lnTo>
                <a:lnTo>
                  <a:pt x="73336" y="147255"/>
                </a:lnTo>
                <a:lnTo>
                  <a:pt x="87832" y="145833"/>
                </a:lnTo>
                <a:lnTo>
                  <a:pt x="124460" y="126691"/>
                </a:lnTo>
                <a:lnTo>
                  <a:pt x="145041" y="90987"/>
                </a:lnTo>
                <a:lnTo>
                  <a:pt x="147057" y="76682"/>
                </a:lnTo>
                <a:lnTo>
                  <a:pt x="145714" y="61498"/>
                </a:lnTo>
                <a:lnTo>
                  <a:pt x="127355" y="23749"/>
                </a:lnTo>
                <a:lnTo>
                  <a:pt x="92900" y="2416"/>
                </a:lnTo>
                <a:lnTo>
                  <a:pt x="79039" y="0"/>
                </a:lnTo>
                <a:close/>
              </a:path>
            </a:pathLst>
          </a:custGeom>
          <a:solidFill>
            <a:srgbClr val="E5E3E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" name="object 72"/>
          <p:cNvSpPr/>
          <p:nvPr/>
        </p:nvSpPr>
        <p:spPr>
          <a:xfrm>
            <a:off x="8579946" y="2862425"/>
            <a:ext cx="147320" cy="147320"/>
          </a:xfrm>
          <a:custGeom>
            <a:avLst/>
            <a:gdLst/>
            <a:ahLst/>
            <a:cxnLst/>
            <a:rect l="l" t="t" r="r" b="b"/>
            <a:pathLst>
              <a:path w="147320" h="147319">
                <a:moveTo>
                  <a:pt x="78993" y="0"/>
                </a:moveTo>
                <a:lnTo>
                  <a:pt x="35918" y="10957"/>
                </a:lnTo>
                <a:lnTo>
                  <a:pt x="7857" y="39872"/>
                </a:lnTo>
                <a:lnTo>
                  <a:pt x="0" y="65851"/>
                </a:lnTo>
                <a:lnTo>
                  <a:pt x="1157" y="81962"/>
                </a:lnTo>
                <a:lnTo>
                  <a:pt x="18260" y="121295"/>
                </a:lnTo>
                <a:lnTo>
                  <a:pt x="50847" y="143718"/>
                </a:lnTo>
                <a:lnTo>
                  <a:pt x="73290" y="147255"/>
                </a:lnTo>
                <a:lnTo>
                  <a:pt x="87786" y="145833"/>
                </a:lnTo>
                <a:lnTo>
                  <a:pt x="124414" y="126691"/>
                </a:lnTo>
                <a:lnTo>
                  <a:pt x="144995" y="90987"/>
                </a:lnTo>
                <a:lnTo>
                  <a:pt x="147010" y="76682"/>
                </a:lnTo>
                <a:lnTo>
                  <a:pt x="145668" y="61498"/>
                </a:lnTo>
                <a:lnTo>
                  <a:pt x="127309" y="23749"/>
                </a:lnTo>
                <a:lnTo>
                  <a:pt x="92854" y="2416"/>
                </a:lnTo>
                <a:lnTo>
                  <a:pt x="78993" y="0"/>
                </a:lnTo>
                <a:close/>
              </a:path>
            </a:pathLst>
          </a:custGeom>
          <a:solidFill>
            <a:srgbClr val="E5E3E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" name="object 73"/>
          <p:cNvSpPr/>
          <p:nvPr/>
        </p:nvSpPr>
        <p:spPr>
          <a:xfrm>
            <a:off x="9035903" y="2862423"/>
            <a:ext cx="147320" cy="147320"/>
          </a:xfrm>
          <a:custGeom>
            <a:avLst/>
            <a:gdLst/>
            <a:ahLst/>
            <a:cxnLst/>
            <a:rect l="l" t="t" r="r" b="b"/>
            <a:pathLst>
              <a:path w="147320" h="147319">
                <a:moveTo>
                  <a:pt x="79017" y="0"/>
                </a:moveTo>
                <a:lnTo>
                  <a:pt x="35951" y="10955"/>
                </a:lnTo>
                <a:lnTo>
                  <a:pt x="7871" y="39861"/>
                </a:lnTo>
                <a:lnTo>
                  <a:pt x="0" y="65833"/>
                </a:lnTo>
                <a:lnTo>
                  <a:pt x="1157" y="81943"/>
                </a:lnTo>
                <a:lnTo>
                  <a:pt x="18265" y="121274"/>
                </a:lnTo>
                <a:lnTo>
                  <a:pt x="50850" y="143706"/>
                </a:lnTo>
                <a:lnTo>
                  <a:pt x="73338" y="147256"/>
                </a:lnTo>
                <a:lnTo>
                  <a:pt x="87821" y="145834"/>
                </a:lnTo>
                <a:lnTo>
                  <a:pt x="124440" y="126689"/>
                </a:lnTo>
                <a:lnTo>
                  <a:pt x="145030" y="90980"/>
                </a:lnTo>
                <a:lnTo>
                  <a:pt x="147046" y="76673"/>
                </a:lnTo>
                <a:lnTo>
                  <a:pt x="145702" y="61490"/>
                </a:lnTo>
                <a:lnTo>
                  <a:pt x="127327" y="23743"/>
                </a:lnTo>
                <a:lnTo>
                  <a:pt x="92869" y="2413"/>
                </a:lnTo>
                <a:lnTo>
                  <a:pt x="79017" y="0"/>
                </a:lnTo>
                <a:close/>
              </a:path>
            </a:pathLst>
          </a:custGeom>
          <a:solidFill>
            <a:srgbClr val="E5E3E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" name="object 74"/>
          <p:cNvSpPr/>
          <p:nvPr/>
        </p:nvSpPr>
        <p:spPr>
          <a:xfrm>
            <a:off x="10403822" y="2862419"/>
            <a:ext cx="147320" cy="147320"/>
          </a:xfrm>
          <a:custGeom>
            <a:avLst/>
            <a:gdLst/>
            <a:ahLst/>
            <a:cxnLst/>
            <a:rect l="l" t="t" r="r" b="b"/>
            <a:pathLst>
              <a:path w="147320" h="147319">
                <a:moveTo>
                  <a:pt x="79015" y="0"/>
                </a:moveTo>
                <a:lnTo>
                  <a:pt x="35972" y="10959"/>
                </a:lnTo>
                <a:lnTo>
                  <a:pt x="7878" y="39867"/>
                </a:lnTo>
                <a:lnTo>
                  <a:pt x="0" y="65842"/>
                </a:lnTo>
                <a:lnTo>
                  <a:pt x="1158" y="81946"/>
                </a:lnTo>
                <a:lnTo>
                  <a:pt x="18278" y="121267"/>
                </a:lnTo>
                <a:lnTo>
                  <a:pt x="50871" y="143702"/>
                </a:lnTo>
                <a:lnTo>
                  <a:pt x="73389" y="147260"/>
                </a:lnTo>
                <a:lnTo>
                  <a:pt x="87874" y="145837"/>
                </a:lnTo>
                <a:lnTo>
                  <a:pt x="124482" y="126683"/>
                </a:lnTo>
                <a:lnTo>
                  <a:pt x="145051" y="90959"/>
                </a:lnTo>
                <a:lnTo>
                  <a:pt x="147060" y="76647"/>
                </a:lnTo>
                <a:lnTo>
                  <a:pt x="145716" y="61467"/>
                </a:lnTo>
                <a:lnTo>
                  <a:pt x="127340" y="23724"/>
                </a:lnTo>
                <a:lnTo>
                  <a:pt x="92874" y="2405"/>
                </a:lnTo>
                <a:lnTo>
                  <a:pt x="79015" y="0"/>
                </a:lnTo>
                <a:close/>
              </a:path>
            </a:pathLst>
          </a:custGeom>
          <a:solidFill>
            <a:srgbClr val="E5E3E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5" name="object 75"/>
          <p:cNvSpPr/>
          <p:nvPr/>
        </p:nvSpPr>
        <p:spPr>
          <a:xfrm>
            <a:off x="877304" y="3143075"/>
            <a:ext cx="48260" cy="43180"/>
          </a:xfrm>
          <a:custGeom>
            <a:avLst/>
            <a:gdLst/>
            <a:ahLst/>
            <a:cxnLst/>
            <a:rect l="l" t="t" r="r" b="b"/>
            <a:pathLst>
              <a:path w="48259" h="43180">
                <a:moveTo>
                  <a:pt x="36163" y="0"/>
                </a:moveTo>
                <a:lnTo>
                  <a:pt x="18245" y="275"/>
                </a:lnTo>
                <a:lnTo>
                  <a:pt x="6636" y="5658"/>
                </a:lnTo>
                <a:lnTo>
                  <a:pt x="862" y="14634"/>
                </a:lnTo>
                <a:lnTo>
                  <a:pt x="0" y="20860"/>
                </a:lnTo>
                <a:lnTo>
                  <a:pt x="4056" y="34275"/>
                </a:lnTo>
                <a:lnTo>
                  <a:pt x="14514" y="43052"/>
                </a:lnTo>
                <a:lnTo>
                  <a:pt x="31816" y="41725"/>
                </a:lnTo>
                <a:lnTo>
                  <a:pt x="42919" y="35239"/>
                </a:lnTo>
                <a:lnTo>
                  <a:pt x="48019" y="25209"/>
                </a:lnTo>
                <a:lnTo>
                  <a:pt x="44924" y="9806"/>
                </a:lnTo>
                <a:lnTo>
                  <a:pt x="36163" y="0"/>
                </a:lnTo>
                <a:close/>
              </a:path>
            </a:pathLst>
          </a:custGeom>
          <a:solidFill>
            <a:srgbClr val="E5E3E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6" name="object 76"/>
          <p:cNvSpPr/>
          <p:nvPr/>
        </p:nvSpPr>
        <p:spPr>
          <a:xfrm>
            <a:off x="1056156" y="3090419"/>
            <a:ext cx="147320" cy="147320"/>
          </a:xfrm>
          <a:custGeom>
            <a:avLst/>
            <a:gdLst/>
            <a:ahLst/>
            <a:cxnLst/>
            <a:rect l="l" t="t" r="r" b="b"/>
            <a:pathLst>
              <a:path w="147319" h="147319">
                <a:moveTo>
                  <a:pt x="78982" y="0"/>
                </a:moveTo>
                <a:lnTo>
                  <a:pt x="35909" y="10968"/>
                </a:lnTo>
                <a:lnTo>
                  <a:pt x="7851" y="39892"/>
                </a:lnTo>
                <a:lnTo>
                  <a:pt x="0" y="65870"/>
                </a:lnTo>
                <a:lnTo>
                  <a:pt x="1157" y="81969"/>
                </a:lnTo>
                <a:lnTo>
                  <a:pt x="18257" y="121291"/>
                </a:lnTo>
                <a:lnTo>
                  <a:pt x="50851" y="143725"/>
                </a:lnTo>
                <a:lnTo>
                  <a:pt x="73343" y="147272"/>
                </a:lnTo>
                <a:lnTo>
                  <a:pt x="87840" y="145849"/>
                </a:lnTo>
                <a:lnTo>
                  <a:pt x="124449" y="126690"/>
                </a:lnTo>
                <a:lnTo>
                  <a:pt x="145004" y="90964"/>
                </a:lnTo>
                <a:lnTo>
                  <a:pt x="147014" y="76654"/>
                </a:lnTo>
                <a:lnTo>
                  <a:pt x="145672" y="61476"/>
                </a:lnTo>
                <a:lnTo>
                  <a:pt x="127314" y="23732"/>
                </a:lnTo>
                <a:lnTo>
                  <a:pt x="92851" y="2407"/>
                </a:lnTo>
                <a:lnTo>
                  <a:pt x="78982" y="0"/>
                </a:lnTo>
                <a:close/>
              </a:path>
            </a:pathLst>
          </a:custGeom>
          <a:solidFill>
            <a:srgbClr val="E5E3E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7" name="object 77"/>
          <p:cNvSpPr/>
          <p:nvPr/>
        </p:nvSpPr>
        <p:spPr>
          <a:xfrm>
            <a:off x="1284179" y="3090419"/>
            <a:ext cx="147320" cy="147320"/>
          </a:xfrm>
          <a:custGeom>
            <a:avLst/>
            <a:gdLst/>
            <a:ahLst/>
            <a:cxnLst/>
            <a:rect l="l" t="t" r="r" b="b"/>
            <a:pathLst>
              <a:path w="147319" h="147319">
                <a:moveTo>
                  <a:pt x="78976" y="0"/>
                </a:moveTo>
                <a:lnTo>
                  <a:pt x="35906" y="10969"/>
                </a:lnTo>
                <a:lnTo>
                  <a:pt x="7850" y="39895"/>
                </a:lnTo>
                <a:lnTo>
                  <a:pt x="0" y="65875"/>
                </a:lnTo>
                <a:lnTo>
                  <a:pt x="1157" y="81973"/>
                </a:lnTo>
                <a:lnTo>
                  <a:pt x="18259" y="121293"/>
                </a:lnTo>
                <a:lnTo>
                  <a:pt x="50854" y="143726"/>
                </a:lnTo>
                <a:lnTo>
                  <a:pt x="73344" y="147272"/>
                </a:lnTo>
                <a:lnTo>
                  <a:pt x="87826" y="145849"/>
                </a:lnTo>
                <a:lnTo>
                  <a:pt x="124430" y="126690"/>
                </a:lnTo>
                <a:lnTo>
                  <a:pt x="145002" y="90964"/>
                </a:lnTo>
                <a:lnTo>
                  <a:pt x="147014" y="76654"/>
                </a:lnTo>
                <a:lnTo>
                  <a:pt x="145670" y="61476"/>
                </a:lnTo>
                <a:lnTo>
                  <a:pt x="127297" y="23732"/>
                </a:lnTo>
                <a:lnTo>
                  <a:pt x="92834" y="2407"/>
                </a:lnTo>
                <a:lnTo>
                  <a:pt x="78976" y="0"/>
                </a:lnTo>
                <a:close/>
              </a:path>
            </a:pathLst>
          </a:custGeom>
          <a:solidFill>
            <a:srgbClr val="E5E3E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8" name="object 78"/>
          <p:cNvSpPr/>
          <p:nvPr/>
        </p:nvSpPr>
        <p:spPr>
          <a:xfrm>
            <a:off x="1512122" y="3090423"/>
            <a:ext cx="147320" cy="147320"/>
          </a:xfrm>
          <a:custGeom>
            <a:avLst/>
            <a:gdLst/>
            <a:ahLst/>
            <a:cxnLst/>
            <a:rect l="l" t="t" r="r" b="b"/>
            <a:pathLst>
              <a:path w="147319" h="147319">
                <a:moveTo>
                  <a:pt x="79030" y="0"/>
                </a:moveTo>
                <a:lnTo>
                  <a:pt x="35972" y="10957"/>
                </a:lnTo>
                <a:lnTo>
                  <a:pt x="7878" y="39860"/>
                </a:lnTo>
                <a:lnTo>
                  <a:pt x="0" y="65823"/>
                </a:lnTo>
                <a:lnTo>
                  <a:pt x="1157" y="81931"/>
                </a:lnTo>
                <a:lnTo>
                  <a:pt x="18272" y="121266"/>
                </a:lnTo>
                <a:lnTo>
                  <a:pt x="50850" y="143711"/>
                </a:lnTo>
                <a:lnTo>
                  <a:pt x="73338" y="147268"/>
                </a:lnTo>
                <a:lnTo>
                  <a:pt x="87832" y="145845"/>
                </a:lnTo>
                <a:lnTo>
                  <a:pt x="124452" y="126696"/>
                </a:lnTo>
                <a:lnTo>
                  <a:pt x="145028" y="90985"/>
                </a:lnTo>
                <a:lnTo>
                  <a:pt x="147045" y="76680"/>
                </a:lnTo>
                <a:lnTo>
                  <a:pt x="145703" y="61499"/>
                </a:lnTo>
                <a:lnTo>
                  <a:pt x="127346" y="23751"/>
                </a:lnTo>
                <a:lnTo>
                  <a:pt x="92892" y="2415"/>
                </a:lnTo>
                <a:lnTo>
                  <a:pt x="79030" y="0"/>
                </a:lnTo>
                <a:close/>
              </a:path>
            </a:pathLst>
          </a:custGeom>
          <a:solidFill>
            <a:srgbClr val="E5E3E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9" name="object 79"/>
          <p:cNvSpPr/>
          <p:nvPr/>
        </p:nvSpPr>
        <p:spPr>
          <a:xfrm>
            <a:off x="1740138" y="3090419"/>
            <a:ext cx="147320" cy="147320"/>
          </a:xfrm>
          <a:custGeom>
            <a:avLst/>
            <a:gdLst/>
            <a:ahLst/>
            <a:cxnLst/>
            <a:rect l="l" t="t" r="r" b="b"/>
            <a:pathLst>
              <a:path w="147319" h="147319">
                <a:moveTo>
                  <a:pt x="78982" y="0"/>
                </a:moveTo>
                <a:lnTo>
                  <a:pt x="35909" y="10968"/>
                </a:lnTo>
                <a:lnTo>
                  <a:pt x="7851" y="39892"/>
                </a:lnTo>
                <a:lnTo>
                  <a:pt x="0" y="65870"/>
                </a:lnTo>
                <a:lnTo>
                  <a:pt x="1157" y="81969"/>
                </a:lnTo>
                <a:lnTo>
                  <a:pt x="18257" y="121291"/>
                </a:lnTo>
                <a:lnTo>
                  <a:pt x="50851" y="143725"/>
                </a:lnTo>
                <a:lnTo>
                  <a:pt x="73343" y="147272"/>
                </a:lnTo>
                <a:lnTo>
                  <a:pt x="87840" y="145849"/>
                </a:lnTo>
                <a:lnTo>
                  <a:pt x="124449" y="126690"/>
                </a:lnTo>
                <a:lnTo>
                  <a:pt x="145004" y="90964"/>
                </a:lnTo>
                <a:lnTo>
                  <a:pt x="147014" y="76654"/>
                </a:lnTo>
                <a:lnTo>
                  <a:pt x="145672" y="61476"/>
                </a:lnTo>
                <a:lnTo>
                  <a:pt x="127314" y="23732"/>
                </a:lnTo>
                <a:lnTo>
                  <a:pt x="92851" y="2407"/>
                </a:lnTo>
                <a:lnTo>
                  <a:pt x="78982" y="0"/>
                </a:lnTo>
                <a:close/>
              </a:path>
            </a:pathLst>
          </a:custGeom>
          <a:solidFill>
            <a:srgbClr val="E5E3E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0" name="object 80"/>
          <p:cNvSpPr/>
          <p:nvPr/>
        </p:nvSpPr>
        <p:spPr>
          <a:xfrm>
            <a:off x="1968159" y="3090414"/>
            <a:ext cx="147320" cy="147320"/>
          </a:xfrm>
          <a:custGeom>
            <a:avLst/>
            <a:gdLst/>
            <a:ahLst/>
            <a:cxnLst/>
            <a:rect l="l" t="t" r="r" b="b"/>
            <a:pathLst>
              <a:path w="147319" h="147319">
                <a:moveTo>
                  <a:pt x="78911" y="0"/>
                </a:moveTo>
                <a:lnTo>
                  <a:pt x="35874" y="10983"/>
                </a:lnTo>
                <a:lnTo>
                  <a:pt x="7834" y="39936"/>
                </a:lnTo>
                <a:lnTo>
                  <a:pt x="0" y="65937"/>
                </a:lnTo>
                <a:lnTo>
                  <a:pt x="1160" y="82024"/>
                </a:lnTo>
                <a:lnTo>
                  <a:pt x="18278" y="121325"/>
                </a:lnTo>
                <a:lnTo>
                  <a:pt x="50898" y="143744"/>
                </a:lnTo>
                <a:lnTo>
                  <a:pt x="73350" y="147277"/>
                </a:lnTo>
                <a:lnTo>
                  <a:pt x="87834" y="145853"/>
                </a:lnTo>
                <a:lnTo>
                  <a:pt x="124425" y="126682"/>
                </a:lnTo>
                <a:lnTo>
                  <a:pt x="144968" y="90935"/>
                </a:lnTo>
                <a:lnTo>
                  <a:pt x="146971" y="76619"/>
                </a:lnTo>
                <a:lnTo>
                  <a:pt x="145627" y="61444"/>
                </a:lnTo>
                <a:lnTo>
                  <a:pt x="127253" y="23706"/>
                </a:lnTo>
                <a:lnTo>
                  <a:pt x="92778" y="2396"/>
                </a:lnTo>
                <a:lnTo>
                  <a:pt x="78911" y="0"/>
                </a:lnTo>
                <a:close/>
              </a:path>
            </a:pathLst>
          </a:custGeom>
          <a:solidFill>
            <a:srgbClr val="E5E3E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1" name="object 81"/>
          <p:cNvSpPr/>
          <p:nvPr/>
        </p:nvSpPr>
        <p:spPr>
          <a:xfrm>
            <a:off x="3359373" y="3114716"/>
            <a:ext cx="100330" cy="99060"/>
          </a:xfrm>
          <a:custGeom>
            <a:avLst/>
            <a:gdLst/>
            <a:ahLst/>
            <a:cxnLst/>
            <a:rect l="l" t="t" r="r" b="b"/>
            <a:pathLst>
              <a:path w="100329" h="99060">
                <a:moveTo>
                  <a:pt x="59333" y="0"/>
                </a:moveTo>
                <a:lnTo>
                  <a:pt x="16609" y="13241"/>
                </a:lnTo>
                <a:lnTo>
                  <a:pt x="0" y="49218"/>
                </a:lnTo>
                <a:lnTo>
                  <a:pt x="2064" y="63498"/>
                </a:lnTo>
                <a:lnTo>
                  <a:pt x="7860" y="76166"/>
                </a:lnTo>
                <a:lnTo>
                  <a:pt x="16794" y="86630"/>
                </a:lnTo>
                <a:lnTo>
                  <a:pt x="28273" y="94298"/>
                </a:lnTo>
                <a:lnTo>
                  <a:pt x="41702" y="98575"/>
                </a:lnTo>
                <a:lnTo>
                  <a:pt x="58308" y="97130"/>
                </a:lnTo>
                <a:lnTo>
                  <a:pt x="92551" y="75132"/>
                </a:lnTo>
                <a:lnTo>
                  <a:pt x="100098" y="50475"/>
                </a:lnTo>
                <a:lnTo>
                  <a:pt x="98095" y="35815"/>
                </a:lnTo>
                <a:lnTo>
                  <a:pt x="92448" y="22906"/>
                </a:lnTo>
                <a:lnTo>
                  <a:pt x="83727" y="12279"/>
                </a:lnTo>
                <a:lnTo>
                  <a:pt x="72498" y="4466"/>
                </a:lnTo>
                <a:lnTo>
                  <a:pt x="59333" y="0"/>
                </a:lnTo>
                <a:close/>
              </a:path>
            </a:pathLst>
          </a:custGeom>
          <a:solidFill>
            <a:srgbClr val="E5E3E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2" name="object 82"/>
          <p:cNvSpPr/>
          <p:nvPr/>
        </p:nvSpPr>
        <p:spPr>
          <a:xfrm>
            <a:off x="3564068" y="3090419"/>
            <a:ext cx="147320" cy="147320"/>
          </a:xfrm>
          <a:custGeom>
            <a:avLst/>
            <a:gdLst/>
            <a:ahLst/>
            <a:cxnLst/>
            <a:rect l="l" t="t" r="r" b="b"/>
            <a:pathLst>
              <a:path w="147320" h="147319">
                <a:moveTo>
                  <a:pt x="79022" y="0"/>
                </a:moveTo>
                <a:lnTo>
                  <a:pt x="35951" y="10961"/>
                </a:lnTo>
                <a:lnTo>
                  <a:pt x="7869" y="39870"/>
                </a:lnTo>
                <a:lnTo>
                  <a:pt x="0" y="65837"/>
                </a:lnTo>
                <a:lnTo>
                  <a:pt x="1156" y="81937"/>
                </a:lnTo>
                <a:lnTo>
                  <a:pt x="18257" y="121262"/>
                </a:lnTo>
                <a:lnTo>
                  <a:pt x="50843" y="143708"/>
                </a:lnTo>
                <a:lnTo>
                  <a:pt x="73390" y="147272"/>
                </a:lnTo>
                <a:lnTo>
                  <a:pt x="87872" y="145849"/>
                </a:lnTo>
                <a:lnTo>
                  <a:pt x="124476" y="126690"/>
                </a:lnTo>
                <a:lnTo>
                  <a:pt x="145048" y="90964"/>
                </a:lnTo>
                <a:lnTo>
                  <a:pt x="147060" y="76654"/>
                </a:lnTo>
                <a:lnTo>
                  <a:pt x="145716" y="61476"/>
                </a:lnTo>
                <a:lnTo>
                  <a:pt x="127343" y="23732"/>
                </a:lnTo>
                <a:lnTo>
                  <a:pt x="92880" y="2407"/>
                </a:lnTo>
                <a:lnTo>
                  <a:pt x="79022" y="0"/>
                </a:lnTo>
                <a:close/>
              </a:path>
            </a:pathLst>
          </a:custGeom>
          <a:solidFill>
            <a:srgbClr val="E5E3E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3" name="object 83"/>
          <p:cNvSpPr/>
          <p:nvPr/>
        </p:nvSpPr>
        <p:spPr>
          <a:xfrm>
            <a:off x="4020073" y="3090419"/>
            <a:ext cx="147320" cy="147320"/>
          </a:xfrm>
          <a:custGeom>
            <a:avLst/>
            <a:gdLst/>
            <a:ahLst/>
            <a:cxnLst/>
            <a:rect l="l" t="t" r="r" b="b"/>
            <a:pathLst>
              <a:path w="147320" h="147319">
                <a:moveTo>
                  <a:pt x="78976" y="0"/>
                </a:moveTo>
                <a:lnTo>
                  <a:pt x="35906" y="10969"/>
                </a:lnTo>
                <a:lnTo>
                  <a:pt x="7850" y="39895"/>
                </a:lnTo>
                <a:lnTo>
                  <a:pt x="0" y="65875"/>
                </a:lnTo>
                <a:lnTo>
                  <a:pt x="1157" y="81973"/>
                </a:lnTo>
                <a:lnTo>
                  <a:pt x="18259" y="121293"/>
                </a:lnTo>
                <a:lnTo>
                  <a:pt x="50854" y="143726"/>
                </a:lnTo>
                <a:lnTo>
                  <a:pt x="73344" y="147272"/>
                </a:lnTo>
                <a:lnTo>
                  <a:pt x="87826" y="145849"/>
                </a:lnTo>
                <a:lnTo>
                  <a:pt x="124430" y="126690"/>
                </a:lnTo>
                <a:lnTo>
                  <a:pt x="145002" y="90964"/>
                </a:lnTo>
                <a:lnTo>
                  <a:pt x="147014" y="76654"/>
                </a:lnTo>
                <a:lnTo>
                  <a:pt x="145670" y="61476"/>
                </a:lnTo>
                <a:lnTo>
                  <a:pt x="127297" y="23732"/>
                </a:lnTo>
                <a:lnTo>
                  <a:pt x="92834" y="2407"/>
                </a:lnTo>
                <a:lnTo>
                  <a:pt x="78976" y="0"/>
                </a:lnTo>
                <a:close/>
              </a:path>
            </a:pathLst>
          </a:custGeom>
          <a:solidFill>
            <a:srgbClr val="E5E3E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4" name="object 84"/>
          <p:cNvSpPr/>
          <p:nvPr/>
        </p:nvSpPr>
        <p:spPr>
          <a:xfrm>
            <a:off x="4476042" y="3090419"/>
            <a:ext cx="147320" cy="147320"/>
          </a:xfrm>
          <a:custGeom>
            <a:avLst/>
            <a:gdLst/>
            <a:ahLst/>
            <a:cxnLst/>
            <a:rect l="l" t="t" r="r" b="b"/>
            <a:pathLst>
              <a:path w="147320" h="147319">
                <a:moveTo>
                  <a:pt x="79006" y="0"/>
                </a:moveTo>
                <a:lnTo>
                  <a:pt x="35938" y="10964"/>
                </a:lnTo>
                <a:lnTo>
                  <a:pt x="7863" y="39879"/>
                </a:lnTo>
                <a:lnTo>
                  <a:pt x="0" y="65850"/>
                </a:lnTo>
                <a:lnTo>
                  <a:pt x="1156" y="81949"/>
                </a:lnTo>
                <a:lnTo>
                  <a:pt x="18259" y="121271"/>
                </a:lnTo>
                <a:lnTo>
                  <a:pt x="50848" y="143714"/>
                </a:lnTo>
                <a:lnTo>
                  <a:pt x="73379" y="147272"/>
                </a:lnTo>
                <a:lnTo>
                  <a:pt x="87850" y="145849"/>
                </a:lnTo>
                <a:lnTo>
                  <a:pt x="124451" y="126690"/>
                </a:lnTo>
                <a:lnTo>
                  <a:pt x="145035" y="90964"/>
                </a:lnTo>
                <a:lnTo>
                  <a:pt x="147049" y="76654"/>
                </a:lnTo>
                <a:lnTo>
                  <a:pt x="145704" y="61476"/>
                </a:lnTo>
                <a:lnTo>
                  <a:pt x="127318" y="23732"/>
                </a:lnTo>
                <a:lnTo>
                  <a:pt x="92856" y="2407"/>
                </a:lnTo>
                <a:lnTo>
                  <a:pt x="79006" y="0"/>
                </a:lnTo>
                <a:close/>
              </a:path>
            </a:pathLst>
          </a:custGeom>
          <a:solidFill>
            <a:srgbClr val="E5E3E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5" name="object 85"/>
          <p:cNvSpPr/>
          <p:nvPr/>
        </p:nvSpPr>
        <p:spPr>
          <a:xfrm>
            <a:off x="4704068" y="3090428"/>
            <a:ext cx="147320" cy="147320"/>
          </a:xfrm>
          <a:custGeom>
            <a:avLst/>
            <a:gdLst/>
            <a:ahLst/>
            <a:cxnLst/>
            <a:rect l="l" t="t" r="r" b="b"/>
            <a:pathLst>
              <a:path w="147320" h="147319">
                <a:moveTo>
                  <a:pt x="79049" y="0"/>
                </a:moveTo>
                <a:lnTo>
                  <a:pt x="35943" y="10949"/>
                </a:lnTo>
                <a:lnTo>
                  <a:pt x="7867" y="39843"/>
                </a:lnTo>
                <a:lnTo>
                  <a:pt x="0" y="65799"/>
                </a:lnTo>
                <a:lnTo>
                  <a:pt x="1154" y="81915"/>
                </a:lnTo>
                <a:lnTo>
                  <a:pt x="18242" y="121266"/>
                </a:lnTo>
                <a:lnTo>
                  <a:pt x="50805" y="143711"/>
                </a:lnTo>
                <a:lnTo>
                  <a:pt x="73286" y="147263"/>
                </a:lnTo>
                <a:lnTo>
                  <a:pt x="87778" y="145841"/>
                </a:lnTo>
                <a:lnTo>
                  <a:pt x="124411" y="126703"/>
                </a:lnTo>
                <a:lnTo>
                  <a:pt x="145016" y="91012"/>
                </a:lnTo>
                <a:lnTo>
                  <a:pt x="147042" y="76715"/>
                </a:lnTo>
                <a:lnTo>
                  <a:pt x="145701" y="61531"/>
                </a:lnTo>
                <a:lnTo>
                  <a:pt x="127344" y="23776"/>
                </a:lnTo>
                <a:lnTo>
                  <a:pt x="92901" y="2426"/>
                </a:lnTo>
                <a:lnTo>
                  <a:pt x="79049" y="0"/>
                </a:lnTo>
                <a:close/>
              </a:path>
            </a:pathLst>
          </a:custGeom>
          <a:solidFill>
            <a:srgbClr val="E5E3E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6" name="object 86"/>
          <p:cNvSpPr/>
          <p:nvPr/>
        </p:nvSpPr>
        <p:spPr>
          <a:xfrm>
            <a:off x="4932037" y="3090419"/>
            <a:ext cx="147320" cy="147320"/>
          </a:xfrm>
          <a:custGeom>
            <a:avLst/>
            <a:gdLst/>
            <a:ahLst/>
            <a:cxnLst/>
            <a:rect l="l" t="t" r="r" b="b"/>
            <a:pathLst>
              <a:path w="147320" h="147319">
                <a:moveTo>
                  <a:pt x="78982" y="0"/>
                </a:moveTo>
                <a:lnTo>
                  <a:pt x="35909" y="10968"/>
                </a:lnTo>
                <a:lnTo>
                  <a:pt x="7851" y="39892"/>
                </a:lnTo>
                <a:lnTo>
                  <a:pt x="0" y="65870"/>
                </a:lnTo>
                <a:lnTo>
                  <a:pt x="1157" y="81969"/>
                </a:lnTo>
                <a:lnTo>
                  <a:pt x="18257" y="121291"/>
                </a:lnTo>
                <a:lnTo>
                  <a:pt x="50851" y="143725"/>
                </a:lnTo>
                <a:lnTo>
                  <a:pt x="73343" y="147272"/>
                </a:lnTo>
                <a:lnTo>
                  <a:pt x="87840" y="145849"/>
                </a:lnTo>
                <a:lnTo>
                  <a:pt x="124449" y="126690"/>
                </a:lnTo>
                <a:lnTo>
                  <a:pt x="145004" y="90964"/>
                </a:lnTo>
                <a:lnTo>
                  <a:pt x="147014" y="76654"/>
                </a:lnTo>
                <a:lnTo>
                  <a:pt x="145672" y="61476"/>
                </a:lnTo>
                <a:lnTo>
                  <a:pt x="127314" y="23732"/>
                </a:lnTo>
                <a:lnTo>
                  <a:pt x="92851" y="2407"/>
                </a:lnTo>
                <a:lnTo>
                  <a:pt x="78982" y="0"/>
                </a:lnTo>
                <a:close/>
              </a:path>
            </a:pathLst>
          </a:custGeom>
          <a:solidFill>
            <a:srgbClr val="E5E3E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7" name="object 87"/>
          <p:cNvSpPr/>
          <p:nvPr/>
        </p:nvSpPr>
        <p:spPr>
          <a:xfrm>
            <a:off x="5160025" y="3090419"/>
            <a:ext cx="147320" cy="147320"/>
          </a:xfrm>
          <a:custGeom>
            <a:avLst/>
            <a:gdLst/>
            <a:ahLst/>
            <a:cxnLst/>
            <a:rect l="l" t="t" r="r" b="b"/>
            <a:pathLst>
              <a:path w="147320" h="147319">
                <a:moveTo>
                  <a:pt x="79011" y="0"/>
                </a:moveTo>
                <a:lnTo>
                  <a:pt x="35940" y="10963"/>
                </a:lnTo>
                <a:lnTo>
                  <a:pt x="7864" y="39876"/>
                </a:lnTo>
                <a:lnTo>
                  <a:pt x="0" y="65846"/>
                </a:lnTo>
                <a:lnTo>
                  <a:pt x="1156" y="81946"/>
                </a:lnTo>
                <a:lnTo>
                  <a:pt x="18258" y="121270"/>
                </a:lnTo>
                <a:lnTo>
                  <a:pt x="50846" y="143713"/>
                </a:lnTo>
                <a:lnTo>
                  <a:pt x="73378" y="147272"/>
                </a:lnTo>
                <a:lnTo>
                  <a:pt x="87861" y="145849"/>
                </a:lnTo>
                <a:lnTo>
                  <a:pt x="124465" y="126690"/>
                </a:lnTo>
                <a:lnTo>
                  <a:pt x="145037" y="90964"/>
                </a:lnTo>
                <a:lnTo>
                  <a:pt x="147049" y="76654"/>
                </a:lnTo>
                <a:lnTo>
                  <a:pt x="145705" y="61476"/>
                </a:lnTo>
                <a:lnTo>
                  <a:pt x="127331" y="23732"/>
                </a:lnTo>
                <a:lnTo>
                  <a:pt x="92869" y="2407"/>
                </a:lnTo>
                <a:lnTo>
                  <a:pt x="79011" y="0"/>
                </a:lnTo>
                <a:close/>
              </a:path>
            </a:pathLst>
          </a:custGeom>
          <a:solidFill>
            <a:srgbClr val="E5E3E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8" name="object 88"/>
          <p:cNvSpPr/>
          <p:nvPr/>
        </p:nvSpPr>
        <p:spPr>
          <a:xfrm>
            <a:off x="5388055" y="3090428"/>
            <a:ext cx="147320" cy="147320"/>
          </a:xfrm>
          <a:custGeom>
            <a:avLst/>
            <a:gdLst/>
            <a:ahLst/>
            <a:cxnLst/>
            <a:rect l="l" t="t" r="r" b="b"/>
            <a:pathLst>
              <a:path w="147320" h="147319">
                <a:moveTo>
                  <a:pt x="79049" y="0"/>
                </a:moveTo>
                <a:lnTo>
                  <a:pt x="35943" y="10949"/>
                </a:lnTo>
                <a:lnTo>
                  <a:pt x="7867" y="39843"/>
                </a:lnTo>
                <a:lnTo>
                  <a:pt x="0" y="65799"/>
                </a:lnTo>
                <a:lnTo>
                  <a:pt x="1154" y="81915"/>
                </a:lnTo>
                <a:lnTo>
                  <a:pt x="18242" y="121266"/>
                </a:lnTo>
                <a:lnTo>
                  <a:pt x="50805" y="143711"/>
                </a:lnTo>
                <a:lnTo>
                  <a:pt x="73286" y="147263"/>
                </a:lnTo>
                <a:lnTo>
                  <a:pt x="87778" y="145841"/>
                </a:lnTo>
                <a:lnTo>
                  <a:pt x="124411" y="126703"/>
                </a:lnTo>
                <a:lnTo>
                  <a:pt x="145016" y="91012"/>
                </a:lnTo>
                <a:lnTo>
                  <a:pt x="147042" y="76715"/>
                </a:lnTo>
                <a:lnTo>
                  <a:pt x="145701" y="61531"/>
                </a:lnTo>
                <a:lnTo>
                  <a:pt x="127344" y="23776"/>
                </a:lnTo>
                <a:lnTo>
                  <a:pt x="92901" y="2426"/>
                </a:lnTo>
                <a:lnTo>
                  <a:pt x="79049" y="0"/>
                </a:lnTo>
                <a:close/>
              </a:path>
            </a:pathLst>
          </a:custGeom>
          <a:solidFill>
            <a:srgbClr val="E5E3E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9" name="object 89"/>
          <p:cNvSpPr/>
          <p:nvPr/>
        </p:nvSpPr>
        <p:spPr>
          <a:xfrm>
            <a:off x="5616019" y="3090419"/>
            <a:ext cx="147320" cy="147320"/>
          </a:xfrm>
          <a:custGeom>
            <a:avLst/>
            <a:gdLst/>
            <a:ahLst/>
            <a:cxnLst/>
            <a:rect l="l" t="t" r="r" b="b"/>
            <a:pathLst>
              <a:path w="147320" h="147319">
                <a:moveTo>
                  <a:pt x="78982" y="0"/>
                </a:moveTo>
                <a:lnTo>
                  <a:pt x="35909" y="10968"/>
                </a:lnTo>
                <a:lnTo>
                  <a:pt x="7851" y="39892"/>
                </a:lnTo>
                <a:lnTo>
                  <a:pt x="0" y="65870"/>
                </a:lnTo>
                <a:lnTo>
                  <a:pt x="1157" y="81969"/>
                </a:lnTo>
                <a:lnTo>
                  <a:pt x="18257" y="121291"/>
                </a:lnTo>
                <a:lnTo>
                  <a:pt x="50851" y="143725"/>
                </a:lnTo>
                <a:lnTo>
                  <a:pt x="73343" y="147272"/>
                </a:lnTo>
                <a:lnTo>
                  <a:pt x="87840" y="145849"/>
                </a:lnTo>
                <a:lnTo>
                  <a:pt x="124449" y="126690"/>
                </a:lnTo>
                <a:lnTo>
                  <a:pt x="145004" y="90964"/>
                </a:lnTo>
                <a:lnTo>
                  <a:pt x="147014" y="76654"/>
                </a:lnTo>
                <a:lnTo>
                  <a:pt x="145672" y="61476"/>
                </a:lnTo>
                <a:lnTo>
                  <a:pt x="127314" y="23732"/>
                </a:lnTo>
                <a:lnTo>
                  <a:pt x="92851" y="2407"/>
                </a:lnTo>
                <a:lnTo>
                  <a:pt x="78982" y="0"/>
                </a:lnTo>
                <a:close/>
              </a:path>
            </a:pathLst>
          </a:custGeom>
          <a:solidFill>
            <a:srgbClr val="E5E3E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0" name="object 90"/>
          <p:cNvSpPr/>
          <p:nvPr/>
        </p:nvSpPr>
        <p:spPr>
          <a:xfrm>
            <a:off x="5844046" y="3090419"/>
            <a:ext cx="147320" cy="147320"/>
          </a:xfrm>
          <a:custGeom>
            <a:avLst/>
            <a:gdLst/>
            <a:ahLst/>
            <a:cxnLst/>
            <a:rect l="l" t="t" r="r" b="b"/>
            <a:pathLst>
              <a:path w="147320" h="147319">
                <a:moveTo>
                  <a:pt x="78976" y="0"/>
                </a:moveTo>
                <a:lnTo>
                  <a:pt x="35906" y="10969"/>
                </a:lnTo>
                <a:lnTo>
                  <a:pt x="7850" y="39895"/>
                </a:lnTo>
                <a:lnTo>
                  <a:pt x="0" y="65875"/>
                </a:lnTo>
                <a:lnTo>
                  <a:pt x="1157" y="81973"/>
                </a:lnTo>
                <a:lnTo>
                  <a:pt x="18259" y="121293"/>
                </a:lnTo>
                <a:lnTo>
                  <a:pt x="50854" y="143726"/>
                </a:lnTo>
                <a:lnTo>
                  <a:pt x="73344" y="147272"/>
                </a:lnTo>
                <a:lnTo>
                  <a:pt x="87826" y="145849"/>
                </a:lnTo>
                <a:lnTo>
                  <a:pt x="124430" y="126690"/>
                </a:lnTo>
                <a:lnTo>
                  <a:pt x="145002" y="90964"/>
                </a:lnTo>
                <a:lnTo>
                  <a:pt x="147014" y="76654"/>
                </a:lnTo>
                <a:lnTo>
                  <a:pt x="145670" y="61476"/>
                </a:lnTo>
                <a:lnTo>
                  <a:pt x="127297" y="23732"/>
                </a:lnTo>
                <a:lnTo>
                  <a:pt x="92834" y="2407"/>
                </a:lnTo>
                <a:lnTo>
                  <a:pt x="78976" y="0"/>
                </a:lnTo>
                <a:close/>
              </a:path>
            </a:pathLst>
          </a:custGeom>
          <a:solidFill>
            <a:srgbClr val="E5E3E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1" name="object 91"/>
          <p:cNvSpPr/>
          <p:nvPr/>
        </p:nvSpPr>
        <p:spPr>
          <a:xfrm>
            <a:off x="6071987" y="3090424"/>
            <a:ext cx="147320" cy="147320"/>
          </a:xfrm>
          <a:custGeom>
            <a:avLst/>
            <a:gdLst/>
            <a:ahLst/>
            <a:cxnLst/>
            <a:rect l="l" t="t" r="r" b="b"/>
            <a:pathLst>
              <a:path w="147320" h="147319">
                <a:moveTo>
                  <a:pt x="79046" y="0"/>
                </a:moveTo>
                <a:lnTo>
                  <a:pt x="35980" y="10953"/>
                </a:lnTo>
                <a:lnTo>
                  <a:pt x="7882" y="39850"/>
                </a:lnTo>
                <a:lnTo>
                  <a:pt x="0" y="65808"/>
                </a:lnTo>
                <a:lnTo>
                  <a:pt x="1157" y="81918"/>
                </a:lnTo>
                <a:lnTo>
                  <a:pt x="18267" y="121258"/>
                </a:lnTo>
                <a:lnTo>
                  <a:pt x="50840" y="143707"/>
                </a:lnTo>
                <a:lnTo>
                  <a:pt x="73336" y="147267"/>
                </a:lnTo>
                <a:lnTo>
                  <a:pt x="87830" y="145844"/>
                </a:lnTo>
                <a:lnTo>
                  <a:pt x="124453" y="126698"/>
                </a:lnTo>
                <a:lnTo>
                  <a:pt x="145037" y="90992"/>
                </a:lnTo>
                <a:lnTo>
                  <a:pt x="147056" y="76689"/>
                </a:lnTo>
                <a:lnTo>
                  <a:pt x="145714" y="61507"/>
                </a:lnTo>
                <a:lnTo>
                  <a:pt x="127357" y="23757"/>
                </a:lnTo>
                <a:lnTo>
                  <a:pt x="92906" y="2418"/>
                </a:lnTo>
                <a:lnTo>
                  <a:pt x="79046" y="0"/>
                </a:lnTo>
                <a:close/>
              </a:path>
            </a:pathLst>
          </a:custGeom>
          <a:solidFill>
            <a:srgbClr val="E5E3E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2" name="object 92"/>
          <p:cNvSpPr/>
          <p:nvPr/>
        </p:nvSpPr>
        <p:spPr>
          <a:xfrm>
            <a:off x="6300006" y="3090419"/>
            <a:ext cx="147320" cy="147320"/>
          </a:xfrm>
          <a:custGeom>
            <a:avLst/>
            <a:gdLst/>
            <a:ahLst/>
            <a:cxnLst/>
            <a:rect l="l" t="t" r="r" b="b"/>
            <a:pathLst>
              <a:path w="147320" h="147319">
                <a:moveTo>
                  <a:pt x="78976" y="0"/>
                </a:moveTo>
                <a:lnTo>
                  <a:pt x="35906" y="10969"/>
                </a:lnTo>
                <a:lnTo>
                  <a:pt x="7850" y="39895"/>
                </a:lnTo>
                <a:lnTo>
                  <a:pt x="0" y="65875"/>
                </a:lnTo>
                <a:lnTo>
                  <a:pt x="1157" y="81973"/>
                </a:lnTo>
                <a:lnTo>
                  <a:pt x="18259" y="121293"/>
                </a:lnTo>
                <a:lnTo>
                  <a:pt x="50854" y="143726"/>
                </a:lnTo>
                <a:lnTo>
                  <a:pt x="73344" y="147272"/>
                </a:lnTo>
                <a:lnTo>
                  <a:pt x="87826" y="145849"/>
                </a:lnTo>
                <a:lnTo>
                  <a:pt x="124430" y="126690"/>
                </a:lnTo>
                <a:lnTo>
                  <a:pt x="145002" y="90964"/>
                </a:lnTo>
                <a:lnTo>
                  <a:pt x="147014" y="76654"/>
                </a:lnTo>
                <a:lnTo>
                  <a:pt x="145670" y="61476"/>
                </a:lnTo>
                <a:lnTo>
                  <a:pt x="127297" y="23732"/>
                </a:lnTo>
                <a:lnTo>
                  <a:pt x="92834" y="2407"/>
                </a:lnTo>
                <a:lnTo>
                  <a:pt x="78976" y="0"/>
                </a:lnTo>
                <a:close/>
              </a:path>
            </a:pathLst>
          </a:custGeom>
          <a:solidFill>
            <a:srgbClr val="E5E3E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3" name="object 93"/>
          <p:cNvSpPr/>
          <p:nvPr/>
        </p:nvSpPr>
        <p:spPr>
          <a:xfrm>
            <a:off x="6527989" y="3090414"/>
            <a:ext cx="147320" cy="147320"/>
          </a:xfrm>
          <a:custGeom>
            <a:avLst/>
            <a:gdLst/>
            <a:ahLst/>
            <a:cxnLst/>
            <a:rect l="l" t="t" r="r" b="b"/>
            <a:pathLst>
              <a:path w="147320" h="147319">
                <a:moveTo>
                  <a:pt x="78946" y="0"/>
                </a:moveTo>
                <a:lnTo>
                  <a:pt x="35908" y="10978"/>
                </a:lnTo>
                <a:lnTo>
                  <a:pt x="7849" y="39918"/>
                </a:lnTo>
                <a:lnTo>
                  <a:pt x="0" y="65908"/>
                </a:lnTo>
                <a:lnTo>
                  <a:pt x="1159" y="81997"/>
                </a:lnTo>
                <a:lnTo>
                  <a:pt x="18277" y="121301"/>
                </a:lnTo>
                <a:lnTo>
                  <a:pt x="50889" y="143731"/>
                </a:lnTo>
                <a:lnTo>
                  <a:pt x="73384" y="147277"/>
                </a:lnTo>
                <a:lnTo>
                  <a:pt x="87869" y="145853"/>
                </a:lnTo>
                <a:lnTo>
                  <a:pt x="124460" y="126682"/>
                </a:lnTo>
                <a:lnTo>
                  <a:pt x="145003" y="90935"/>
                </a:lnTo>
                <a:lnTo>
                  <a:pt x="147006" y="76619"/>
                </a:lnTo>
                <a:lnTo>
                  <a:pt x="145662" y="61444"/>
                </a:lnTo>
                <a:lnTo>
                  <a:pt x="127288" y="23706"/>
                </a:lnTo>
                <a:lnTo>
                  <a:pt x="92813" y="2396"/>
                </a:lnTo>
                <a:lnTo>
                  <a:pt x="78946" y="0"/>
                </a:lnTo>
                <a:close/>
              </a:path>
            </a:pathLst>
          </a:custGeom>
          <a:solidFill>
            <a:srgbClr val="E5E3E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4" name="object 94"/>
          <p:cNvSpPr/>
          <p:nvPr/>
        </p:nvSpPr>
        <p:spPr>
          <a:xfrm>
            <a:off x="6755975" y="3090419"/>
            <a:ext cx="147320" cy="147320"/>
          </a:xfrm>
          <a:custGeom>
            <a:avLst/>
            <a:gdLst/>
            <a:ahLst/>
            <a:cxnLst/>
            <a:rect l="l" t="t" r="r" b="b"/>
            <a:pathLst>
              <a:path w="147320" h="147319">
                <a:moveTo>
                  <a:pt x="79010" y="0"/>
                </a:moveTo>
                <a:lnTo>
                  <a:pt x="35962" y="10963"/>
                </a:lnTo>
                <a:lnTo>
                  <a:pt x="7873" y="39876"/>
                </a:lnTo>
                <a:lnTo>
                  <a:pt x="0" y="65846"/>
                </a:lnTo>
                <a:lnTo>
                  <a:pt x="1158" y="81946"/>
                </a:lnTo>
                <a:lnTo>
                  <a:pt x="18274" y="121269"/>
                </a:lnTo>
                <a:lnTo>
                  <a:pt x="50864" y="143713"/>
                </a:lnTo>
                <a:lnTo>
                  <a:pt x="73378" y="147272"/>
                </a:lnTo>
                <a:lnTo>
                  <a:pt x="87860" y="145849"/>
                </a:lnTo>
                <a:lnTo>
                  <a:pt x="124464" y="126690"/>
                </a:lnTo>
                <a:lnTo>
                  <a:pt x="145036" y="90964"/>
                </a:lnTo>
                <a:lnTo>
                  <a:pt x="147048" y="76654"/>
                </a:lnTo>
                <a:lnTo>
                  <a:pt x="145704" y="61476"/>
                </a:lnTo>
                <a:lnTo>
                  <a:pt x="127331" y="23732"/>
                </a:lnTo>
                <a:lnTo>
                  <a:pt x="92868" y="2407"/>
                </a:lnTo>
                <a:lnTo>
                  <a:pt x="79010" y="0"/>
                </a:lnTo>
                <a:close/>
              </a:path>
            </a:pathLst>
          </a:custGeom>
          <a:solidFill>
            <a:srgbClr val="E5E3E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5" name="object 95"/>
          <p:cNvSpPr/>
          <p:nvPr/>
        </p:nvSpPr>
        <p:spPr>
          <a:xfrm>
            <a:off x="6983955" y="3090419"/>
            <a:ext cx="147320" cy="147320"/>
          </a:xfrm>
          <a:custGeom>
            <a:avLst/>
            <a:gdLst/>
            <a:ahLst/>
            <a:cxnLst/>
            <a:rect l="l" t="t" r="r" b="b"/>
            <a:pathLst>
              <a:path w="147320" h="147319">
                <a:moveTo>
                  <a:pt x="79011" y="0"/>
                </a:moveTo>
                <a:lnTo>
                  <a:pt x="35940" y="10963"/>
                </a:lnTo>
                <a:lnTo>
                  <a:pt x="7864" y="39876"/>
                </a:lnTo>
                <a:lnTo>
                  <a:pt x="0" y="65846"/>
                </a:lnTo>
                <a:lnTo>
                  <a:pt x="1156" y="81946"/>
                </a:lnTo>
                <a:lnTo>
                  <a:pt x="18258" y="121270"/>
                </a:lnTo>
                <a:lnTo>
                  <a:pt x="50846" y="143713"/>
                </a:lnTo>
                <a:lnTo>
                  <a:pt x="73378" y="147272"/>
                </a:lnTo>
                <a:lnTo>
                  <a:pt x="87861" y="145849"/>
                </a:lnTo>
                <a:lnTo>
                  <a:pt x="124465" y="126690"/>
                </a:lnTo>
                <a:lnTo>
                  <a:pt x="145037" y="90964"/>
                </a:lnTo>
                <a:lnTo>
                  <a:pt x="147049" y="76654"/>
                </a:lnTo>
                <a:lnTo>
                  <a:pt x="145705" y="61476"/>
                </a:lnTo>
                <a:lnTo>
                  <a:pt x="127331" y="23732"/>
                </a:lnTo>
                <a:lnTo>
                  <a:pt x="92869" y="2407"/>
                </a:lnTo>
                <a:lnTo>
                  <a:pt x="79011" y="0"/>
                </a:lnTo>
                <a:close/>
              </a:path>
            </a:pathLst>
          </a:custGeom>
          <a:solidFill>
            <a:srgbClr val="E5E3E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6" name="object 96"/>
          <p:cNvSpPr/>
          <p:nvPr/>
        </p:nvSpPr>
        <p:spPr>
          <a:xfrm>
            <a:off x="7211969" y="3090419"/>
            <a:ext cx="147320" cy="147320"/>
          </a:xfrm>
          <a:custGeom>
            <a:avLst/>
            <a:gdLst/>
            <a:ahLst/>
            <a:cxnLst/>
            <a:rect l="l" t="t" r="r" b="b"/>
            <a:pathLst>
              <a:path w="147320" h="147319">
                <a:moveTo>
                  <a:pt x="78981" y="0"/>
                </a:moveTo>
                <a:lnTo>
                  <a:pt x="35931" y="10968"/>
                </a:lnTo>
                <a:lnTo>
                  <a:pt x="7860" y="39892"/>
                </a:lnTo>
                <a:lnTo>
                  <a:pt x="0" y="65870"/>
                </a:lnTo>
                <a:lnTo>
                  <a:pt x="1158" y="81969"/>
                </a:lnTo>
                <a:lnTo>
                  <a:pt x="18274" y="121290"/>
                </a:lnTo>
                <a:lnTo>
                  <a:pt x="50869" y="143725"/>
                </a:lnTo>
                <a:lnTo>
                  <a:pt x="73343" y="147272"/>
                </a:lnTo>
                <a:lnTo>
                  <a:pt x="87839" y="145849"/>
                </a:lnTo>
                <a:lnTo>
                  <a:pt x="124449" y="126690"/>
                </a:lnTo>
                <a:lnTo>
                  <a:pt x="145004" y="90964"/>
                </a:lnTo>
                <a:lnTo>
                  <a:pt x="147013" y="76654"/>
                </a:lnTo>
                <a:lnTo>
                  <a:pt x="145671" y="61476"/>
                </a:lnTo>
                <a:lnTo>
                  <a:pt x="127314" y="23732"/>
                </a:lnTo>
                <a:lnTo>
                  <a:pt x="92850" y="2407"/>
                </a:lnTo>
                <a:lnTo>
                  <a:pt x="78981" y="0"/>
                </a:lnTo>
                <a:close/>
              </a:path>
            </a:pathLst>
          </a:custGeom>
          <a:solidFill>
            <a:srgbClr val="E5E3E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7" name="object 97"/>
          <p:cNvSpPr/>
          <p:nvPr/>
        </p:nvSpPr>
        <p:spPr>
          <a:xfrm>
            <a:off x="7439949" y="3090419"/>
            <a:ext cx="147320" cy="147320"/>
          </a:xfrm>
          <a:custGeom>
            <a:avLst/>
            <a:gdLst/>
            <a:ahLst/>
            <a:cxnLst/>
            <a:rect l="l" t="t" r="r" b="b"/>
            <a:pathLst>
              <a:path w="147320" h="147319">
                <a:moveTo>
                  <a:pt x="79022" y="0"/>
                </a:moveTo>
                <a:lnTo>
                  <a:pt x="35951" y="10961"/>
                </a:lnTo>
                <a:lnTo>
                  <a:pt x="7869" y="39870"/>
                </a:lnTo>
                <a:lnTo>
                  <a:pt x="0" y="65837"/>
                </a:lnTo>
                <a:lnTo>
                  <a:pt x="1156" y="81937"/>
                </a:lnTo>
                <a:lnTo>
                  <a:pt x="18257" y="121262"/>
                </a:lnTo>
                <a:lnTo>
                  <a:pt x="50843" y="143708"/>
                </a:lnTo>
                <a:lnTo>
                  <a:pt x="73390" y="147272"/>
                </a:lnTo>
                <a:lnTo>
                  <a:pt x="87872" y="145849"/>
                </a:lnTo>
                <a:lnTo>
                  <a:pt x="124476" y="126690"/>
                </a:lnTo>
                <a:lnTo>
                  <a:pt x="145048" y="90964"/>
                </a:lnTo>
                <a:lnTo>
                  <a:pt x="147060" y="76654"/>
                </a:lnTo>
                <a:lnTo>
                  <a:pt x="145716" y="61476"/>
                </a:lnTo>
                <a:lnTo>
                  <a:pt x="127343" y="23732"/>
                </a:lnTo>
                <a:lnTo>
                  <a:pt x="92880" y="2407"/>
                </a:lnTo>
                <a:lnTo>
                  <a:pt x="79022" y="0"/>
                </a:lnTo>
                <a:close/>
              </a:path>
            </a:pathLst>
          </a:custGeom>
          <a:solidFill>
            <a:srgbClr val="E5E3E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8" name="object 98"/>
          <p:cNvSpPr/>
          <p:nvPr/>
        </p:nvSpPr>
        <p:spPr>
          <a:xfrm>
            <a:off x="7667935" y="3090423"/>
            <a:ext cx="147320" cy="147320"/>
          </a:xfrm>
          <a:custGeom>
            <a:avLst/>
            <a:gdLst/>
            <a:ahLst/>
            <a:cxnLst/>
            <a:rect l="l" t="t" r="r" b="b"/>
            <a:pathLst>
              <a:path w="147320" h="147319">
                <a:moveTo>
                  <a:pt x="79030" y="0"/>
                </a:moveTo>
                <a:lnTo>
                  <a:pt x="35955" y="10957"/>
                </a:lnTo>
                <a:lnTo>
                  <a:pt x="7871" y="39860"/>
                </a:lnTo>
                <a:lnTo>
                  <a:pt x="0" y="65823"/>
                </a:lnTo>
                <a:lnTo>
                  <a:pt x="1156" y="81931"/>
                </a:lnTo>
                <a:lnTo>
                  <a:pt x="18260" y="121267"/>
                </a:lnTo>
                <a:lnTo>
                  <a:pt x="50837" y="143711"/>
                </a:lnTo>
                <a:lnTo>
                  <a:pt x="73338" y="147268"/>
                </a:lnTo>
                <a:lnTo>
                  <a:pt x="87833" y="145845"/>
                </a:lnTo>
                <a:lnTo>
                  <a:pt x="124452" y="126696"/>
                </a:lnTo>
                <a:lnTo>
                  <a:pt x="145029" y="90985"/>
                </a:lnTo>
                <a:lnTo>
                  <a:pt x="147045" y="76680"/>
                </a:lnTo>
                <a:lnTo>
                  <a:pt x="145704" y="61499"/>
                </a:lnTo>
                <a:lnTo>
                  <a:pt x="127347" y="23751"/>
                </a:lnTo>
                <a:lnTo>
                  <a:pt x="92892" y="2415"/>
                </a:lnTo>
                <a:lnTo>
                  <a:pt x="79030" y="0"/>
                </a:lnTo>
                <a:close/>
              </a:path>
            </a:pathLst>
          </a:custGeom>
          <a:solidFill>
            <a:srgbClr val="E5E3E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9" name="object 99"/>
          <p:cNvSpPr/>
          <p:nvPr/>
        </p:nvSpPr>
        <p:spPr>
          <a:xfrm>
            <a:off x="7895955" y="3090419"/>
            <a:ext cx="147320" cy="147320"/>
          </a:xfrm>
          <a:custGeom>
            <a:avLst/>
            <a:gdLst/>
            <a:ahLst/>
            <a:cxnLst/>
            <a:rect l="l" t="t" r="r" b="b"/>
            <a:pathLst>
              <a:path w="147320" h="147319">
                <a:moveTo>
                  <a:pt x="78976" y="0"/>
                </a:moveTo>
                <a:lnTo>
                  <a:pt x="35906" y="10969"/>
                </a:lnTo>
                <a:lnTo>
                  <a:pt x="7850" y="39895"/>
                </a:lnTo>
                <a:lnTo>
                  <a:pt x="0" y="65875"/>
                </a:lnTo>
                <a:lnTo>
                  <a:pt x="1157" y="81973"/>
                </a:lnTo>
                <a:lnTo>
                  <a:pt x="18259" y="121293"/>
                </a:lnTo>
                <a:lnTo>
                  <a:pt x="50854" y="143726"/>
                </a:lnTo>
                <a:lnTo>
                  <a:pt x="73344" y="147272"/>
                </a:lnTo>
                <a:lnTo>
                  <a:pt x="87826" y="145849"/>
                </a:lnTo>
                <a:lnTo>
                  <a:pt x="124430" y="126690"/>
                </a:lnTo>
                <a:lnTo>
                  <a:pt x="145002" y="90964"/>
                </a:lnTo>
                <a:lnTo>
                  <a:pt x="147014" y="76654"/>
                </a:lnTo>
                <a:lnTo>
                  <a:pt x="145670" y="61476"/>
                </a:lnTo>
                <a:lnTo>
                  <a:pt x="127297" y="23732"/>
                </a:lnTo>
                <a:lnTo>
                  <a:pt x="92834" y="2407"/>
                </a:lnTo>
                <a:lnTo>
                  <a:pt x="78976" y="0"/>
                </a:lnTo>
                <a:close/>
              </a:path>
            </a:pathLst>
          </a:custGeom>
          <a:solidFill>
            <a:srgbClr val="E5E3E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0" name="object 100"/>
          <p:cNvSpPr/>
          <p:nvPr/>
        </p:nvSpPr>
        <p:spPr>
          <a:xfrm>
            <a:off x="8123987" y="3090423"/>
            <a:ext cx="147320" cy="147320"/>
          </a:xfrm>
          <a:custGeom>
            <a:avLst/>
            <a:gdLst/>
            <a:ahLst/>
            <a:cxnLst/>
            <a:rect l="l" t="t" r="r" b="b"/>
            <a:pathLst>
              <a:path w="147320" h="147319">
                <a:moveTo>
                  <a:pt x="78984" y="0"/>
                </a:moveTo>
                <a:lnTo>
                  <a:pt x="35911" y="10964"/>
                </a:lnTo>
                <a:lnTo>
                  <a:pt x="7852" y="39885"/>
                </a:lnTo>
                <a:lnTo>
                  <a:pt x="0" y="65861"/>
                </a:lnTo>
                <a:lnTo>
                  <a:pt x="1157" y="81966"/>
                </a:lnTo>
                <a:lnTo>
                  <a:pt x="18262" y="121298"/>
                </a:lnTo>
                <a:lnTo>
                  <a:pt x="50848" y="143729"/>
                </a:lnTo>
                <a:lnTo>
                  <a:pt x="73292" y="147268"/>
                </a:lnTo>
                <a:lnTo>
                  <a:pt x="87786" y="145845"/>
                </a:lnTo>
                <a:lnTo>
                  <a:pt x="124406" y="126696"/>
                </a:lnTo>
                <a:lnTo>
                  <a:pt x="144983" y="90985"/>
                </a:lnTo>
                <a:lnTo>
                  <a:pt x="146999" y="76680"/>
                </a:lnTo>
                <a:lnTo>
                  <a:pt x="145657" y="61499"/>
                </a:lnTo>
                <a:lnTo>
                  <a:pt x="127300" y="23751"/>
                </a:lnTo>
                <a:lnTo>
                  <a:pt x="92846" y="2415"/>
                </a:lnTo>
                <a:lnTo>
                  <a:pt x="78984" y="0"/>
                </a:lnTo>
                <a:close/>
              </a:path>
            </a:pathLst>
          </a:custGeom>
          <a:solidFill>
            <a:srgbClr val="E5E3E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1" name="object 101"/>
          <p:cNvSpPr/>
          <p:nvPr/>
        </p:nvSpPr>
        <p:spPr>
          <a:xfrm>
            <a:off x="8351918" y="3090424"/>
            <a:ext cx="147320" cy="147320"/>
          </a:xfrm>
          <a:custGeom>
            <a:avLst/>
            <a:gdLst/>
            <a:ahLst/>
            <a:cxnLst/>
            <a:rect l="l" t="t" r="r" b="b"/>
            <a:pathLst>
              <a:path w="147320" h="147319">
                <a:moveTo>
                  <a:pt x="79046" y="0"/>
                </a:moveTo>
                <a:lnTo>
                  <a:pt x="35963" y="10953"/>
                </a:lnTo>
                <a:lnTo>
                  <a:pt x="7875" y="39850"/>
                </a:lnTo>
                <a:lnTo>
                  <a:pt x="0" y="65808"/>
                </a:lnTo>
                <a:lnTo>
                  <a:pt x="1155" y="81918"/>
                </a:lnTo>
                <a:lnTo>
                  <a:pt x="18255" y="121259"/>
                </a:lnTo>
                <a:lnTo>
                  <a:pt x="50826" y="143707"/>
                </a:lnTo>
                <a:lnTo>
                  <a:pt x="73337" y="147267"/>
                </a:lnTo>
                <a:lnTo>
                  <a:pt x="87830" y="145844"/>
                </a:lnTo>
                <a:lnTo>
                  <a:pt x="124453" y="126698"/>
                </a:lnTo>
                <a:lnTo>
                  <a:pt x="145037" y="90992"/>
                </a:lnTo>
                <a:lnTo>
                  <a:pt x="147056" y="76689"/>
                </a:lnTo>
                <a:lnTo>
                  <a:pt x="145714" y="61507"/>
                </a:lnTo>
                <a:lnTo>
                  <a:pt x="127357" y="23757"/>
                </a:lnTo>
                <a:lnTo>
                  <a:pt x="92906" y="2418"/>
                </a:lnTo>
                <a:lnTo>
                  <a:pt x="79046" y="0"/>
                </a:lnTo>
                <a:close/>
              </a:path>
            </a:pathLst>
          </a:custGeom>
          <a:solidFill>
            <a:srgbClr val="E5E3E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2" name="object 102"/>
          <p:cNvSpPr/>
          <p:nvPr/>
        </p:nvSpPr>
        <p:spPr>
          <a:xfrm>
            <a:off x="8579945" y="3090424"/>
            <a:ext cx="147320" cy="147320"/>
          </a:xfrm>
          <a:custGeom>
            <a:avLst/>
            <a:gdLst/>
            <a:ahLst/>
            <a:cxnLst/>
            <a:rect l="l" t="t" r="r" b="b"/>
            <a:pathLst>
              <a:path w="147320" h="147319">
                <a:moveTo>
                  <a:pt x="79000" y="0"/>
                </a:moveTo>
                <a:lnTo>
                  <a:pt x="35919" y="10960"/>
                </a:lnTo>
                <a:lnTo>
                  <a:pt x="7856" y="39874"/>
                </a:lnTo>
                <a:lnTo>
                  <a:pt x="0" y="65846"/>
                </a:lnTo>
                <a:lnTo>
                  <a:pt x="1156" y="81954"/>
                </a:lnTo>
                <a:lnTo>
                  <a:pt x="18257" y="121290"/>
                </a:lnTo>
                <a:lnTo>
                  <a:pt x="50837" y="143725"/>
                </a:lnTo>
                <a:lnTo>
                  <a:pt x="73290" y="147267"/>
                </a:lnTo>
                <a:lnTo>
                  <a:pt x="87784" y="145844"/>
                </a:lnTo>
                <a:lnTo>
                  <a:pt x="124407" y="126698"/>
                </a:lnTo>
                <a:lnTo>
                  <a:pt x="144991" y="90992"/>
                </a:lnTo>
                <a:lnTo>
                  <a:pt x="147010" y="76689"/>
                </a:lnTo>
                <a:lnTo>
                  <a:pt x="145668" y="61507"/>
                </a:lnTo>
                <a:lnTo>
                  <a:pt x="127311" y="23757"/>
                </a:lnTo>
                <a:lnTo>
                  <a:pt x="92860" y="2418"/>
                </a:lnTo>
                <a:lnTo>
                  <a:pt x="79000" y="0"/>
                </a:lnTo>
                <a:close/>
              </a:path>
            </a:pathLst>
          </a:custGeom>
          <a:solidFill>
            <a:srgbClr val="E5E3E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3" name="object 103"/>
          <p:cNvSpPr/>
          <p:nvPr/>
        </p:nvSpPr>
        <p:spPr>
          <a:xfrm>
            <a:off x="8807964" y="3090419"/>
            <a:ext cx="147320" cy="147320"/>
          </a:xfrm>
          <a:custGeom>
            <a:avLst/>
            <a:gdLst/>
            <a:ahLst/>
            <a:cxnLst/>
            <a:rect l="l" t="t" r="r" b="b"/>
            <a:pathLst>
              <a:path w="147320" h="147319">
                <a:moveTo>
                  <a:pt x="78936" y="0"/>
                </a:moveTo>
                <a:lnTo>
                  <a:pt x="35865" y="10975"/>
                </a:lnTo>
                <a:lnTo>
                  <a:pt x="7832" y="39916"/>
                </a:lnTo>
                <a:lnTo>
                  <a:pt x="0" y="65908"/>
                </a:lnTo>
                <a:lnTo>
                  <a:pt x="1158" y="82005"/>
                </a:lnTo>
                <a:lnTo>
                  <a:pt x="18259" y="121322"/>
                </a:lnTo>
                <a:lnTo>
                  <a:pt x="50862" y="143743"/>
                </a:lnTo>
                <a:lnTo>
                  <a:pt x="73297" y="147272"/>
                </a:lnTo>
                <a:lnTo>
                  <a:pt x="87793" y="145849"/>
                </a:lnTo>
                <a:lnTo>
                  <a:pt x="124403" y="126690"/>
                </a:lnTo>
                <a:lnTo>
                  <a:pt x="144958" y="90964"/>
                </a:lnTo>
                <a:lnTo>
                  <a:pt x="146967" y="76654"/>
                </a:lnTo>
                <a:lnTo>
                  <a:pt x="145625" y="61476"/>
                </a:lnTo>
                <a:lnTo>
                  <a:pt x="127268" y="23732"/>
                </a:lnTo>
                <a:lnTo>
                  <a:pt x="92805" y="2407"/>
                </a:lnTo>
                <a:lnTo>
                  <a:pt x="78936" y="0"/>
                </a:lnTo>
                <a:close/>
              </a:path>
            </a:pathLst>
          </a:custGeom>
          <a:solidFill>
            <a:srgbClr val="E5E3E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4" name="object 104"/>
          <p:cNvSpPr/>
          <p:nvPr/>
        </p:nvSpPr>
        <p:spPr>
          <a:xfrm>
            <a:off x="9035906" y="3090419"/>
            <a:ext cx="147320" cy="147320"/>
          </a:xfrm>
          <a:custGeom>
            <a:avLst/>
            <a:gdLst/>
            <a:ahLst/>
            <a:cxnLst/>
            <a:rect l="l" t="t" r="r" b="b"/>
            <a:pathLst>
              <a:path w="147320" h="147319">
                <a:moveTo>
                  <a:pt x="79011" y="0"/>
                </a:moveTo>
                <a:lnTo>
                  <a:pt x="35940" y="10963"/>
                </a:lnTo>
                <a:lnTo>
                  <a:pt x="7864" y="39876"/>
                </a:lnTo>
                <a:lnTo>
                  <a:pt x="0" y="65846"/>
                </a:lnTo>
                <a:lnTo>
                  <a:pt x="1156" y="81946"/>
                </a:lnTo>
                <a:lnTo>
                  <a:pt x="18258" y="121270"/>
                </a:lnTo>
                <a:lnTo>
                  <a:pt x="50846" y="143713"/>
                </a:lnTo>
                <a:lnTo>
                  <a:pt x="73378" y="147272"/>
                </a:lnTo>
                <a:lnTo>
                  <a:pt x="87861" y="145849"/>
                </a:lnTo>
                <a:lnTo>
                  <a:pt x="124465" y="126690"/>
                </a:lnTo>
                <a:lnTo>
                  <a:pt x="145037" y="90964"/>
                </a:lnTo>
                <a:lnTo>
                  <a:pt x="147049" y="76654"/>
                </a:lnTo>
                <a:lnTo>
                  <a:pt x="145705" y="61476"/>
                </a:lnTo>
                <a:lnTo>
                  <a:pt x="127331" y="23732"/>
                </a:lnTo>
                <a:lnTo>
                  <a:pt x="92869" y="2407"/>
                </a:lnTo>
                <a:lnTo>
                  <a:pt x="79011" y="0"/>
                </a:lnTo>
                <a:close/>
              </a:path>
            </a:pathLst>
          </a:custGeom>
          <a:solidFill>
            <a:srgbClr val="E5E3E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5" name="object 105"/>
          <p:cNvSpPr/>
          <p:nvPr/>
        </p:nvSpPr>
        <p:spPr>
          <a:xfrm>
            <a:off x="9263936" y="3090428"/>
            <a:ext cx="147320" cy="147320"/>
          </a:xfrm>
          <a:custGeom>
            <a:avLst/>
            <a:gdLst/>
            <a:ahLst/>
            <a:cxnLst/>
            <a:rect l="l" t="t" r="r" b="b"/>
            <a:pathLst>
              <a:path w="147320" h="147319">
                <a:moveTo>
                  <a:pt x="79049" y="0"/>
                </a:moveTo>
                <a:lnTo>
                  <a:pt x="35943" y="10949"/>
                </a:lnTo>
                <a:lnTo>
                  <a:pt x="7867" y="39843"/>
                </a:lnTo>
                <a:lnTo>
                  <a:pt x="0" y="65799"/>
                </a:lnTo>
                <a:lnTo>
                  <a:pt x="1154" y="81915"/>
                </a:lnTo>
                <a:lnTo>
                  <a:pt x="18242" y="121266"/>
                </a:lnTo>
                <a:lnTo>
                  <a:pt x="50805" y="143711"/>
                </a:lnTo>
                <a:lnTo>
                  <a:pt x="73286" y="147263"/>
                </a:lnTo>
                <a:lnTo>
                  <a:pt x="87778" y="145841"/>
                </a:lnTo>
                <a:lnTo>
                  <a:pt x="124411" y="126703"/>
                </a:lnTo>
                <a:lnTo>
                  <a:pt x="145016" y="91012"/>
                </a:lnTo>
                <a:lnTo>
                  <a:pt x="147042" y="76715"/>
                </a:lnTo>
                <a:lnTo>
                  <a:pt x="145701" y="61531"/>
                </a:lnTo>
                <a:lnTo>
                  <a:pt x="127344" y="23776"/>
                </a:lnTo>
                <a:lnTo>
                  <a:pt x="92901" y="2426"/>
                </a:lnTo>
                <a:lnTo>
                  <a:pt x="79049" y="0"/>
                </a:lnTo>
                <a:close/>
              </a:path>
            </a:pathLst>
          </a:custGeom>
          <a:solidFill>
            <a:srgbClr val="E5E3E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6" name="object 106"/>
          <p:cNvSpPr/>
          <p:nvPr/>
        </p:nvSpPr>
        <p:spPr>
          <a:xfrm>
            <a:off x="9491900" y="3090419"/>
            <a:ext cx="147320" cy="147320"/>
          </a:xfrm>
          <a:custGeom>
            <a:avLst/>
            <a:gdLst/>
            <a:ahLst/>
            <a:cxnLst/>
            <a:rect l="l" t="t" r="r" b="b"/>
            <a:pathLst>
              <a:path w="147320" h="147319">
                <a:moveTo>
                  <a:pt x="78976" y="0"/>
                </a:moveTo>
                <a:lnTo>
                  <a:pt x="35906" y="10969"/>
                </a:lnTo>
                <a:lnTo>
                  <a:pt x="7850" y="39895"/>
                </a:lnTo>
                <a:lnTo>
                  <a:pt x="0" y="65875"/>
                </a:lnTo>
                <a:lnTo>
                  <a:pt x="1157" y="81973"/>
                </a:lnTo>
                <a:lnTo>
                  <a:pt x="18259" y="121293"/>
                </a:lnTo>
                <a:lnTo>
                  <a:pt x="50854" y="143726"/>
                </a:lnTo>
                <a:lnTo>
                  <a:pt x="73344" y="147272"/>
                </a:lnTo>
                <a:lnTo>
                  <a:pt x="87826" y="145849"/>
                </a:lnTo>
                <a:lnTo>
                  <a:pt x="124430" y="126690"/>
                </a:lnTo>
                <a:lnTo>
                  <a:pt x="145002" y="90964"/>
                </a:lnTo>
                <a:lnTo>
                  <a:pt x="147014" y="76654"/>
                </a:lnTo>
                <a:lnTo>
                  <a:pt x="145670" y="61476"/>
                </a:lnTo>
                <a:lnTo>
                  <a:pt x="127297" y="23732"/>
                </a:lnTo>
                <a:lnTo>
                  <a:pt x="92834" y="2407"/>
                </a:lnTo>
                <a:lnTo>
                  <a:pt x="78976" y="0"/>
                </a:lnTo>
                <a:close/>
              </a:path>
            </a:pathLst>
          </a:custGeom>
          <a:solidFill>
            <a:srgbClr val="E5E3E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7" name="object 107"/>
          <p:cNvSpPr/>
          <p:nvPr/>
        </p:nvSpPr>
        <p:spPr>
          <a:xfrm>
            <a:off x="9720028" y="3090567"/>
            <a:ext cx="147320" cy="147320"/>
          </a:xfrm>
          <a:custGeom>
            <a:avLst/>
            <a:gdLst/>
            <a:ahLst/>
            <a:cxnLst/>
            <a:rect l="l" t="t" r="r" b="b"/>
            <a:pathLst>
              <a:path w="147320" h="147319">
                <a:moveTo>
                  <a:pt x="78239" y="0"/>
                </a:moveTo>
                <a:lnTo>
                  <a:pt x="35469" y="11117"/>
                </a:lnTo>
                <a:lnTo>
                  <a:pt x="7628" y="40329"/>
                </a:lnTo>
                <a:lnTo>
                  <a:pt x="0" y="66528"/>
                </a:lnTo>
                <a:lnTo>
                  <a:pt x="1198" y="82467"/>
                </a:lnTo>
                <a:lnTo>
                  <a:pt x="18571" y="121474"/>
                </a:lnTo>
                <a:lnTo>
                  <a:pt x="51564" y="143612"/>
                </a:lnTo>
                <a:lnTo>
                  <a:pt x="73244" y="146898"/>
                </a:lnTo>
                <a:lnTo>
                  <a:pt x="87724" y="145470"/>
                </a:lnTo>
                <a:lnTo>
                  <a:pt x="124295" y="126261"/>
                </a:lnTo>
                <a:lnTo>
                  <a:pt x="144752" y="90463"/>
                </a:lnTo>
                <a:lnTo>
                  <a:pt x="146700" y="76133"/>
                </a:lnTo>
                <a:lnTo>
                  <a:pt x="145341" y="61027"/>
                </a:lnTo>
                <a:lnTo>
                  <a:pt x="126831" y="23436"/>
                </a:lnTo>
                <a:lnTo>
                  <a:pt x="92164" y="2304"/>
                </a:lnTo>
                <a:lnTo>
                  <a:pt x="78239" y="0"/>
                </a:lnTo>
                <a:close/>
              </a:path>
            </a:pathLst>
          </a:custGeom>
          <a:solidFill>
            <a:srgbClr val="E5E3E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8" name="object 108"/>
          <p:cNvSpPr/>
          <p:nvPr/>
        </p:nvSpPr>
        <p:spPr>
          <a:xfrm>
            <a:off x="9947867" y="3090424"/>
            <a:ext cx="147320" cy="147320"/>
          </a:xfrm>
          <a:custGeom>
            <a:avLst/>
            <a:gdLst/>
            <a:ahLst/>
            <a:cxnLst/>
            <a:rect l="l" t="t" r="r" b="b"/>
            <a:pathLst>
              <a:path w="147320" h="147319">
                <a:moveTo>
                  <a:pt x="79046" y="0"/>
                </a:moveTo>
                <a:lnTo>
                  <a:pt x="35963" y="10953"/>
                </a:lnTo>
                <a:lnTo>
                  <a:pt x="7875" y="39850"/>
                </a:lnTo>
                <a:lnTo>
                  <a:pt x="0" y="65808"/>
                </a:lnTo>
                <a:lnTo>
                  <a:pt x="1155" y="81918"/>
                </a:lnTo>
                <a:lnTo>
                  <a:pt x="18255" y="121259"/>
                </a:lnTo>
                <a:lnTo>
                  <a:pt x="50826" y="143707"/>
                </a:lnTo>
                <a:lnTo>
                  <a:pt x="73337" y="147267"/>
                </a:lnTo>
                <a:lnTo>
                  <a:pt x="87830" y="145844"/>
                </a:lnTo>
                <a:lnTo>
                  <a:pt x="124453" y="126698"/>
                </a:lnTo>
                <a:lnTo>
                  <a:pt x="145037" y="90992"/>
                </a:lnTo>
                <a:lnTo>
                  <a:pt x="147056" y="76689"/>
                </a:lnTo>
                <a:lnTo>
                  <a:pt x="145714" y="61507"/>
                </a:lnTo>
                <a:lnTo>
                  <a:pt x="127357" y="23757"/>
                </a:lnTo>
                <a:lnTo>
                  <a:pt x="92906" y="2418"/>
                </a:lnTo>
                <a:lnTo>
                  <a:pt x="79046" y="0"/>
                </a:lnTo>
                <a:close/>
              </a:path>
            </a:pathLst>
          </a:custGeom>
          <a:solidFill>
            <a:srgbClr val="E5E3E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9" name="object 109"/>
          <p:cNvSpPr/>
          <p:nvPr/>
        </p:nvSpPr>
        <p:spPr>
          <a:xfrm>
            <a:off x="10175887" y="3090419"/>
            <a:ext cx="147320" cy="147320"/>
          </a:xfrm>
          <a:custGeom>
            <a:avLst/>
            <a:gdLst/>
            <a:ahLst/>
            <a:cxnLst/>
            <a:rect l="l" t="t" r="r" b="b"/>
            <a:pathLst>
              <a:path w="147320" h="147319">
                <a:moveTo>
                  <a:pt x="78976" y="0"/>
                </a:moveTo>
                <a:lnTo>
                  <a:pt x="35906" y="10969"/>
                </a:lnTo>
                <a:lnTo>
                  <a:pt x="7850" y="39895"/>
                </a:lnTo>
                <a:lnTo>
                  <a:pt x="0" y="65875"/>
                </a:lnTo>
                <a:lnTo>
                  <a:pt x="1157" y="81973"/>
                </a:lnTo>
                <a:lnTo>
                  <a:pt x="18259" y="121293"/>
                </a:lnTo>
                <a:lnTo>
                  <a:pt x="50854" y="143726"/>
                </a:lnTo>
                <a:lnTo>
                  <a:pt x="73344" y="147272"/>
                </a:lnTo>
                <a:lnTo>
                  <a:pt x="87826" y="145849"/>
                </a:lnTo>
                <a:lnTo>
                  <a:pt x="124430" y="126690"/>
                </a:lnTo>
                <a:lnTo>
                  <a:pt x="145002" y="90964"/>
                </a:lnTo>
                <a:lnTo>
                  <a:pt x="147014" y="76654"/>
                </a:lnTo>
                <a:lnTo>
                  <a:pt x="145670" y="61476"/>
                </a:lnTo>
                <a:lnTo>
                  <a:pt x="127297" y="23732"/>
                </a:lnTo>
                <a:lnTo>
                  <a:pt x="92834" y="2407"/>
                </a:lnTo>
                <a:lnTo>
                  <a:pt x="78976" y="0"/>
                </a:lnTo>
                <a:close/>
              </a:path>
            </a:pathLst>
          </a:custGeom>
          <a:solidFill>
            <a:srgbClr val="E5E3E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0" name="object 110"/>
          <p:cNvSpPr/>
          <p:nvPr/>
        </p:nvSpPr>
        <p:spPr>
          <a:xfrm>
            <a:off x="10403868" y="3090419"/>
            <a:ext cx="147320" cy="147320"/>
          </a:xfrm>
          <a:custGeom>
            <a:avLst/>
            <a:gdLst/>
            <a:ahLst/>
            <a:cxnLst/>
            <a:rect l="l" t="t" r="r" b="b"/>
            <a:pathLst>
              <a:path w="147320" h="147319">
                <a:moveTo>
                  <a:pt x="78981" y="0"/>
                </a:moveTo>
                <a:lnTo>
                  <a:pt x="35931" y="10968"/>
                </a:lnTo>
                <a:lnTo>
                  <a:pt x="7860" y="39892"/>
                </a:lnTo>
                <a:lnTo>
                  <a:pt x="0" y="65870"/>
                </a:lnTo>
                <a:lnTo>
                  <a:pt x="1158" y="81969"/>
                </a:lnTo>
                <a:lnTo>
                  <a:pt x="18274" y="121290"/>
                </a:lnTo>
                <a:lnTo>
                  <a:pt x="50869" y="143725"/>
                </a:lnTo>
                <a:lnTo>
                  <a:pt x="73343" y="147272"/>
                </a:lnTo>
                <a:lnTo>
                  <a:pt x="87839" y="145849"/>
                </a:lnTo>
                <a:lnTo>
                  <a:pt x="124449" y="126690"/>
                </a:lnTo>
                <a:lnTo>
                  <a:pt x="145004" y="90964"/>
                </a:lnTo>
                <a:lnTo>
                  <a:pt x="147013" y="76654"/>
                </a:lnTo>
                <a:lnTo>
                  <a:pt x="145671" y="61476"/>
                </a:lnTo>
                <a:lnTo>
                  <a:pt x="127314" y="23732"/>
                </a:lnTo>
                <a:lnTo>
                  <a:pt x="92850" y="2407"/>
                </a:lnTo>
                <a:lnTo>
                  <a:pt x="78981" y="0"/>
                </a:lnTo>
                <a:close/>
              </a:path>
            </a:pathLst>
          </a:custGeom>
          <a:solidFill>
            <a:srgbClr val="E5E3E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1" name="object 111"/>
          <p:cNvSpPr/>
          <p:nvPr/>
        </p:nvSpPr>
        <p:spPr>
          <a:xfrm>
            <a:off x="828182" y="3318404"/>
            <a:ext cx="147320" cy="147320"/>
          </a:xfrm>
          <a:custGeom>
            <a:avLst/>
            <a:gdLst/>
            <a:ahLst/>
            <a:cxnLst/>
            <a:rect l="l" t="t" r="r" b="b"/>
            <a:pathLst>
              <a:path w="147319" h="147320">
                <a:moveTo>
                  <a:pt x="79024" y="0"/>
                </a:moveTo>
                <a:lnTo>
                  <a:pt x="35957" y="10955"/>
                </a:lnTo>
                <a:lnTo>
                  <a:pt x="7875" y="39860"/>
                </a:lnTo>
                <a:lnTo>
                  <a:pt x="0" y="65830"/>
                </a:lnTo>
                <a:lnTo>
                  <a:pt x="1156" y="81936"/>
                </a:lnTo>
                <a:lnTo>
                  <a:pt x="18260" y="121269"/>
                </a:lnTo>
                <a:lnTo>
                  <a:pt x="50838" y="143712"/>
                </a:lnTo>
                <a:lnTo>
                  <a:pt x="73337" y="147268"/>
                </a:lnTo>
                <a:lnTo>
                  <a:pt x="87819" y="145845"/>
                </a:lnTo>
                <a:lnTo>
                  <a:pt x="124438" y="126692"/>
                </a:lnTo>
                <a:lnTo>
                  <a:pt x="145029" y="90983"/>
                </a:lnTo>
                <a:lnTo>
                  <a:pt x="147045" y="76683"/>
                </a:lnTo>
                <a:lnTo>
                  <a:pt x="145701" y="61502"/>
                </a:lnTo>
                <a:lnTo>
                  <a:pt x="127328" y="23752"/>
                </a:lnTo>
                <a:lnTo>
                  <a:pt x="92875" y="2415"/>
                </a:lnTo>
                <a:lnTo>
                  <a:pt x="79024" y="0"/>
                </a:lnTo>
                <a:close/>
              </a:path>
            </a:pathLst>
          </a:custGeom>
          <a:solidFill>
            <a:srgbClr val="E5E3E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2" name="object 112"/>
          <p:cNvSpPr/>
          <p:nvPr/>
        </p:nvSpPr>
        <p:spPr>
          <a:xfrm>
            <a:off x="1056162" y="3318404"/>
            <a:ext cx="147320" cy="147320"/>
          </a:xfrm>
          <a:custGeom>
            <a:avLst/>
            <a:gdLst/>
            <a:ahLst/>
            <a:cxnLst/>
            <a:rect l="l" t="t" r="r" b="b"/>
            <a:pathLst>
              <a:path w="147319" h="147320">
                <a:moveTo>
                  <a:pt x="79031" y="0"/>
                </a:moveTo>
                <a:lnTo>
                  <a:pt x="35938" y="10954"/>
                </a:lnTo>
                <a:lnTo>
                  <a:pt x="7867" y="39857"/>
                </a:lnTo>
                <a:lnTo>
                  <a:pt x="0" y="65825"/>
                </a:lnTo>
                <a:lnTo>
                  <a:pt x="1154" y="81932"/>
                </a:lnTo>
                <a:lnTo>
                  <a:pt x="18241" y="121267"/>
                </a:lnTo>
                <a:lnTo>
                  <a:pt x="50816" y="143711"/>
                </a:lnTo>
                <a:lnTo>
                  <a:pt x="73337" y="147268"/>
                </a:lnTo>
                <a:lnTo>
                  <a:pt x="87834" y="145845"/>
                </a:lnTo>
                <a:lnTo>
                  <a:pt x="124458" y="126692"/>
                </a:lnTo>
                <a:lnTo>
                  <a:pt x="145032" y="90983"/>
                </a:lnTo>
                <a:lnTo>
                  <a:pt x="147045" y="76683"/>
                </a:lnTo>
                <a:lnTo>
                  <a:pt x="145703" y="61502"/>
                </a:lnTo>
                <a:lnTo>
                  <a:pt x="127346" y="23752"/>
                </a:lnTo>
                <a:lnTo>
                  <a:pt x="92892" y="2415"/>
                </a:lnTo>
                <a:lnTo>
                  <a:pt x="79031" y="0"/>
                </a:lnTo>
                <a:close/>
              </a:path>
            </a:pathLst>
          </a:custGeom>
          <a:solidFill>
            <a:srgbClr val="E5E3E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3" name="object 113"/>
          <p:cNvSpPr/>
          <p:nvPr/>
        </p:nvSpPr>
        <p:spPr>
          <a:xfrm>
            <a:off x="1284181" y="3318400"/>
            <a:ext cx="147320" cy="147320"/>
          </a:xfrm>
          <a:custGeom>
            <a:avLst/>
            <a:gdLst/>
            <a:ahLst/>
            <a:cxnLst/>
            <a:rect l="l" t="t" r="r" b="b"/>
            <a:pathLst>
              <a:path w="147319" h="147320">
                <a:moveTo>
                  <a:pt x="78976" y="0"/>
                </a:moveTo>
                <a:lnTo>
                  <a:pt x="35911" y="10966"/>
                </a:lnTo>
                <a:lnTo>
                  <a:pt x="7854" y="39891"/>
                </a:lnTo>
                <a:lnTo>
                  <a:pt x="0" y="65876"/>
                </a:lnTo>
                <a:lnTo>
                  <a:pt x="1156" y="81974"/>
                </a:lnTo>
                <a:lnTo>
                  <a:pt x="18257" y="121293"/>
                </a:lnTo>
                <a:lnTo>
                  <a:pt x="50852" y="143726"/>
                </a:lnTo>
                <a:lnTo>
                  <a:pt x="73342" y="147272"/>
                </a:lnTo>
                <a:lnTo>
                  <a:pt x="87826" y="145848"/>
                </a:lnTo>
                <a:lnTo>
                  <a:pt x="124435" y="126686"/>
                </a:lnTo>
                <a:lnTo>
                  <a:pt x="145004" y="90962"/>
                </a:lnTo>
                <a:lnTo>
                  <a:pt x="147013" y="76657"/>
                </a:lnTo>
                <a:lnTo>
                  <a:pt x="145669" y="61478"/>
                </a:lnTo>
                <a:lnTo>
                  <a:pt x="127295" y="23733"/>
                </a:lnTo>
                <a:lnTo>
                  <a:pt x="92833" y="2407"/>
                </a:lnTo>
                <a:lnTo>
                  <a:pt x="78976" y="0"/>
                </a:lnTo>
                <a:close/>
              </a:path>
            </a:pathLst>
          </a:custGeom>
          <a:solidFill>
            <a:srgbClr val="E5E3E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4" name="object 114"/>
          <p:cNvSpPr/>
          <p:nvPr/>
        </p:nvSpPr>
        <p:spPr>
          <a:xfrm>
            <a:off x="1512127" y="3318400"/>
            <a:ext cx="147320" cy="147320"/>
          </a:xfrm>
          <a:custGeom>
            <a:avLst/>
            <a:gdLst/>
            <a:ahLst/>
            <a:cxnLst/>
            <a:rect l="l" t="t" r="r" b="b"/>
            <a:pathLst>
              <a:path w="147319" h="147320">
                <a:moveTo>
                  <a:pt x="79016" y="0"/>
                </a:moveTo>
                <a:lnTo>
                  <a:pt x="35969" y="10960"/>
                </a:lnTo>
                <a:lnTo>
                  <a:pt x="7879" y="39870"/>
                </a:lnTo>
                <a:lnTo>
                  <a:pt x="0" y="65843"/>
                </a:lnTo>
                <a:lnTo>
                  <a:pt x="1157" y="81943"/>
                </a:lnTo>
                <a:lnTo>
                  <a:pt x="18271" y="121267"/>
                </a:lnTo>
                <a:lnTo>
                  <a:pt x="50858" y="143712"/>
                </a:lnTo>
                <a:lnTo>
                  <a:pt x="73375" y="147272"/>
                </a:lnTo>
                <a:lnTo>
                  <a:pt x="87874" y="145848"/>
                </a:lnTo>
                <a:lnTo>
                  <a:pt x="124488" y="126686"/>
                </a:lnTo>
                <a:lnTo>
                  <a:pt x="145040" y="90962"/>
                </a:lnTo>
                <a:lnTo>
                  <a:pt x="147047" y="76657"/>
                </a:lnTo>
                <a:lnTo>
                  <a:pt x="145704" y="61478"/>
                </a:lnTo>
                <a:lnTo>
                  <a:pt x="127347" y="23733"/>
                </a:lnTo>
                <a:lnTo>
                  <a:pt x="92885" y="2407"/>
                </a:lnTo>
                <a:lnTo>
                  <a:pt x="79016" y="0"/>
                </a:lnTo>
                <a:close/>
              </a:path>
            </a:pathLst>
          </a:custGeom>
          <a:solidFill>
            <a:srgbClr val="E5E3E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5" name="object 115"/>
          <p:cNvSpPr/>
          <p:nvPr/>
        </p:nvSpPr>
        <p:spPr>
          <a:xfrm>
            <a:off x="1739976" y="3318407"/>
            <a:ext cx="147320" cy="147320"/>
          </a:xfrm>
          <a:custGeom>
            <a:avLst/>
            <a:gdLst/>
            <a:ahLst/>
            <a:cxnLst/>
            <a:rect l="l" t="t" r="r" b="b"/>
            <a:pathLst>
              <a:path w="147319" h="147320">
                <a:moveTo>
                  <a:pt x="73505" y="0"/>
                </a:moveTo>
                <a:lnTo>
                  <a:pt x="33219" y="12011"/>
                </a:lnTo>
                <a:lnTo>
                  <a:pt x="6535" y="43087"/>
                </a:lnTo>
                <a:lnTo>
                  <a:pt x="0" y="70723"/>
                </a:lnTo>
                <a:lnTo>
                  <a:pt x="1358" y="85833"/>
                </a:lnTo>
                <a:lnTo>
                  <a:pt x="19867" y="123430"/>
                </a:lnTo>
                <a:lnTo>
                  <a:pt x="54522" y="144577"/>
                </a:lnTo>
                <a:lnTo>
                  <a:pt x="68438" y="146893"/>
                </a:lnTo>
                <a:lnTo>
                  <a:pt x="84024" y="145617"/>
                </a:lnTo>
                <a:lnTo>
                  <a:pt x="122430" y="127739"/>
                </a:lnTo>
                <a:lnTo>
                  <a:pt x="144142" y="94023"/>
                </a:lnTo>
                <a:lnTo>
                  <a:pt x="146743" y="80428"/>
                </a:lnTo>
                <a:lnTo>
                  <a:pt x="145546" y="64474"/>
                </a:lnTo>
                <a:lnTo>
                  <a:pt x="128174" y="25445"/>
                </a:lnTo>
                <a:lnTo>
                  <a:pt x="95204" y="3297"/>
                </a:lnTo>
                <a:lnTo>
                  <a:pt x="73505" y="0"/>
                </a:lnTo>
                <a:close/>
              </a:path>
            </a:pathLst>
          </a:custGeom>
          <a:solidFill>
            <a:srgbClr val="E5E3E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6" name="object 116"/>
          <p:cNvSpPr/>
          <p:nvPr/>
        </p:nvSpPr>
        <p:spPr>
          <a:xfrm>
            <a:off x="1968004" y="3318407"/>
            <a:ext cx="146685" cy="147320"/>
          </a:xfrm>
          <a:custGeom>
            <a:avLst/>
            <a:gdLst/>
            <a:ahLst/>
            <a:cxnLst/>
            <a:rect l="l" t="t" r="r" b="b"/>
            <a:pathLst>
              <a:path w="146685" h="147320">
                <a:moveTo>
                  <a:pt x="73505" y="0"/>
                </a:moveTo>
                <a:lnTo>
                  <a:pt x="33202" y="12011"/>
                </a:lnTo>
                <a:lnTo>
                  <a:pt x="6529" y="43087"/>
                </a:lnTo>
                <a:lnTo>
                  <a:pt x="0" y="70723"/>
                </a:lnTo>
                <a:lnTo>
                  <a:pt x="1357" y="85833"/>
                </a:lnTo>
                <a:lnTo>
                  <a:pt x="19854" y="123430"/>
                </a:lnTo>
                <a:lnTo>
                  <a:pt x="54509" y="144577"/>
                </a:lnTo>
                <a:lnTo>
                  <a:pt x="68434" y="146893"/>
                </a:lnTo>
                <a:lnTo>
                  <a:pt x="84024" y="145616"/>
                </a:lnTo>
                <a:lnTo>
                  <a:pt x="122419" y="127728"/>
                </a:lnTo>
                <a:lnTo>
                  <a:pt x="144104" y="93994"/>
                </a:lnTo>
                <a:lnTo>
                  <a:pt x="146696" y="80393"/>
                </a:lnTo>
                <a:lnTo>
                  <a:pt x="145498" y="64441"/>
                </a:lnTo>
                <a:lnTo>
                  <a:pt x="128126" y="25416"/>
                </a:lnTo>
                <a:lnTo>
                  <a:pt x="95148" y="3281"/>
                </a:lnTo>
                <a:lnTo>
                  <a:pt x="73505" y="0"/>
                </a:lnTo>
                <a:close/>
              </a:path>
            </a:pathLst>
          </a:custGeom>
          <a:solidFill>
            <a:srgbClr val="E5E3E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7" name="object 117"/>
          <p:cNvSpPr/>
          <p:nvPr/>
        </p:nvSpPr>
        <p:spPr>
          <a:xfrm>
            <a:off x="2196252" y="3318575"/>
            <a:ext cx="147320" cy="147320"/>
          </a:xfrm>
          <a:custGeom>
            <a:avLst/>
            <a:gdLst/>
            <a:ahLst/>
            <a:cxnLst/>
            <a:rect l="l" t="t" r="r" b="b"/>
            <a:pathLst>
              <a:path w="147319" h="147320">
                <a:moveTo>
                  <a:pt x="78309" y="0"/>
                </a:moveTo>
                <a:lnTo>
                  <a:pt x="35526" y="11101"/>
                </a:lnTo>
                <a:lnTo>
                  <a:pt x="7653" y="40285"/>
                </a:lnTo>
                <a:lnTo>
                  <a:pt x="0" y="66461"/>
                </a:lnTo>
                <a:lnTo>
                  <a:pt x="1197" y="82416"/>
                </a:lnTo>
                <a:lnTo>
                  <a:pt x="18568" y="121446"/>
                </a:lnTo>
                <a:lnTo>
                  <a:pt x="51536" y="143595"/>
                </a:lnTo>
                <a:lnTo>
                  <a:pt x="73237" y="146893"/>
                </a:lnTo>
                <a:lnTo>
                  <a:pt x="87726" y="145467"/>
                </a:lnTo>
                <a:lnTo>
                  <a:pt x="124314" y="126274"/>
                </a:lnTo>
                <a:lnTo>
                  <a:pt x="144788" y="90496"/>
                </a:lnTo>
                <a:lnTo>
                  <a:pt x="146743" y="76170"/>
                </a:lnTo>
                <a:lnTo>
                  <a:pt x="145386" y="61060"/>
                </a:lnTo>
                <a:lnTo>
                  <a:pt x="126889" y="23463"/>
                </a:lnTo>
                <a:lnTo>
                  <a:pt x="92233" y="2315"/>
                </a:lnTo>
                <a:lnTo>
                  <a:pt x="78309" y="0"/>
                </a:lnTo>
                <a:close/>
              </a:path>
            </a:pathLst>
          </a:custGeom>
          <a:solidFill>
            <a:srgbClr val="E5E3E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8" name="object 118"/>
          <p:cNvSpPr/>
          <p:nvPr/>
        </p:nvSpPr>
        <p:spPr>
          <a:xfrm>
            <a:off x="2652115" y="3318400"/>
            <a:ext cx="147320" cy="147320"/>
          </a:xfrm>
          <a:custGeom>
            <a:avLst/>
            <a:gdLst/>
            <a:ahLst/>
            <a:cxnLst/>
            <a:rect l="l" t="t" r="r" b="b"/>
            <a:pathLst>
              <a:path w="147319" h="147320">
                <a:moveTo>
                  <a:pt x="79011" y="0"/>
                </a:moveTo>
                <a:lnTo>
                  <a:pt x="35944" y="10960"/>
                </a:lnTo>
                <a:lnTo>
                  <a:pt x="7869" y="39873"/>
                </a:lnTo>
                <a:lnTo>
                  <a:pt x="0" y="65848"/>
                </a:lnTo>
                <a:lnTo>
                  <a:pt x="1156" y="81947"/>
                </a:lnTo>
                <a:lnTo>
                  <a:pt x="18256" y="121270"/>
                </a:lnTo>
                <a:lnTo>
                  <a:pt x="50844" y="143713"/>
                </a:lnTo>
                <a:lnTo>
                  <a:pt x="73376" y="147272"/>
                </a:lnTo>
                <a:lnTo>
                  <a:pt x="87861" y="145848"/>
                </a:lnTo>
                <a:lnTo>
                  <a:pt x="124470" y="126686"/>
                </a:lnTo>
                <a:lnTo>
                  <a:pt x="145039" y="90962"/>
                </a:lnTo>
                <a:lnTo>
                  <a:pt x="147048" y="76657"/>
                </a:lnTo>
                <a:lnTo>
                  <a:pt x="145704" y="61478"/>
                </a:lnTo>
                <a:lnTo>
                  <a:pt x="127330" y="23733"/>
                </a:lnTo>
                <a:lnTo>
                  <a:pt x="92868" y="2407"/>
                </a:lnTo>
                <a:lnTo>
                  <a:pt x="79011" y="0"/>
                </a:lnTo>
                <a:close/>
              </a:path>
            </a:pathLst>
          </a:custGeom>
          <a:solidFill>
            <a:srgbClr val="E5E3E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9" name="object 119"/>
          <p:cNvSpPr/>
          <p:nvPr/>
        </p:nvSpPr>
        <p:spPr>
          <a:xfrm>
            <a:off x="2880131" y="3318400"/>
            <a:ext cx="147320" cy="147320"/>
          </a:xfrm>
          <a:custGeom>
            <a:avLst/>
            <a:gdLst/>
            <a:ahLst/>
            <a:cxnLst/>
            <a:rect l="l" t="t" r="r" b="b"/>
            <a:pathLst>
              <a:path w="147319" h="147320">
                <a:moveTo>
                  <a:pt x="78981" y="0"/>
                </a:moveTo>
                <a:lnTo>
                  <a:pt x="35936" y="10965"/>
                </a:lnTo>
                <a:lnTo>
                  <a:pt x="7864" y="39888"/>
                </a:lnTo>
                <a:lnTo>
                  <a:pt x="0" y="65871"/>
                </a:lnTo>
                <a:lnTo>
                  <a:pt x="1158" y="81970"/>
                </a:lnTo>
                <a:lnTo>
                  <a:pt x="18273" y="121290"/>
                </a:lnTo>
                <a:lnTo>
                  <a:pt x="50867" y="143725"/>
                </a:lnTo>
                <a:lnTo>
                  <a:pt x="73341" y="147272"/>
                </a:lnTo>
                <a:lnTo>
                  <a:pt x="87839" y="145848"/>
                </a:lnTo>
                <a:lnTo>
                  <a:pt x="124454" y="126686"/>
                </a:lnTo>
                <a:lnTo>
                  <a:pt x="145006" y="90962"/>
                </a:lnTo>
                <a:lnTo>
                  <a:pt x="147012" y="76657"/>
                </a:lnTo>
                <a:lnTo>
                  <a:pt x="145670" y="61478"/>
                </a:lnTo>
                <a:lnTo>
                  <a:pt x="127313" y="23733"/>
                </a:lnTo>
                <a:lnTo>
                  <a:pt x="92850" y="2407"/>
                </a:lnTo>
                <a:lnTo>
                  <a:pt x="78981" y="0"/>
                </a:lnTo>
                <a:close/>
              </a:path>
            </a:pathLst>
          </a:custGeom>
          <a:solidFill>
            <a:srgbClr val="E5E3E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0" name="object 120"/>
          <p:cNvSpPr/>
          <p:nvPr/>
        </p:nvSpPr>
        <p:spPr>
          <a:xfrm>
            <a:off x="3108069" y="3318394"/>
            <a:ext cx="147320" cy="147320"/>
          </a:xfrm>
          <a:custGeom>
            <a:avLst/>
            <a:gdLst/>
            <a:ahLst/>
            <a:cxnLst/>
            <a:rect l="l" t="t" r="r" b="b"/>
            <a:pathLst>
              <a:path w="147320" h="147320">
                <a:moveTo>
                  <a:pt x="78992" y="0"/>
                </a:moveTo>
                <a:lnTo>
                  <a:pt x="35957" y="10968"/>
                </a:lnTo>
                <a:lnTo>
                  <a:pt x="7873" y="39890"/>
                </a:lnTo>
                <a:lnTo>
                  <a:pt x="0" y="65872"/>
                </a:lnTo>
                <a:lnTo>
                  <a:pt x="1157" y="81963"/>
                </a:lnTo>
                <a:lnTo>
                  <a:pt x="18273" y="121270"/>
                </a:lnTo>
                <a:lnTo>
                  <a:pt x="50875" y="143713"/>
                </a:lnTo>
                <a:lnTo>
                  <a:pt x="73429" y="147277"/>
                </a:lnTo>
                <a:lnTo>
                  <a:pt x="87916" y="145852"/>
                </a:lnTo>
                <a:lnTo>
                  <a:pt x="124511" y="126678"/>
                </a:lnTo>
                <a:lnTo>
                  <a:pt x="145051" y="90934"/>
                </a:lnTo>
                <a:lnTo>
                  <a:pt x="147051" y="76622"/>
                </a:lnTo>
                <a:lnTo>
                  <a:pt x="145706" y="61447"/>
                </a:lnTo>
                <a:lnTo>
                  <a:pt x="127333" y="23707"/>
                </a:lnTo>
                <a:lnTo>
                  <a:pt x="92859" y="2397"/>
                </a:lnTo>
                <a:lnTo>
                  <a:pt x="78992" y="0"/>
                </a:lnTo>
                <a:close/>
              </a:path>
            </a:pathLst>
          </a:custGeom>
          <a:solidFill>
            <a:srgbClr val="E5E3E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1" name="object 121"/>
          <p:cNvSpPr/>
          <p:nvPr/>
        </p:nvSpPr>
        <p:spPr>
          <a:xfrm>
            <a:off x="3336095" y="3318404"/>
            <a:ext cx="147320" cy="147320"/>
          </a:xfrm>
          <a:custGeom>
            <a:avLst/>
            <a:gdLst/>
            <a:ahLst/>
            <a:cxnLst/>
            <a:rect l="l" t="t" r="r" b="b"/>
            <a:pathLst>
              <a:path w="147320" h="147320">
                <a:moveTo>
                  <a:pt x="79030" y="0"/>
                </a:moveTo>
                <a:lnTo>
                  <a:pt x="35960" y="10954"/>
                </a:lnTo>
                <a:lnTo>
                  <a:pt x="7876" y="39857"/>
                </a:lnTo>
                <a:lnTo>
                  <a:pt x="0" y="65825"/>
                </a:lnTo>
                <a:lnTo>
                  <a:pt x="1155" y="81932"/>
                </a:lnTo>
                <a:lnTo>
                  <a:pt x="18258" y="121267"/>
                </a:lnTo>
                <a:lnTo>
                  <a:pt x="50835" y="143711"/>
                </a:lnTo>
                <a:lnTo>
                  <a:pt x="73336" y="147268"/>
                </a:lnTo>
                <a:lnTo>
                  <a:pt x="87833" y="145845"/>
                </a:lnTo>
                <a:lnTo>
                  <a:pt x="124457" y="126692"/>
                </a:lnTo>
                <a:lnTo>
                  <a:pt x="145031" y="90983"/>
                </a:lnTo>
                <a:lnTo>
                  <a:pt x="147044" y="76683"/>
                </a:lnTo>
                <a:lnTo>
                  <a:pt x="145702" y="61502"/>
                </a:lnTo>
                <a:lnTo>
                  <a:pt x="127345" y="23752"/>
                </a:lnTo>
                <a:lnTo>
                  <a:pt x="92892" y="2415"/>
                </a:lnTo>
                <a:lnTo>
                  <a:pt x="79030" y="0"/>
                </a:lnTo>
                <a:close/>
              </a:path>
            </a:pathLst>
          </a:custGeom>
          <a:solidFill>
            <a:srgbClr val="E5E3E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3" name="object 123"/>
          <p:cNvSpPr/>
          <p:nvPr/>
        </p:nvSpPr>
        <p:spPr>
          <a:xfrm>
            <a:off x="4248113" y="3318409"/>
            <a:ext cx="147320" cy="147320"/>
          </a:xfrm>
          <a:custGeom>
            <a:avLst/>
            <a:gdLst/>
            <a:ahLst/>
            <a:cxnLst/>
            <a:rect l="l" t="t" r="r" b="b"/>
            <a:pathLst>
              <a:path w="147320" h="147320">
                <a:moveTo>
                  <a:pt x="79048" y="0"/>
                </a:moveTo>
                <a:lnTo>
                  <a:pt x="35948" y="10947"/>
                </a:lnTo>
                <a:lnTo>
                  <a:pt x="7872" y="39840"/>
                </a:lnTo>
                <a:lnTo>
                  <a:pt x="0" y="65801"/>
                </a:lnTo>
                <a:lnTo>
                  <a:pt x="1154" y="81916"/>
                </a:lnTo>
                <a:lnTo>
                  <a:pt x="18240" y="121266"/>
                </a:lnTo>
                <a:lnTo>
                  <a:pt x="50803" y="143711"/>
                </a:lnTo>
                <a:lnTo>
                  <a:pt x="73284" y="147263"/>
                </a:lnTo>
                <a:lnTo>
                  <a:pt x="87778" y="145840"/>
                </a:lnTo>
                <a:lnTo>
                  <a:pt x="124416" y="126700"/>
                </a:lnTo>
                <a:lnTo>
                  <a:pt x="145018" y="91011"/>
                </a:lnTo>
                <a:lnTo>
                  <a:pt x="147041" y="76719"/>
                </a:lnTo>
                <a:lnTo>
                  <a:pt x="145699" y="61533"/>
                </a:lnTo>
                <a:lnTo>
                  <a:pt x="127343" y="23777"/>
                </a:lnTo>
                <a:lnTo>
                  <a:pt x="92901" y="2426"/>
                </a:lnTo>
                <a:lnTo>
                  <a:pt x="79048" y="0"/>
                </a:lnTo>
                <a:close/>
              </a:path>
            </a:pathLst>
          </a:custGeom>
          <a:solidFill>
            <a:srgbClr val="E5E3E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4" name="object 124"/>
          <p:cNvSpPr/>
          <p:nvPr/>
        </p:nvSpPr>
        <p:spPr>
          <a:xfrm>
            <a:off x="4476080" y="3318400"/>
            <a:ext cx="147320" cy="147320"/>
          </a:xfrm>
          <a:custGeom>
            <a:avLst/>
            <a:gdLst/>
            <a:ahLst/>
            <a:cxnLst/>
            <a:rect l="l" t="t" r="r" b="b"/>
            <a:pathLst>
              <a:path w="147320" h="147320">
                <a:moveTo>
                  <a:pt x="78982" y="0"/>
                </a:moveTo>
                <a:lnTo>
                  <a:pt x="35914" y="10965"/>
                </a:lnTo>
                <a:lnTo>
                  <a:pt x="7856" y="39888"/>
                </a:lnTo>
                <a:lnTo>
                  <a:pt x="0" y="65871"/>
                </a:lnTo>
                <a:lnTo>
                  <a:pt x="1156" y="81970"/>
                </a:lnTo>
                <a:lnTo>
                  <a:pt x="18256" y="121291"/>
                </a:lnTo>
                <a:lnTo>
                  <a:pt x="50849" y="143725"/>
                </a:lnTo>
                <a:lnTo>
                  <a:pt x="73341" y="147272"/>
                </a:lnTo>
                <a:lnTo>
                  <a:pt x="87840" y="145848"/>
                </a:lnTo>
                <a:lnTo>
                  <a:pt x="124454" y="126686"/>
                </a:lnTo>
                <a:lnTo>
                  <a:pt x="145006" y="90962"/>
                </a:lnTo>
                <a:lnTo>
                  <a:pt x="147013" y="76657"/>
                </a:lnTo>
                <a:lnTo>
                  <a:pt x="145670" y="61478"/>
                </a:lnTo>
                <a:lnTo>
                  <a:pt x="127313" y="23733"/>
                </a:lnTo>
                <a:lnTo>
                  <a:pt x="92850" y="2407"/>
                </a:lnTo>
                <a:lnTo>
                  <a:pt x="78982" y="0"/>
                </a:lnTo>
                <a:close/>
              </a:path>
            </a:pathLst>
          </a:custGeom>
          <a:solidFill>
            <a:srgbClr val="E5E3E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5" name="object 125"/>
          <p:cNvSpPr/>
          <p:nvPr/>
        </p:nvSpPr>
        <p:spPr>
          <a:xfrm>
            <a:off x="4704063" y="3318404"/>
            <a:ext cx="147320" cy="147320"/>
          </a:xfrm>
          <a:custGeom>
            <a:avLst/>
            <a:gdLst/>
            <a:ahLst/>
            <a:cxnLst/>
            <a:rect l="l" t="t" r="r" b="b"/>
            <a:pathLst>
              <a:path w="147320" h="147320">
                <a:moveTo>
                  <a:pt x="79024" y="0"/>
                </a:moveTo>
                <a:lnTo>
                  <a:pt x="35957" y="10955"/>
                </a:lnTo>
                <a:lnTo>
                  <a:pt x="7875" y="39860"/>
                </a:lnTo>
                <a:lnTo>
                  <a:pt x="0" y="65830"/>
                </a:lnTo>
                <a:lnTo>
                  <a:pt x="1156" y="81936"/>
                </a:lnTo>
                <a:lnTo>
                  <a:pt x="18260" y="121269"/>
                </a:lnTo>
                <a:lnTo>
                  <a:pt x="50838" y="143712"/>
                </a:lnTo>
                <a:lnTo>
                  <a:pt x="73337" y="147268"/>
                </a:lnTo>
                <a:lnTo>
                  <a:pt x="87819" y="145845"/>
                </a:lnTo>
                <a:lnTo>
                  <a:pt x="124438" y="126692"/>
                </a:lnTo>
                <a:lnTo>
                  <a:pt x="145029" y="90983"/>
                </a:lnTo>
                <a:lnTo>
                  <a:pt x="147045" y="76683"/>
                </a:lnTo>
                <a:lnTo>
                  <a:pt x="145701" y="61502"/>
                </a:lnTo>
                <a:lnTo>
                  <a:pt x="127328" y="23752"/>
                </a:lnTo>
                <a:lnTo>
                  <a:pt x="92875" y="2415"/>
                </a:lnTo>
                <a:lnTo>
                  <a:pt x="79024" y="0"/>
                </a:lnTo>
                <a:close/>
              </a:path>
            </a:pathLst>
          </a:custGeom>
          <a:solidFill>
            <a:srgbClr val="E5E3E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6" name="object 126"/>
          <p:cNvSpPr/>
          <p:nvPr/>
        </p:nvSpPr>
        <p:spPr>
          <a:xfrm>
            <a:off x="4932049" y="3318409"/>
            <a:ext cx="147320" cy="147320"/>
          </a:xfrm>
          <a:custGeom>
            <a:avLst/>
            <a:gdLst/>
            <a:ahLst/>
            <a:cxnLst/>
            <a:rect l="l" t="t" r="r" b="b"/>
            <a:pathLst>
              <a:path w="147320" h="147320">
                <a:moveTo>
                  <a:pt x="79095" y="0"/>
                </a:moveTo>
                <a:lnTo>
                  <a:pt x="35970" y="10939"/>
                </a:lnTo>
                <a:lnTo>
                  <a:pt x="7882" y="39815"/>
                </a:lnTo>
                <a:lnTo>
                  <a:pt x="0" y="65762"/>
                </a:lnTo>
                <a:lnTo>
                  <a:pt x="1151" y="81881"/>
                </a:lnTo>
                <a:lnTo>
                  <a:pt x="18222" y="121235"/>
                </a:lnTo>
                <a:lnTo>
                  <a:pt x="50773" y="143693"/>
                </a:lnTo>
                <a:lnTo>
                  <a:pt x="73331" y="147263"/>
                </a:lnTo>
                <a:lnTo>
                  <a:pt x="87825" y="145840"/>
                </a:lnTo>
                <a:lnTo>
                  <a:pt x="124462" y="126700"/>
                </a:lnTo>
                <a:lnTo>
                  <a:pt x="145065" y="91011"/>
                </a:lnTo>
                <a:lnTo>
                  <a:pt x="147088" y="76719"/>
                </a:lnTo>
                <a:lnTo>
                  <a:pt x="145746" y="61533"/>
                </a:lnTo>
                <a:lnTo>
                  <a:pt x="127389" y="23777"/>
                </a:lnTo>
                <a:lnTo>
                  <a:pt x="92948" y="2426"/>
                </a:lnTo>
                <a:lnTo>
                  <a:pt x="79095" y="0"/>
                </a:lnTo>
                <a:close/>
              </a:path>
            </a:pathLst>
          </a:custGeom>
          <a:solidFill>
            <a:srgbClr val="E5E3E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7" name="object 127"/>
          <p:cNvSpPr/>
          <p:nvPr/>
        </p:nvSpPr>
        <p:spPr>
          <a:xfrm>
            <a:off x="5160062" y="3318400"/>
            <a:ext cx="147320" cy="147320"/>
          </a:xfrm>
          <a:custGeom>
            <a:avLst/>
            <a:gdLst/>
            <a:ahLst/>
            <a:cxnLst/>
            <a:rect l="l" t="t" r="r" b="b"/>
            <a:pathLst>
              <a:path w="147320" h="147320">
                <a:moveTo>
                  <a:pt x="78976" y="0"/>
                </a:moveTo>
                <a:lnTo>
                  <a:pt x="35911" y="10966"/>
                </a:lnTo>
                <a:lnTo>
                  <a:pt x="7854" y="39891"/>
                </a:lnTo>
                <a:lnTo>
                  <a:pt x="0" y="65876"/>
                </a:lnTo>
                <a:lnTo>
                  <a:pt x="1156" y="81974"/>
                </a:lnTo>
                <a:lnTo>
                  <a:pt x="18257" y="121293"/>
                </a:lnTo>
                <a:lnTo>
                  <a:pt x="50852" y="143726"/>
                </a:lnTo>
                <a:lnTo>
                  <a:pt x="73342" y="147272"/>
                </a:lnTo>
                <a:lnTo>
                  <a:pt x="87826" y="145848"/>
                </a:lnTo>
                <a:lnTo>
                  <a:pt x="124435" y="126686"/>
                </a:lnTo>
                <a:lnTo>
                  <a:pt x="145004" y="90962"/>
                </a:lnTo>
                <a:lnTo>
                  <a:pt x="147013" y="76657"/>
                </a:lnTo>
                <a:lnTo>
                  <a:pt x="145669" y="61478"/>
                </a:lnTo>
                <a:lnTo>
                  <a:pt x="127295" y="23733"/>
                </a:lnTo>
                <a:lnTo>
                  <a:pt x="92833" y="2407"/>
                </a:lnTo>
                <a:lnTo>
                  <a:pt x="78976" y="0"/>
                </a:lnTo>
                <a:close/>
              </a:path>
            </a:pathLst>
          </a:custGeom>
          <a:solidFill>
            <a:srgbClr val="E5E3E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8" name="object 128"/>
          <p:cNvSpPr/>
          <p:nvPr/>
        </p:nvSpPr>
        <p:spPr>
          <a:xfrm>
            <a:off x="5388049" y="3318405"/>
            <a:ext cx="147320" cy="147320"/>
          </a:xfrm>
          <a:custGeom>
            <a:avLst/>
            <a:gdLst/>
            <a:ahLst/>
            <a:cxnLst/>
            <a:rect l="l" t="t" r="r" b="b"/>
            <a:pathLst>
              <a:path w="147320" h="147320">
                <a:moveTo>
                  <a:pt x="79046" y="0"/>
                </a:moveTo>
                <a:lnTo>
                  <a:pt x="35968" y="10950"/>
                </a:lnTo>
                <a:lnTo>
                  <a:pt x="7880" y="39846"/>
                </a:lnTo>
                <a:lnTo>
                  <a:pt x="0" y="65809"/>
                </a:lnTo>
                <a:lnTo>
                  <a:pt x="1155" y="81919"/>
                </a:lnTo>
                <a:lnTo>
                  <a:pt x="18253" y="121259"/>
                </a:lnTo>
                <a:lnTo>
                  <a:pt x="50824" y="143707"/>
                </a:lnTo>
                <a:lnTo>
                  <a:pt x="73335" y="147267"/>
                </a:lnTo>
                <a:lnTo>
                  <a:pt x="87831" y="145844"/>
                </a:lnTo>
                <a:lnTo>
                  <a:pt x="124458" y="126694"/>
                </a:lnTo>
                <a:lnTo>
                  <a:pt x="145039" y="90990"/>
                </a:lnTo>
                <a:lnTo>
                  <a:pt x="147055" y="76692"/>
                </a:lnTo>
                <a:lnTo>
                  <a:pt x="145713" y="61509"/>
                </a:lnTo>
                <a:lnTo>
                  <a:pt x="127356" y="23758"/>
                </a:lnTo>
                <a:lnTo>
                  <a:pt x="92905" y="2418"/>
                </a:lnTo>
                <a:lnTo>
                  <a:pt x="79046" y="0"/>
                </a:lnTo>
                <a:close/>
              </a:path>
            </a:pathLst>
          </a:custGeom>
          <a:solidFill>
            <a:srgbClr val="E5E3E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9" name="object 129"/>
          <p:cNvSpPr/>
          <p:nvPr/>
        </p:nvSpPr>
        <p:spPr>
          <a:xfrm>
            <a:off x="5616028" y="3318405"/>
            <a:ext cx="147320" cy="147320"/>
          </a:xfrm>
          <a:custGeom>
            <a:avLst/>
            <a:gdLst/>
            <a:ahLst/>
            <a:cxnLst/>
            <a:rect l="l" t="t" r="r" b="b"/>
            <a:pathLst>
              <a:path w="147320" h="147320">
                <a:moveTo>
                  <a:pt x="79047" y="0"/>
                </a:moveTo>
                <a:lnTo>
                  <a:pt x="35946" y="10950"/>
                </a:lnTo>
                <a:lnTo>
                  <a:pt x="7871" y="39846"/>
                </a:lnTo>
                <a:lnTo>
                  <a:pt x="0" y="65809"/>
                </a:lnTo>
                <a:lnTo>
                  <a:pt x="1153" y="81919"/>
                </a:lnTo>
                <a:lnTo>
                  <a:pt x="18236" y="121259"/>
                </a:lnTo>
                <a:lnTo>
                  <a:pt x="50805" y="143707"/>
                </a:lnTo>
                <a:lnTo>
                  <a:pt x="73335" y="147267"/>
                </a:lnTo>
                <a:lnTo>
                  <a:pt x="87831" y="145844"/>
                </a:lnTo>
                <a:lnTo>
                  <a:pt x="124459" y="126694"/>
                </a:lnTo>
                <a:lnTo>
                  <a:pt x="145040" y="90990"/>
                </a:lnTo>
                <a:lnTo>
                  <a:pt x="147056" y="76692"/>
                </a:lnTo>
                <a:lnTo>
                  <a:pt x="145714" y="61509"/>
                </a:lnTo>
                <a:lnTo>
                  <a:pt x="127357" y="23758"/>
                </a:lnTo>
                <a:lnTo>
                  <a:pt x="92906" y="2418"/>
                </a:lnTo>
                <a:lnTo>
                  <a:pt x="79047" y="0"/>
                </a:lnTo>
                <a:close/>
              </a:path>
            </a:pathLst>
          </a:custGeom>
          <a:solidFill>
            <a:srgbClr val="E5E3E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0" name="object 130"/>
          <p:cNvSpPr/>
          <p:nvPr/>
        </p:nvSpPr>
        <p:spPr>
          <a:xfrm>
            <a:off x="5844048" y="3318400"/>
            <a:ext cx="147320" cy="147320"/>
          </a:xfrm>
          <a:custGeom>
            <a:avLst/>
            <a:gdLst/>
            <a:ahLst/>
            <a:cxnLst/>
            <a:rect l="l" t="t" r="r" b="b"/>
            <a:pathLst>
              <a:path w="147320" h="147320">
                <a:moveTo>
                  <a:pt x="78976" y="0"/>
                </a:moveTo>
                <a:lnTo>
                  <a:pt x="35911" y="10966"/>
                </a:lnTo>
                <a:lnTo>
                  <a:pt x="7854" y="39891"/>
                </a:lnTo>
                <a:lnTo>
                  <a:pt x="0" y="65876"/>
                </a:lnTo>
                <a:lnTo>
                  <a:pt x="1156" y="81974"/>
                </a:lnTo>
                <a:lnTo>
                  <a:pt x="18257" y="121293"/>
                </a:lnTo>
                <a:lnTo>
                  <a:pt x="50852" y="143726"/>
                </a:lnTo>
                <a:lnTo>
                  <a:pt x="73342" y="147272"/>
                </a:lnTo>
                <a:lnTo>
                  <a:pt x="87826" y="145848"/>
                </a:lnTo>
                <a:lnTo>
                  <a:pt x="124435" y="126686"/>
                </a:lnTo>
                <a:lnTo>
                  <a:pt x="145004" y="90962"/>
                </a:lnTo>
                <a:lnTo>
                  <a:pt x="147013" y="76657"/>
                </a:lnTo>
                <a:lnTo>
                  <a:pt x="145669" y="61478"/>
                </a:lnTo>
                <a:lnTo>
                  <a:pt x="127295" y="23733"/>
                </a:lnTo>
                <a:lnTo>
                  <a:pt x="92833" y="2407"/>
                </a:lnTo>
                <a:lnTo>
                  <a:pt x="78976" y="0"/>
                </a:lnTo>
                <a:close/>
              </a:path>
            </a:pathLst>
          </a:custGeom>
          <a:solidFill>
            <a:srgbClr val="E5E3E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1" name="object 131"/>
          <p:cNvSpPr/>
          <p:nvPr/>
        </p:nvSpPr>
        <p:spPr>
          <a:xfrm>
            <a:off x="6072030" y="3318400"/>
            <a:ext cx="147320" cy="147320"/>
          </a:xfrm>
          <a:custGeom>
            <a:avLst/>
            <a:gdLst/>
            <a:ahLst/>
            <a:cxnLst/>
            <a:rect l="l" t="t" r="r" b="b"/>
            <a:pathLst>
              <a:path w="147320" h="147320">
                <a:moveTo>
                  <a:pt x="78981" y="0"/>
                </a:moveTo>
                <a:lnTo>
                  <a:pt x="35936" y="10965"/>
                </a:lnTo>
                <a:lnTo>
                  <a:pt x="7864" y="39888"/>
                </a:lnTo>
                <a:lnTo>
                  <a:pt x="0" y="65871"/>
                </a:lnTo>
                <a:lnTo>
                  <a:pt x="1158" y="81970"/>
                </a:lnTo>
                <a:lnTo>
                  <a:pt x="18273" y="121290"/>
                </a:lnTo>
                <a:lnTo>
                  <a:pt x="50867" y="143725"/>
                </a:lnTo>
                <a:lnTo>
                  <a:pt x="73341" y="147272"/>
                </a:lnTo>
                <a:lnTo>
                  <a:pt x="87839" y="145848"/>
                </a:lnTo>
                <a:lnTo>
                  <a:pt x="124454" y="126686"/>
                </a:lnTo>
                <a:lnTo>
                  <a:pt x="145006" y="90962"/>
                </a:lnTo>
                <a:lnTo>
                  <a:pt x="147012" y="76657"/>
                </a:lnTo>
                <a:lnTo>
                  <a:pt x="145670" y="61478"/>
                </a:lnTo>
                <a:lnTo>
                  <a:pt x="127313" y="23733"/>
                </a:lnTo>
                <a:lnTo>
                  <a:pt x="92850" y="2407"/>
                </a:lnTo>
                <a:lnTo>
                  <a:pt x="78981" y="0"/>
                </a:lnTo>
                <a:close/>
              </a:path>
            </a:pathLst>
          </a:custGeom>
          <a:solidFill>
            <a:srgbClr val="E5E3E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2" name="object 132"/>
          <p:cNvSpPr/>
          <p:nvPr/>
        </p:nvSpPr>
        <p:spPr>
          <a:xfrm>
            <a:off x="6300013" y="3318404"/>
            <a:ext cx="147320" cy="147320"/>
          </a:xfrm>
          <a:custGeom>
            <a:avLst/>
            <a:gdLst/>
            <a:ahLst/>
            <a:cxnLst/>
            <a:rect l="l" t="t" r="r" b="b"/>
            <a:pathLst>
              <a:path w="147320" h="147320">
                <a:moveTo>
                  <a:pt x="79024" y="0"/>
                </a:moveTo>
                <a:lnTo>
                  <a:pt x="35957" y="10955"/>
                </a:lnTo>
                <a:lnTo>
                  <a:pt x="7875" y="39860"/>
                </a:lnTo>
                <a:lnTo>
                  <a:pt x="0" y="65830"/>
                </a:lnTo>
                <a:lnTo>
                  <a:pt x="1156" y="81936"/>
                </a:lnTo>
                <a:lnTo>
                  <a:pt x="18260" y="121269"/>
                </a:lnTo>
                <a:lnTo>
                  <a:pt x="50838" y="143712"/>
                </a:lnTo>
                <a:lnTo>
                  <a:pt x="73337" y="147268"/>
                </a:lnTo>
                <a:lnTo>
                  <a:pt x="87819" y="145845"/>
                </a:lnTo>
                <a:lnTo>
                  <a:pt x="124438" y="126692"/>
                </a:lnTo>
                <a:lnTo>
                  <a:pt x="145029" y="90983"/>
                </a:lnTo>
                <a:lnTo>
                  <a:pt x="147045" y="76683"/>
                </a:lnTo>
                <a:lnTo>
                  <a:pt x="145701" y="61502"/>
                </a:lnTo>
                <a:lnTo>
                  <a:pt x="127328" y="23752"/>
                </a:lnTo>
                <a:lnTo>
                  <a:pt x="92875" y="2415"/>
                </a:lnTo>
                <a:lnTo>
                  <a:pt x="79024" y="0"/>
                </a:lnTo>
                <a:close/>
              </a:path>
            </a:pathLst>
          </a:custGeom>
          <a:solidFill>
            <a:srgbClr val="E5E3E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3" name="object 133"/>
          <p:cNvSpPr/>
          <p:nvPr/>
        </p:nvSpPr>
        <p:spPr>
          <a:xfrm>
            <a:off x="6527990" y="3318394"/>
            <a:ext cx="147320" cy="147320"/>
          </a:xfrm>
          <a:custGeom>
            <a:avLst/>
            <a:gdLst/>
            <a:ahLst/>
            <a:cxnLst/>
            <a:rect l="l" t="t" r="r" b="b"/>
            <a:pathLst>
              <a:path w="147320" h="147320">
                <a:moveTo>
                  <a:pt x="78946" y="0"/>
                </a:moveTo>
                <a:lnTo>
                  <a:pt x="35912" y="10975"/>
                </a:lnTo>
                <a:lnTo>
                  <a:pt x="7853" y="39914"/>
                </a:lnTo>
                <a:lnTo>
                  <a:pt x="0" y="65910"/>
                </a:lnTo>
                <a:lnTo>
                  <a:pt x="1158" y="81998"/>
                </a:lnTo>
                <a:lnTo>
                  <a:pt x="18275" y="121301"/>
                </a:lnTo>
                <a:lnTo>
                  <a:pt x="50887" y="143731"/>
                </a:lnTo>
                <a:lnTo>
                  <a:pt x="73382" y="147277"/>
                </a:lnTo>
                <a:lnTo>
                  <a:pt x="87870" y="145852"/>
                </a:lnTo>
                <a:lnTo>
                  <a:pt x="124465" y="126678"/>
                </a:lnTo>
                <a:lnTo>
                  <a:pt x="145005" y="90934"/>
                </a:lnTo>
                <a:lnTo>
                  <a:pt x="147005" y="76622"/>
                </a:lnTo>
                <a:lnTo>
                  <a:pt x="145660" y="61447"/>
                </a:lnTo>
                <a:lnTo>
                  <a:pt x="127287" y="23707"/>
                </a:lnTo>
                <a:lnTo>
                  <a:pt x="92813" y="2397"/>
                </a:lnTo>
                <a:lnTo>
                  <a:pt x="78946" y="0"/>
                </a:lnTo>
                <a:close/>
              </a:path>
            </a:pathLst>
          </a:custGeom>
          <a:solidFill>
            <a:srgbClr val="E5E3E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4" name="object 134"/>
          <p:cNvSpPr/>
          <p:nvPr/>
        </p:nvSpPr>
        <p:spPr>
          <a:xfrm>
            <a:off x="6756012" y="3318400"/>
            <a:ext cx="147320" cy="147320"/>
          </a:xfrm>
          <a:custGeom>
            <a:avLst/>
            <a:gdLst/>
            <a:ahLst/>
            <a:cxnLst/>
            <a:rect l="l" t="t" r="r" b="b"/>
            <a:pathLst>
              <a:path w="147320" h="147320">
                <a:moveTo>
                  <a:pt x="78981" y="0"/>
                </a:moveTo>
                <a:lnTo>
                  <a:pt x="35936" y="10965"/>
                </a:lnTo>
                <a:lnTo>
                  <a:pt x="7864" y="39888"/>
                </a:lnTo>
                <a:lnTo>
                  <a:pt x="0" y="65871"/>
                </a:lnTo>
                <a:lnTo>
                  <a:pt x="1158" y="81970"/>
                </a:lnTo>
                <a:lnTo>
                  <a:pt x="18273" y="121290"/>
                </a:lnTo>
                <a:lnTo>
                  <a:pt x="50867" y="143725"/>
                </a:lnTo>
                <a:lnTo>
                  <a:pt x="73341" y="147272"/>
                </a:lnTo>
                <a:lnTo>
                  <a:pt x="87839" y="145848"/>
                </a:lnTo>
                <a:lnTo>
                  <a:pt x="124454" y="126686"/>
                </a:lnTo>
                <a:lnTo>
                  <a:pt x="145006" y="90962"/>
                </a:lnTo>
                <a:lnTo>
                  <a:pt x="147012" y="76657"/>
                </a:lnTo>
                <a:lnTo>
                  <a:pt x="145670" y="61478"/>
                </a:lnTo>
                <a:lnTo>
                  <a:pt x="127313" y="23733"/>
                </a:lnTo>
                <a:lnTo>
                  <a:pt x="92850" y="2407"/>
                </a:lnTo>
                <a:lnTo>
                  <a:pt x="78981" y="0"/>
                </a:lnTo>
                <a:close/>
              </a:path>
            </a:pathLst>
          </a:custGeom>
          <a:solidFill>
            <a:srgbClr val="E5E3E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5" name="object 135"/>
          <p:cNvSpPr/>
          <p:nvPr/>
        </p:nvSpPr>
        <p:spPr>
          <a:xfrm>
            <a:off x="6983950" y="3318394"/>
            <a:ext cx="147320" cy="147320"/>
          </a:xfrm>
          <a:custGeom>
            <a:avLst/>
            <a:gdLst/>
            <a:ahLst/>
            <a:cxnLst/>
            <a:rect l="l" t="t" r="r" b="b"/>
            <a:pathLst>
              <a:path w="147320" h="147320">
                <a:moveTo>
                  <a:pt x="78992" y="0"/>
                </a:moveTo>
                <a:lnTo>
                  <a:pt x="35957" y="10968"/>
                </a:lnTo>
                <a:lnTo>
                  <a:pt x="7873" y="39890"/>
                </a:lnTo>
                <a:lnTo>
                  <a:pt x="0" y="65872"/>
                </a:lnTo>
                <a:lnTo>
                  <a:pt x="1157" y="81963"/>
                </a:lnTo>
                <a:lnTo>
                  <a:pt x="18273" y="121270"/>
                </a:lnTo>
                <a:lnTo>
                  <a:pt x="50875" y="143713"/>
                </a:lnTo>
                <a:lnTo>
                  <a:pt x="73429" y="147277"/>
                </a:lnTo>
                <a:lnTo>
                  <a:pt x="87916" y="145852"/>
                </a:lnTo>
                <a:lnTo>
                  <a:pt x="124511" y="126678"/>
                </a:lnTo>
                <a:lnTo>
                  <a:pt x="145051" y="90934"/>
                </a:lnTo>
                <a:lnTo>
                  <a:pt x="147051" y="76622"/>
                </a:lnTo>
                <a:lnTo>
                  <a:pt x="145706" y="61447"/>
                </a:lnTo>
                <a:lnTo>
                  <a:pt x="127333" y="23707"/>
                </a:lnTo>
                <a:lnTo>
                  <a:pt x="92859" y="2397"/>
                </a:lnTo>
                <a:lnTo>
                  <a:pt x="78992" y="0"/>
                </a:lnTo>
                <a:close/>
              </a:path>
            </a:pathLst>
          </a:custGeom>
          <a:solidFill>
            <a:srgbClr val="E5E3E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6" name="object 136"/>
          <p:cNvSpPr/>
          <p:nvPr/>
        </p:nvSpPr>
        <p:spPr>
          <a:xfrm>
            <a:off x="7211976" y="3318404"/>
            <a:ext cx="147320" cy="147320"/>
          </a:xfrm>
          <a:custGeom>
            <a:avLst/>
            <a:gdLst/>
            <a:ahLst/>
            <a:cxnLst/>
            <a:rect l="l" t="t" r="r" b="b"/>
            <a:pathLst>
              <a:path w="147320" h="147320">
                <a:moveTo>
                  <a:pt x="79030" y="0"/>
                </a:moveTo>
                <a:lnTo>
                  <a:pt x="35960" y="10954"/>
                </a:lnTo>
                <a:lnTo>
                  <a:pt x="7876" y="39857"/>
                </a:lnTo>
                <a:lnTo>
                  <a:pt x="0" y="65825"/>
                </a:lnTo>
                <a:lnTo>
                  <a:pt x="1155" y="81932"/>
                </a:lnTo>
                <a:lnTo>
                  <a:pt x="18258" y="121267"/>
                </a:lnTo>
                <a:lnTo>
                  <a:pt x="50835" y="143711"/>
                </a:lnTo>
                <a:lnTo>
                  <a:pt x="73336" y="147268"/>
                </a:lnTo>
                <a:lnTo>
                  <a:pt x="87833" y="145845"/>
                </a:lnTo>
                <a:lnTo>
                  <a:pt x="124457" y="126692"/>
                </a:lnTo>
                <a:lnTo>
                  <a:pt x="145031" y="90983"/>
                </a:lnTo>
                <a:lnTo>
                  <a:pt x="147044" y="76683"/>
                </a:lnTo>
                <a:lnTo>
                  <a:pt x="145702" y="61502"/>
                </a:lnTo>
                <a:lnTo>
                  <a:pt x="127345" y="23752"/>
                </a:lnTo>
                <a:lnTo>
                  <a:pt x="92892" y="2415"/>
                </a:lnTo>
                <a:lnTo>
                  <a:pt x="79030" y="0"/>
                </a:lnTo>
                <a:close/>
              </a:path>
            </a:pathLst>
          </a:custGeom>
          <a:solidFill>
            <a:srgbClr val="E5E3E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7" name="object 137"/>
          <p:cNvSpPr/>
          <p:nvPr/>
        </p:nvSpPr>
        <p:spPr>
          <a:xfrm>
            <a:off x="7439997" y="3318400"/>
            <a:ext cx="147320" cy="147320"/>
          </a:xfrm>
          <a:custGeom>
            <a:avLst/>
            <a:gdLst/>
            <a:ahLst/>
            <a:cxnLst/>
            <a:rect l="l" t="t" r="r" b="b"/>
            <a:pathLst>
              <a:path w="147320" h="147320">
                <a:moveTo>
                  <a:pt x="78976" y="0"/>
                </a:moveTo>
                <a:lnTo>
                  <a:pt x="35911" y="10966"/>
                </a:lnTo>
                <a:lnTo>
                  <a:pt x="7854" y="39891"/>
                </a:lnTo>
                <a:lnTo>
                  <a:pt x="0" y="65876"/>
                </a:lnTo>
                <a:lnTo>
                  <a:pt x="1156" y="81974"/>
                </a:lnTo>
                <a:lnTo>
                  <a:pt x="18257" y="121293"/>
                </a:lnTo>
                <a:lnTo>
                  <a:pt x="50852" y="143726"/>
                </a:lnTo>
                <a:lnTo>
                  <a:pt x="73342" y="147272"/>
                </a:lnTo>
                <a:lnTo>
                  <a:pt x="87826" y="145848"/>
                </a:lnTo>
                <a:lnTo>
                  <a:pt x="124435" y="126686"/>
                </a:lnTo>
                <a:lnTo>
                  <a:pt x="145004" y="90962"/>
                </a:lnTo>
                <a:lnTo>
                  <a:pt x="147013" y="76657"/>
                </a:lnTo>
                <a:lnTo>
                  <a:pt x="145669" y="61478"/>
                </a:lnTo>
                <a:lnTo>
                  <a:pt x="127295" y="23733"/>
                </a:lnTo>
                <a:lnTo>
                  <a:pt x="92833" y="2407"/>
                </a:lnTo>
                <a:lnTo>
                  <a:pt x="78976" y="0"/>
                </a:lnTo>
                <a:close/>
              </a:path>
            </a:pathLst>
          </a:custGeom>
          <a:solidFill>
            <a:srgbClr val="E5E3E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8" name="object 138"/>
          <p:cNvSpPr/>
          <p:nvPr/>
        </p:nvSpPr>
        <p:spPr>
          <a:xfrm>
            <a:off x="7667931" y="3318400"/>
            <a:ext cx="147320" cy="147320"/>
          </a:xfrm>
          <a:custGeom>
            <a:avLst/>
            <a:gdLst/>
            <a:ahLst/>
            <a:cxnLst/>
            <a:rect l="l" t="t" r="r" b="b"/>
            <a:pathLst>
              <a:path w="147320" h="147320">
                <a:moveTo>
                  <a:pt x="79028" y="0"/>
                </a:moveTo>
                <a:lnTo>
                  <a:pt x="35980" y="10958"/>
                </a:lnTo>
                <a:lnTo>
                  <a:pt x="7884" y="39864"/>
                </a:lnTo>
                <a:lnTo>
                  <a:pt x="0" y="65833"/>
                </a:lnTo>
                <a:lnTo>
                  <a:pt x="1157" y="81935"/>
                </a:lnTo>
                <a:lnTo>
                  <a:pt x="18271" y="121259"/>
                </a:lnTo>
                <a:lnTo>
                  <a:pt x="50855" y="143707"/>
                </a:lnTo>
                <a:lnTo>
                  <a:pt x="73387" y="147272"/>
                </a:lnTo>
                <a:lnTo>
                  <a:pt x="87886" y="145848"/>
                </a:lnTo>
                <a:lnTo>
                  <a:pt x="124500" y="126686"/>
                </a:lnTo>
                <a:lnTo>
                  <a:pt x="145052" y="90962"/>
                </a:lnTo>
                <a:lnTo>
                  <a:pt x="147058" y="76657"/>
                </a:lnTo>
                <a:lnTo>
                  <a:pt x="145716" y="61478"/>
                </a:lnTo>
                <a:lnTo>
                  <a:pt x="127359" y="23733"/>
                </a:lnTo>
                <a:lnTo>
                  <a:pt x="92896" y="2407"/>
                </a:lnTo>
                <a:lnTo>
                  <a:pt x="79028" y="0"/>
                </a:lnTo>
                <a:close/>
              </a:path>
            </a:pathLst>
          </a:custGeom>
          <a:solidFill>
            <a:srgbClr val="E5E3E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9" name="object 139"/>
          <p:cNvSpPr/>
          <p:nvPr/>
        </p:nvSpPr>
        <p:spPr>
          <a:xfrm>
            <a:off x="7895962" y="3318404"/>
            <a:ext cx="147320" cy="147320"/>
          </a:xfrm>
          <a:custGeom>
            <a:avLst/>
            <a:gdLst/>
            <a:ahLst/>
            <a:cxnLst/>
            <a:rect l="l" t="t" r="r" b="b"/>
            <a:pathLst>
              <a:path w="147320" h="147320">
                <a:moveTo>
                  <a:pt x="79024" y="0"/>
                </a:moveTo>
                <a:lnTo>
                  <a:pt x="35957" y="10955"/>
                </a:lnTo>
                <a:lnTo>
                  <a:pt x="7875" y="39860"/>
                </a:lnTo>
                <a:lnTo>
                  <a:pt x="0" y="65830"/>
                </a:lnTo>
                <a:lnTo>
                  <a:pt x="1156" y="81936"/>
                </a:lnTo>
                <a:lnTo>
                  <a:pt x="18260" y="121269"/>
                </a:lnTo>
                <a:lnTo>
                  <a:pt x="50838" y="143712"/>
                </a:lnTo>
                <a:lnTo>
                  <a:pt x="73337" y="147268"/>
                </a:lnTo>
                <a:lnTo>
                  <a:pt x="87819" y="145845"/>
                </a:lnTo>
                <a:lnTo>
                  <a:pt x="124438" y="126692"/>
                </a:lnTo>
                <a:lnTo>
                  <a:pt x="145029" y="90983"/>
                </a:lnTo>
                <a:lnTo>
                  <a:pt x="147045" y="76683"/>
                </a:lnTo>
                <a:lnTo>
                  <a:pt x="145701" y="61502"/>
                </a:lnTo>
                <a:lnTo>
                  <a:pt x="127328" y="23752"/>
                </a:lnTo>
                <a:lnTo>
                  <a:pt x="92875" y="2415"/>
                </a:lnTo>
                <a:lnTo>
                  <a:pt x="79024" y="0"/>
                </a:lnTo>
                <a:close/>
              </a:path>
            </a:pathLst>
          </a:custGeom>
          <a:solidFill>
            <a:srgbClr val="E5E3E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0" name="object 140"/>
          <p:cNvSpPr/>
          <p:nvPr/>
        </p:nvSpPr>
        <p:spPr>
          <a:xfrm>
            <a:off x="8123989" y="3318404"/>
            <a:ext cx="147320" cy="147320"/>
          </a:xfrm>
          <a:custGeom>
            <a:avLst/>
            <a:gdLst/>
            <a:ahLst/>
            <a:cxnLst/>
            <a:rect l="l" t="t" r="r" b="b"/>
            <a:pathLst>
              <a:path w="147320" h="147320">
                <a:moveTo>
                  <a:pt x="78984" y="0"/>
                </a:moveTo>
                <a:lnTo>
                  <a:pt x="35916" y="10961"/>
                </a:lnTo>
                <a:lnTo>
                  <a:pt x="7857" y="39881"/>
                </a:lnTo>
                <a:lnTo>
                  <a:pt x="0" y="65863"/>
                </a:lnTo>
                <a:lnTo>
                  <a:pt x="1156" y="81967"/>
                </a:lnTo>
                <a:lnTo>
                  <a:pt x="18260" y="121298"/>
                </a:lnTo>
                <a:lnTo>
                  <a:pt x="50846" y="143729"/>
                </a:lnTo>
                <a:lnTo>
                  <a:pt x="73290" y="147268"/>
                </a:lnTo>
                <a:lnTo>
                  <a:pt x="87787" y="145845"/>
                </a:lnTo>
                <a:lnTo>
                  <a:pt x="124411" y="126692"/>
                </a:lnTo>
                <a:lnTo>
                  <a:pt x="144985" y="90983"/>
                </a:lnTo>
                <a:lnTo>
                  <a:pt x="146998" y="76683"/>
                </a:lnTo>
                <a:lnTo>
                  <a:pt x="145656" y="61502"/>
                </a:lnTo>
                <a:lnTo>
                  <a:pt x="127299" y="23752"/>
                </a:lnTo>
                <a:lnTo>
                  <a:pt x="92845" y="2415"/>
                </a:lnTo>
                <a:lnTo>
                  <a:pt x="78984" y="0"/>
                </a:lnTo>
                <a:close/>
              </a:path>
            </a:pathLst>
          </a:custGeom>
          <a:solidFill>
            <a:srgbClr val="E5E3E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1" name="object 141"/>
          <p:cNvSpPr/>
          <p:nvPr/>
        </p:nvSpPr>
        <p:spPr>
          <a:xfrm>
            <a:off x="8351926" y="3318400"/>
            <a:ext cx="147320" cy="147320"/>
          </a:xfrm>
          <a:custGeom>
            <a:avLst/>
            <a:gdLst/>
            <a:ahLst/>
            <a:cxnLst/>
            <a:rect l="l" t="t" r="r" b="b"/>
            <a:pathLst>
              <a:path w="147320" h="147320">
                <a:moveTo>
                  <a:pt x="79017" y="0"/>
                </a:moveTo>
                <a:lnTo>
                  <a:pt x="35947" y="10960"/>
                </a:lnTo>
                <a:lnTo>
                  <a:pt x="7870" y="39870"/>
                </a:lnTo>
                <a:lnTo>
                  <a:pt x="0" y="65843"/>
                </a:lnTo>
                <a:lnTo>
                  <a:pt x="1155" y="81943"/>
                </a:lnTo>
                <a:lnTo>
                  <a:pt x="18254" y="121267"/>
                </a:lnTo>
                <a:lnTo>
                  <a:pt x="50840" y="143712"/>
                </a:lnTo>
                <a:lnTo>
                  <a:pt x="73376" y="147272"/>
                </a:lnTo>
                <a:lnTo>
                  <a:pt x="87875" y="145848"/>
                </a:lnTo>
                <a:lnTo>
                  <a:pt x="124489" y="126686"/>
                </a:lnTo>
                <a:lnTo>
                  <a:pt x="145041" y="90962"/>
                </a:lnTo>
                <a:lnTo>
                  <a:pt x="147047" y="76657"/>
                </a:lnTo>
                <a:lnTo>
                  <a:pt x="145705" y="61478"/>
                </a:lnTo>
                <a:lnTo>
                  <a:pt x="127348" y="23733"/>
                </a:lnTo>
                <a:lnTo>
                  <a:pt x="92885" y="2407"/>
                </a:lnTo>
                <a:lnTo>
                  <a:pt x="79017" y="0"/>
                </a:lnTo>
                <a:close/>
              </a:path>
            </a:pathLst>
          </a:custGeom>
          <a:solidFill>
            <a:srgbClr val="E5E3E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2" name="object 142"/>
          <p:cNvSpPr/>
          <p:nvPr/>
        </p:nvSpPr>
        <p:spPr>
          <a:xfrm>
            <a:off x="8579952" y="3318409"/>
            <a:ext cx="147320" cy="147320"/>
          </a:xfrm>
          <a:custGeom>
            <a:avLst/>
            <a:gdLst/>
            <a:ahLst/>
            <a:cxnLst/>
            <a:rect l="l" t="t" r="r" b="b"/>
            <a:pathLst>
              <a:path w="147320" h="147320">
                <a:moveTo>
                  <a:pt x="79048" y="0"/>
                </a:moveTo>
                <a:lnTo>
                  <a:pt x="35964" y="10947"/>
                </a:lnTo>
                <a:lnTo>
                  <a:pt x="7879" y="39840"/>
                </a:lnTo>
                <a:lnTo>
                  <a:pt x="0" y="65801"/>
                </a:lnTo>
                <a:lnTo>
                  <a:pt x="1155" y="81916"/>
                </a:lnTo>
                <a:lnTo>
                  <a:pt x="18253" y="121266"/>
                </a:lnTo>
                <a:lnTo>
                  <a:pt x="50817" y="143711"/>
                </a:lnTo>
                <a:lnTo>
                  <a:pt x="73284" y="147263"/>
                </a:lnTo>
                <a:lnTo>
                  <a:pt x="87778" y="145840"/>
                </a:lnTo>
                <a:lnTo>
                  <a:pt x="124415" y="126700"/>
                </a:lnTo>
                <a:lnTo>
                  <a:pt x="145018" y="91011"/>
                </a:lnTo>
                <a:lnTo>
                  <a:pt x="147041" y="76719"/>
                </a:lnTo>
                <a:lnTo>
                  <a:pt x="145699" y="61533"/>
                </a:lnTo>
                <a:lnTo>
                  <a:pt x="127342" y="23777"/>
                </a:lnTo>
                <a:lnTo>
                  <a:pt x="92900" y="2426"/>
                </a:lnTo>
                <a:lnTo>
                  <a:pt x="79048" y="0"/>
                </a:lnTo>
                <a:close/>
              </a:path>
            </a:pathLst>
          </a:custGeom>
          <a:solidFill>
            <a:srgbClr val="E5E3E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3" name="object 143"/>
          <p:cNvSpPr/>
          <p:nvPr/>
        </p:nvSpPr>
        <p:spPr>
          <a:xfrm>
            <a:off x="8807977" y="3318409"/>
            <a:ext cx="147320" cy="147320"/>
          </a:xfrm>
          <a:custGeom>
            <a:avLst/>
            <a:gdLst/>
            <a:ahLst/>
            <a:cxnLst/>
            <a:rect l="l" t="t" r="r" b="b"/>
            <a:pathLst>
              <a:path w="147320" h="147320">
                <a:moveTo>
                  <a:pt x="79049" y="0"/>
                </a:moveTo>
                <a:lnTo>
                  <a:pt x="35926" y="10947"/>
                </a:lnTo>
                <a:lnTo>
                  <a:pt x="7863" y="39840"/>
                </a:lnTo>
                <a:lnTo>
                  <a:pt x="0" y="65801"/>
                </a:lnTo>
                <a:lnTo>
                  <a:pt x="1152" y="81916"/>
                </a:lnTo>
                <a:lnTo>
                  <a:pt x="18224" y="121266"/>
                </a:lnTo>
                <a:lnTo>
                  <a:pt x="50785" y="143711"/>
                </a:lnTo>
                <a:lnTo>
                  <a:pt x="73285" y="147263"/>
                </a:lnTo>
                <a:lnTo>
                  <a:pt x="87779" y="145840"/>
                </a:lnTo>
                <a:lnTo>
                  <a:pt x="124416" y="126700"/>
                </a:lnTo>
                <a:lnTo>
                  <a:pt x="145019" y="91011"/>
                </a:lnTo>
                <a:lnTo>
                  <a:pt x="147042" y="76719"/>
                </a:lnTo>
                <a:lnTo>
                  <a:pt x="145700" y="61533"/>
                </a:lnTo>
                <a:lnTo>
                  <a:pt x="127343" y="23777"/>
                </a:lnTo>
                <a:lnTo>
                  <a:pt x="92902" y="2426"/>
                </a:lnTo>
                <a:lnTo>
                  <a:pt x="79049" y="0"/>
                </a:lnTo>
                <a:close/>
              </a:path>
            </a:pathLst>
          </a:custGeom>
          <a:solidFill>
            <a:srgbClr val="E5E3E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4" name="object 144"/>
          <p:cNvSpPr/>
          <p:nvPr/>
        </p:nvSpPr>
        <p:spPr>
          <a:xfrm>
            <a:off x="9035943" y="3318400"/>
            <a:ext cx="147320" cy="147320"/>
          </a:xfrm>
          <a:custGeom>
            <a:avLst/>
            <a:gdLst/>
            <a:ahLst/>
            <a:cxnLst/>
            <a:rect l="l" t="t" r="r" b="b"/>
            <a:pathLst>
              <a:path w="147320" h="147320">
                <a:moveTo>
                  <a:pt x="78976" y="0"/>
                </a:moveTo>
                <a:lnTo>
                  <a:pt x="35911" y="10966"/>
                </a:lnTo>
                <a:lnTo>
                  <a:pt x="7854" y="39891"/>
                </a:lnTo>
                <a:lnTo>
                  <a:pt x="0" y="65876"/>
                </a:lnTo>
                <a:lnTo>
                  <a:pt x="1156" y="81974"/>
                </a:lnTo>
                <a:lnTo>
                  <a:pt x="18257" y="121293"/>
                </a:lnTo>
                <a:lnTo>
                  <a:pt x="50852" y="143726"/>
                </a:lnTo>
                <a:lnTo>
                  <a:pt x="73342" y="147272"/>
                </a:lnTo>
                <a:lnTo>
                  <a:pt x="87826" y="145848"/>
                </a:lnTo>
                <a:lnTo>
                  <a:pt x="124435" y="126686"/>
                </a:lnTo>
                <a:lnTo>
                  <a:pt x="145004" y="90962"/>
                </a:lnTo>
                <a:lnTo>
                  <a:pt x="147013" y="76657"/>
                </a:lnTo>
                <a:lnTo>
                  <a:pt x="145669" y="61478"/>
                </a:lnTo>
                <a:lnTo>
                  <a:pt x="127295" y="23733"/>
                </a:lnTo>
                <a:lnTo>
                  <a:pt x="92833" y="2407"/>
                </a:lnTo>
                <a:lnTo>
                  <a:pt x="78976" y="0"/>
                </a:lnTo>
                <a:close/>
              </a:path>
            </a:pathLst>
          </a:custGeom>
          <a:solidFill>
            <a:srgbClr val="E5E3E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5" name="object 145"/>
          <p:cNvSpPr/>
          <p:nvPr/>
        </p:nvSpPr>
        <p:spPr>
          <a:xfrm>
            <a:off x="9263930" y="3318405"/>
            <a:ext cx="147320" cy="147320"/>
          </a:xfrm>
          <a:custGeom>
            <a:avLst/>
            <a:gdLst/>
            <a:ahLst/>
            <a:cxnLst/>
            <a:rect l="l" t="t" r="r" b="b"/>
            <a:pathLst>
              <a:path w="147320" h="147320">
                <a:moveTo>
                  <a:pt x="79040" y="0"/>
                </a:moveTo>
                <a:lnTo>
                  <a:pt x="35965" y="10951"/>
                </a:lnTo>
                <a:lnTo>
                  <a:pt x="7878" y="39849"/>
                </a:lnTo>
                <a:lnTo>
                  <a:pt x="0" y="65814"/>
                </a:lnTo>
                <a:lnTo>
                  <a:pt x="1155" y="81923"/>
                </a:lnTo>
                <a:lnTo>
                  <a:pt x="18255" y="121261"/>
                </a:lnTo>
                <a:lnTo>
                  <a:pt x="50827" y="143708"/>
                </a:lnTo>
                <a:lnTo>
                  <a:pt x="73335" y="147267"/>
                </a:lnTo>
                <a:lnTo>
                  <a:pt x="87817" y="145844"/>
                </a:lnTo>
                <a:lnTo>
                  <a:pt x="124439" y="126694"/>
                </a:lnTo>
                <a:lnTo>
                  <a:pt x="145037" y="90990"/>
                </a:lnTo>
                <a:lnTo>
                  <a:pt x="147055" y="76692"/>
                </a:lnTo>
                <a:lnTo>
                  <a:pt x="145712" y="61509"/>
                </a:lnTo>
                <a:lnTo>
                  <a:pt x="127339" y="23758"/>
                </a:lnTo>
                <a:lnTo>
                  <a:pt x="92888" y="2418"/>
                </a:lnTo>
                <a:lnTo>
                  <a:pt x="79040" y="0"/>
                </a:lnTo>
                <a:close/>
              </a:path>
            </a:pathLst>
          </a:custGeom>
          <a:solidFill>
            <a:srgbClr val="E5E3E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6" name="object 146"/>
          <p:cNvSpPr/>
          <p:nvPr/>
        </p:nvSpPr>
        <p:spPr>
          <a:xfrm>
            <a:off x="9491908" y="3318405"/>
            <a:ext cx="147320" cy="147320"/>
          </a:xfrm>
          <a:custGeom>
            <a:avLst/>
            <a:gdLst/>
            <a:ahLst/>
            <a:cxnLst/>
            <a:rect l="l" t="t" r="r" b="b"/>
            <a:pathLst>
              <a:path w="147320" h="147320">
                <a:moveTo>
                  <a:pt x="79041" y="0"/>
                </a:moveTo>
                <a:lnTo>
                  <a:pt x="35943" y="10951"/>
                </a:lnTo>
                <a:lnTo>
                  <a:pt x="7869" y="39849"/>
                </a:lnTo>
                <a:lnTo>
                  <a:pt x="0" y="65814"/>
                </a:lnTo>
                <a:lnTo>
                  <a:pt x="1153" y="81923"/>
                </a:lnTo>
                <a:lnTo>
                  <a:pt x="18238" y="121261"/>
                </a:lnTo>
                <a:lnTo>
                  <a:pt x="50809" y="143708"/>
                </a:lnTo>
                <a:lnTo>
                  <a:pt x="73336" y="147267"/>
                </a:lnTo>
                <a:lnTo>
                  <a:pt x="87818" y="145844"/>
                </a:lnTo>
                <a:lnTo>
                  <a:pt x="124440" y="126694"/>
                </a:lnTo>
                <a:lnTo>
                  <a:pt x="145038" y="90990"/>
                </a:lnTo>
                <a:lnTo>
                  <a:pt x="147056" y="76692"/>
                </a:lnTo>
                <a:lnTo>
                  <a:pt x="145712" y="61509"/>
                </a:lnTo>
                <a:lnTo>
                  <a:pt x="127339" y="23758"/>
                </a:lnTo>
                <a:lnTo>
                  <a:pt x="92889" y="2418"/>
                </a:lnTo>
                <a:lnTo>
                  <a:pt x="79041" y="0"/>
                </a:lnTo>
                <a:close/>
              </a:path>
            </a:pathLst>
          </a:custGeom>
          <a:solidFill>
            <a:srgbClr val="E5E3E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7" name="object 147"/>
          <p:cNvSpPr/>
          <p:nvPr/>
        </p:nvSpPr>
        <p:spPr>
          <a:xfrm>
            <a:off x="9719929" y="3318400"/>
            <a:ext cx="147320" cy="147320"/>
          </a:xfrm>
          <a:custGeom>
            <a:avLst/>
            <a:gdLst/>
            <a:ahLst/>
            <a:cxnLst/>
            <a:rect l="l" t="t" r="r" b="b"/>
            <a:pathLst>
              <a:path w="147320" h="147320">
                <a:moveTo>
                  <a:pt x="78976" y="0"/>
                </a:moveTo>
                <a:lnTo>
                  <a:pt x="35911" y="10966"/>
                </a:lnTo>
                <a:lnTo>
                  <a:pt x="7854" y="39891"/>
                </a:lnTo>
                <a:lnTo>
                  <a:pt x="0" y="65876"/>
                </a:lnTo>
                <a:lnTo>
                  <a:pt x="1156" y="81974"/>
                </a:lnTo>
                <a:lnTo>
                  <a:pt x="18257" y="121293"/>
                </a:lnTo>
                <a:lnTo>
                  <a:pt x="50852" y="143726"/>
                </a:lnTo>
                <a:lnTo>
                  <a:pt x="73342" y="147272"/>
                </a:lnTo>
                <a:lnTo>
                  <a:pt x="87826" y="145848"/>
                </a:lnTo>
                <a:lnTo>
                  <a:pt x="124435" y="126686"/>
                </a:lnTo>
                <a:lnTo>
                  <a:pt x="145004" y="90962"/>
                </a:lnTo>
                <a:lnTo>
                  <a:pt x="147013" y="76657"/>
                </a:lnTo>
                <a:lnTo>
                  <a:pt x="145669" y="61478"/>
                </a:lnTo>
                <a:lnTo>
                  <a:pt x="127295" y="23733"/>
                </a:lnTo>
                <a:lnTo>
                  <a:pt x="92833" y="2407"/>
                </a:lnTo>
                <a:lnTo>
                  <a:pt x="78976" y="0"/>
                </a:lnTo>
                <a:close/>
              </a:path>
            </a:pathLst>
          </a:custGeom>
          <a:solidFill>
            <a:srgbClr val="E5E3E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8" name="object 148"/>
          <p:cNvSpPr/>
          <p:nvPr/>
        </p:nvSpPr>
        <p:spPr>
          <a:xfrm>
            <a:off x="9947876" y="3318400"/>
            <a:ext cx="147320" cy="147320"/>
          </a:xfrm>
          <a:custGeom>
            <a:avLst/>
            <a:gdLst/>
            <a:ahLst/>
            <a:cxnLst/>
            <a:rect l="l" t="t" r="r" b="b"/>
            <a:pathLst>
              <a:path w="147320" h="147320">
                <a:moveTo>
                  <a:pt x="79016" y="0"/>
                </a:moveTo>
                <a:lnTo>
                  <a:pt x="35969" y="10960"/>
                </a:lnTo>
                <a:lnTo>
                  <a:pt x="7879" y="39870"/>
                </a:lnTo>
                <a:lnTo>
                  <a:pt x="0" y="65843"/>
                </a:lnTo>
                <a:lnTo>
                  <a:pt x="1157" y="81943"/>
                </a:lnTo>
                <a:lnTo>
                  <a:pt x="18271" y="121267"/>
                </a:lnTo>
                <a:lnTo>
                  <a:pt x="50858" y="143712"/>
                </a:lnTo>
                <a:lnTo>
                  <a:pt x="73375" y="147272"/>
                </a:lnTo>
                <a:lnTo>
                  <a:pt x="87874" y="145848"/>
                </a:lnTo>
                <a:lnTo>
                  <a:pt x="124488" y="126686"/>
                </a:lnTo>
                <a:lnTo>
                  <a:pt x="145040" y="90962"/>
                </a:lnTo>
                <a:lnTo>
                  <a:pt x="147047" y="76657"/>
                </a:lnTo>
                <a:lnTo>
                  <a:pt x="145704" y="61478"/>
                </a:lnTo>
                <a:lnTo>
                  <a:pt x="127347" y="23733"/>
                </a:lnTo>
                <a:lnTo>
                  <a:pt x="92885" y="2407"/>
                </a:lnTo>
                <a:lnTo>
                  <a:pt x="79016" y="0"/>
                </a:lnTo>
                <a:close/>
              </a:path>
            </a:pathLst>
          </a:custGeom>
          <a:solidFill>
            <a:srgbClr val="E5E3E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9" name="object 149"/>
          <p:cNvSpPr/>
          <p:nvPr/>
        </p:nvSpPr>
        <p:spPr>
          <a:xfrm>
            <a:off x="10175893" y="3318404"/>
            <a:ext cx="147320" cy="147320"/>
          </a:xfrm>
          <a:custGeom>
            <a:avLst/>
            <a:gdLst/>
            <a:ahLst/>
            <a:cxnLst/>
            <a:rect l="l" t="t" r="r" b="b"/>
            <a:pathLst>
              <a:path w="147320" h="147320">
                <a:moveTo>
                  <a:pt x="79025" y="0"/>
                </a:moveTo>
                <a:lnTo>
                  <a:pt x="35935" y="10955"/>
                </a:lnTo>
                <a:lnTo>
                  <a:pt x="7866" y="39860"/>
                </a:lnTo>
                <a:lnTo>
                  <a:pt x="0" y="65830"/>
                </a:lnTo>
                <a:lnTo>
                  <a:pt x="1154" y="81936"/>
                </a:lnTo>
                <a:lnTo>
                  <a:pt x="18243" y="121269"/>
                </a:lnTo>
                <a:lnTo>
                  <a:pt x="50820" y="143712"/>
                </a:lnTo>
                <a:lnTo>
                  <a:pt x="73337" y="147268"/>
                </a:lnTo>
                <a:lnTo>
                  <a:pt x="87820" y="145845"/>
                </a:lnTo>
                <a:lnTo>
                  <a:pt x="124439" y="126692"/>
                </a:lnTo>
                <a:lnTo>
                  <a:pt x="145029" y="90983"/>
                </a:lnTo>
                <a:lnTo>
                  <a:pt x="147045" y="76683"/>
                </a:lnTo>
                <a:lnTo>
                  <a:pt x="145701" y="61502"/>
                </a:lnTo>
                <a:lnTo>
                  <a:pt x="127328" y="23752"/>
                </a:lnTo>
                <a:lnTo>
                  <a:pt x="92875" y="2415"/>
                </a:lnTo>
                <a:lnTo>
                  <a:pt x="79025" y="0"/>
                </a:lnTo>
                <a:close/>
              </a:path>
            </a:pathLst>
          </a:custGeom>
          <a:solidFill>
            <a:srgbClr val="E5E3E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0" name="object 150"/>
          <p:cNvSpPr/>
          <p:nvPr/>
        </p:nvSpPr>
        <p:spPr>
          <a:xfrm>
            <a:off x="10403540" y="3318181"/>
            <a:ext cx="147320" cy="147320"/>
          </a:xfrm>
          <a:custGeom>
            <a:avLst/>
            <a:gdLst/>
            <a:ahLst/>
            <a:cxnLst/>
            <a:rect l="l" t="t" r="r" b="b"/>
            <a:pathLst>
              <a:path w="147320" h="147320">
                <a:moveTo>
                  <a:pt x="73670" y="0"/>
                </a:moveTo>
                <a:lnTo>
                  <a:pt x="33370" y="11989"/>
                </a:lnTo>
                <a:lnTo>
                  <a:pt x="6630" y="43016"/>
                </a:lnTo>
                <a:lnTo>
                  <a:pt x="0" y="70618"/>
                </a:lnTo>
                <a:lnTo>
                  <a:pt x="1343" y="85796"/>
                </a:lnTo>
                <a:lnTo>
                  <a:pt x="19717" y="123540"/>
                </a:lnTo>
                <a:lnTo>
                  <a:pt x="54180" y="144865"/>
                </a:lnTo>
                <a:lnTo>
                  <a:pt x="68037" y="147272"/>
                </a:lnTo>
                <a:lnTo>
                  <a:pt x="83748" y="146021"/>
                </a:lnTo>
                <a:lnTo>
                  <a:pt x="122379" y="128328"/>
                </a:lnTo>
                <a:lnTo>
                  <a:pt x="144300" y="94892"/>
                </a:lnTo>
                <a:lnTo>
                  <a:pt x="147014" y="81397"/>
                </a:lnTo>
                <a:lnTo>
                  <a:pt x="145857" y="65299"/>
                </a:lnTo>
                <a:lnTo>
                  <a:pt x="128755" y="25979"/>
                </a:lnTo>
                <a:lnTo>
                  <a:pt x="96159" y="3546"/>
                </a:lnTo>
                <a:lnTo>
                  <a:pt x="73670" y="0"/>
                </a:lnTo>
                <a:close/>
              </a:path>
            </a:pathLst>
          </a:custGeom>
          <a:solidFill>
            <a:srgbClr val="E5E3E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1" name="object 151"/>
          <p:cNvSpPr/>
          <p:nvPr/>
        </p:nvSpPr>
        <p:spPr>
          <a:xfrm>
            <a:off x="10631565" y="3318181"/>
            <a:ext cx="147320" cy="147320"/>
          </a:xfrm>
          <a:custGeom>
            <a:avLst/>
            <a:gdLst/>
            <a:ahLst/>
            <a:cxnLst/>
            <a:rect l="l" t="t" r="r" b="b"/>
            <a:pathLst>
              <a:path w="147320" h="147320">
                <a:moveTo>
                  <a:pt x="73670" y="0"/>
                </a:moveTo>
                <a:lnTo>
                  <a:pt x="33370" y="11989"/>
                </a:lnTo>
                <a:lnTo>
                  <a:pt x="6630" y="43016"/>
                </a:lnTo>
                <a:lnTo>
                  <a:pt x="0" y="70618"/>
                </a:lnTo>
                <a:lnTo>
                  <a:pt x="1343" y="85796"/>
                </a:lnTo>
                <a:lnTo>
                  <a:pt x="19717" y="123540"/>
                </a:lnTo>
                <a:lnTo>
                  <a:pt x="54180" y="144865"/>
                </a:lnTo>
                <a:lnTo>
                  <a:pt x="68037" y="147272"/>
                </a:lnTo>
                <a:lnTo>
                  <a:pt x="83748" y="146021"/>
                </a:lnTo>
                <a:lnTo>
                  <a:pt x="122379" y="128328"/>
                </a:lnTo>
                <a:lnTo>
                  <a:pt x="144300" y="94892"/>
                </a:lnTo>
                <a:lnTo>
                  <a:pt x="147014" y="81397"/>
                </a:lnTo>
                <a:lnTo>
                  <a:pt x="145857" y="65299"/>
                </a:lnTo>
                <a:lnTo>
                  <a:pt x="128755" y="25979"/>
                </a:lnTo>
                <a:lnTo>
                  <a:pt x="96159" y="3546"/>
                </a:lnTo>
                <a:lnTo>
                  <a:pt x="73670" y="0"/>
                </a:lnTo>
                <a:close/>
              </a:path>
            </a:pathLst>
          </a:custGeom>
          <a:solidFill>
            <a:srgbClr val="E5E3E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2" name="object 152"/>
          <p:cNvSpPr/>
          <p:nvPr/>
        </p:nvSpPr>
        <p:spPr>
          <a:xfrm>
            <a:off x="10859710" y="3318407"/>
            <a:ext cx="146685" cy="147320"/>
          </a:xfrm>
          <a:custGeom>
            <a:avLst/>
            <a:gdLst/>
            <a:ahLst/>
            <a:cxnLst/>
            <a:rect l="l" t="t" r="r" b="b"/>
            <a:pathLst>
              <a:path w="146684" h="147320">
                <a:moveTo>
                  <a:pt x="73505" y="0"/>
                </a:moveTo>
                <a:lnTo>
                  <a:pt x="33202" y="12011"/>
                </a:lnTo>
                <a:lnTo>
                  <a:pt x="6529" y="43087"/>
                </a:lnTo>
                <a:lnTo>
                  <a:pt x="0" y="70723"/>
                </a:lnTo>
                <a:lnTo>
                  <a:pt x="1357" y="85833"/>
                </a:lnTo>
                <a:lnTo>
                  <a:pt x="19854" y="123430"/>
                </a:lnTo>
                <a:lnTo>
                  <a:pt x="54509" y="144577"/>
                </a:lnTo>
                <a:lnTo>
                  <a:pt x="68434" y="146893"/>
                </a:lnTo>
                <a:lnTo>
                  <a:pt x="84024" y="145616"/>
                </a:lnTo>
                <a:lnTo>
                  <a:pt x="122419" y="127728"/>
                </a:lnTo>
                <a:lnTo>
                  <a:pt x="144104" y="93994"/>
                </a:lnTo>
                <a:lnTo>
                  <a:pt x="146696" y="80393"/>
                </a:lnTo>
                <a:lnTo>
                  <a:pt x="145498" y="64441"/>
                </a:lnTo>
                <a:lnTo>
                  <a:pt x="128126" y="25416"/>
                </a:lnTo>
                <a:lnTo>
                  <a:pt x="95148" y="3281"/>
                </a:lnTo>
                <a:lnTo>
                  <a:pt x="73505" y="0"/>
                </a:lnTo>
                <a:close/>
              </a:path>
            </a:pathLst>
          </a:custGeom>
          <a:solidFill>
            <a:srgbClr val="E5E3E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3" name="object 153"/>
          <p:cNvSpPr/>
          <p:nvPr/>
        </p:nvSpPr>
        <p:spPr>
          <a:xfrm>
            <a:off x="600201" y="3546397"/>
            <a:ext cx="147320" cy="147320"/>
          </a:xfrm>
          <a:custGeom>
            <a:avLst/>
            <a:gdLst/>
            <a:ahLst/>
            <a:cxnLst/>
            <a:rect l="l" t="t" r="r" b="b"/>
            <a:pathLst>
              <a:path w="147320" h="147320">
                <a:moveTo>
                  <a:pt x="79018" y="0"/>
                </a:moveTo>
                <a:lnTo>
                  <a:pt x="35929" y="10955"/>
                </a:lnTo>
                <a:lnTo>
                  <a:pt x="7862" y="39861"/>
                </a:lnTo>
                <a:lnTo>
                  <a:pt x="0" y="65833"/>
                </a:lnTo>
                <a:lnTo>
                  <a:pt x="1155" y="81943"/>
                </a:lnTo>
                <a:lnTo>
                  <a:pt x="18248" y="121275"/>
                </a:lnTo>
                <a:lnTo>
                  <a:pt x="50832" y="143706"/>
                </a:lnTo>
                <a:lnTo>
                  <a:pt x="73339" y="147256"/>
                </a:lnTo>
                <a:lnTo>
                  <a:pt x="87821" y="145834"/>
                </a:lnTo>
                <a:lnTo>
                  <a:pt x="124440" y="126689"/>
                </a:lnTo>
                <a:lnTo>
                  <a:pt x="145031" y="90980"/>
                </a:lnTo>
                <a:lnTo>
                  <a:pt x="147047" y="76673"/>
                </a:lnTo>
                <a:lnTo>
                  <a:pt x="145703" y="61490"/>
                </a:lnTo>
                <a:lnTo>
                  <a:pt x="127327" y="23743"/>
                </a:lnTo>
                <a:lnTo>
                  <a:pt x="92870" y="2413"/>
                </a:lnTo>
                <a:lnTo>
                  <a:pt x="79018" y="0"/>
                </a:lnTo>
                <a:close/>
              </a:path>
            </a:pathLst>
          </a:custGeom>
          <a:solidFill>
            <a:srgbClr val="E5E3E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4" name="object 154"/>
          <p:cNvSpPr/>
          <p:nvPr/>
        </p:nvSpPr>
        <p:spPr>
          <a:xfrm>
            <a:off x="828227" y="3546397"/>
            <a:ext cx="147320" cy="147320"/>
          </a:xfrm>
          <a:custGeom>
            <a:avLst/>
            <a:gdLst/>
            <a:ahLst/>
            <a:cxnLst/>
            <a:rect l="l" t="t" r="r" b="b"/>
            <a:pathLst>
              <a:path w="147319" h="147320">
                <a:moveTo>
                  <a:pt x="78977" y="0"/>
                </a:moveTo>
                <a:lnTo>
                  <a:pt x="35910" y="10961"/>
                </a:lnTo>
                <a:lnTo>
                  <a:pt x="7853" y="39882"/>
                </a:lnTo>
                <a:lnTo>
                  <a:pt x="0" y="65867"/>
                </a:lnTo>
                <a:lnTo>
                  <a:pt x="1157" y="81975"/>
                </a:lnTo>
                <a:lnTo>
                  <a:pt x="18265" y="121303"/>
                </a:lnTo>
                <a:lnTo>
                  <a:pt x="50858" y="143723"/>
                </a:lnTo>
                <a:lnTo>
                  <a:pt x="73292" y="147256"/>
                </a:lnTo>
                <a:lnTo>
                  <a:pt x="87788" y="145834"/>
                </a:lnTo>
                <a:lnTo>
                  <a:pt x="124412" y="126689"/>
                </a:lnTo>
                <a:lnTo>
                  <a:pt x="144986" y="90980"/>
                </a:lnTo>
                <a:lnTo>
                  <a:pt x="147000" y="76673"/>
                </a:lnTo>
                <a:lnTo>
                  <a:pt x="145657" y="61490"/>
                </a:lnTo>
                <a:lnTo>
                  <a:pt x="127298" y="23743"/>
                </a:lnTo>
                <a:lnTo>
                  <a:pt x="92840" y="2413"/>
                </a:lnTo>
                <a:lnTo>
                  <a:pt x="78977" y="0"/>
                </a:lnTo>
                <a:close/>
              </a:path>
            </a:pathLst>
          </a:custGeom>
          <a:solidFill>
            <a:srgbClr val="E5E3E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5" name="object 155"/>
          <p:cNvSpPr/>
          <p:nvPr/>
        </p:nvSpPr>
        <p:spPr>
          <a:xfrm>
            <a:off x="1056165" y="3546393"/>
            <a:ext cx="147320" cy="147320"/>
          </a:xfrm>
          <a:custGeom>
            <a:avLst/>
            <a:gdLst/>
            <a:ahLst/>
            <a:cxnLst/>
            <a:rect l="l" t="t" r="r" b="b"/>
            <a:pathLst>
              <a:path w="147319" h="147320">
                <a:moveTo>
                  <a:pt x="79009" y="0"/>
                </a:moveTo>
                <a:lnTo>
                  <a:pt x="35963" y="10959"/>
                </a:lnTo>
                <a:lnTo>
                  <a:pt x="7875" y="39870"/>
                </a:lnTo>
                <a:lnTo>
                  <a:pt x="0" y="65847"/>
                </a:lnTo>
                <a:lnTo>
                  <a:pt x="1158" y="81951"/>
                </a:lnTo>
                <a:lnTo>
                  <a:pt x="18276" y="121273"/>
                </a:lnTo>
                <a:lnTo>
                  <a:pt x="50870" y="143705"/>
                </a:lnTo>
                <a:lnTo>
                  <a:pt x="73377" y="147260"/>
                </a:lnTo>
                <a:lnTo>
                  <a:pt x="87876" y="145837"/>
                </a:lnTo>
                <a:lnTo>
                  <a:pt x="124490" y="126683"/>
                </a:lnTo>
                <a:lnTo>
                  <a:pt x="145042" y="90959"/>
                </a:lnTo>
                <a:lnTo>
                  <a:pt x="147048" y="76647"/>
                </a:lnTo>
                <a:lnTo>
                  <a:pt x="145706" y="61467"/>
                </a:lnTo>
                <a:lnTo>
                  <a:pt x="127346" y="23724"/>
                </a:lnTo>
                <a:lnTo>
                  <a:pt x="92879" y="2405"/>
                </a:lnTo>
                <a:lnTo>
                  <a:pt x="79009" y="0"/>
                </a:lnTo>
                <a:close/>
              </a:path>
            </a:pathLst>
          </a:custGeom>
          <a:solidFill>
            <a:srgbClr val="E5E3E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6" name="object 156"/>
          <p:cNvSpPr/>
          <p:nvPr/>
        </p:nvSpPr>
        <p:spPr>
          <a:xfrm>
            <a:off x="1284185" y="3546399"/>
            <a:ext cx="147320" cy="147320"/>
          </a:xfrm>
          <a:custGeom>
            <a:avLst/>
            <a:gdLst/>
            <a:ahLst/>
            <a:cxnLst/>
            <a:rect l="l" t="t" r="r" b="b"/>
            <a:pathLst>
              <a:path w="147319" h="147320">
                <a:moveTo>
                  <a:pt x="79034" y="0"/>
                </a:moveTo>
                <a:lnTo>
                  <a:pt x="35937" y="10951"/>
                </a:lnTo>
                <a:lnTo>
                  <a:pt x="7866" y="39850"/>
                </a:lnTo>
                <a:lnTo>
                  <a:pt x="0" y="65818"/>
                </a:lnTo>
                <a:lnTo>
                  <a:pt x="1154" y="81930"/>
                </a:lnTo>
                <a:lnTo>
                  <a:pt x="18243" y="121267"/>
                </a:lnTo>
                <a:lnTo>
                  <a:pt x="50821" y="143702"/>
                </a:lnTo>
                <a:lnTo>
                  <a:pt x="73337" y="147255"/>
                </a:lnTo>
                <a:lnTo>
                  <a:pt x="87819" y="145833"/>
                </a:lnTo>
                <a:lnTo>
                  <a:pt x="124441" y="126691"/>
                </a:lnTo>
                <a:lnTo>
                  <a:pt x="145039" y="90987"/>
                </a:lnTo>
                <a:lnTo>
                  <a:pt x="147058" y="76682"/>
                </a:lnTo>
                <a:lnTo>
                  <a:pt x="145714" y="61498"/>
                </a:lnTo>
                <a:lnTo>
                  <a:pt x="127338" y="23749"/>
                </a:lnTo>
                <a:lnTo>
                  <a:pt x="92884" y="2416"/>
                </a:lnTo>
                <a:lnTo>
                  <a:pt x="79034" y="0"/>
                </a:lnTo>
                <a:close/>
              </a:path>
            </a:pathLst>
          </a:custGeom>
          <a:solidFill>
            <a:srgbClr val="E5E3E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7" name="object 157"/>
          <p:cNvSpPr/>
          <p:nvPr/>
        </p:nvSpPr>
        <p:spPr>
          <a:xfrm>
            <a:off x="1512160" y="3546393"/>
            <a:ext cx="147320" cy="147320"/>
          </a:xfrm>
          <a:custGeom>
            <a:avLst/>
            <a:gdLst/>
            <a:ahLst/>
            <a:cxnLst/>
            <a:rect l="l" t="t" r="r" b="b"/>
            <a:pathLst>
              <a:path w="147319" h="147320">
                <a:moveTo>
                  <a:pt x="78975" y="0"/>
                </a:moveTo>
                <a:lnTo>
                  <a:pt x="35930" y="10965"/>
                </a:lnTo>
                <a:lnTo>
                  <a:pt x="7861" y="39889"/>
                </a:lnTo>
                <a:lnTo>
                  <a:pt x="0" y="65875"/>
                </a:lnTo>
                <a:lnTo>
                  <a:pt x="1158" y="81978"/>
                </a:lnTo>
                <a:lnTo>
                  <a:pt x="18278" y="121296"/>
                </a:lnTo>
                <a:lnTo>
                  <a:pt x="50879" y="143719"/>
                </a:lnTo>
                <a:lnTo>
                  <a:pt x="73342" y="147260"/>
                </a:lnTo>
                <a:lnTo>
                  <a:pt x="87841" y="145837"/>
                </a:lnTo>
                <a:lnTo>
                  <a:pt x="124455" y="126683"/>
                </a:lnTo>
                <a:lnTo>
                  <a:pt x="145007" y="90959"/>
                </a:lnTo>
                <a:lnTo>
                  <a:pt x="147014" y="76647"/>
                </a:lnTo>
                <a:lnTo>
                  <a:pt x="145671" y="61467"/>
                </a:lnTo>
                <a:lnTo>
                  <a:pt x="127311" y="23724"/>
                </a:lnTo>
                <a:lnTo>
                  <a:pt x="92845" y="2405"/>
                </a:lnTo>
                <a:lnTo>
                  <a:pt x="78975" y="0"/>
                </a:lnTo>
                <a:close/>
              </a:path>
            </a:pathLst>
          </a:custGeom>
          <a:solidFill>
            <a:srgbClr val="E5E3E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8" name="object 158"/>
          <p:cNvSpPr/>
          <p:nvPr/>
        </p:nvSpPr>
        <p:spPr>
          <a:xfrm>
            <a:off x="1740186" y="3546393"/>
            <a:ext cx="147320" cy="147320"/>
          </a:xfrm>
          <a:custGeom>
            <a:avLst/>
            <a:gdLst/>
            <a:ahLst/>
            <a:cxnLst/>
            <a:rect l="l" t="t" r="r" b="b"/>
            <a:pathLst>
              <a:path w="147319" h="147320">
                <a:moveTo>
                  <a:pt x="78975" y="0"/>
                </a:moveTo>
                <a:lnTo>
                  <a:pt x="35908" y="10965"/>
                </a:lnTo>
                <a:lnTo>
                  <a:pt x="7852" y="39889"/>
                </a:lnTo>
                <a:lnTo>
                  <a:pt x="0" y="65875"/>
                </a:lnTo>
                <a:lnTo>
                  <a:pt x="1157" y="81978"/>
                </a:lnTo>
                <a:lnTo>
                  <a:pt x="18261" y="121296"/>
                </a:lnTo>
                <a:lnTo>
                  <a:pt x="50861" y="143719"/>
                </a:lnTo>
                <a:lnTo>
                  <a:pt x="73343" y="147260"/>
                </a:lnTo>
                <a:lnTo>
                  <a:pt x="87842" y="145837"/>
                </a:lnTo>
                <a:lnTo>
                  <a:pt x="124456" y="126683"/>
                </a:lnTo>
                <a:lnTo>
                  <a:pt x="145008" y="90959"/>
                </a:lnTo>
                <a:lnTo>
                  <a:pt x="147014" y="76647"/>
                </a:lnTo>
                <a:lnTo>
                  <a:pt x="145672" y="61467"/>
                </a:lnTo>
                <a:lnTo>
                  <a:pt x="127312" y="23724"/>
                </a:lnTo>
                <a:lnTo>
                  <a:pt x="92845" y="2405"/>
                </a:lnTo>
                <a:lnTo>
                  <a:pt x="78975" y="0"/>
                </a:lnTo>
                <a:close/>
              </a:path>
            </a:pathLst>
          </a:custGeom>
          <a:solidFill>
            <a:srgbClr val="E5E3E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9" name="object 159"/>
          <p:cNvSpPr/>
          <p:nvPr/>
        </p:nvSpPr>
        <p:spPr>
          <a:xfrm>
            <a:off x="1968170" y="3546397"/>
            <a:ext cx="147320" cy="147320"/>
          </a:xfrm>
          <a:custGeom>
            <a:avLst/>
            <a:gdLst/>
            <a:ahLst/>
            <a:cxnLst/>
            <a:rect l="l" t="t" r="r" b="b"/>
            <a:pathLst>
              <a:path w="147319" h="147320">
                <a:moveTo>
                  <a:pt x="79017" y="0"/>
                </a:moveTo>
                <a:lnTo>
                  <a:pt x="35951" y="10955"/>
                </a:lnTo>
                <a:lnTo>
                  <a:pt x="7871" y="39861"/>
                </a:lnTo>
                <a:lnTo>
                  <a:pt x="0" y="65833"/>
                </a:lnTo>
                <a:lnTo>
                  <a:pt x="1157" y="81943"/>
                </a:lnTo>
                <a:lnTo>
                  <a:pt x="18265" y="121274"/>
                </a:lnTo>
                <a:lnTo>
                  <a:pt x="50850" y="143706"/>
                </a:lnTo>
                <a:lnTo>
                  <a:pt x="73338" y="147256"/>
                </a:lnTo>
                <a:lnTo>
                  <a:pt x="87821" y="145834"/>
                </a:lnTo>
                <a:lnTo>
                  <a:pt x="124440" y="126689"/>
                </a:lnTo>
                <a:lnTo>
                  <a:pt x="145030" y="90980"/>
                </a:lnTo>
                <a:lnTo>
                  <a:pt x="147046" y="76673"/>
                </a:lnTo>
                <a:lnTo>
                  <a:pt x="145702" y="61490"/>
                </a:lnTo>
                <a:lnTo>
                  <a:pt x="127327" y="23743"/>
                </a:lnTo>
                <a:lnTo>
                  <a:pt x="92869" y="2413"/>
                </a:lnTo>
                <a:lnTo>
                  <a:pt x="79017" y="0"/>
                </a:lnTo>
                <a:close/>
              </a:path>
            </a:pathLst>
          </a:custGeom>
          <a:solidFill>
            <a:srgbClr val="E5E3E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0" name="object 160"/>
          <p:cNvSpPr/>
          <p:nvPr/>
        </p:nvSpPr>
        <p:spPr>
          <a:xfrm>
            <a:off x="2196147" y="3546393"/>
            <a:ext cx="147320" cy="147320"/>
          </a:xfrm>
          <a:custGeom>
            <a:avLst/>
            <a:gdLst/>
            <a:ahLst/>
            <a:cxnLst/>
            <a:rect l="l" t="t" r="r" b="b"/>
            <a:pathLst>
              <a:path w="147319" h="147320">
                <a:moveTo>
                  <a:pt x="78975" y="0"/>
                </a:moveTo>
                <a:lnTo>
                  <a:pt x="35930" y="10965"/>
                </a:lnTo>
                <a:lnTo>
                  <a:pt x="7861" y="39889"/>
                </a:lnTo>
                <a:lnTo>
                  <a:pt x="0" y="65875"/>
                </a:lnTo>
                <a:lnTo>
                  <a:pt x="1158" y="81978"/>
                </a:lnTo>
                <a:lnTo>
                  <a:pt x="18278" y="121296"/>
                </a:lnTo>
                <a:lnTo>
                  <a:pt x="50879" y="143719"/>
                </a:lnTo>
                <a:lnTo>
                  <a:pt x="73342" y="147260"/>
                </a:lnTo>
                <a:lnTo>
                  <a:pt x="87841" y="145837"/>
                </a:lnTo>
                <a:lnTo>
                  <a:pt x="124455" y="126683"/>
                </a:lnTo>
                <a:lnTo>
                  <a:pt x="145007" y="90959"/>
                </a:lnTo>
                <a:lnTo>
                  <a:pt x="147014" y="76647"/>
                </a:lnTo>
                <a:lnTo>
                  <a:pt x="145671" y="61467"/>
                </a:lnTo>
                <a:lnTo>
                  <a:pt x="127311" y="23724"/>
                </a:lnTo>
                <a:lnTo>
                  <a:pt x="92845" y="2405"/>
                </a:lnTo>
                <a:lnTo>
                  <a:pt x="78975" y="0"/>
                </a:lnTo>
                <a:close/>
              </a:path>
            </a:pathLst>
          </a:custGeom>
          <a:solidFill>
            <a:srgbClr val="E5E3E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1" name="object 161"/>
          <p:cNvSpPr/>
          <p:nvPr/>
        </p:nvSpPr>
        <p:spPr>
          <a:xfrm>
            <a:off x="2424168" y="3546393"/>
            <a:ext cx="147320" cy="147320"/>
          </a:xfrm>
          <a:custGeom>
            <a:avLst/>
            <a:gdLst/>
            <a:ahLst/>
            <a:cxnLst/>
            <a:rect l="l" t="t" r="r" b="b"/>
            <a:pathLst>
              <a:path w="147319" h="147320">
                <a:moveTo>
                  <a:pt x="78975" y="0"/>
                </a:moveTo>
                <a:lnTo>
                  <a:pt x="35908" y="10965"/>
                </a:lnTo>
                <a:lnTo>
                  <a:pt x="7852" y="39889"/>
                </a:lnTo>
                <a:lnTo>
                  <a:pt x="0" y="65875"/>
                </a:lnTo>
                <a:lnTo>
                  <a:pt x="1157" y="81978"/>
                </a:lnTo>
                <a:lnTo>
                  <a:pt x="18261" y="121296"/>
                </a:lnTo>
                <a:lnTo>
                  <a:pt x="50861" y="143719"/>
                </a:lnTo>
                <a:lnTo>
                  <a:pt x="73343" y="147260"/>
                </a:lnTo>
                <a:lnTo>
                  <a:pt x="87842" y="145837"/>
                </a:lnTo>
                <a:lnTo>
                  <a:pt x="124456" y="126683"/>
                </a:lnTo>
                <a:lnTo>
                  <a:pt x="145008" y="90959"/>
                </a:lnTo>
                <a:lnTo>
                  <a:pt x="147014" y="76647"/>
                </a:lnTo>
                <a:lnTo>
                  <a:pt x="145672" y="61467"/>
                </a:lnTo>
                <a:lnTo>
                  <a:pt x="127312" y="23724"/>
                </a:lnTo>
                <a:lnTo>
                  <a:pt x="92845" y="2405"/>
                </a:lnTo>
                <a:lnTo>
                  <a:pt x="78975" y="0"/>
                </a:lnTo>
                <a:close/>
              </a:path>
            </a:pathLst>
          </a:custGeom>
          <a:solidFill>
            <a:srgbClr val="E5E3E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2" name="object 162"/>
          <p:cNvSpPr/>
          <p:nvPr/>
        </p:nvSpPr>
        <p:spPr>
          <a:xfrm>
            <a:off x="2652108" y="3546388"/>
            <a:ext cx="147320" cy="147320"/>
          </a:xfrm>
          <a:custGeom>
            <a:avLst/>
            <a:gdLst/>
            <a:ahLst/>
            <a:cxnLst/>
            <a:rect l="l" t="t" r="r" b="b"/>
            <a:pathLst>
              <a:path w="147319" h="147320">
                <a:moveTo>
                  <a:pt x="78981" y="0"/>
                </a:moveTo>
                <a:lnTo>
                  <a:pt x="35949" y="10968"/>
                </a:lnTo>
                <a:lnTo>
                  <a:pt x="7868" y="39893"/>
                </a:lnTo>
                <a:lnTo>
                  <a:pt x="0" y="65879"/>
                </a:lnTo>
                <a:lnTo>
                  <a:pt x="1158" y="81973"/>
                </a:lnTo>
                <a:lnTo>
                  <a:pt x="18280" y="121278"/>
                </a:lnTo>
                <a:lnTo>
                  <a:pt x="50890" y="143708"/>
                </a:lnTo>
                <a:lnTo>
                  <a:pt x="73431" y="147265"/>
                </a:lnTo>
                <a:lnTo>
                  <a:pt x="87907" y="145841"/>
                </a:lnTo>
                <a:lnTo>
                  <a:pt x="124499" y="126676"/>
                </a:lnTo>
                <a:lnTo>
                  <a:pt x="145051" y="90931"/>
                </a:lnTo>
                <a:lnTo>
                  <a:pt x="147053" y="76612"/>
                </a:lnTo>
                <a:lnTo>
                  <a:pt x="145707" y="61435"/>
                </a:lnTo>
                <a:lnTo>
                  <a:pt x="127318" y="23698"/>
                </a:lnTo>
                <a:lnTo>
                  <a:pt x="92841" y="2394"/>
                </a:lnTo>
                <a:lnTo>
                  <a:pt x="78981" y="0"/>
                </a:lnTo>
                <a:close/>
              </a:path>
            </a:pathLst>
          </a:custGeom>
          <a:solidFill>
            <a:srgbClr val="E5E3E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3" name="object 163"/>
          <p:cNvSpPr/>
          <p:nvPr/>
        </p:nvSpPr>
        <p:spPr>
          <a:xfrm>
            <a:off x="2880135" y="3546399"/>
            <a:ext cx="147320" cy="147320"/>
          </a:xfrm>
          <a:custGeom>
            <a:avLst/>
            <a:gdLst/>
            <a:ahLst/>
            <a:cxnLst/>
            <a:rect l="l" t="t" r="r" b="b"/>
            <a:pathLst>
              <a:path w="147319" h="147320">
                <a:moveTo>
                  <a:pt x="79039" y="0"/>
                </a:moveTo>
                <a:lnTo>
                  <a:pt x="35962" y="10950"/>
                </a:lnTo>
                <a:lnTo>
                  <a:pt x="7876" y="39847"/>
                </a:lnTo>
                <a:lnTo>
                  <a:pt x="0" y="65813"/>
                </a:lnTo>
                <a:lnTo>
                  <a:pt x="1156" y="81927"/>
                </a:lnTo>
                <a:lnTo>
                  <a:pt x="18258" y="121264"/>
                </a:lnTo>
                <a:lnTo>
                  <a:pt x="50836" y="143701"/>
                </a:lnTo>
                <a:lnTo>
                  <a:pt x="73336" y="147255"/>
                </a:lnTo>
                <a:lnTo>
                  <a:pt x="87832" y="145833"/>
                </a:lnTo>
                <a:lnTo>
                  <a:pt x="124460" y="126691"/>
                </a:lnTo>
                <a:lnTo>
                  <a:pt x="145041" y="90987"/>
                </a:lnTo>
                <a:lnTo>
                  <a:pt x="147057" y="76682"/>
                </a:lnTo>
                <a:lnTo>
                  <a:pt x="145714" y="61498"/>
                </a:lnTo>
                <a:lnTo>
                  <a:pt x="127355" y="23749"/>
                </a:lnTo>
                <a:lnTo>
                  <a:pt x="92900" y="2416"/>
                </a:lnTo>
                <a:lnTo>
                  <a:pt x="79039" y="0"/>
                </a:lnTo>
                <a:close/>
              </a:path>
            </a:pathLst>
          </a:custGeom>
          <a:solidFill>
            <a:srgbClr val="E5E3E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4" name="object 164"/>
          <p:cNvSpPr/>
          <p:nvPr/>
        </p:nvSpPr>
        <p:spPr>
          <a:xfrm>
            <a:off x="3108102" y="3546388"/>
            <a:ext cx="147320" cy="147320"/>
          </a:xfrm>
          <a:custGeom>
            <a:avLst/>
            <a:gdLst/>
            <a:ahLst/>
            <a:cxnLst/>
            <a:rect l="l" t="t" r="r" b="b"/>
            <a:pathLst>
              <a:path w="147320" h="147320">
                <a:moveTo>
                  <a:pt x="78951" y="0"/>
                </a:moveTo>
                <a:lnTo>
                  <a:pt x="35918" y="10973"/>
                </a:lnTo>
                <a:lnTo>
                  <a:pt x="7854" y="39909"/>
                </a:lnTo>
                <a:lnTo>
                  <a:pt x="0" y="65904"/>
                </a:lnTo>
                <a:lnTo>
                  <a:pt x="1159" y="81997"/>
                </a:lnTo>
                <a:lnTo>
                  <a:pt x="18280" y="121299"/>
                </a:lnTo>
                <a:lnTo>
                  <a:pt x="50896" y="143720"/>
                </a:lnTo>
                <a:lnTo>
                  <a:pt x="73395" y="147265"/>
                </a:lnTo>
                <a:lnTo>
                  <a:pt x="87883" y="145841"/>
                </a:lnTo>
                <a:lnTo>
                  <a:pt x="124478" y="126676"/>
                </a:lnTo>
                <a:lnTo>
                  <a:pt x="145018" y="90931"/>
                </a:lnTo>
                <a:lnTo>
                  <a:pt x="147018" y="76612"/>
                </a:lnTo>
                <a:lnTo>
                  <a:pt x="145673" y="61435"/>
                </a:lnTo>
                <a:lnTo>
                  <a:pt x="127297" y="23698"/>
                </a:lnTo>
                <a:lnTo>
                  <a:pt x="92819" y="2394"/>
                </a:lnTo>
                <a:lnTo>
                  <a:pt x="78951" y="0"/>
                </a:lnTo>
                <a:close/>
              </a:path>
            </a:pathLst>
          </a:custGeom>
          <a:solidFill>
            <a:srgbClr val="E5E3E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5" name="object 165"/>
          <p:cNvSpPr/>
          <p:nvPr/>
        </p:nvSpPr>
        <p:spPr>
          <a:xfrm>
            <a:off x="3336089" y="3546393"/>
            <a:ext cx="147320" cy="147320"/>
          </a:xfrm>
          <a:custGeom>
            <a:avLst/>
            <a:gdLst/>
            <a:ahLst/>
            <a:cxnLst/>
            <a:rect l="l" t="t" r="r" b="b"/>
            <a:pathLst>
              <a:path w="147320" h="147320">
                <a:moveTo>
                  <a:pt x="79021" y="0"/>
                </a:moveTo>
                <a:lnTo>
                  <a:pt x="35974" y="10958"/>
                </a:lnTo>
                <a:lnTo>
                  <a:pt x="7880" y="39864"/>
                </a:lnTo>
                <a:lnTo>
                  <a:pt x="0" y="65837"/>
                </a:lnTo>
                <a:lnTo>
                  <a:pt x="1157" y="81942"/>
                </a:lnTo>
                <a:lnTo>
                  <a:pt x="18276" y="121265"/>
                </a:lnTo>
                <a:lnTo>
                  <a:pt x="50867" y="143701"/>
                </a:lnTo>
                <a:lnTo>
                  <a:pt x="73388" y="147260"/>
                </a:lnTo>
                <a:lnTo>
                  <a:pt x="87887" y="145837"/>
                </a:lnTo>
                <a:lnTo>
                  <a:pt x="124501" y="126683"/>
                </a:lnTo>
                <a:lnTo>
                  <a:pt x="145054" y="90959"/>
                </a:lnTo>
                <a:lnTo>
                  <a:pt x="147060" y="76647"/>
                </a:lnTo>
                <a:lnTo>
                  <a:pt x="145717" y="61467"/>
                </a:lnTo>
                <a:lnTo>
                  <a:pt x="127358" y="23724"/>
                </a:lnTo>
                <a:lnTo>
                  <a:pt x="92891" y="2405"/>
                </a:lnTo>
                <a:lnTo>
                  <a:pt x="79021" y="0"/>
                </a:lnTo>
                <a:close/>
              </a:path>
            </a:pathLst>
          </a:custGeom>
          <a:solidFill>
            <a:srgbClr val="E5E3E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6" name="object 166"/>
          <p:cNvSpPr/>
          <p:nvPr/>
        </p:nvSpPr>
        <p:spPr>
          <a:xfrm>
            <a:off x="4248112" y="3546402"/>
            <a:ext cx="147320" cy="147320"/>
          </a:xfrm>
          <a:custGeom>
            <a:avLst/>
            <a:gdLst/>
            <a:ahLst/>
            <a:cxnLst/>
            <a:rect l="l" t="t" r="r" b="b"/>
            <a:pathLst>
              <a:path w="147320" h="147320">
                <a:moveTo>
                  <a:pt x="79041" y="0"/>
                </a:moveTo>
                <a:lnTo>
                  <a:pt x="35958" y="10946"/>
                </a:lnTo>
                <a:lnTo>
                  <a:pt x="7875" y="39840"/>
                </a:lnTo>
                <a:lnTo>
                  <a:pt x="0" y="65804"/>
                </a:lnTo>
                <a:lnTo>
                  <a:pt x="1156" y="81924"/>
                </a:lnTo>
                <a:lnTo>
                  <a:pt x="18258" y="121271"/>
                </a:lnTo>
                <a:lnTo>
                  <a:pt x="50829" y="143705"/>
                </a:lnTo>
                <a:lnTo>
                  <a:pt x="73285" y="147251"/>
                </a:lnTo>
                <a:lnTo>
                  <a:pt x="87779" y="145829"/>
                </a:lnTo>
                <a:lnTo>
                  <a:pt x="124417" y="126697"/>
                </a:lnTo>
                <a:lnTo>
                  <a:pt x="145020" y="91008"/>
                </a:lnTo>
                <a:lnTo>
                  <a:pt x="147042" y="76708"/>
                </a:lnTo>
                <a:lnTo>
                  <a:pt x="145700" y="61522"/>
                </a:lnTo>
                <a:lnTo>
                  <a:pt x="127341" y="23769"/>
                </a:lnTo>
                <a:lnTo>
                  <a:pt x="92895" y="2424"/>
                </a:lnTo>
                <a:lnTo>
                  <a:pt x="79041" y="0"/>
                </a:lnTo>
                <a:close/>
              </a:path>
            </a:pathLst>
          </a:custGeom>
          <a:solidFill>
            <a:srgbClr val="E5E3E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7" name="object 167"/>
          <p:cNvSpPr/>
          <p:nvPr/>
        </p:nvSpPr>
        <p:spPr>
          <a:xfrm>
            <a:off x="4476078" y="3546393"/>
            <a:ext cx="147320" cy="147320"/>
          </a:xfrm>
          <a:custGeom>
            <a:avLst/>
            <a:gdLst/>
            <a:ahLst/>
            <a:cxnLst/>
            <a:rect l="l" t="t" r="r" b="b"/>
            <a:pathLst>
              <a:path w="147320" h="147320">
                <a:moveTo>
                  <a:pt x="78975" y="0"/>
                </a:moveTo>
                <a:lnTo>
                  <a:pt x="35908" y="10965"/>
                </a:lnTo>
                <a:lnTo>
                  <a:pt x="7852" y="39889"/>
                </a:lnTo>
                <a:lnTo>
                  <a:pt x="0" y="65875"/>
                </a:lnTo>
                <a:lnTo>
                  <a:pt x="1157" y="81978"/>
                </a:lnTo>
                <a:lnTo>
                  <a:pt x="18261" y="121296"/>
                </a:lnTo>
                <a:lnTo>
                  <a:pt x="50861" y="143719"/>
                </a:lnTo>
                <a:lnTo>
                  <a:pt x="73343" y="147260"/>
                </a:lnTo>
                <a:lnTo>
                  <a:pt x="87842" y="145837"/>
                </a:lnTo>
                <a:lnTo>
                  <a:pt x="124456" y="126683"/>
                </a:lnTo>
                <a:lnTo>
                  <a:pt x="145008" y="90959"/>
                </a:lnTo>
                <a:lnTo>
                  <a:pt x="147014" y="76647"/>
                </a:lnTo>
                <a:lnTo>
                  <a:pt x="145672" y="61467"/>
                </a:lnTo>
                <a:lnTo>
                  <a:pt x="127312" y="23724"/>
                </a:lnTo>
                <a:lnTo>
                  <a:pt x="92845" y="2405"/>
                </a:lnTo>
                <a:lnTo>
                  <a:pt x="78975" y="0"/>
                </a:lnTo>
                <a:close/>
              </a:path>
            </a:pathLst>
          </a:custGeom>
          <a:solidFill>
            <a:srgbClr val="E5E3E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8" name="object 168"/>
          <p:cNvSpPr/>
          <p:nvPr/>
        </p:nvSpPr>
        <p:spPr>
          <a:xfrm>
            <a:off x="4704108" y="3546397"/>
            <a:ext cx="147320" cy="147320"/>
          </a:xfrm>
          <a:custGeom>
            <a:avLst/>
            <a:gdLst/>
            <a:ahLst/>
            <a:cxnLst/>
            <a:rect l="l" t="t" r="r" b="b"/>
            <a:pathLst>
              <a:path w="147320" h="147320">
                <a:moveTo>
                  <a:pt x="78977" y="0"/>
                </a:moveTo>
                <a:lnTo>
                  <a:pt x="35910" y="10961"/>
                </a:lnTo>
                <a:lnTo>
                  <a:pt x="7853" y="39882"/>
                </a:lnTo>
                <a:lnTo>
                  <a:pt x="0" y="65867"/>
                </a:lnTo>
                <a:lnTo>
                  <a:pt x="1157" y="81975"/>
                </a:lnTo>
                <a:lnTo>
                  <a:pt x="18265" y="121303"/>
                </a:lnTo>
                <a:lnTo>
                  <a:pt x="50858" y="143723"/>
                </a:lnTo>
                <a:lnTo>
                  <a:pt x="73292" y="147256"/>
                </a:lnTo>
                <a:lnTo>
                  <a:pt x="87788" y="145834"/>
                </a:lnTo>
                <a:lnTo>
                  <a:pt x="124412" y="126689"/>
                </a:lnTo>
                <a:lnTo>
                  <a:pt x="144986" y="90980"/>
                </a:lnTo>
                <a:lnTo>
                  <a:pt x="147000" y="76673"/>
                </a:lnTo>
                <a:lnTo>
                  <a:pt x="145657" y="61490"/>
                </a:lnTo>
                <a:lnTo>
                  <a:pt x="127298" y="23743"/>
                </a:lnTo>
                <a:lnTo>
                  <a:pt x="92840" y="2413"/>
                </a:lnTo>
                <a:lnTo>
                  <a:pt x="78977" y="0"/>
                </a:lnTo>
                <a:close/>
              </a:path>
            </a:pathLst>
          </a:custGeom>
          <a:solidFill>
            <a:srgbClr val="E5E3E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9" name="object 169"/>
          <p:cNvSpPr/>
          <p:nvPr/>
        </p:nvSpPr>
        <p:spPr>
          <a:xfrm>
            <a:off x="4932052" y="3546399"/>
            <a:ext cx="147320" cy="147320"/>
          </a:xfrm>
          <a:custGeom>
            <a:avLst/>
            <a:gdLst/>
            <a:ahLst/>
            <a:cxnLst/>
            <a:rect l="l" t="t" r="r" b="b"/>
            <a:pathLst>
              <a:path w="147320" h="147320">
                <a:moveTo>
                  <a:pt x="79075" y="0"/>
                </a:moveTo>
                <a:lnTo>
                  <a:pt x="35973" y="10945"/>
                </a:lnTo>
                <a:lnTo>
                  <a:pt x="7881" y="39829"/>
                </a:lnTo>
                <a:lnTo>
                  <a:pt x="0" y="65784"/>
                </a:lnTo>
                <a:lnTo>
                  <a:pt x="1153" y="81900"/>
                </a:lnTo>
                <a:lnTo>
                  <a:pt x="18240" y="121241"/>
                </a:lnTo>
                <a:lnTo>
                  <a:pt x="50809" y="143687"/>
                </a:lnTo>
                <a:lnTo>
                  <a:pt x="73372" y="147255"/>
                </a:lnTo>
                <a:lnTo>
                  <a:pt x="87868" y="145833"/>
                </a:lnTo>
                <a:lnTo>
                  <a:pt x="124495" y="126691"/>
                </a:lnTo>
                <a:lnTo>
                  <a:pt x="145076" y="90987"/>
                </a:lnTo>
                <a:lnTo>
                  <a:pt x="147092" y="76682"/>
                </a:lnTo>
                <a:lnTo>
                  <a:pt x="145750" y="61498"/>
                </a:lnTo>
                <a:lnTo>
                  <a:pt x="127390" y="23749"/>
                </a:lnTo>
                <a:lnTo>
                  <a:pt x="92936" y="2416"/>
                </a:lnTo>
                <a:lnTo>
                  <a:pt x="79075" y="0"/>
                </a:lnTo>
                <a:close/>
              </a:path>
            </a:pathLst>
          </a:custGeom>
          <a:solidFill>
            <a:srgbClr val="E5E3E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0" name="object 170"/>
          <p:cNvSpPr/>
          <p:nvPr/>
        </p:nvSpPr>
        <p:spPr>
          <a:xfrm>
            <a:off x="5160066" y="3546399"/>
            <a:ext cx="147320" cy="147320"/>
          </a:xfrm>
          <a:custGeom>
            <a:avLst/>
            <a:gdLst/>
            <a:ahLst/>
            <a:cxnLst/>
            <a:rect l="l" t="t" r="r" b="b"/>
            <a:pathLst>
              <a:path w="147320" h="147320">
                <a:moveTo>
                  <a:pt x="79034" y="0"/>
                </a:moveTo>
                <a:lnTo>
                  <a:pt x="35937" y="10951"/>
                </a:lnTo>
                <a:lnTo>
                  <a:pt x="7866" y="39850"/>
                </a:lnTo>
                <a:lnTo>
                  <a:pt x="0" y="65818"/>
                </a:lnTo>
                <a:lnTo>
                  <a:pt x="1154" y="81930"/>
                </a:lnTo>
                <a:lnTo>
                  <a:pt x="18243" y="121267"/>
                </a:lnTo>
                <a:lnTo>
                  <a:pt x="50821" y="143702"/>
                </a:lnTo>
                <a:lnTo>
                  <a:pt x="73337" y="147255"/>
                </a:lnTo>
                <a:lnTo>
                  <a:pt x="87819" y="145833"/>
                </a:lnTo>
                <a:lnTo>
                  <a:pt x="124441" y="126691"/>
                </a:lnTo>
                <a:lnTo>
                  <a:pt x="145039" y="90987"/>
                </a:lnTo>
                <a:lnTo>
                  <a:pt x="147058" y="76682"/>
                </a:lnTo>
                <a:lnTo>
                  <a:pt x="145714" y="61498"/>
                </a:lnTo>
                <a:lnTo>
                  <a:pt x="127338" y="23749"/>
                </a:lnTo>
                <a:lnTo>
                  <a:pt x="92884" y="2416"/>
                </a:lnTo>
                <a:lnTo>
                  <a:pt x="79034" y="0"/>
                </a:lnTo>
                <a:close/>
              </a:path>
            </a:pathLst>
          </a:custGeom>
          <a:solidFill>
            <a:srgbClr val="E5E3E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1" name="object 171"/>
          <p:cNvSpPr/>
          <p:nvPr/>
        </p:nvSpPr>
        <p:spPr>
          <a:xfrm>
            <a:off x="5388094" y="3546399"/>
            <a:ext cx="147320" cy="147320"/>
          </a:xfrm>
          <a:custGeom>
            <a:avLst/>
            <a:gdLst/>
            <a:ahLst/>
            <a:cxnLst/>
            <a:rect l="l" t="t" r="r" b="b"/>
            <a:pathLst>
              <a:path w="147320" h="147320">
                <a:moveTo>
                  <a:pt x="78993" y="0"/>
                </a:moveTo>
                <a:lnTo>
                  <a:pt x="35918" y="10957"/>
                </a:lnTo>
                <a:lnTo>
                  <a:pt x="7857" y="39872"/>
                </a:lnTo>
                <a:lnTo>
                  <a:pt x="0" y="65851"/>
                </a:lnTo>
                <a:lnTo>
                  <a:pt x="1157" y="81962"/>
                </a:lnTo>
                <a:lnTo>
                  <a:pt x="18260" y="121295"/>
                </a:lnTo>
                <a:lnTo>
                  <a:pt x="50847" y="143718"/>
                </a:lnTo>
                <a:lnTo>
                  <a:pt x="73290" y="147255"/>
                </a:lnTo>
                <a:lnTo>
                  <a:pt x="87786" y="145833"/>
                </a:lnTo>
                <a:lnTo>
                  <a:pt x="124414" y="126691"/>
                </a:lnTo>
                <a:lnTo>
                  <a:pt x="144995" y="90987"/>
                </a:lnTo>
                <a:lnTo>
                  <a:pt x="147010" y="76682"/>
                </a:lnTo>
                <a:lnTo>
                  <a:pt x="145668" y="61498"/>
                </a:lnTo>
                <a:lnTo>
                  <a:pt x="127309" y="23749"/>
                </a:lnTo>
                <a:lnTo>
                  <a:pt x="92854" y="2416"/>
                </a:lnTo>
                <a:lnTo>
                  <a:pt x="78993" y="0"/>
                </a:lnTo>
                <a:close/>
              </a:path>
            </a:pathLst>
          </a:custGeom>
          <a:solidFill>
            <a:srgbClr val="E5E3E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2" name="object 172"/>
          <p:cNvSpPr/>
          <p:nvPr/>
        </p:nvSpPr>
        <p:spPr>
          <a:xfrm>
            <a:off x="5616032" y="3546393"/>
            <a:ext cx="147320" cy="147320"/>
          </a:xfrm>
          <a:custGeom>
            <a:avLst/>
            <a:gdLst/>
            <a:ahLst/>
            <a:cxnLst/>
            <a:rect l="l" t="t" r="r" b="b"/>
            <a:pathLst>
              <a:path w="147320" h="147320">
                <a:moveTo>
                  <a:pt x="79010" y="0"/>
                </a:moveTo>
                <a:lnTo>
                  <a:pt x="35941" y="10959"/>
                </a:lnTo>
                <a:lnTo>
                  <a:pt x="7866" y="39870"/>
                </a:lnTo>
                <a:lnTo>
                  <a:pt x="0" y="65847"/>
                </a:lnTo>
                <a:lnTo>
                  <a:pt x="1156" y="81951"/>
                </a:lnTo>
                <a:lnTo>
                  <a:pt x="18260" y="121273"/>
                </a:lnTo>
                <a:lnTo>
                  <a:pt x="50852" y="143705"/>
                </a:lnTo>
                <a:lnTo>
                  <a:pt x="73378" y="147260"/>
                </a:lnTo>
                <a:lnTo>
                  <a:pt x="87876" y="145837"/>
                </a:lnTo>
                <a:lnTo>
                  <a:pt x="124490" y="126683"/>
                </a:lnTo>
                <a:lnTo>
                  <a:pt x="145043" y="90959"/>
                </a:lnTo>
                <a:lnTo>
                  <a:pt x="147049" y="76647"/>
                </a:lnTo>
                <a:lnTo>
                  <a:pt x="145706" y="61467"/>
                </a:lnTo>
                <a:lnTo>
                  <a:pt x="127347" y="23724"/>
                </a:lnTo>
                <a:lnTo>
                  <a:pt x="92880" y="2405"/>
                </a:lnTo>
                <a:lnTo>
                  <a:pt x="79010" y="0"/>
                </a:lnTo>
                <a:close/>
              </a:path>
            </a:pathLst>
          </a:custGeom>
          <a:solidFill>
            <a:srgbClr val="E5E3E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3" name="object 173"/>
          <p:cNvSpPr/>
          <p:nvPr/>
        </p:nvSpPr>
        <p:spPr>
          <a:xfrm>
            <a:off x="5844052" y="3546397"/>
            <a:ext cx="147320" cy="147320"/>
          </a:xfrm>
          <a:custGeom>
            <a:avLst/>
            <a:gdLst/>
            <a:ahLst/>
            <a:cxnLst/>
            <a:rect l="l" t="t" r="r" b="b"/>
            <a:pathLst>
              <a:path w="147320" h="147320">
                <a:moveTo>
                  <a:pt x="79017" y="0"/>
                </a:moveTo>
                <a:lnTo>
                  <a:pt x="35951" y="10955"/>
                </a:lnTo>
                <a:lnTo>
                  <a:pt x="7871" y="39861"/>
                </a:lnTo>
                <a:lnTo>
                  <a:pt x="0" y="65833"/>
                </a:lnTo>
                <a:lnTo>
                  <a:pt x="1157" y="81943"/>
                </a:lnTo>
                <a:lnTo>
                  <a:pt x="18265" y="121274"/>
                </a:lnTo>
                <a:lnTo>
                  <a:pt x="50850" y="143706"/>
                </a:lnTo>
                <a:lnTo>
                  <a:pt x="73338" y="147256"/>
                </a:lnTo>
                <a:lnTo>
                  <a:pt x="87821" y="145834"/>
                </a:lnTo>
                <a:lnTo>
                  <a:pt x="124440" y="126689"/>
                </a:lnTo>
                <a:lnTo>
                  <a:pt x="145030" y="90980"/>
                </a:lnTo>
                <a:lnTo>
                  <a:pt x="147046" y="76673"/>
                </a:lnTo>
                <a:lnTo>
                  <a:pt x="145702" y="61490"/>
                </a:lnTo>
                <a:lnTo>
                  <a:pt x="127327" y="23743"/>
                </a:lnTo>
                <a:lnTo>
                  <a:pt x="92869" y="2413"/>
                </a:lnTo>
                <a:lnTo>
                  <a:pt x="79017" y="0"/>
                </a:lnTo>
                <a:close/>
              </a:path>
            </a:pathLst>
          </a:custGeom>
          <a:solidFill>
            <a:srgbClr val="E5E3E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4" name="object 174"/>
          <p:cNvSpPr/>
          <p:nvPr/>
        </p:nvSpPr>
        <p:spPr>
          <a:xfrm>
            <a:off x="6072028" y="3546393"/>
            <a:ext cx="147320" cy="147320"/>
          </a:xfrm>
          <a:custGeom>
            <a:avLst/>
            <a:gdLst/>
            <a:ahLst/>
            <a:cxnLst/>
            <a:rect l="l" t="t" r="r" b="b"/>
            <a:pathLst>
              <a:path w="147320" h="147320">
                <a:moveTo>
                  <a:pt x="78975" y="0"/>
                </a:moveTo>
                <a:lnTo>
                  <a:pt x="35930" y="10965"/>
                </a:lnTo>
                <a:lnTo>
                  <a:pt x="7861" y="39889"/>
                </a:lnTo>
                <a:lnTo>
                  <a:pt x="0" y="65875"/>
                </a:lnTo>
                <a:lnTo>
                  <a:pt x="1158" y="81978"/>
                </a:lnTo>
                <a:lnTo>
                  <a:pt x="18278" y="121296"/>
                </a:lnTo>
                <a:lnTo>
                  <a:pt x="50879" y="143719"/>
                </a:lnTo>
                <a:lnTo>
                  <a:pt x="73342" y="147260"/>
                </a:lnTo>
                <a:lnTo>
                  <a:pt x="87841" y="145837"/>
                </a:lnTo>
                <a:lnTo>
                  <a:pt x="124455" y="126683"/>
                </a:lnTo>
                <a:lnTo>
                  <a:pt x="145007" y="90959"/>
                </a:lnTo>
                <a:lnTo>
                  <a:pt x="147014" y="76647"/>
                </a:lnTo>
                <a:lnTo>
                  <a:pt x="145671" y="61467"/>
                </a:lnTo>
                <a:lnTo>
                  <a:pt x="127311" y="23724"/>
                </a:lnTo>
                <a:lnTo>
                  <a:pt x="92845" y="2405"/>
                </a:lnTo>
                <a:lnTo>
                  <a:pt x="78975" y="0"/>
                </a:lnTo>
                <a:close/>
              </a:path>
            </a:pathLst>
          </a:custGeom>
          <a:solidFill>
            <a:srgbClr val="E5E3E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5" name="object 175"/>
          <p:cNvSpPr/>
          <p:nvPr/>
        </p:nvSpPr>
        <p:spPr>
          <a:xfrm>
            <a:off x="6300049" y="3546393"/>
            <a:ext cx="147320" cy="147320"/>
          </a:xfrm>
          <a:custGeom>
            <a:avLst/>
            <a:gdLst/>
            <a:ahLst/>
            <a:cxnLst/>
            <a:rect l="l" t="t" r="r" b="b"/>
            <a:pathLst>
              <a:path w="147320" h="147320">
                <a:moveTo>
                  <a:pt x="78975" y="0"/>
                </a:moveTo>
                <a:lnTo>
                  <a:pt x="35908" y="10965"/>
                </a:lnTo>
                <a:lnTo>
                  <a:pt x="7852" y="39889"/>
                </a:lnTo>
                <a:lnTo>
                  <a:pt x="0" y="65875"/>
                </a:lnTo>
                <a:lnTo>
                  <a:pt x="1157" y="81978"/>
                </a:lnTo>
                <a:lnTo>
                  <a:pt x="18261" y="121296"/>
                </a:lnTo>
                <a:lnTo>
                  <a:pt x="50861" y="143719"/>
                </a:lnTo>
                <a:lnTo>
                  <a:pt x="73343" y="147260"/>
                </a:lnTo>
                <a:lnTo>
                  <a:pt x="87842" y="145837"/>
                </a:lnTo>
                <a:lnTo>
                  <a:pt x="124456" y="126683"/>
                </a:lnTo>
                <a:lnTo>
                  <a:pt x="145008" y="90959"/>
                </a:lnTo>
                <a:lnTo>
                  <a:pt x="147014" y="76647"/>
                </a:lnTo>
                <a:lnTo>
                  <a:pt x="145672" y="61467"/>
                </a:lnTo>
                <a:lnTo>
                  <a:pt x="127312" y="23724"/>
                </a:lnTo>
                <a:lnTo>
                  <a:pt x="92845" y="2405"/>
                </a:lnTo>
                <a:lnTo>
                  <a:pt x="78975" y="0"/>
                </a:lnTo>
                <a:close/>
              </a:path>
            </a:pathLst>
          </a:custGeom>
          <a:solidFill>
            <a:srgbClr val="E5E3E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6" name="object 176"/>
          <p:cNvSpPr/>
          <p:nvPr/>
        </p:nvSpPr>
        <p:spPr>
          <a:xfrm>
            <a:off x="6527995" y="3546393"/>
            <a:ext cx="147320" cy="147320"/>
          </a:xfrm>
          <a:custGeom>
            <a:avLst/>
            <a:gdLst/>
            <a:ahLst/>
            <a:cxnLst/>
            <a:rect l="l" t="t" r="r" b="b"/>
            <a:pathLst>
              <a:path w="147320" h="147320">
                <a:moveTo>
                  <a:pt x="79003" y="0"/>
                </a:moveTo>
                <a:lnTo>
                  <a:pt x="35961" y="10960"/>
                </a:lnTo>
                <a:lnTo>
                  <a:pt x="7874" y="39874"/>
                </a:lnTo>
                <a:lnTo>
                  <a:pt x="0" y="65851"/>
                </a:lnTo>
                <a:lnTo>
                  <a:pt x="1158" y="81955"/>
                </a:lnTo>
                <a:lnTo>
                  <a:pt x="18278" y="121275"/>
                </a:lnTo>
                <a:lnTo>
                  <a:pt x="50874" y="143706"/>
                </a:lnTo>
                <a:lnTo>
                  <a:pt x="73377" y="147260"/>
                </a:lnTo>
                <a:lnTo>
                  <a:pt x="87862" y="145837"/>
                </a:lnTo>
                <a:lnTo>
                  <a:pt x="124471" y="126683"/>
                </a:lnTo>
                <a:lnTo>
                  <a:pt x="145040" y="90959"/>
                </a:lnTo>
                <a:lnTo>
                  <a:pt x="147049" y="76647"/>
                </a:lnTo>
                <a:lnTo>
                  <a:pt x="145704" y="61467"/>
                </a:lnTo>
                <a:lnTo>
                  <a:pt x="127329" y="23724"/>
                </a:lnTo>
                <a:lnTo>
                  <a:pt x="92862" y="2405"/>
                </a:lnTo>
                <a:lnTo>
                  <a:pt x="79003" y="0"/>
                </a:lnTo>
                <a:close/>
              </a:path>
            </a:pathLst>
          </a:custGeom>
          <a:solidFill>
            <a:srgbClr val="E5E3E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7" name="object 177"/>
          <p:cNvSpPr/>
          <p:nvPr/>
        </p:nvSpPr>
        <p:spPr>
          <a:xfrm>
            <a:off x="6756017" y="3546399"/>
            <a:ext cx="147320" cy="147320"/>
          </a:xfrm>
          <a:custGeom>
            <a:avLst/>
            <a:gdLst/>
            <a:ahLst/>
            <a:cxnLst/>
            <a:rect l="l" t="t" r="r" b="b"/>
            <a:pathLst>
              <a:path w="147320" h="147320">
                <a:moveTo>
                  <a:pt x="79039" y="0"/>
                </a:moveTo>
                <a:lnTo>
                  <a:pt x="35962" y="10950"/>
                </a:lnTo>
                <a:lnTo>
                  <a:pt x="7876" y="39847"/>
                </a:lnTo>
                <a:lnTo>
                  <a:pt x="0" y="65813"/>
                </a:lnTo>
                <a:lnTo>
                  <a:pt x="1156" y="81927"/>
                </a:lnTo>
                <a:lnTo>
                  <a:pt x="18258" y="121264"/>
                </a:lnTo>
                <a:lnTo>
                  <a:pt x="50836" y="143701"/>
                </a:lnTo>
                <a:lnTo>
                  <a:pt x="73336" y="147255"/>
                </a:lnTo>
                <a:lnTo>
                  <a:pt x="87832" y="145833"/>
                </a:lnTo>
                <a:lnTo>
                  <a:pt x="124460" y="126691"/>
                </a:lnTo>
                <a:lnTo>
                  <a:pt x="145041" y="90987"/>
                </a:lnTo>
                <a:lnTo>
                  <a:pt x="147057" y="76682"/>
                </a:lnTo>
                <a:lnTo>
                  <a:pt x="145714" y="61498"/>
                </a:lnTo>
                <a:lnTo>
                  <a:pt x="127355" y="23749"/>
                </a:lnTo>
                <a:lnTo>
                  <a:pt x="92900" y="2416"/>
                </a:lnTo>
                <a:lnTo>
                  <a:pt x="79039" y="0"/>
                </a:lnTo>
                <a:close/>
              </a:path>
            </a:pathLst>
          </a:custGeom>
          <a:solidFill>
            <a:srgbClr val="E5E3E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8" name="object 178"/>
          <p:cNvSpPr/>
          <p:nvPr/>
        </p:nvSpPr>
        <p:spPr>
          <a:xfrm>
            <a:off x="6983983" y="3546388"/>
            <a:ext cx="147320" cy="147320"/>
          </a:xfrm>
          <a:custGeom>
            <a:avLst/>
            <a:gdLst/>
            <a:ahLst/>
            <a:cxnLst/>
            <a:rect l="l" t="t" r="r" b="b"/>
            <a:pathLst>
              <a:path w="147320" h="147320">
                <a:moveTo>
                  <a:pt x="78951" y="0"/>
                </a:moveTo>
                <a:lnTo>
                  <a:pt x="35918" y="10973"/>
                </a:lnTo>
                <a:lnTo>
                  <a:pt x="7854" y="39909"/>
                </a:lnTo>
                <a:lnTo>
                  <a:pt x="0" y="65904"/>
                </a:lnTo>
                <a:lnTo>
                  <a:pt x="1159" y="81997"/>
                </a:lnTo>
                <a:lnTo>
                  <a:pt x="18280" y="121299"/>
                </a:lnTo>
                <a:lnTo>
                  <a:pt x="50896" y="143720"/>
                </a:lnTo>
                <a:lnTo>
                  <a:pt x="73395" y="147265"/>
                </a:lnTo>
                <a:lnTo>
                  <a:pt x="87883" y="145841"/>
                </a:lnTo>
                <a:lnTo>
                  <a:pt x="124478" y="126676"/>
                </a:lnTo>
                <a:lnTo>
                  <a:pt x="145018" y="90931"/>
                </a:lnTo>
                <a:lnTo>
                  <a:pt x="147018" y="76612"/>
                </a:lnTo>
                <a:lnTo>
                  <a:pt x="145673" y="61435"/>
                </a:lnTo>
                <a:lnTo>
                  <a:pt x="127297" y="23698"/>
                </a:lnTo>
                <a:lnTo>
                  <a:pt x="92819" y="2394"/>
                </a:lnTo>
                <a:lnTo>
                  <a:pt x="78951" y="0"/>
                </a:lnTo>
                <a:close/>
              </a:path>
            </a:pathLst>
          </a:custGeom>
          <a:solidFill>
            <a:srgbClr val="E5E3E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9" name="object 179"/>
          <p:cNvSpPr/>
          <p:nvPr/>
        </p:nvSpPr>
        <p:spPr>
          <a:xfrm>
            <a:off x="7211970" y="3546393"/>
            <a:ext cx="147320" cy="147320"/>
          </a:xfrm>
          <a:custGeom>
            <a:avLst/>
            <a:gdLst/>
            <a:ahLst/>
            <a:cxnLst/>
            <a:rect l="l" t="t" r="r" b="b"/>
            <a:pathLst>
              <a:path w="147320" h="147320">
                <a:moveTo>
                  <a:pt x="79015" y="0"/>
                </a:moveTo>
                <a:lnTo>
                  <a:pt x="35972" y="10959"/>
                </a:lnTo>
                <a:lnTo>
                  <a:pt x="7878" y="39867"/>
                </a:lnTo>
                <a:lnTo>
                  <a:pt x="0" y="65842"/>
                </a:lnTo>
                <a:lnTo>
                  <a:pt x="1158" y="81946"/>
                </a:lnTo>
                <a:lnTo>
                  <a:pt x="18278" y="121267"/>
                </a:lnTo>
                <a:lnTo>
                  <a:pt x="50871" y="143702"/>
                </a:lnTo>
                <a:lnTo>
                  <a:pt x="73389" y="147260"/>
                </a:lnTo>
                <a:lnTo>
                  <a:pt x="87874" y="145837"/>
                </a:lnTo>
                <a:lnTo>
                  <a:pt x="124482" y="126683"/>
                </a:lnTo>
                <a:lnTo>
                  <a:pt x="145051" y="90959"/>
                </a:lnTo>
                <a:lnTo>
                  <a:pt x="147060" y="76647"/>
                </a:lnTo>
                <a:lnTo>
                  <a:pt x="145716" y="61467"/>
                </a:lnTo>
                <a:lnTo>
                  <a:pt x="127340" y="23724"/>
                </a:lnTo>
                <a:lnTo>
                  <a:pt x="92874" y="2405"/>
                </a:lnTo>
                <a:lnTo>
                  <a:pt x="79015" y="0"/>
                </a:lnTo>
                <a:close/>
              </a:path>
            </a:pathLst>
          </a:custGeom>
          <a:solidFill>
            <a:srgbClr val="E5E3E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0" name="object 180"/>
          <p:cNvSpPr/>
          <p:nvPr/>
        </p:nvSpPr>
        <p:spPr>
          <a:xfrm>
            <a:off x="7440000" y="3546397"/>
            <a:ext cx="147320" cy="147320"/>
          </a:xfrm>
          <a:custGeom>
            <a:avLst/>
            <a:gdLst/>
            <a:ahLst/>
            <a:cxnLst/>
            <a:rect l="l" t="t" r="r" b="b"/>
            <a:pathLst>
              <a:path w="147320" h="147320">
                <a:moveTo>
                  <a:pt x="79018" y="0"/>
                </a:moveTo>
                <a:lnTo>
                  <a:pt x="35929" y="10955"/>
                </a:lnTo>
                <a:lnTo>
                  <a:pt x="7862" y="39861"/>
                </a:lnTo>
                <a:lnTo>
                  <a:pt x="0" y="65833"/>
                </a:lnTo>
                <a:lnTo>
                  <a:pt x="1155" y="81943"/>
                </a:lnTo>
                <a:lnTo>
                  <a:pt x="18248" y="121275"/>
                </a:lnTo>
                <a:lnTo>
                  <a:pt x="50832" y="143706"/>
                </a:lnTo>
                <a:lnTo>
                  <a:pt x="73339" y="147256"/>
                </a:lnTo>
                <a:lnTo>
                  <a:pt x="87821" y="145834"/>
                </a:lnTo>
                <a:lnTo>
                  <a:pt x="124440" y="126689"/>
                </a:lnTo>
                <a:lnTo>
                  <a:pt x="145031" y="90980"/>
                </a:lnTo>
                <a:lnTo>
                  <a:pt x="147047" y="76673"/>
                </a:lnTo>
                <a:lnTo>
                  <a:pt x="145703" y="61490"/>
                </a:lnTo>
                <a:lnTo>
                  <a:pt x="127327" y="23743"/>
                </a:lnTo>
                <a:lnTo>
                  <a:pt x="92870" y="2413"/>
                </a:lnTo>
                <a:lnTo>
                  <a:pt x="79018" y="0"/>
                </a:lnTo>
                <a:close/>
              </a:path>
            </a:pathLst>
          </a:custGeom>
          <a:solidFill>
            <a:srgbClr val="E5E3E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1" name="object 181"/>
          <p:cNvSpPr/>
          <p:nvPr/>
        </p:nvSpPr>
        <p:spPr>
          <a:xfrm>
            <a:off x="7667976" y="3546393"/>
            <a:ext cx="147320" cy="147320"/>
          </a:xfrm>
          <a:custGeom>
            <a:avLst/>
            <a:gdLst/>
            <a:ahLst/>
            <a:cxnLst/>
            <a:rect l="l" t="t" r="r" b="b"/>
            <a:pathLst>
              <a:path w="147320" h="147320">
                <a:moveTo>
                  <a:pt x="78975" y="0"/>
                </a:moveTo>
                <a:lnTo>
                  <a:pt x="35930" y="10965"/>
                </a:lnTo>
                <a:lnTo>
                  <a:pt x="7861" y="39889"/>
                </a:lnTo>
                <a:lnTo>
                  <a:pt x="0" y="65875"/>
                </a:lnTo>
                <a:lnTo>
                  <a:pt x="1158" y="81978"/>
                </a:lnTo>
                <a:lnTo>
                  <a:pt x="18278" y="121296"/>
                </a:lnTo>
                <a:lnTo>
                  <a:pt x="50879" y="143719"/>
                </a:lnTo>
                <a:lnTo>
                  <a:pt x="73342" y="147260"/>
                </a:lnTo>
                <a:lnTo>
                  <a:pt x="87841" y="145837"/>
                </a:lnTo>
                <a:lnTo>
                  <a:pt x="124455" y="126683"/>
                </a:lnTo>
                <a:lnTo>
                  <a:pt x="145007" y="90959"/>
                </a:lnTo>
                <a:lnTo>
                  <a:pt x="147014" y="76647"/>
                </a:lnTo>
                <a:lnTo>
                  <a:pt x="145671" y="61467"/>
                </a:lnTo>
                <a:lnTo>
                  <a:pt x="127311" y="23724"/>
                </a:lnTo>
                <a:lnTo>
                  <a:pt x="92845" y="2405"/>
                </a:lnTo>
                <a:lnTo>
                  <a:pt x="78975" y="0"/>
                </a:lnTo>
                <a:close/>
              </a:path>
            </a:pathLst>
          </a:custGeom>
          <a:solidFill>
            <a:srgbClr val="E5E3E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2" name="object 182"/>
          <p:cNvSpPr/>
          <p:nvPr/>
        </p:nvSpPr>
        <p:spPr>
          <a:xfrm>
            <a:off x="7895964" y="3546393"/>
            <a:ext cx="147320" cy="147320"/>
          </a:xfrm>
          <a:custGeom>
            <a:avLst/>
            <a:gdLst/>
            <a:ahLst/>
            <a:cxnLst/>
            <a:rect l="l" t="t" r="r" b="b"/>
            <a:pathLst>
              <a:path w="147320" h="147320">
                <a:moveTo>
                  <a:pt x="79010" y="0"/>
                </a:moveTo>
                <a:lnTo>
                  <a:pt x="35941" y="10959"/>
                </a:lnTo>
                <a:lnTo>
                  <a:pt x="7866" y="39870"/>
                </a:lnTo>
                <a:lnTo>
                  <a:pt x="0" y="65847"/>
                </a:lnTo>
                <a:lnTo>
                  <a:pt x="1156" y="81951"/>
                </a:lnTo>
                <a:lnTo>
                  <a:pt x="18260" y="121273"/>
                </a:lnTo>
                <a:lnTo>
                  <a:pt x="50852" y="143705"/>
                </a:lnTo>
                <a:lnTo>
                  <a:pt x="73378" y="147260"/>
                </a:lnTo>
                <a:lnTo>
                  <a:pt x="87876" y="145837"/>
                </a:lnTo>
                <a:lnTo>
                  <a:pt x="124490" y="126683"/>
                </a:lnTo>
                <a:lnTo>
                  <a:pt x="145043" y="90959"/>
                </a:lnTo>
                <a:lnTo>
                  <a:pt x="147049" y="76647"/>
                </a:lnTo>
                <a:lnTo>
                  <a:pt x="145706" y="61467"/>
                </a:lnTo>
                <a:lnTo>
                  <a:pt x="127347" y="23724"/>
                </a:lnTo>
                <a:lnTo>
                  <a:pt x="92880" y="2405"/>
                </a:lnTo>
                <a:lnTo>
                  <a:pt x="79010" y="0"/>
                </a:lnTo>
                <a:close/>
              </a:path>
            </a:pathLst>
          </a:custGeom>
          <a:solidFill>
            <a:srgbClr val="E5E3E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3" name="object 183"/>
          <p:cNvSpPr/>
          <p:nvPr/>
        </p:nvSpPr>
        <p:spPr>
          <a:xfrm>
            <a:off x="8123994" y="3546402"/>
            <a:ext cx="147320" cy="147320"/>
          </a:xfrm>
          <a:custGeom>
            <a:avLst/>
            <a:gdLst/>
            <a:ahLst/>
            <a:cxnLst/>
            <a:rect l="l" t="t" r="r" b="b"/>
            <a:pathLst>
              <a:path w="147320" h="147320">
                <a:moveTo>
                  <a:pt x="79042" y="0"/>
                </a:moveTo>
                <a:lnTo>
                  <a:pt x="35942" y="10946"/>
                </a:lnTo>
                <a:lnTo>
                  <a:pt x="7868" y="39840"/>
                </a:lnTo>
                <a:lnTo>
                  <a:pt x="0" y="65804"/>
                </a:lnTo>
                <a:lnTo>
                  <a:pt x="1154" y="81924"/>
                </a:lnTo>
                <a:lnTo>
                  <a:pt x="18246" y="121271"/>
                </a:lnTo>
                <a:lnTo>
                  <a:pt x="50815" y="143705"/>
                </a:lnTo>
                <a:lnTo>
                  <a:pt x="73286" y="147251"/>
                </a:lnTo>
                <a:lnTo>
                  <a:pt x="87780" y="145829"/>
                </a:lnTo>
                <a:lnTo>
                  <a:pt x="124417" y="126697"/>
                </a:lnTo>
                <a:lnTo>
                  <a:pt x="145020" y="91008"/>
                </a:lnTo>
                <a:lnTo>
                  <a:pt x="147043" y="76708"/>
                </a:lnTo>
                <a:lnTo>
                  <a:pt x="145701" y="61522"/>
                </a:lnTo>
                <a:lnTo>
                  <a:pt x="127342" y="23769"/>
                </a:lnTo>
                <a:lnTo>
                  <a:pt x="92896" y="2424"/>
                </a:lnTo>
                <a:lnTo>
                  <a:pt x="79042" y="0"/>
                </a:lnTo>
                <a:close/>
              </a:path>
            </a:pathLst>
          </a:custGeom>
          <a:solidFill>
            <a:srgbClr val="E5E3E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4" name="object 184"/>
          <p:cNvSpPr/>
          <p:nvPr/>
        </p:nvSpPr>
        <p:spPr>
          <a:xfrm>
            <a:off x="8351959" y="3546393"/>
            <a:ext cx="147320" cy="147320"/>
          </a:xfrm>
          <a:custGeom>
            <a:avLst/>
            <a:gdLst/>
            <a:ahLst/>
            <a:cxnLst/>
            <a:rect l="l" t="t" r="r" b="b"/>
            <a:pathLst>
              <a:path w="147320" h="147320">
                <a:moveTo>
                  <a:pt x="78975" y="0"/>
                </a:moveTo>
                <a:lnTo>
                  <a:pt x="35908" y="10965"/>
                </a:lnTo>
                <a:lnTo>
                  <a:pt x="7852" y="39889"/>
                </a:lnTo>
                <a:lnTo>
                  <a:pt x="0" y="65875"/>
                </a:lnTo>
                <a:lnTo>
                  <a:pt x="1157" y="81978"/>
                </a:lnTo>
                <a:lnTo>
                  <a:pt x="18261" y="121296"/>
                </a:lnTo>
                <a:lnTo>
                  <a:pt x="50861" y="143719"/>
                </a:lnTo>
                <a:lnTo>
                  <a:pt x="73343" y="147260"/>
                </a:lnTo>
                <a:lnTo>
                  <a:pt x="87842" y="145837"/>
                </a:lnTo>
                <a:lnTo>
                  <a:pt x="124456" y="126683"/>
                </a:lnTo>
                <a:lnTo>
                  <a:pt x="145008" y="90959"/>
                </a:lnTo>
                <a:lnTo>
                  <a:pt x="147014" y="76647"/>
                </a:lnTo>
                <a:lnTo>
                  <a:pt x="145672" y="61467"/>
                </a:lnTo>
                <a:lnTo>
                  <a:pt x="127312" y="23724"/>
                </a:lnTo>
                <a:lnTo>
                  <a:pt x="92845" y="2405"/>
                </a:lnTo>
                <a:lnTo>
                  <a:pt x="78975" y="0"/>
                </a:lnTo>
                <a:close/>
              </a:path>
            </a:pathLst>
          </a:custGeom>
          <a:solidFill>
            <a:srgbClr val="E5E3E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5" name="object 185"/>
          <p:cNvSpPr/>
          <p:nvPr/>
        </p:nvSpPr>
        <p:spPr>
          <a:xfrm>
            <a:off x="8579985" y="3546393"/>
            <a:ext cx="147320" cy="147320"/>
          </a:xfrm>
          <a:custGeom>
            <a:avLst/>
            <a:gdLst/>
            <a:ahLst/>
            <a:cxnLst/>
            <a:rect l="l" t="t" r="r" b="b"/>
            <a:pathLst>
              <a:path w="147320" h="147320">
                <a:moveTo>
                  <a:pt x="78969" y="0"/>
                </a:moveTo>
                <a:lnTo>
                  <a:pt x="35905" y="10966"/>
                </a:lnTo>
                <a:lnTo>
                  <a:pt x="7850" y="39892"/>
                </a:lnTo>
                <a:lnTo>
                  <a:pt x="0" y="65880"/>
                </a:lnTo>
                <a:lnTo>
                  <a:pt x="1157" y="81982"/>
                </a:lnTo>
                <a:lnTo>
                  <a:pt x="18263" y="121298"/>
                </a:lnTo>
                <a:lnTo>
                  <a:pt x="50864" y="143720"/>
                </a:lnTo>
                <a:lnTo>
                  <a:pt x="73343" y="147260"/>
                </a:lnTo>
                <a:lnTo>
                  <a:pt x="87828" y="145837"/>
                </a:lnTo>
                <a:lnTo>
                  <a:pt x="124437" y="126683"/>
                </a:lnTo>
                <a:lnTo>
                  <a:pt x="145006" y="90959"/>
                </a:lnTo>
                <a:lnTo>
                  <a:pt x="147015" y="76647"/>
                </a:lnTo>
                <a:lnTo>
                  <a:pt x="145670" y="61467"/>
                </a:lnTo>
                <a:lnTo>
                  <a:pt x="127294" y="23724"/>
                </a:lnTo>
                <a:lnTo>
                  <a:pt x="92828" y="2405"/>
                </a:lnTo>
                <a:lnTo>
                  <a:pt x="78969" y="0"/>
                </a:lnTo>
                <a:close/>
              </a:path>
            </a:pathLst>
          </a:custGeom>
          <a:solidFill>
            <a:srgbClr val="E5E3E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6" name="object 186"/>
          <p:cNvSpPr/>
          <p:nvPr/>
        </p:nvSpPr>
        <p:spPr>
          <a:xfrm>
            <a:off x="8807977" y="3546402"/>
            <a:ext cx="147320" cy="147320"/>
          </a:xfrm>
          <a:custGeom>
            <a:avLst/>
            <a:gdLst/>
            <a:ahLst/>
            <a:cxnLst/>
            <a:rect l="l" t="t" r="r" b="b"/>
            <a:pathLst>
              <a:path w="147320" h="147320">
                <a:moveTo>
                  <a:pt x="79041" y="0"/>
                </a:moveTo>
                <a:lnTo>
                  <a:pt x="35958" y="10946"/>
                </a:lnTo>
                <a:lnTo>
                  <a:pt x="7875" y="39840"/>
                </a:lnTo>
                <a:lnTo>
                  <a:pt x="0" y="65804"/>
                </a:lnTo>
                <a:lnTo>
                  <a:pt x="1156" y="81924"/>
                </a:lnTo>
                <a:lnTo>
                  <a:pt x="18258" y="121271"/>
                </a:lnTo>
                <a:lnTo>
                  <a:pt x="50829" y="143705"/>
                </a:lnTo>
                <a:lnTo>
                  <a:pt x="73285" y="147251"/>
                </a:lnTo>
                <a:lnTo>
                  <a:pt x="87779" y="145829"/>
                </a:lnTo>
                <a:lnTo>
                  <a:pt x="124417" y="126697"/>
                </a:lnTo>
                <a:lnTo>
                  <a:pt x="145020" y="91008"/>
                </a:lnTo>
                <a:lnTo>
                  <a:pt x="147042" y="76708"/>
                </a:lnTo>
                <a:lnTo>
                  <a:pt x="145700" y="61522"/>
                </a:lnTo>
                <a:lnTo>
                  <a:pt x="127341" y="23769"/>
                </a:lnTo>
                <a:lnTo>
                  <a:pt x="92895" y="2424"/>
                </a:lnTo>
                <a:lnTo>
                  <a:pt x="79041" y="0"/>
                </a:lnTo>
                <a:close/>
              </a:path>
            </a:pathLst>
          </a:custGeom>
          <a:solidFill>
            <a:srgbClr val="E5E3E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7" name="object 187"/>
          <p:cNvSpPr/>
          <p:nvPr/>
        </p:nvSpPr>
        <p:spPr>
          <a:xfrm>
            <a:off x="9035942" y="3546393"/>
            <a:ext cx="147320" cy="147320"/>
          </a:xfrm>
          <a:custGeom>
            <a:avLst/>
            <a:gdLst/>
            <a:ahLst/>
            <a:cxnLst/>
            <a:rect l="l" t="t" r="r" b="b"/>
            <a:pathLst>
              <a:path w="147320" h="147320">
                <a:moveTo>
                  <a:pt x="78969" y="0"/>
                </a:moveTo>
                <a:lnTo>
                  <a:pt x="35905" y="10966"/>
                </a:lnTo>
                <a:lnTo>
                  <a:pt x="7850" y="39892"/>
                </a:lnTo>
                <a:lnTo>
                  <a:pt x="0" y="65880"/>
                </a:lnTo>
                <a:lnTo>
                  <a:pt x="1157" y="81982"/>
                </a:lnTo>
                <a:lnTo>
                  <a:pt x="18263" y="121298"/>
                </a:lnTo>
                <a:lnTo>
                  <a:pt x="50864" y="143720"/>
                </a:lnTo>
                <a:lnTo>
                  <a:pt x="73343" y="147260"/>
                </a:lnTo>
                <a:lnTo>
                  <a:pt x="87828" y="145837"/>
                </a:lnTo>
                <a:lnTo>
                  <a:pt x="124437" y="126683"/>
                </a:lnTo>
                <a:lnTo>
                  <a:pt x="145006" y="90959"/>
                </a:lnTo>
                <a:lnTo>
                  <a:pt x="147015" y="76647"/>
                </a:lnTo>
                <a:lnTo>
                  <a:pt x="145670" y="61467"/>
                </a:lnTo>
                <a:lnTo>
                  <a:pt x="127294" y="23724"/>
                </a:lnTo>
                <a:lnTo>
                  <a:pt x="92828" y="2405"/>
                </a:lnTo>
                <a:lnTo>
                  <a:pt x="78969" y="0"/>
                </a:lnTo>
                <a:close/>
              </a:path>
            </a:pathLst>
          </a:custGeom>
          <a:solidFill>
            <a:srgbClr val="E5E3E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8" name="object 188"/>
          <p:cNvSpPr/>
          <p:nvPr/>
        </p:nvSpPr>
        <p:spPr>
          <a:xfrm>
            <a:off x="9263975" y="3546399"/>
            <a:ext cx="147320" cy="147320"/>
          </a:xfrm>
          <a:custGeom>
            <a:avLst/>
            <a:gdLst/>
            <a:ahLst/>
            <a:cxnLst/>
            <a:rect l="l" t="t" r="r" b="b"/>
            <a:pathLst>
              <a:path w="147320" h="147320">
                <a:moveTo>
                  <a:pt x="78993" y="0"/>
                </a:moveTo>
                <a:lnTo>
                  <a:pt x="35918" y="10957"/>
                </a:lnTo>
                <a:lnTo>
                  <a:pt x="7857" y="39872"/>
                </a:lnTo>
                <a:lnTo>
                  <a:pt x="0" y="65851"/>
                </a:lnTo>
                <a:lnTo>
                  <a:pt x="1157" y="81962"/>
                </a:lnTo>
                <a:lnTo>
                  <a:pt x="18260" y="121295"/>
                </a:lnTo>
                <a:lnTo>
                  <a:pt x="50847" y="143718"/>
                </a:lnTo>
                <a:lnTo>
                  <a:pt x="73290" y="147255"/>
                </a:lnTo>
                <a:lnTo>
                  <a:pt x="87786" y="145833"/>
                </a:lnTo>
                <a:lnTo>
                  <a:pt x="124414" y="126691"/>
                </a:lnTo>
                <a:lnTo>
                  <a:pt x="144995" y="90987"/>
                </a:lnTo>
                <a:lnTo>
                  <a:pt x="147010" y="76682"/>
                </a:lnTo>
                <a:lnTo>
                  <a:pt x="145668" y="61498"/>
                </a:lnTo>
                <a:lnTo>
                  <a:pt x="127309" y="23749"/>
                </a:lnTo>
                <a:lnTo>
                  <a:pt x="92854" y="2416"/>
                </a:lnTo>
                <a:lnTo>
                  <a:pt x="78993" y="0"/>
                </a:lnTo>
                <a:close/>
              </a:path>
            </a:pathLst>
          </a:custGeom>
          <a:solidFill>
            <a:srgbClr val="E5E3E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9" name="object 189"/>
          <p:cNvSpPr/>
          <p:nvPr/>
        </p:nvSpPr>
        <p:spPr>
          <a:xfrm>
            <a:off x="9491913" y="3546393"/>
            <a:ext cx="147320" cy="147320"/>
          </a:xfrm>
          <a:custGeom>
            <a:avLst/>
            <a:gdLst/>
            <a:ahLst/>
            <a:cxnLst/>
            <a:rect l="l" t="t" r="r" b="b"/>
            <a:pathLst>
              <a:path w="147320" h="147320">
                <a:moveTo>
                  <a:pt x="79010" y="0"/>
                </a:moveTo>
                <a:lnTo>
                  <a:pt x="35941" y="10959"/>
                </a:lnTo>
                <a:lnTo>
                  <a:pt x="7866" y="39870"/>
                </a:lnTo>
                <a:lnTo>
                  <a:pt x="0" y="65847"/>
                </a:lnTo>
                <a:lnTo>
                  <a:pt x="1156" y="81951"/>
                </a:lnTo>
                <a:lnTo>
                  <a:pt x="18260" y="121273"/>
                </a:lnTo>
                <a:lnTo>
                  <a:pt x="50852" y="143705"/>
                </a:lnTo>
                <a:lnTo>
                  <a:pt x="73378" y="147260"/>
                </a:lnTo>
                <a:lnTo>
                  <a:pt x="87876" y="145837"/>
                </a:lnTo>
                <a:lnTo>
                  <a:pt x="124490" y="126683"/>
                </a:lnTo>
                <a:lnTo>
                  <a:pt x="145043" y="90959"/>
                </a:lnTo>
                <a:lnTo>
                  <a:pt x="147049" y="76647"/>
                </a:lnTo>
                <a:lnTo>
                  <a:pt x="145706" y="61467"/>
                </a:lnTo>
                <a:lnTo>
                  <a:pt x="127347" y="23724"/>
                </a:lnTo>
                <a:lnTo>
                  <a:pt x="92880" y="2405"/>
                </a:lnTo>
                <a:lnTo>
                  <a:pt x="79010" y="0"/>
                </a:lnTo>
                <a:close/>
              </a:path>
            </a:pathLst>
          </a:custGeom>
          <a:solidFill>
            <a:srgbClr val="E5E3E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0" name="object 190"/>
          <p:cNvSpPr/>
          <p:nvPr/>
        </p:nvSpPr>
        <p:spPr>
          <a:xfrm>
            <a:off x="9719933" y="3546397"/>
            <a:ext cx="147320" cy="147320"/>
          </a:xfrm>
          <a:custGeom>
            <a:avLst/>
            <a:gdLst/>
            <a:ahLst/>
            <a:cxnLst/>
            <a:rect l="l" t="t" r="r" b="b"/>
            <a:pathLst>
              <a:path w="147320" h="147320">
                <a:moveTo>
                  <a:pt x="79018" y="0"/>
                </a:moveTo>
                <a:lnTo>
                  <a:pt x="35929" y="10955"/>
                </a:lnTo>
                <a:lnTo>
                  <a:pt x="7862" y="39861"/>
                </a:lnTo>
                <a:lnTo>
                  <a:pt x="0" y="65833"/>
                </a:lnTo>
                <a:lnTo>
                  <a:pt x="1155" y="81943"/>
                </a:lnTo>
                <a:lnTo>
                  <a:pt x="18248" y="121275"/>
                </a:lnTo>
                <a:lnTo>
                  <a:pt x="50832" y="143706"/>
                </a:lnTo>
                <a:lnTo>
                  <a:pt x="73339" y="147256"/>
                </a:lnTo>
                <a:lnTo>
                  <a:pt x="87821" y="145834"/>
                </a:lnTo>
                <a:lnTo>
                  <a:pt x="124440" y="126689"/>
                </a:lnTo>
                <a:lnTo>
                  <a:pt x="145031" y="90980"/>
                </a:lnTo>
                <a:lnTo>
                  <a:pt x="147047" y="76673"/>
                </a:lnTo>
                <a:lnTo>
                  <a:pt x="145703" y="61490"/>
                </a:lnTo>
                <a:lnTo>
                  <a:pt x="127327" y="23743"/>
                </a:lnTo>
                <a:lnTo>
                  <a:pt x="92870" y="2413"/>
                </a:lnTo>
                <a:lnTo>
                  <a:pt x="79018" y="0"/>
                </a:lnTo>
                <a:close/>
              </a:path>
            </a:pathLst>
          </a:custGeom>
          <a:solidFill>
            <a:srgbClr val="E5E3E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1" name="object 191"/>
          <p:cNvSpPr/>
          <p:nvPr/>
        </p:nvSpPr>
        <p:spPr>
          <a:xfrm>
            <a:off x="9947909" y="3546393"/>
            <a:ext cx="147320" cy="147320"/>
          </a:xfrm>
          <a:custGeom>
            <a:avLst/>
            <a:gdLst/>
            <a:ahLst/>
            <a:cxnLst/>
            <a:rect l="l" t="t" r="r" b="b"/>
            <a:pathLst>
              <a:path w="147320" h="147320">
                <a:moveTo>
                  <a:pt x="78975" y="0"/>
                </a:moveTo>
                <a:lnTo>
                  <a:pt x="35930" y="10965"/>
                </a:lnTo>
                <a:lnTo>
                  <a:pt x="7861" y="39889"/>
                </a:lnTo>
                <a:lnTo>
                  <a:pt x="0" y="65875"/>
                </a:lnTo>
                <a:lnTo>
                  <a:pt x="1158" y="81978"/>
                </a:lnTo>
                <a:lnTo>
                  <a:pt x="18278" y="121296"/>
                </a:lnTo>
                <a:lnTo>
                  <a:pt x="50879" y="143719"/>
                </a:lnTo>
                <a:lnTo>
                  <a:pt x="73342" y="147260"/>
                </a:lnTo>
                <a:lnTo>
                  <a:pt x="87841" y="145837"/>
                </a:lnTo>
                <a:lnTo>
                  <a:pt x="124455" y="126683"/>
                </a:lnTo>
                <a:lnTo>
                  <a:pt x="145007" y="90959"/>
                </a:lnTo>
                <a:lnTo>
                  <a:pt x="147014" y="76647"/>
                </a:lnTo>
                <a:lnTo>
                  <a:pt x="145671" y="61467"/>
                </a:lnTo>
                <a:lnTo>
                  <a:pt x="127311" y="23724"/>
                </a:lnTo>
                <a:lnTo>
                  <a:pt x="92845" y="2405"/>
                </a:lnTo>
                <a:lnTo>
                  <a:pt x="78975" y="0"/>
                </a:lnTo>
                <a:close/>
              </a:path>
            </a:pathLst>
          </a:custGeom>
          <a:solidFill>
            <a:srgbClr val="E5E3E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2" name="object 192"/>
          <p:cNvSpPr/>
          <p:nvPr/>
        </p:nvSpPr>
        <p:spPr>
          <a:xfrm>
            <a:off x="10175895" y="3546393"/>
            <a:ext cx="147320" cy="147320"/>
          </a:xfrm>
          <a:custGeom>
            <a:avLst/>
            <a:gdLst/>
            <a:ahLst/>
            <a:cxnLst/>
            <a:rect l="l" t="t" r="r" b="b"/>
            <a:pathLst>
              <a:path w="147320" h="147320">
                <a:moveTo>
                  <a:pt x="79004" y="0"/>
                </a:moveTo>
                <a:lnTo>
                  <a:pt x="35939" y="10960"/>
                </a:lnTo>
                <a:lnTo>
                  <a:pt x="7865" y="39874"/>
                </a:lnTo>
                <a:lnTo>
                  <a:pt x="0" y="65851"/>
                </a:lnTo>
                <a:lnTo>
                  <a:pt x="1156" y="81955"/>
                </a:lnTo>
                <a:lnTo>
                  <a:pt x="18261" y="121275"/>
                </a:lnTo>
                <a:lnTo>
                  <a:pt x="50856" y="143706"/>
                </a:lnTo>
                <a:lnTo>
                  <a:pt x="73378" y="147260"/>
                </a:lnTo>
                <a:lnTo>
                  <a:pt x="87863" y="145837"/>
                </a:lnTo>
                <a:lnTo>
                  <a:pt x="124471" y="126683"/>
                </a:lnTo>
                <a:lnTo>
                  <a:pt x="145040" y="90959"/>
                </a:lnTo>
                <a:lnTo>
                  <a:pt x="147049" y="76647"/>
                </a:lnTo>
                <a:lnTo>
                  <a:pt x="145705" y="61467"/>
                </a:lnTo>
                <a:lnTo>
                  <a:pt x="127329" y="23724"/>
                </a:lnTo>
                <a:lnTo>
                  <a:pt x="92863" y="2405"/>
                </a:lnTo>
                <a:lnTo>
                  <a:pt x="79004" y="0"/>
                </a:lnTo>
                <a:close/>
              </a:path>
            </a:pathLst>
          </a:custGeom>
          <a:solidFill>
            <a:srgbClr val="E5E3E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3" name="object 193"/>
          <p:cNvSpPr/>
          <p:nvPr/>
        </p:nvSpPr>
        <p:spPr>
          <a:xfrm>
            <a:off x="372241" y="3774380"/>
            <a:ext cx="147320" cy="147320"/>
          </a:xfrm>
          <a:custGeom>
            <a:avLst/>
            <a:gdLst/>
            <a:ahLst/>
            <a:cxnLst/>
            <a:rect l="l" t="t" r="r" b="b"/>
            <a:pathLst>
              <a:path w="147320" h="147320">
                <a:moveTo>
                  <a:pt x="78990" y="0"/>
                </a:moveTo>
                <a:lnTo>
                  <a:pt x="35929" y="10963"/>
                </a:lnTo>
                <a:lnTo>
                  <a:pt x="7862" y="39882"/>
                </a:lnTo>
                <a:lnTo>
                  <a:pt x="0" y="65863"/>
                </a:lnTo>
                <a:lnTo>
                  <a:pt x="1156" y="81969"/>
                </a:lnTo>
                <a:lnTo>
                  <a:pt x="18258" y="121298"/>
                </a:lnTo>
                <a:lnTo>
                  <a:pt x="50844" y="143734"/>
                </a:lnTo>
                <a:lnTo>
                  <a:pt x="73340" y="147284"/>
                </a:lnTo>
                <a:lnTo>
                  <a:pt x="87838" y="145861"/>
                </a:lnTo>
                <a:lnTo>
                  <a:pt x="124450" y="126705"/>
                </a:lnTo>
                <a:lnTo>
                  <a:pt x="145003" y="90979"/>
                </a:lnTo>
                <a:lnTo>
                  <a:pt x="147011" y="76668"/>
                </a:lnTo>
                <a:lnTo>
                  <a:pt x="145669" y="61487"/>
                </a:lnTo>
                <a:lnTo>
                  <a:pt x="127315" y="23737"/>
                </a:lnTo>
                <a:lnTo>
                  <a:pt x="92857" y="2409"/>
                </a:lnTo>
                <a:lnTo>
                  <a:pt x="78990" y="0"/>
                </a:lnTo>
                <a:close/>
              </a:path>
            </a:pathLst>
          </a:custGeom>
          <a:solidFill>
            <a:srgbClr val="E5E3E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4" name="object 194"/>
          <p:cNvSpPr/>
          <p:nvPr/>
        </p:nvSpPr>
        <p:spPr>
          <a:xfrm>
            <a:off x="600199" y="3774380"/>
            <a:ext cx="147320" cy="147320"/>
          </a:xfrm>
          <a:custGeom>
            <a:avLst/>
            <a:gdLst/>
            <a:ahLst/>
            <a:cxnLst/>
            <a:rect l="l" t="t" r="r" b="b"/>
            <a:pathLst>
              <a:path w="147320" h="147320">
                <a:moveTo>
                  <a:pt x="79037" y="0"/>
                </a:moveTo>
                <a:lnTo>
                  <a:pt x="35963" y="10956"/>
                </a:lnTo>
                <a:lnTo>
                  <a:pt x="7877" y="39858"/>
                </a:lnTo>
                <a:lnTo>
                  <a:pt x="0" y="65825"/>
                </a:lnTo>
                <a:lnTo>
                  <a:pt x="1154" y="81934"/>
                </a:lnTo>
                <a:lnTo>
                  <a:pt x="18248" y="121267"/>
                </a:lnTo>
                <a:lnTo>
                  <a:pt x="50824" y="143716"/>
                </a:lnTo>
                <a:lnTo>
                  <a:pt x="73387" y="147284"/>
                </a:lnTo>
                <a:lnTo>
                  <a:pt x="87884" y="145861"/>
                </a:lnTo>
                <a:lnTo>
                  <a:pt x="124496" y="126705"/>
                </a:lnTo>
                <a:lnTo>
                  <a:pt x="145050" y="90979"/>
                </a:lnTo>
                <a:lnTo>
                  <a:pt x="147058" y="76668"/>
                </a:lnTo>
                <a:lnTo>
                  <a:pt x="145716" y="61487"/>
                </a:lnTo>
                <a:lnTo>
                  <a:pt x="127362" y="23737"/>
                </a:lnTo>
                <a:lnTo>
                  <a:pt x="92904" y="2409"/>
                </a:lnTo>
                <a:lnTo>
                  <a:pt x="79037" y="0"/>
                </a:lnTo>
                <a:close/>
              </a:path>
            </a:pathLst>
          </a:custGeom>
          <a:solidFill>
            <a:srgbClr val="E5E3E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5" name="object 195"/>
          <p:cNvSpPr/>
          <p:nvPr/>
        </p:nvSpPr>
        <p:spPr>
          <a:xfrm>
            <a:off x="828235" y="3774389"/>
            <a:ext cx="147320" cy="147320"/>
          </a:xfrm>
          <a:custGeom>
            <a:avLst/>
            <a:gdLst/>
            <a:ahLst/>
            <a:cxnLst/>
            <a:rect l="l" t="t" r="r" b="b"/>
            <a:pathLst>
              <a:path w="147319" h="147320">
                <a:moveTo>
                  <a:pt x="79057" y="0"/>
                </a:moveTo>
                <a:lnTo>
                  <a:pt x="35952" y="10945"/>
                </a:lnTo>
                <a:lnTo>
                  <a:pt x="7874" y="39834"/>
                </a:lnTo>
                <a:lnTo>
                  <a:pt x="0" y="65792"/>
                </a:lnTo>
                <a:lnTo>
                  <a:pt x="1153" y="81915"/>
                </a:lnTo>
                <a:lnTo>
                  <a:pt x="18235" y="121274"/>
                </a:lnTo>
                <a:lnTo>
                  <a:pt x="50790" y="143720"/>
                </a:lnTo>
                <a:lnTo>
                  <a:pt x="73283" y="147275"/>
                </a:lnTo>
                <a:lnTo>
                  <a:pt x="87776" y="145853"/>
                </a:lnTo>
                <a:lnTo>
                  <a:pt x="124411" y="126718"/>
                </a:lnTo>
                <a:lnTo>
                  <a:pt x="145016" y="91028"/>
                </a:lnTo>
                <a:lnTo>
                  <a:pt x="147040" y="76730"/>
                </a:lnTo>
                <a:lnTo>
                  <a:pt x="145698" y="61542"/>
                </a:lnTo>
                <a:lnTo>
                  <a:pt x="127345" y="23782"/>
                </a:lnTo>
                <a:lnTo>
                  <a:pt x="92908" y="2428"/>
                </a:lnTo>
                <a:lnTo>
                  <a:pt x="79057" y="0"/>
                </a:lnTo>
                <a:close/>
              </a:path>
            </a:pathLst>
          </a:custGeom>
          <a:solidFill>
            <a:srgbClr val="E5E3E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6" name="object 196"/>
          <p:cNvSpPr/>
          <p:nvPr/>
        </p:nvSpPr>
        <p:spPr>
          <a:xfrm>
            <a:off x="1284194" y="3774380"/>
            <a:ext cx="147320" cy="147320"/>
          </a:xfrm>
          <a:custGeom>
            <a:avLst/>
            <a:gdLst/>
            <a:ahLst/>
            <a:cxnLst/>
            <a:rect l="l" t="t" r="r" b="b"/>
            <a:pathLst>
              <a:path w="147319" h="147320">
                <a:moveTo>
                  <a:pt x="79020" y="0"/>
                </a:moveTo>
                <a:lnTo>
                  <a:pt x="35949" y="10958"/>
                </a:lnTo>
                <a:lnTo>
                  <a:pt x="7871" y="39867"/>
                </a:lnTo>
                <a:lnTo>
                  <a:pt x="0" y="65839"/>
                </a:lnTo>
                <a:lnTo>
                  <a:pt x="1155" y="81946"/>
                </a:lnTo>
                <a:lnTo>
                  <a:pt x="18250" y="121277"/>
                </a:lnTo>
                <a:lnTo>
                  <a:pt x="50830" y="143721"/>
                </a:lnTo>
                <a:lnTo>
                  <a:pt x="73376" y="147284"/>
                </a:lnTo>
                <a:lnTo>
                  <a:pt x="87859" y="145861"/>
                </a:lnTo>
                <a:lnTo>
                  <a:pt x="124466" y="126705"/>
                </a:lnTo>
                <a:lnTo>
                  <a:pt x="145036" y="90979"/>
                </a:lnTo>
                <a:lnTo>
                  <a:pt x="147046" y="76668"/>
                </a:lnTo>
                <a:lnTo>
                  <a:pt x="145703" y="61487"/>
                </a:lnTo>
                <a:lnTo>
                  <a:pt x="127332" y="23737"/>
                </a:lnTo>
                <a:lnTo>
                  <a:pt x="92875" y="2409"/>
                </a:lnTo>
                <a:lnTo>
                  <a:pt x="79020" y="0"/>
                </a:lnTo>
                <a:close/>
              </a:path>
            </a:pathLst>
          </a:custGeom>
          <a:solidFill>
            <a:srgbClr val="E5E3E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7" name="object 197"/>
          <p:cNvSpPr/>
          <p:nvPr/>
        </p:nvSpPr>
        <p:spPr>
          <a:xfrm>
            <a:off x="1512173" y="3774389"/>
            <a:ext cx="147320" cy="147320"/>
          </a:xfrm>
          <a:custGeom>
            <a:avLst/>
            <a:gdLst/>
            <a:ahLst/>
            <a:cxnLst/>
            <a:rect l="l" t="t" r="r" b="b"/>
            <a:pathLst>
              <a:path w="147319" h="147320">
                <a:moveTo>
                  <a:pt x="79103" y="0"/>
                </a:moveTo>
                <a:lnTo>
                  <a:pt x="35996" y="10937"/>
                </a:lnTo>
                <a:lnTo>
                  <a:pt x="7893" y="39809"/>
                </a:lnTo>
                <a:lnTo>
                  <a:pt x="0" y="65754"/>
                </a:lnTo>
                <a:lnTo>
                  <a:pt x="1152" y="81880"/>
                </a:lnTo>
                <a:lnTo>
                  <a:pt x="18233" y="121242"/>
                </a:lnTo>
                <a:lnTo>
                  <a:pt x="50778" y="143702"/>
                </a:lnTo>
                <a:lnTo>
                  <a:pt x="73329" y="147275"/>
                </a:lnTo>
                <a:lnTo>
                  <a:pt x="87822" y="145853"/>
                </a:lnTo>
                <a:lnTo>
                  <a:pt x="124458" y="126718"/>
                </a:lnTo>
                <a:lnTo>
                  <a:pt x="145062" y="91028"/>
                </a:lnTo>
                <a:lnTo>
                  <a:pt x="147086" y="76730"/>
                </a:lnTo>
                <a:lnTo>
                  <a:pt x="145745" y="61542"/>
                </a:lnTo>
                <a:lnTo>
                  <a:pt x="127391" y="23782"/>
                </a:lnTo>
                <a:lnTo>
                  <a:pt x="92954" y="2428"/>
                </a:lnTo>
                <a:lnTo>
                  <a:pt x="79103" y="0"/>
                </a:lnTo>
                <a:close/>
              </a:path>
            </a:pathLst>
          </a:custGeom>
          <a:solidFill>
            <a:srgbClr val="E5E3E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8" name="object 198"/>
          <p:cNvSpPr/>
          <p:nvPr/>
        </p:nvSpPr>
        <p:spPr>
          <a:xfrm>
            <a:off x="1740188" y="3774380"/>
            <a:ext cx="147320" cy="147320"/>
          </a:xfrm>
          <a:custGeom>
            <a:avLst/>
            <a:gdLst/>
            <a:ahLst/>
            <a:cxnLst/>
            <a:rect l="l" t="t" r="r" b="b"/>
            <a:pathLst>
              <a:path w="147319" h="147320">
                <a:moveTo>
                  <a:pt x="78991" y="0"/>
                </a:moveTo>
                <a:lnTo>
                  <a:pt x="35918" y="10963"/>
                </a:lnTo>
                <a:lnTo>
                  <a:pt x="7858" y="39882"/>
                </a:lnTo>
                <a:lnTo>
                  <a:pt x="0" y="65863"/>
                </a:lnTo>
                <a:lnTo>
                  <a:pt x="1155" y="81969"/>
                </a:lnTo>
                <a:lnTo>
                  <a:pt x="18250" y="121299"/>
                </a:lnTo>
                <a:lnTo>
                  <a:pt x="50835" y="143734"/>
                </a:lnTo>
                <a:lnTo>
                  <a:pt x="73340" y="147284"/>
                </a:lnTo>
                <a:lnTo>
                  <a:pt x="87838" y="145861"/>
                </a:lnTo>
                <a:lnTo>
                  <a:pt x="124450" y="126705"/>
                </a:lnTo>
                <a:lnTo>
                  <a:pt x="145003" y="90979"/>
                </a:lnTo>
                <a:lnTo>
                  <a:pt x="147011" y="76668"/>
                </a:lnTo>
                <a:lnTo>
                  <a:pt x="145669" y="61487"/>
                </a:lnTo>
                <a:lnTo>
                  <a:pt x="127315" y="23737"/>
                </a:lnTo>
                <a:lnTo>
                  <a:pt x="92858" y="2409"/>
                </a:lnTo>
                <a:lnTo>
                  <a:pt x="78991" y="0"/>
                </a:lnTo>
                <a:close/>
              </a:path>
            </a:pathLst>
          </a:custGeom>
          <a:solidFill>
            <a:srgbClr val="E5E3E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9" name="object 199"/>
          <p:cNvSpPr/>
          <p:nvPr/>
        </p:nvSpPr>
        <p:spPr>
          <a:xfrm>
            <a:off x="1968176" y="3774380"/>
            <a:ext cx="147320" cy="147320"/>
          </a:xfrm>
          <a:custGeom>
            <a:avLst/>
            <a:gdLst/>
            <a:ahLst/>
            <a:cxnLst/>
            <a:rect l="l" t="t" r="r" b="b"/>
            <a:pathLst>
              <a:path w="147319" h="147320">
                <a:moveTo>
                  <a:pt x="79020" y="0"/>
                </a:moveTo>
                <a:lnTo>
                  <a:pt x="35949" y="10958"/>
                </a:lnTo>
                <a:lnTo>
                  <a:pt x="7871" y="39867"/>
                </a:lnTo>
                <a:lnTo>
                  <a:pt x="0" y="65839"/>
                </a:lnTo>
                <a:lnTo>
                  <a:pt x="1155" y="81946"/>
                </a:lnTo>
                <a:lnTo>
                  <a:pt x="18250" y="121277"/>
                </a:lnTo>
                <a:lnTo>
                  <a:pt x="50830" y="143721"/>
                </a:lnTo>
                <a:lnTo>
                  <a:pt x="73376" y="147284"/>
                </a:lnTo>
                <a:lnTo>
                  <a:pt x="87859" y="145861"/>
                </a:lnTo>
                <a:lnTo>
                  <a:pt x="124466" y="126705"/>
                </a:lnTo>
                <a:lnTo>
                  <a:pt x="145036" y="90979"/>
                </a:lnTo>
                <a:lnTo>
                  <a:pt x="147046" y="76668"/>
                </a:lnTo>
                <a:lnTo>
                  <a:pt x="145703" y="61487"/>
                </a:lnTo>
                <a:lnTo>
                  <a:pt x="127332" y="23737"/>
                </a:lnTo>
                <a:lnTo>
                  <a:pt x="92875" y="2409"/>
                </a:lnTo>
                <a:lnTo>
                  <a:pt x="79020" y="0"/>
                </a:lnTo>
                <a:close/>
              </a:path>
            </a:pathLst>
          </a:custGeom>
          <a:solidFill>
            <a:srgbClr val="E5E3E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0" name="object 200"/>
          <p:cNvSpPr/>
          <p:nvPr/>
        </p:nvSpPr>
        <p:spPr>
          <a:xfrm>
            <a:off x="2196154" y="3774384"/>
            <a:ext cx="147320" cy="147320"/>
          </a:xfrm>
          <a:custGeom>
            <a:avLst/>
            <a:gdLst/>
            <a:ahLst/>
            <a:cxnLst/>
            <a:rect l="l" t="t" r="r" b="b"/>
            <a:pathLst>
              <a:path w="147319" h="147320">
                <a:moveTo>
                  <a:pt x="79039" y="0"/>
                </a:moveTo>
                <a:lnTo>
                  <a:pt x="35964" y="10952"/>
                </a:lnTo>
                <a:lnTo>
                  <a:pt x="7878" y="39851"/>
                </a:lnTo>
                <a:lnTo>
                  <a:pt x="0" y="65816"/>
                </a:lnTo>
                <a:lnTo>
                  <a:pt x="1155" y="81931"/>
                </a:lnTo>
                <a:lnTo>
                  <a:pt x="18252" y="121274"/>
                </a:lnTo>
                <a:lnTo>
                  <a:pt x="50821" y="143720"/>
                </a:lnTo>
                <a:lnTo>
                  <a:pt x="73335" y="147280"/>
                </a:lnTo>
                <a:lnTo>
                  <a:pt x="87831" y="145857"/>
                </a:lnTo>
                <a:lnTo>
                  <a:pt x="124453" y="126710"/>
                </a:lnTo>
                <a:lnTo>
                  <a:pt x="145028" y="91000"/>
                </a:lnTo>
                <a:lnTo>
                  <a:pt x="147043" y="76695"/>
                </a:lnTo>
                <a:lnTo>
                  <a:pt x="145701" y="61510"/>
                </a:lnTo>
                <a:lnTo>
                  <a:pt x="127347" y="23756"/>
                </a:lnTo>
                <a:lnTo>
                  <a:pt x="92899" y="2417"/>
                </a:lnTo>
                <a:lnTo>
                  <a:pt x="79039" y="0"/>
                </a:lnTo>
                <a:close/>
              </a:path>
            </a:pathLst>
          </a:custGeom>
          <a:solidFill>
            <a:srgbClr val="E5E3E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1" name="object 201"/>
          <p:cNvSpPr/>
          <p:nvPr/>
        </p:nvSpPr>
        <p:spPr>
          <a:xfrm>
            <a:off x="2424171" y="3774380"/>
            <a:ext cx="147320" cy="147320"/>
          </a:xfrm>
          <a:custGeom>
            <a:avLst/>
            <a:gdLst/>
            <a:ahLst/>
            <a:cxnLst/>
            <a:rect l="l" t="t" r="r" b="b"/>
            <a:pathLst>
              <a:path w="147319" h="147320">
                <a:moveTo>
                  <a:pt x="78991" y="0"/>
                </a:moveTo>
                <a:lnTo>
                  <a:pt x="35918" y="10963"/>
                </a:lnTo>
                <a:lnTo>
                  <a:pt x="7858" y="39882"/>
                </a:lnTo>
                <a:lnTo>
                  <a:pt x="0" y="65863"/>
                </a:lnTo>
                <a:lnTo>
                  <a:pt x="1155" y="81969"/>
                </a:lnTo>
                <a:lnTo>
                  <a:pt x="18250" y="121299"/>
                </a:lnTo>
                <a:lnTo>
                  <a:pt x="50835" y="143734"/>
                </a:lnTo>
                <a:lnTo>
                  <a:pt x="73340" y="147284"/>
                </a:lnTo>
                <a:lnTo>
                  <a:pt x="87838" y="145861"/>
                </a:lnTo>
                <a:lnTo>
                  <a:pt x="124450" y="126705"/>
                </a:lnTo>
                <a:lnTo>
                  <a:pt x="145003" y="90979"/>
                </a:lnTo>
                <a:lnTo>
                  <a:pt x="147011" y="76668"/>
                </a:lnTo>
                <a:lnTo>
                  <a:pt x="145669" y="61487"/>
                </a:lnTo>
                <a:lnTo>
                  <a:pt x="127315" y="23737"/>
                </a:lnTo>
                <a:lnTo>
                  <a:pt x="92858" y="2409"/>
                </a:lnTo>
                <a:lnTo>
                  <a:pt x="78991" y="0"/>
                </a:lnTo>
                <a:close/>
              </a:path>
            </a:pathLst>
          </a:custGeom>
          <a:solidFill>
            <a:srgbClr val="E5E3E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2" name="object 202"/>
          <p:cNvSpPr/>
          <p:nvPr/>
        </p:nvSpPr>
        <p:spPr>
          <a:xfrm>
            <a:off x="2652157" y="3774375"/>
            <a:ext cx="147320" cy="147320"/>
          </a:xfrm>
          <a:custGeom>
            <a:avLst/>
            <a:gdLst/>
            <a:ahLst/>
            <a:cxnLst/>
            <a:rect l="l" t="t" r="r" b="b"/>
            <a:pathLst>
              <a:path w="147319" h="147320">
                <a:moveTo>
                  <a:pt x="78955" y="0"/>
                </a:moveTo>
                <a:lnTo>
                  <a:pt x="35917" y="10973"/>
                </a:lnTo>
                <a:lnTo>
                  <a:pt x="7856" y="39909"/>
                </a:lnTo>
                <a:lnTo>
                  <a:pt x="0" y="65901"/>
                </a:lnTo>
                <a:lnTo>
                  <a:pt x="1158" y="81998"/>
                </a:lnTo>
                <a:lnTo>
                  <a:pt x="18270" y="121309"/>
                </a:lnTo>
                <a:lnTo>
                  <a:pt x="50873" y="143739"/>
                </a:lnTo>
                <a:lnTo>
                  <a:pt x="73381" y="147289"/>
                </a:lnTo>
                <a:lnTo>
                  <a:pt x="87868" y="145865"/>
                </a:lnTo>
                <a:lnTo>
                  <a:pt x="124461" y="126697"/>
                </a:lnTo>
                <a:lnTo>
                  <a:pt x="145002" y="90951"/>
                </a:lnTo>
                <a:lnTo>
                  <a:pt x="147003" y="76633"/>
                </a:lnTo>
                <a:lnTo>
                  <a:pt x="145659" y="61455"/>
                </a:lnTo>
                <a:lnTo>
                  <a:pt x="127289" y="23711"/>
                </a:lnTo>
                <a:lnTo>
                  <a:pt x="92820" y="2398"/>
                </a:lnTo>
                <a:lnTo>
                  <a:pt x="78955" y="0"/>
                </a:lnTo>
                <a:close/>
              </a:path>
            </a:pathLst>
          </a:custGeom>
          <a:solidFill>
            <a:srgbClr val="E5E3E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3" name="object 203"/>
          <p:cNvSpPr/>
          <p:nvPr/>
        </p:nvSpPr>
        <p:spPr>
          <a:xfrm>
            <a:off x="2880131" y="3774380"/>
            <a:ext cx="147320" cy="147320"/>
          </a:xfrm>
          <a:custGeom>
            <a:avLst/>
            <a:gdLst/>
            <a:ahLst/>
            <a:cxnLst/>
            <a:rect l="l" t="t" r="r" b="b"/>
            <a:pathLst>
              <a:path w="147319" h="147320">
                <a:moveTo>
                  <a:pt x="79031" y="0"/>
                </a:moveTo>
                <a:lnTo>
                  <a:pt x="35982" y="10957"/>
                </a:lnTo>
                <a:lnTo>
                  <a:pt x="7884" y="39861"/>
                </a:lnTo>
                <a:lnTo>
                  <a:pt x="0" y="65830"/>
                </a:lnTo>
                <a:lnTo>
                  <a:pt x="1156" y="81937"/>
                </a:lnTo>
                <a:lnTo>
                  <a:pt x="18267" y="121270"/>
                </a:lnTo>
                <a:lnTo>
                  <a:pt x="50845" y="143717"/>
                </a:lnTo>
                <a:lnTo>
                  <a:pt x="73387" y="147284"/>
                </a:lnTo>
                <a:lnTo>
                  <a:pt x="87870" y="145861"/>
                </a:lnTo>
                <a:lnTo>
                  <a:pt x="124476" y="126705"/>
                </a:lnTo>
                <a:lnTo>
                  <a:pt x="145047" y="90979"/>
                </a:lnTo>
                <a:lnTo>
                  <a:pt x="147057" y="76668"/>
                </a:lnTo>
                <a:lnTo>
                  <a:pt x="145714" y="61487"/>
                </a:lnTo>
                <a:lnTo>
                  <a:pt x="127343" y="23737"/>
                </a:lnTo>
                <a:lnTo>
                  <a:pt x="92886" y="2409"/>
                </a:lnTo>
                <a:lnTo>
                  <a:pt x="79031" y="0"/>
                </a:lnTo>
                <a:close/>
              </a:path>
            </a:pathLst>
          </a:custGeom>
          <a:solidFill>
            <a:srgbClr val="E5E3E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4" name="object 204"/>
          <p:cNvSpPr/>
          <p:nvPr/>
        </p:nvSpPr>
        <p:spPr>
          <a:xfrm>
            <a:off x="3108105" y="3774375"/>
            <a:ext cx="147320" cy="147320"/>
          </a:xfrm>
          <a:custGeom>
            <a:avLst/>
            <a:gdLst/>
            <a:ahLst/>
            <a:cxnLst/>
            <a:rect l="l" t="t" r="r" b="b"/>
            <a:pathLst>
              <a:path w="147320" h="147320">
                <a:moveTo>
                  <a:pt x="78966" y="0"/>
                </a:moveTo>
                <a:lnTo>
                  <a:pt x="35928" y="10971"/>
                </a:lnTo>
                <a:lnTo>
                  <a:pt x="7860" y="39903"/>
                </a:lnTo>
                <a:lnTo>
                  <a:pt x="0" y="65892"/>
                </a:lnTo>
                <a:lnTo>
                  <a:pt x="1158" y="81989"/>
                </a:lnTo>
                <a:lnTo>
                  <a:pt x="18269" y="121302"/>
                </a:lnTo>
                <a:lnTo>
                  <a:pt x="50870" y="143735"/>
                </a:lnTo>
                <a:lnTo>
                  <a:pt x="73393" y="147289"/>
                </a:lnTo>
                <a:lnTo>
                  <a:pt x="87879" y="145865"/>
                </a:lnTo>
                <a:lnTo>
                  <a:pt x="124472" y="126697"/>
                </a:lnTo>
                <a:lnTo>
                  <a:pt x="145014" y="90951"/>
                </a:lnTo>
                <a:lnTo>
                  <a:pt x="147015" y="76633"/>
                </a:lnTo>
                <a:lnTo>
                  <a:pt x="145671" y="61455"/>
                </a:lnTo>
                <a:lnTo>
                  <a:pt x="127300" y="23711"/>
                </a:lnTo>
                <a:lnTo>
                  <a:pt x="92831" y="2398"/>
                </a:lnTo>
                <a:lnTo>
                  <a:pt x="78966" y="0"/>
                </a:lnTo>
                <a:close/>
              </a:path>
            </a:pathLst>
          </a:custGeom>
          <a:solidFill>
            <a:srgbClr val="E5E3E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5" name="object 205"/>
          <p:cNvSpPr/>
          <p:nvPr/>
        </p:nvSpPr>
        <p:spPr>
          <a:xfrm>
            <a:off x="3336138" y="3774380"/>
            <a:ext cx="147320" cy="147320"/>
          </a:xfrm>
          <a:custGeom>
            <a:avLst/>
            <a:gdLst/>
            <a:ahLst/>
            <a:cxnLst/>
            <a:rect l="l" t="t" r="r" b="b"/>
            <a:pathLst>
              <a:path w="147320" h="147320">
                <a:moveTo>
                  <a:pt x="78990" y="0"/>
                </a:moveTo>
                <a:lnTo>
                  <a:pt x="35940" y="10963"/>
                </a:lnTo>
                <a:lnTo>
                  <a:pt x="7867" y="39882"/>
                </a:lnTo>
                <a:lnTo>
                  <a:pt x="0" y="65863"/>
                </a:lnTo>
                <a:lnTo>
                  <a:pt x="1157" y="81969"/>
                </a:lnTo>
                <a:lnTo>
                  <a:pt x="18267" y="121298"/>
                </a:lnTo>
                <a:lnTo>
                  <a:pt x="50853" y="143734"/>
                </a:lnTo>
                <a:lnTo>
                  <a:pt x="73340" y="147284"/>
                </a:lnTo>
                <a:lnTo>
                  <a:pt x="87837" y="145861"/>
                </a:lnTo>
                <a:lnTo>
                  <a:pt x="124449" y="126705"/>
                </a:lnTo>
                <a:lnTo>
                  <a:pt x="145003" y="90979"/>
                </a:lnTo>
                <a:lnTo>
                  <a:pt x="147011" y="76668"/>
                </a:lnTo>
                <a:lnTo>
                  <a:pt x="145669" y="61487"/>
                </a:lnTo>
                <a:lnTo>
                  <a:pt x="127315" y="23737"/>
                </a:lnTo>
                <a:lnTo>
                  <a:pt x="92857" y="2409"/>
                </a:lnTo>
                <a:lnTo>
                  <a:pt x="78990" y="0"/>
                </a:lnTo>
                <a:close/>
              </a:path>
            </a:pathLst>
          </a:custGeom>
          <a:solidFill>
            <a:srgbClr val="E5E3E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6" name="object 206"/>
          <p:cNvSpPr/>
          <p:nvPr/>
        </p:nvSpPr>
        <p:spPr>
          <a:xfrm>
            <a:off x="4248105" y="3774384"/>
            <a:ext cx="147320" cy="147320"/>
          </a:xfrm>
          <a:custGeom>
            <a:avLst/>
            <a:gdLst/>
            <a:ahLst/>
            <a:cxnLst/>
            <a:rect l="l" t="t" r="r" b="b"/>
            <a:pathLst>
              <a:path w="147320" h="147320">
                <a:moveTo>
                  <a:pt x="79039" y="0"/>
                </a:moveTo>
                <a:lnTo>
                  <a:pt x="35964" y="10952"/>
                </a:lnTo>
                <a:lnTo>
                  <a:pt x="7878" y="39851"/>
                </a:lnTo>
                <a:lnTo>
                  <a:pt x="0" y="65816"/>
                </a:lnTo>
                <a:lnTo>
                  <a:pt x="1155" y="81931"/>
                </a:lnTo>
                <a:lnTo>
                  <a:pt x="18252" y="121274"/>
                </a:lnTo>
                <a:lnTo>
                  <a:pt x="50821" y="143720"/>
                </a:lnTo>
                <a:lnTo>
                  <a:pt x="73335" y="147280"/>
                </a:lnTo>
                <a:lnTo>
                  <a:pt x="87831" y="145857"/>
                </a:lnTo>
                <a:lnTo>
                  <a:pt x="124453" y="126710"/>
                </a:lnTo>
                <a:lnTo>
                  <a:pt x="145028" y="91000"/>
                </a:lnTo>
                <a:lnTo>
                  <a:pt x="147043" y="76695"/>
                </a:lnTo>
                <a:lnTo>
                  <a:pt x="145701" y="61510"/>
                </a:lnTo>
                <a:lnTo>
                  <a:pt x="127347" y="23756"/>
                </a:lnTo>
                <a:lnTo>
                  <a:pt x="92899" y="2417"/>
                </a:lnTo>
                <a:lnTo>
                  <a:pt x="79039" y="0"/>
                </a:lnTo>
                <a:close/>
              </a:path>
            </a:pathLst>
          </a:custGeom>
          <a:solidFill>
            <a:srgbClr val="E5E3E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7" name="object 207"/>
          <p:cNvSpPr/>
          <p:nvPr/>
        </p:nvSpPr>
        <p:spPr>
          <a:xfrm>
            <a:off x="4476086" y="3774384"/>
            <a:ext cx="147320" cy="147320"/>
          </a:xfrm>
          <a:custGeom>
            <a:avLst/>
            <a:gdLst/>
            <a:ahLst/>
            <a:cxnLst/>
            <a:rect l="l" t="t" r="r" b="b"/>
            <a:pathLst>
              <a:path w="147320" h="147320">
                <a:moveTo>
                  <a:pt x="79039" y="0"/>
                </a:moveTo>
                <a:lnTo>
                  <a:pt x="35964" y="10952"/>
                </a:lnTo>
                <a:lnTo>
                  <a:pt x="7878" y="39851"/>
                </a:lnTo>
                <a:lnTo>
                  <a:pt x="0" y="65816"/>
                </a:lnTo>
                <a:lnTo>
                  <a:pt x="1155" y="81931"/>
                </a:lnTo>
                <a:lnTo>
                  <a:pt x="18252" y="121274"/>
                </a:lnTo>
                <a:lnTo>
                  <a:pt x="50821" y="143720"/>
                </a:lnTo>
                <a:lnTo>
                  <a:pt x="73335" y="147280"/>
                </a:lnTo>
                <a:lnTo>
                  <a:pt x="87831" y="145857"/>
                </a:lnTo>
                <a:lnTo>
                  <a:pt x="124453" y="126710"/>
                </a:lnTo>
                <a:lnTo>
                  <a:pt x="145028" y="91000"/>
                </a:lnTo>
                <a:lnTo>
                  <a:pt x="147043" y="76695"/>
                </a:lnTo>
                <a:lnTo>
                  <a:pt x="145701" y="61510"/>
                </a:lnTo>
                <a:lnTo>
                  <a:pt x="127347" y="23756"/>
                </a:lnTo>
                <a:lnTo>
                  <a:pt x="92899" y="2417"/>
                </a:lnTo>
                <a:lnTo>
                  <a:pt x="79039" y="0"/>
                </a:lnTo>
                <a:close/>
              </a:path>
            </a:pathLst>
          </a:custGeom>
          <a:solidFill>
            <a:srgbClr val="E5E3E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8" name="object 208"/>
          <p:cNvSpPr/>
          <p:nvPr/>
        </p:nvSpPr>
        <p:spPr>
          <a:xfrm>
            <a:off x="4704111" y="3774384"/>
            <a:ext cx="147320" cy="147320"/>
          </a:xfrm>
          <a:custGeom>
            <a:avLst/>
            <a:gdLst/>
            <a:ahLst/>
            <a:cxnLst/>
            <a:rect l="l" t="t" r="r" b="b"/>
            <a:pathLst>
              <a:path w="147320" h="147320">
                <a:moveTo>
                  <a:pt x="78993" y="0"/>
                </a:moveTo>
                <a:lnTo>
                  <a:pt x="35920" y="10959"/>
                </a:lnTo>
                <a:lnTo>
                  <a:pt x="7859" y="39876"/>
                </a:lnTo>
                <a:lnTo>
                  <a:pt x="0" y="65854"/>
                </a:lnTo>
                <a:lnTo>
                  <a:pt x="1156" y="81966"/>
                </a:lnTo>
                <a:lnTo>
                  <a:pt x="18254" y="121305"/>
                </a:lnTo>
                <a:lnTo>
                  <a:pt x="50833" y="143738"/>
                </a:lnTo>
                <a:lnTo>
                  <a:pt x="73289" y="147280"/>
                </a:lnTo>
                <a:lnTo>
                  <a:pt x="87785" y="145857"/>
                </a:lnTo>
                <a:lnTo>
                  <a:pt x="124407" y="126710"/>
                </a:lnTo>
                <a:lnTo>
                  <a:pt x="144982" y="91000"/>
                </a:lnTo>
                <a:lnTo>
                  <a:pt x="146997" y="76695"/>
                </a:lnTo>
                <a:lnTo>
                  <a:pt x="145655" y="61510"/>
                </a:lnTo>
                <a:lnTo>
                  <a:pt x="127301" y="23756"/>
                </a:lnTo>
                <a:lnTo>
                  <a:pt x="92852" y="2417"/>
                </a:lnTo>
                <a:lnTo>
                  <a:pt x="78993" y="0"/>
                </a:lnTo>
                <a:close/>
              </a:path>
            </a:pathLst>
          </a:custGeom>
          <a:solidFill>
            <a:srgbClr val="E5E3E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9" name="object 209"/>
          <p:cNvSpPr/>
          <p:nvPr/>
        </p:nvSpPr>
        <p:spPr>
          <a:xfrm>
            <a:off x="4932135" y="3774385"/>
            <a:ext cx="147320" cy="147320"/>
          </a:xfrm>
          <a:custGeom>
            <a:avLst/>
            <a:gdLst/>
            <a:ahLst/>
            <a:cxnLst/>
            <a:rect l="l" t="t" r="r" b="b"/>
            <a:pathLst>
              <a:path w="147320" h="147320">
                <a:moveTo>
                  <a:pt x="79009" y="0"/>
                </a:moveTo>
                <a:lnTo>
                  <a:pt x="35906" y="10956"/>
                </a:lnTo>
                <a:lnTo>
                  <a:pt x="7854" y="39865"/>
                </a:lnTo>
                <a:lnTo>
                  <a:pt x="0" y="65839"/>
                </a:lnTo>
                <a:lnTo>
                  <a:pt x="1154" y="81954"/>
                </a:lnTo>
                <a:lnTo>
                  <a:pt x="18233" y="121298"/>
                </a:lnTo>
                <a:lnTo>
                  <a:pt x="50804" y="143733"/>
                </a:lnTo>
                <a:lnTo>
                  <a:pt x="73288" y="147279"/>
                </a:lnTo>
                <a:lnTo>
                  <a:pt x="87783" y="145856"/>
                </a:lnTo>
                <a:lnTo>
                  <a:pt x="124408" y="126712"/>
                </a:lnTo>
                <a:lnTo>
                  <a:pt x="144991" y="91007"/>
                </a:lnTo>
                <a:lnTo>
                  <a:pt x="147008" y="76703"/>
                </a:lnTo>
                <a:lnTo>
                  <a:pt x="145667" y="61518"/>
                </a:lnTo>
                <a:lnTo>
                  <a:pt x="127313" y="23763"/>
                </a:lnTo>
                <a:lnTo>
                  <a:pt x="92867" y="2420"/>
                </a:lnTo>
                <a:lnTo>
                  <a:pt x="79009" y="0"/>
                </a:lnTo>
                <a:close/>
              </a:path>
            </a:pathLst>
          </a:custGeom>
          <a:solidFill>
            <a:srgbClr val="E5E3E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0" name="object 210"/>
          <p:cNvSpPr/>
          <p:nvPr/>
        </p:nvSpPr>
        <p:spPr>
          <a:xfrm>
            <a:off x="5160074" y="3774380"/>
            <a:ext cx="147320" cy="147320"/>
          </a:xfrm>
          <a:custGeom>
            <a:avLst/>
            <a:gdLst/>
            <a:ahLst/>
            <a:cxnLst/>
            <a:rect l="l" t="t" r="r" b="b"/>
            <a:pathLst>
              <a:path w="147320" h="147320">
                <a:moveTo>
                  <a:pt x="79015" y="0"/>
                </a:moveTo>
                <a:lnTo>
                  <a:pt x="35947" y="10959"/>
                </a:lnTo>
                <a:lnTo>
                  <a:pt x="7870" y="39869"/>
                </a:lnTo>
                <a:lnTo>
                  <a:pt x="0" y="65843"/>
                </a:lnTo>
                <a:lnTo>
                  <a:pt x="1155" y="81949"/>
                </a:lnTo>
                <a:lnTo>
                  <a:pt x="18251" y="121279"/>
                </a:lnTo>
                <a:lnTo>
                  <a:pt x="50833" y="143722"/>
                </a:lnTo>
                <a:lnTo>
                  <a:pt x="73376" y="147284"/>
                </a:lnTo>
                <a:lnTo>
                  <a:pt x="87849" y="145861"/>
                </a:lnTo>
                <a:lnTo>
                  <a:pt x="124451" y="126705"/>
                </a:lnTo>
                <a:lnTo>
                  <a:pt x="145034" y="90979"/>
                </a:lnTo>
                <a:lnTo>
                  <a:pt x="147047" y="76668"/>
                </a:lnTo>
                <a:lnTo>
                  <a:pt x="145702" y="61487"/>
                </a:lnTo>
                <a:lnTo>
                  <a:pt x="127319" y="23737"/>
                </a:lnTo>
                <a:lnTo>
                  <a:pt x="92862" y="2409"/>
                </a:lnTo>
                <a:lnTo>
                  <a:pt x="79015" y="0"/>
                </a:lnTo>
                <a:close/>
              </a:path>
            </a:pathLst>
          </a:custGeom>
          <a:solidFill>
            <a:srgbClr val="E5E3E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1" name="object 211"/>
          <p:cNvSpPr/>
          <p:nvPr/>
        </p:nvSpPr>
        <p:spPr>
          <a:xfrm>
            <a:off x="5388100" y="3774389"/>
            <a:ext cx="147320" cy="147320"/>
          </a:xfrm>
          <a:custGeom>
            <a:avLst/>
            <a:gdLst/>
            <a:ahLst/>
            <a:cxnLst/>
            <a:rect l="l" t="t" r="r" b="b"/>
            <a:pathLst>
              <a:path w="147320" h="147320">
                <a:moveTo>
                  <a:pt x="79057" y="0"/>
                </a:moveTo>
                <a:lnTo>
                  <a:pt x="35952" y="10945"/>
                </a:lnTo>
                <a:lnTo>
                  <a:pt x="7874" y="39834"/>
                </a:lnTo>
                <a:lnTo>
                  <a:pt x="0" y="65792"/>
                </a:lnTo>
                <a:lnTo>
                  <a:pt x="1153" y="81915"/>
                </a:lnTo>
                <a:lnTo>
                  <a:pt x="18235" y="121274"/>
                </a:lnTo>
                <a:lnTo>
                  <a:pt x="50790" y="143720"/>
                </a:lnTo>
                <a:lnTo>
                  <a:pt x="73283" y="147275"/>
                </a:lnTo>
                <a:lnTo>
                  <a:pt x="87776" y="145853"/>
                </a:lnTo>
                <a:lnTo>
                  <a:pt x="124411" y="126718"/>
                </a:lnTo>
                <a:lnTo>
                  <a:pt x="145016" y="91028"/>
                </a:lnTo>
                <a:lnTo>
                  <a:pt x="147040" y="76730"/>
                </a:lnTo>
                <a:lnTo>
                  <a:pt x="145698" y="61542"/>
                </a:lnTo>
                <a:lnTo>
                  <a:pt x="127345" y="23782"/>
                </a:lnTo>
                <a:lnTo>
                  <a:pt x="92908" y="2428"/>
                </a:lnTo>
                <a:lnTo>
                  <a:pt x="79057" y="0"/>
                </a:lnTo>
                <a:close/>
              </a:path>
            </a:pathLst>
          </a:custGeom>
          <a:solidFill>
            <a:srgbClr val="E5E3E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2" name="object 212"/>
          <p:cNvSpPr/>
          <p:nvPr/>
        </p:nvSpPr>
        <p:spPr>
          <a:xfrm>
            <a:off x="5616069" y="3774380"/>
            <a:ext cx="147320" cy="147320"/>
          </a:xfrm>
          <a:custGeom>
            <a:avLst/>
            <a:gdLst/>
            <a:ahLst/>
            <a:cxnLst/>
            <a:rect l="l" t="t" r="r" b="b"/>
            <a:pathLst>
              <a:path w="147320" h="147320">
                <a:moveTo>
                  <a:pt x="78991" y="0"/>
                </a:moveTo>
                <a:lnTo>
                  <a:pt x="35918" y="10963"/>
                </a:lnTo>
                <a:lnTo>
                  <a:pt x="7858" y="39882"/>
                </a:lnTo>
                <a:lnTo>
                  <a:pt x="0" y="65863"/>
                </a:lnTo>
                <a:lnTo>
                  <a:pt x="1155" y="81969"/>
                </a:lnTo>
                <a:lnTo>
                  <a:pt x="18250" y="121299"/>
                </a:lnTo>
                <a:lnTo>
                  <a:pt x="50835" y="143734"/>
                </a:lnTo>
                <a:lnTo>
                  <a:pt x="73340" y="147284"/>
                </a:lnTo>
                <a:lnTo>
                  <a:pt x="87838" y="145861"/>
                </a:lnTo>
                <a:lnTo>
                  <a:pt x="124450" y="126705"/>
                </a:lnTo>
                <a:lnTo>
                  <a:pt x="145003" y="90979"/>
                </a:lnTo>
                <a:lnTo>
                  <a:pt x="147011" y="76668"/>
                </a:lnTo>
                <a:lnTo>
                  <a:pt x="145669" y="61487"/>
                </a:lnTo>
                <a:lnTo>
                  <a:pt x="127315" y="23737"/>
                </a:lnTo>
                <a:lnTo>
                  <a:pt x="92858" y="2409"/>
                </a:lnTo>
                <a:lnTo>
                  <a:pt x="78991" y="0"/>
                </a:lnTo>
                <a:close/>
              </a:path>
            </a:pathLst>
          </a:custGeom>
          <a:solidFill>
            <a:srgbClr val="E5E3E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3" name="object 213"/>
          <p:cNvSpPr/>
          <p:nvPr/>
        </p:nvSpPr>
        <p:spPr>
          <a:xfrm>
            <a:off x="5844058" y="3774380"/>
            <a:ext cx="147320" cy="147320"/>
          </a:xfrm>
          <a:custGeom>
            <a:avLst/>
            <a:gdLst/>
            <a:ahLst/>
            <a:cxnLst/>
            <a:rect l="l" t="t" r="r" b="b"/>
            <a:pathLst>
              <a:path w="147320" h="147320">
                <a:moveTo>
                  <a:pt x="79020" y="0"/>
                </a:moveTo>
                <a:lnTo>
                  <a:pt x="35949" y="10958"/>
                </a:lnTo>
                <a:lnTo>
                  <a:pt x="7871" y="39867"/>
                </a:lnTo>
                <a:lnTo>
                  <a:pt x="0" y="65839"/>
                </a:lnTo>
                <a:lnTo>
                  <a:pt x="1155" y="81946"/>
                </a:lnTo>
                <a:lnTo>
                  <a:pt x="18250" y="121277"/>
                </a:lnTo>
                <a:lnTo>
                  <a:pt x="50830" y="143721"/>
                </a:lnTo>
                <a:lnTo>
                  <a:pt x="73376" y="147284"/>
                </a:lnTo>
                <a:lnTo>
                  <a:pt x="87859" y="145861"/>
                </a:lnTo>
                <a:lnTo>
                  <a:pt x="124466" y="126705"/>
                </a:lnTo>
                <a:lnTo>
                  <a:pt x="145036" y="90979"/>
                </a:lnTo>
                <a:lnTo>
                  <a:pt x="147046" y="76668"/>
                </a:lnTo>
                <a:lnTo>
                  <a:pt x="145703" y="61487"/>
                </a:lnTo>
                <a:lnTo>
                  <a:pt x="127332" y="23737"/>
                </a:lnTo>
                <a:lnTo>
                  <a:pt x="92875" y="2409"/>
                </a:lnTo>
                <a:lnTo>
                  <a:pt x="79020" y="0"/>
                </a:lnTo>
                <a:close/>
              </a:path>
            </a:pathLst>
          </a:custGeom>
          <a:solidFill>
            <a:srgbClr val="E5E3E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4" name="object 214"/>
          <p:cNvSpPr/>
          <p:nvPr/>
        </p:nvSpPr>
        <p:spPr>
          <a:xfrm>
            <a:off x="6072035" y="3774384"/>
            <a:ext cx="147320" cy="147320"/>
          </a:xfrm>
          <a:custGeom>
            <a:avLst/>
            <a:gdLst/>
            <a:ahLst/>
            <a:cxnLst/>
            <a:rect l="l" t="t" r="r" b="b"/>
            <a:pathLst>
              <a:path w="147320" h="147320">
                <a:moveTo>
                  <a:pt x="79039" y="0"/>
                </a:moveTo>
                <a:lnTo>
                  <a:pt x="35964" y="10952"/>
                </a:lnTo>
                <a:lnTo>
                  <a:pt x="7878" y="39851"/>
                </a:lnTo>
                <a:lnTo>
                  <a:pt x="0" y="65816"/>
                </a:lnTo>
                <a:lnTo>
                  <a:pt x="1155" y="81931"/>
                </a:lnTo>
                <a:lnTo>
                  <a:pt x="18252" y="121274"/>
                </a:lnTo>
                <a:lnTo>
                  <a:pt x="50821" y="143720"/>
                </a:lnTo>
                <a:lnTo>
                  <a:pt x="73335" y="147280"/>
                </a:lnTo>
                <a:lnTo>
                  <a:pt x="87831" y="145857"/>
                </a:lnTo>
                <a:lnTo>
                  <a:pt x="124453" y="126710"/>
                </a:lnTo>
                <a:lnTo>
                  <a:pt x="145028" y="91000"/>
                </a:lnTo>
                <a:lnTo>
                  <a:pt x="147043" y="76695"/>
                </a:lnTo>
                <a:lnTo>
                  <a:pt x="145701" y="61510"/>
                </a:lnTo>
                <a:lnTo>
                  <a:pt x="127347" y="23756"/>
                </a:lnTo>
                <a:lnTo>
                  <a:pt x="92899" y="2417"/>
                </a:lnTo>
                <a:lnTo>
                  <a:pt x="79039" y="0"/>
                </a:lnTo>
                <a:close/>
              </a:path>
            </a:pathLst>
          </a:custGeom>
          <a:solidFill>
            <a:srgbClr val="E5E3E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5" name="object 215"/>
          <p:cNvSpPr/>
          <p:nvPr/>
        </p:nvSpPr>
        <p:spPr>
          <a:xfrm>
            <a:off x="6300052" y="3774380"/>
            <a:ext cx="147320" cy="147320"/>
          </a:xfrm>
          <a:custGeom>
            <a:avLst/>
            <a:gdLst/>
            <a:ahLst/>
            <a:cxnLst/>
            <a:rect l="l" t="t" r="r" b="b"/>
            <a:pathLst>
              <a:path w="147320" h="147320">
                <a:moveTo>
                  <a:pt x="78991" y="0"/>
                </a:moveTo>
                <a:lnTo>
                  <a:pt x="35918" y="10963"/>
                </a:lnTo>
                <a:lnTo>
                  <a:pt x="7858" y="39882"/>
                </a:lnTo>
                <a:lnTo>
                  <a:pt x="0" y="65863"/>
                </a:lnTo>
                <a:lnTo>
                  <a:pt x="1155" y="81969"/>
                </a:lnTo>
                <a:lnTo>
                  <a:pt x="18250" y="121299"/>
                </a:lnTo>
                <a:lnTo>
                  <a:pt x="50835" y="143734"/>
                </a:lnTo>
                <a:lnTo>
                  <a:pt x="73340" y="147284"/>
                </a:lnTo>
                <a:lnTo>
                  <a:pt x="87838" y="145861"/>
                </a:lnTo>
                <a:lnTo>
                  <a:pt x="124450" y="126705"/>
                </a:lnTo>
                <a:lnTo>
                  <a:pt x="145003" y="90979"/>
                </a:lnTo>
                <a:lnTo>
                  <a:pt x="147011" y="76668"/>
                </a:lnTo>
                <a:lnTo>
                  <a:pt x="145669" y="61487"/>
                </a:lnTo>
                <a:lnTo>
                  <a:pt x="127315" y="23737"/>
                </a:lnTo>
                <a:lnTo>
                  <a:pt x="92858" y="2409"/>
                </a:lnTo>
                <a:lnTo>
                  <a:pt x="78991" y="0"/>
                </a:lnTo>
                <a:close/>
              </a:path>
            </a:pathLst>
          </a:custGeom>
          <a:solidFill>
            <a:srgbClr val="E5E3E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6" name="object 216"/>
          <p:cNvSpPr/>
          <p:nvPr/>
        </p:nvSpPr>
        <p:spPr>
          <a:xfrm>
            <a:off x="6528038" y="3774375"/>
            <a:ext cx="147320" cy="147320"/>
          </a:xfrm>
          <a:custGeom>
            <a:avLst/>
            <a:gdLst/>
            <a:ahLst/>
            <a:cxnLst/>
            <a:rect l="l" t="t" r="r" b="b"/>
            <a:pathLst>
              <a:path w="147320" h="147320">
                <a:moveTo>
                  <a:pt x="78955" y="0"/>
                </a:moveTo>
                <a:lnTo>
                  <a:pt x="35917" y="10973"/>
                </a:lnTo>
                <a:lnTo>
                  <a:pt x="7856" y="39909"/>
                </a:lnTo>
                <a:lnTo>
                  <a:pt x="0" y="65901"/>
                </a:lnTo>
                <a:lnTo>
                  <a:pt x="1158" y="81998"/>
                </a:lnTo>
                <a:lnTo>
                  <a:pt x="18270" y="121309"/>
                </a:lnTo>
                <a:lnTo>
                  <a:pt x="50873" y="143739"/>
                </a:lnTo>
                <a:lnTo>
                  <a:pt x="73381" y="147289"/>
                </a:lnTo>
                <a:lnTo>
                  <a:pt x="87868" y="145865"/>
                </a:lnTo>
                <a:lnTo>
                  <a:pt x="124461" y="126697"/>
                </a:lnTo>
                <a:lnTo>
                  <a:pt x="145002" y="90951"/>
                </a:lnTo>
                <a:lnTo>
                  <a:pt x="147003" y="76633"/>
                </a:lnTo>
                <a:lnTo>
                  <a:pt x="145659" y="61455"/>
                </a:lnTo>
                <a:lnTo>
                  <a:pt x="127289" y="23711"/>
                </a:lnTo>
                <a:lnTo>
                  <a:pt x="92820" y="2398"/>
                </a:lnTo>
                <a:lnTo>
                  <a:pt x="78955" y="0"/>
                </a:lnTo>
                <a:close/>
              </a:path>
            </a:pathLst>
          </a:custGeom>
          <a:solidFill>
            <a:srgbClr val="E5E3E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7" name="object 217"/>
          <p:cNvSpPr/>
          <p:nvPr/>
        </p:nvSpPr>
        <p:spPr>
          <a:xfrm>
            <a:off x="6756024" y="3774380"/>
            <a:ext cx="147320" cy="147320"/>
          </a:xfrm>
          <a:custGeom>
            <a:avLst/>
            <a:gdLst/>
            <a:ahLst/>
            <a:cxnLst/>
            <a:rect l="l" t="t" r="r" b="b"/>
            <a:pathLst>
              <a:path w="147320" h="147320">
                <a:moveTo>
                  <a:pt x="79019" y="0"/>
                </a:moveTo>
                <a:lnTo>
                  <a:pt x="35971" y="10958"/>
                </a:lnTo>
                <a:lnTo>
                  <a:pt x="7880" y="39867"/>
                </a:lnTo>
                <a:lnTo>
                  <a:pt x="0" y="65839"/>
                </a:lnTo>
                <a:lnTo>
                  <a:pt x="1157" y="81946"/>
                </a:lnTo>
                <a:lnTo>
                  <a:pt x="18267" y="121277"/>
                </a:lnTo>
                <a:lnTo>
                  <a:pt x="50848" y="143721"/>
                </a:lnTo>
                <a:lnTo>
                  <a:pt x="73375" y="147284"/>
                </a:lnTo>
                <a:lnTo>
                  <a:pt x="87858" y="145861"/>
                </a:lnTo>
                <a:lnTo>
                  <a:pt x="124465" y="126705"/>
                </a:lnTo>
                <a:lnTo>
                  <a:pt x="145035" y="90979"/>
                </a:lnTo>
                <a:lnTo>
                  <a:pt x="147046" y="76668"/>
                </a:lnTo>
                <a:lnTo>
                  <a:pt x="145702" y="61487"/>
                </a:lnTo>
                <a:lnTo>
                  <a:pt x="127332" y="23737"/>
                </a:lnTo>
                <a:lnTo>
                  <a:pt x="92875" y="2409"/>
                </a:lnTo>
                <a:lnTo>
                  <a:pt x="79019" y="0"/>
                </a:lnTo>
                <a:close/>
              </a:path>
            </a:pathLst>
          </a:custGeom>
          <a:solidFill>
            <a:srgbClr val="E5E3E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8" name="object 218"/>
          <p:cNvSpPr/>
          <p:nvPr/>
        </p:nvSpPr>
        <p:spPr>
          <a:xfrm>
            <a:off x="6983986" y="3774375"/>
            <a:ext cx="147320" cy="147320"/>
          </a:xfrm>
          <a:custGeom>
            <a:avLst/>
            <a:gdLst/>
            <a:ahLst/>
            <a:cxnLst/>
            <a:rect l="l" t="t" r="r" b="b"/>
            <a:pathLst>
              <a:path w="147320" h="147320">
                <a:moveTo>
                  <a:pt x="78966" y="0"/>
                </a:moveTo>
                <a:lnTo>
                  <a:pt x="35928" y="10971"/>
                </a:lnTo>
                <a:lnTo>
                  <a:pt x="7860" y="39903"/>
                </a:lnTo>
                <a:lnTo>
                  <a:pt x="0" y="65892"/>
                </a:lnTo>
                <a:lnTo>
                  <a:pt x="1158" y="81989"/>
                </a:lnTo>
                <a:lnTo>
                  <a:pt x="18269" y="121302"/>
                </a:lnTo>
                <a:lnTo>
                  <a:pt x="50870" y="143735"/>
                </a:lnTo>
                <a:lnTo>
                  <a:pt x="73393" y="147289"/>
                </a:lnTo>
                <a:lnTo>
                  <a:pt x="87879" y="145865"/>
                </a:lnTo>
                <a:lnTo>
                  <a:pt x="124472" y="126697"/>
                </a:lnTo>
                <a:lnTo>
                  <a:pt x="145014" y="90951"/>
                </a:lnTo>
                <a:lnTo>
                  <a:pt x="147015" y="76633"/>
                </a:lnTo>
                <a:lnTo>
                  <a:pt x="145671" y="61455"/>
                </a:lnTo>
                <a:lnTo>
                  <a:pt x="127300" y="23711"/>
                </a:lnTo>
                <a:lnTo>
                  <a:pt x="92831" y="2398"/>
                </a:lnTo>
                <a:lnTo>
                  <a:pt x="78966" y="0"/>
                </a:lnTo>
                <a:close/>
              </a:path>
            </a:pathLst>
          </a:custGeom>
          <a:solidFill>
            <a:srgbClr val="E5E3E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9" name="object 219"/>
          <p:cNvSpPr/>
          <p:nvPr/>
        </p:nvSpPr>
        <p:spPr>
          <a:xfrm>
            <a:off x="7212019" y="3774380"/>
            <a:ext cx="147320" cy="147320"/>
          </a:xfrm>
          <a:custGeom>
            <a:avLst/>
            <a:gdLst/>
            <a:ahLst/>
            <a:cxnLst/>
            <a:rect l="l" t="t" r="r" b="b"/>
            <a:pathLst>
              <a:path w="147320" h="147320">
                <a:moveTo>
                  <a:pt x="78990" y="0"/>
                </a:moveTo>
                <a:lnTo>
                  <a:pt x="35940" y="10963"/>
                </a:lnTo>
                <a:lnTo>
                  <a:pt x="7867" y="39882"/>
                </a:lnTo>
                <a:lnTo>
                  <a:pt x="0" y="65863"/>
                </a:lnTo>
                <a:lnTo>
                  <a:pt x="1157" y="81969"/>
                </a:lnTo>
                <a:lnTo>
                  <a:pt x="18267" y="121298"/>
                </a:lnTo>
                <a:lnTo>
                  <a:pt x="50853" y="143734"/>
                </a:lnTo>
                <a:lnTo>
                  <a:pt x="73340" y="147284"/>
                </a:lnTo>
                <a:lnTo>
                  <a:pt x="87837" y="145861"/>
                </a:lnTo>
                <a:lnTo>
                  <a:pt x="124449" y="126705"/>
                </a:lnTo>
                <a:lnTo>
                  <a:pt x="145003" y="90979"/>
                </a:lnTo>
                <a:lnTo>
                  <a:pt x="147011" y="76668"/>
                </a:lnTo>
                <a:lnTo>
                  <a:pt x="145669" y="61487"/>
                </a:lnTo>
                <a:lnTo>
                  <a:pt x="127315" y="23737"/>
                </a:lnTo>
                <a:lnTo>
                  <a:pt x="92857" y="2409"/>
                </a:lnTo>
                <a:lnTo>
                  <a:pt x="78990" y="0"/>
                </a:lnTo>
                <a:close/>
              </a:path>
            </a:pathLst>
          </a:custGeom>
          <a:solidFill>
            <a:srgbClr val="E5E3E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0" name="object 220"/>
          <p:cNvSpPr/>
          <p:nvPr/>
        </p:nvSpPr>
        <p:spPr>
          <a:xfrm>
            <a:off x="7440007" y="3774380"/>
            <a:ext cx="147320" cy="147320"/>
          </a:xfrm>
          <a:custGeom>
            <a:avLst/>
            <a:gdLst/>
            <a:ahLst/>
            <a:cxnLst/>
            <a:rect l="l" t="t" r="r" b="b"/>
            <a:pathLst>
              <a:path w="147320" h="147320">
                <a:moveTo>
                  <a:pt x="79025" y="0"/>
                </a:moveTo>
                <a:lnTo>
                  <a:pt x="35952" y="10958"/>
                </a:lnTo>
                <a:lnTo>
                  <a:pt x="7872" y="39864"/>
                </a:lnTo>
                <a:lnTo>
                  <a:pt x="0" y="65834"/>
                </a:lnTo>
                <a:lnTo>
                  <a:pt x="1155" y="81943"/>
                </a:lnTo>
                <a:lnTo>
                  <a:pt x="18249" y="121275"/>
                </a:lnTo>
                <a:lnTo>
                  <a:pt x="50826" y="143720"/>
                </a:lnTo>
                <a:lnTo>
                  <a:pt x="73375" y="147284"/>
                </a:lnTo>
                <a:lnTo>
                  <a:pt x="87873" y="145861"/>
                </a:lnTo>
                <a:lnTo>
                  <a:pt x="124485" y="126705"/>
                </a:lnTo>
                <a:lnTo>
                  <a:pt x="145038" y="90979"/>
                </a:lnTo>
                <a:lnTo>
                  <a:pt x="147046" y="76668"/>
                </a:lnTo>
                <a:lnTo>
                  <a:pt x="145704" y="61487"/>
                </a:lnTo>
                <a:lnTo>
                  <a:pt x="127350" y="23737"/>
                </a:lnTo>
                <a:lnTo>
                  <a:pt x="92892" y="2409"/>
                </a:lnTo>
                <a:lnTo>
                  <a:pt x="79025" y="0"/>
                </a:lnTo>
                <a:close/>
              </a:path>
            </a:pathLst>
          </a:custGeom>
          <a:solidFill>
            <a:srgbClr val="E5E3E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1" name="object 221"/>
          <p:cNvSpPr/>
          <p:nvPr/>
        </p:nvSpPr>
        <p:spPr>
          <a:xfrm>
            <a:off x="7667983" y="3774384"/>
            <a:ext cx="147320" cy="147320"/>
          </a:xfrm>
          <a:custGeom>
            <a:avLst/>
            <a:gdLst/>
            <a:ahLst/>
            <a:cxnLst/>
            <a:rect l="l" t="t" r="r" b="b"/>
            <a:pathLst>
              <a:path w="147320" h="147320">
                <a:moveTo>
                  <a:pt x="79039" y="0"/>
                </a:moveTo>
                <a:lnTo>
                  <a:pt x="35964" y="10952"/>
                </a:lnTo>
                <a:lnTo>
                  <a:pt x="7878" y="39851"/>
                </a:lnTo>
                <a:lnTo>
                  <a:pt x="0" y="65816"/>
                </a:lnTo>
                <a:lnTo>
                  <a:pt x="1155" y="81931"/>
                </a:lnTo>
                <a:lnTo>
                  <a:pt x="18252" y="121274"/>
                </a:lnTo>
                <a:lnTo>
                  <a:pt x="50821" y="143720"/>
                </a:lnTo>
                <a:lnTo>
                  <a:pt x="73335" y="147280"/>
                </a:lnTo>
                <a:lnTo>
                  <a:pt x="87831" y="145857"/>
                </a:lnTo>
                <a:lnTo>
                  <a:pt x="124453" y="126710"/>
                </a:lnTo>
                <a:lnTo>
                  <a:pt x="145028" y="91000"/>
                </a:lnTo>
                <a:lnTo>
                  <a:pt x="147043" y="76695"/>
                </a:lnTo>
                <a:lnTo>
                  <a:pt x="145701" y="61510"/>
                </a:lnTo>
                <a:lnTo>
                  <a:pt x="127347" y="23756"/>
                </a:lnTo>
                <a:lnTo>
                  <a:pt x="92899" y="2417"/>
                </a:lnTo>
                <a:lnTo>
                  <a:pt x="79039" y="0"/>
                </a:lnTo>
                <a:close/>
              </a:path>
            </a:pathLst>
          </a:custGeom>
          <a:solidFill>
            <a:srgbClr val="E5E3E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2" name="object 222"/>
          <p:cNvSpPr/>
          <p:nvPr/>
        </p:nvSpPr>
        <p:spPr>
          <a:xfrm>
            <a:off x="7896001" y="3774380"/>
            <a:ext cx="147320" cy="147320"/>
          </a:xfrm>
          <a:custGeom>
            <a:avLst/>
            <a:gdLst/>
            <a:ahLst/>
            <a:cxnLst/>
            <a:rect l="l" t="t" r="r" b="b"/>
            <a:pathLst>
              <a:path w="147320" h="147320">
                <a:moveTo>
                  <a:pt x="78991" y="0"/>
                </a:moveTo>
                <a:lnTo>
                  <a:pt x="35918" y="10963"/>
                </a:lnTo>
                <a:lnTo>
                  <a:pt x="7858" y="39882"/>
                </a:lnTo>
                <a:lnTo>
                  <a:pt x="0" y="65863"/>
                </a:lnTo>
                <a:lnTo>
                  <a:pt x="1155" y="81969"/>
                </a:lnTo>
                <a:lnTo>
                  <a:pt x="18250" y="121299"/>
                </a:lnTo>
                <a:lnTo>
                  <a:pt x="50835" y="143734"/>
                </a:lnTo>
                <a:lnTo>
                  <a:pt x="73340" y="147284"/>
                </a:lnTo>
                <a:lnTo>
                  <a:pt x="87838" y="145861"/>
                </a:lnTo>
                <a:lnTo>
                  <a:pt x="124450" y="126705"/>
                </a:lnTo>
                <a:lnTo>
                  <a:pt x="145003" y="90979"/>
                </a:lnTo>
                <a:lnTo>
                  <a:pt x="147011" y="76668"/>
                </a:lnTo>
                <a:lnTo>
                  <a:pt x="145669" y="61487"/>
                </a:lnTo>
                <a:lnTo>
                  <a:pt x="127315" y="23737"/>
                </a:lnTo>
                <a:lnTo>
                  <a:pt x="92858" y="2409"/>
                </a:lnTo>
                <a:lnTo>
                  <a:pt x="78991" y="0"/>
                </a:lnTo>
                <a:close/>
              </a:path>
            </a:pathLst>
          </a:custGeom>
          <a:solidFill>
            <a:srgbClr val="E5E3E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3" name="object 223"/>
          <p:cNvSpPr/>
          <p:nvPr/>
        </p:nvSpPr>
        <p:spPr>
          <a:xfrm>
            <a:off x="8123982" y="3774380"/>
            <a:ext cx="147320" cy="147320"/>
          </a:xfrm>
          <a:custGeom>
            <a:avLst/>
            <a:gdLst/>
            <a:ahLst/>
            <a:cxnLst/>
            <a:rect l="l" t="t" r="r" b="b"/>
            <a:pathLst>
              <a:path w="147320" h="147320">
                <a:moveTo>
                  <a:pt x="79031" y="0"/>
                </a:moveTo>
                <a:lnTo>
                  <a:pt x="35960" y="10957"/>
                </a:lnTo>
                <a:lnTo>
                  <a:pt x="7876" y="39861"/>
                </a:lnTo>
                <a:lnTo>
                  <a:pt x="0" y="65830"/>
                </a:lnTo>
                <a:lnTo>
                  <a:pt x="1155" y="81937"/>
                </a:lnTo>
                <a:lnTo>
                  <a:pt x="18250" y="121270"/>
                </a:lnTo>
                <a:lnTo>
                  <a:pt x="50827" y="143717"/>
                </a:lnTo>
                <a:lnTo>
                  <a:pt x="73387" y="147284"/>
                </a:lnTo>
                <a:lnTo>
                  <a:pt x="87870" y="145861"/>
                </a:lnTo>
                <a:lnTo>
                  <a:pt x="124477" y="126705"/>
                </a:lnTo>
                <a:lnTo>
                  <a:pt x="145047" y="90979"/>
                </a:lnTo>
                <a:lnTo>
                  <a:pt x="147058" y="76668"/>
                </a:lnTo>
                <a:lnTo>
                  <a:pt x="145714" y="61487"/>
                </a:lnTo>
                <a:lnTo>
                  <a:pt x="127344" y="23737"/>
                </a:lnTo>
                <a:lnTo>
                  <a:pt x="92887" y="2409"/>
                </a:lnTo>
                <a:lnTo>
                  <a:pt x="79031" y="0"/>
                </a:lnTo>
                <a:close/>
              </a:path>
            </a:pathLst>
          </a:custGeom>
          <a:solidFill>
            <a:srgbClr val="E5E3E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4" name="object 224"/>
          <p:cNvSpPr/>
          <p:nvPr/>
        </p:nvSpPr>
        <p:spPr>
          <a:xfrm>
            <a:off x="8351966" y="3774384"/>
            <a:ext cx="147320" cy="147320"/>
          </a:xfrm>
          <a:custGeom>
            <a:avLst/>
            <a:gdLst/>
            <a:ahLst/>
            <a:cxnLst/>
            <a:rect l="l" t="t" r="r" b="b"/>
            <a:pathLst>
              <a:path w="147320" h="147320">
                <a:moveTo>
                  <a:pt x="79039" y="0"/>
                </a:moveTo>
                <a:lnTo>
                  <a:pt x="35942" y="10952"/>
                </a:lnTo>
                <a:lnTo>
                  <a:pt x="7869" y="39851"/>
                </a:lnTo>
                <a:lnTo>
                  <a:pt x="0" y="65816"/>
                </a:lnTo>
                <a:lnTo>
                  <a:pt x="1153" y="81931"/>
                </a:lnTo>
                <a:lnTo>
                  <a:pt x="18235" y="121275"/>
                </a:lnTo>
                <a:lnTo>
                  <a:pt x="50803" y="143720"/>
                </a:lnTo>
                <a:lnTo>
                  <a:pt x="73336" y="147280"/>
                </a:lnTo>
                <a:lnTo>
                  <a:pt x="87832" y="145857"/>
                </a:lnTo>
                <a:lnTo>
                  <a:pt x="124453" y="126710"/>
                </a:lnTo>
                <a:lnTo>
                  <a:pt x="145029" y="91000"/>
                </a:lnTo>
                <a:lnTo>
                  <a:pt x="147044" y="76695"/>
                </a:lnTo>
                <a:lnTo>
                  <a:pt x="145702" y="61510"/>
                </a:lnTo>
                <a:lnTo>
                  <a:pt x="127348" y="23756"/>
                </a:lnTo>
                <a:lnTo>
                  <a:pt x="92899" y="2417"/>
                </a:lnTo>
                <a:lnTo>
                  <a:pt x="79039" y="0"/>
                </a:lnTo>
                <a:close/>
              </a:path>
            </a:pathLst>
          </a:custGeom>
          <a:solidFill>
            <a:srgbClr val="E5E3E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5" name="object 225"/>
          <p:cNvSpPr/>
          <p:nvPr/>
        </p:nvSpPr>
        <p:spPr>
          <a:xfrm>
            <a:off x="8579987" y="3774380"/>
            <a:ext cx="147320" cy="147320"/>
          </a:xfrm>
          <a:custGeom>
            <a:avLst/>
            <a:gdLst/>
            <a:ahLst/>
            <a:cxnLst/>
            <a:rect l="l" t="t" r="r" b="b"/>
            <a:pathLst>
              <a:path w="147320" h="147320">
                <a:moveTo>
                  <a:pt x="78985" y="0"/>
                </a:moveTo>
                <a:lnTo>
                  <a:pt x="35916" y="10964"/>
                </a:lnTo>
                <a:lnTo>
                  <a:pt x="7856" y="39885"/>
                </a:lnTo>
                <a:lnTo>
                  <a:pt x="0" y="65868"/>
                </a:lnTo>
                <a:lnTo>
                  <a:pt x="1156" y="81973"/>
                </a:lnTo>
                <a:lnTo>
                  <a:pt x="18252" y="121301"/>
                </a:lnTo>
                <a:lnTo>
                  <a:pt x="50839" y="143735"/>
                </a:lnTo>
                <a:lnTo>
                  <a:pt x="73341" y="147284"/>
                </a:lnTo>
                <a:lnTo>
                  <a:pt x="87824" y="145861"/>
                </a:lnTo>
                <a:lnTo>
                  <a:pt x="124431" y="126705"/>
                </a:lnTo>
                <a:lnTo>
                  <a:pt x="145001" y="90979"/>
                </a:lnTo>
                <a:lnTo>
                  <a:pt x="147012" y="76668"/>
                </a:lnTo>
                <a:lnTo>
                  <a:pt x="145668" y="61487"/>
                </a:lnTo>
                <a:lnTo>
                  <a:pt x="127298" y="23737"/>
                </a:lnTo>
                <a:lnTo>
                  <a:pt x="92841" y="2409"/>
                </a:lnTo>
                <a:lnTo>
                  <a:pt x="78985" y="0"/>
                </a:lnTo>
                <a:close/>
              </a:path>
            </a:pathLst>
          </a:custGeom>
          <a:solidFill>
            <a:srgbClr val="E5E3E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6" name="object 226"/>
          <p:cNvSpPr/>
          <p:nvPr/>
        </p:nvSpPr>
        <p:spPr>
          <a:xfrm>
            <a:off x="8808019" y="3774384"/>
            <a:ext cx="147320" cy="147320"/>
          </a:xfrm>
          <a:custGeom>
            <a:avLst/>
            <a:gdLst/>
            <a:ahLst/>
            <a:cxnLst/>
            <a:rect l="l" t="t" r="r" b="b"/>
            <a:pathLst>
              <a:path w="147320" h="147320">
                <a:moveTo>
                  <a:pt x="78993" y="0"/>
                </a:moveTo>
                <a:lnTo>
                  <a:pt x="35920" y="10959"/>
                </a:lnTo>
                <a:lnTo>
                  <a:pt x="7859" y="39876"/>
                </a:lnTo>
                <a:lnTo>
                  <a:pt x="0" y="65854"/>
                </a:lnTo>
                <a:lnTo>
                  <a:pt x="1156" y="81966"/>
                </a:lnTo>
                <a:lnTo>
                  <a:pt x="18254" y="121305"/>
                </a:lnTo>
                <a:lnTo>
                  <a:pt x="50833" y="143738"/>
                </a:lnTo>
                <a:lnTo>
                  <a:pt x="73289" y="147280"/>
                </a:lnTo>
                <a:lnTo>
                  <a:pt x="87785" y="145857"/>
                </a:lnTo>
                <a:lnTo>
                  <a:pt x="124407" y="126710"/>
                </a:lnTo>
                <a:lnTo>
                  <a:pt x="144982" y="91000"/>
                </a:lnTo>
                <a:lnTo>
                  <a:pt x="146997" y="76695"/>
                </a:lnTo>
                <a:lnTo>
                  <a:pt x="145655" y="61510"/>
                </a:lnTo>
                <a:lnTo>
                  <a:pt x="127301" y="23756"/>
                </a:lnTo>
                <a:lnTo>
                  <a:pt x="92852" y="2417"/>
                </a:lnTo>
                <a:lnTo>
                  <a:pt x="78993" y="0"/>
                </a:lnTo>
                <a:close/>
              </a:path>
            </a:pathLst>
          </a:custGeom>
          <a:solidFill>
            <a:srgbClr val="E5E3E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7" name="object 227"/>
          <p:cNvSpPr/>
          <p:nvPr/>
        </p:nvSpPr>
        <p:spPr>
          <a:xfrm>
            <a:off x="9035950" y="3774385"/>
            <a:ext cx="147320" cy="147320"/>
          </a:xfrm>
          <a:custGeom>
            <a:avLst/>
            <a:gdLst/>
            <a:ahLst/>
            <a:cxnLst/>
            <a:rect l="l" t="t" r="r" b="b"/>
            <a:pathLst>
              <a:path w="147320" h="147320">
                <a:moveTo>
                  <a:pt x="79049" y="0"/>
                </a:moveTo>
                <a:lnTo>
                  <a:pt x="35969" y="10949"/>
                </a:lnTo>
                <a:lnTo>
                  <a:pt x="7880" y="39844"/>
                </a:lnTo>
                <a:lnTo>
                  <a:pt x="0" y="65806"/>
                </a:lnTo>
                <a:lnTo>
                  <a:pt x="1154" y="81922"/>
                </a:lnTo>
                <a:lnTo>
                  <a:pt x="18249" y="121269"/>
                </a:lnTo>
                <a:lnTo>
                  <a:pt x="50814" y="143717"/>
                </a:lnTo>
                <a:lnTo>
                  <a:pt x="73334" y="147279"/>
                </a:lnTo>
                <a:lnTo>
                  <a:pt x="87815" y="145856"/>
                </a:lnTo>
                <a:lnTo>
                  <a:pt x="124435" y="126712"/>
                </a:lnTo>
                <a:lnTo>
                  <a:pt x="145034" y="91007"/>
                </a:lnTo>
                <a:lnTo>
                  <a:pt x="147054" y="76703"/>
                </a:lnTo>
                <a:lnTo>
                  <a:pt x="145711" y="61518"/>
                </a:lnTo>
                <a:lnTo>
                  <a:pt x="127341" y="23763"/>
                </a:lnTo>
                <a:lnTo>
                  <a:pt x="92896" y="2420"/>
                </a:lnTo>
                <a:lnTo>
                  <a:pt x="79049" y="0"/>
                </a:lnTo>
                <a:close/>
              </a:path>
            </a:pathLst>
          </a:custGeom>
          <a:solidFill>
            <a:srgbClr val="E5E3E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8" name="object 228"/>
          <p:cNvSpPr/>
          <p:nvPr/>
        </p:nvSpPr>
        <p:spPr>
          <a:xfrm>
            <a:off x="9491621" y="3774164"/>
            <a:ext cx="147320" cy="147320"/>
          </a:xfrm>
          <a:custGeom>
            <a:avLst/>
            <a:gdLst/>
            <a:ahLst/>
            <a:cxnLst/>
            <a:rect l="l" t="t" r="r" b="b"/>
            <a:pathLst>
              <a:path w="147320" h="147320">
                <a:moveTo>
                  <a:pt x="73670" y="0"/>
                </a:moveTo>
                <a:lnTo>
                  <a:pt x="33345" y="11990"/>
                </a:lnTo>
                <a:lnTo>
                  <a:pt x="6619" y="43018"/>
                </a:lnTo>
                <a:lnTo>
                  <a:pt x="0" y="70616"/>
                </a:lnTo>
                <a:lnTo>
                  <a:pt x="1341" y="85797"/>
                </a:lnTo>
                <a:lnTo>
                  <a:pt x="19696" y="123547"/>
                </a:lnTo>
                <a:lnTo>
                  <a:pt x="54154" y="144875"/>
                </a:lnTo>
                <a:lnTo>
                  <a:pt x="68021" y="147284"/>
                </a:lnTo>
                <a:lnTo>
                  <a:pt x="83732" y="146034"/>
                </a:lnTo>
                <a:lnTo>
                  <a:pt x="122365" y="128348"/>
                </a:lnTo>
                <a:lnTo>
                  <a:pt x="144293" y="94917"/>
                </a:lnTo>
                <a:lnTo>
                  <a:pt x="147011" y="81420"/>
                </a:lnTo>
                <a:lnTo>
                  <a:pt x="145855" y="65317"/>
                </a:lnTo>
                <a:lnTo>
                  <a:pt x="128761" y="25990"/>
                </a:lnTo>
                <a:lnTo>
                  <a:pt x="96175" y="3551"/>
                </a:lnTo>
                <a:lnTo>
                  <a:pt x="73670" y="0"/>
                </a:lnTo>
                <a:close/>
              </a:path>
            </a:pathLst>
          </a:custGeom>
          <a:solidFill>
            <a:srgbClr val="E5E3E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9" name="object 229"/>
          <p:cNvSpPr/>
          <p:nvPr/>
        </p:nvSpPr>
        <p:spPr>
          <a:xfrm>
            <a:off x="9719939" y="3774380"/>
            <a:ext cx="147320" cy="147320"/>
          </a:xfrm>
          <a:custGeom>
            <a:avLst/>
            <a:gdLst/>
            <a:ahLst/>
            <a:cxnLst/>
            <a:rect l="l" t="t" r="r" b="b"/>
            <a:pathLst>
              <a:path w="147320" h="147320">
                <a:moveTo>
                  <a:pt x="79020" y="0"/>
                </a:moveTo>
                <a:lnTo>
                  <a:pt x="35949" y="10958"/>
                </a:lnTo>
                <a:lnTo>
                  <a:pt x="7871" y="39867"/>
                </a:lnTo>
                <a:lnTo>
                  <a:pt x="0" y="65839"/>
                </a:lnTo>
                <a:lnTo>
                  <a:pt x="1155" y="81946"/>
                </a:lnTo>
                <a:lnTo>
                  <a:pt x="18250" y="121277"/>
                </a:lnTo>
                <a:lnTo>
                  <a:pt x="50830" y="143721"/>
                </a:lnTo>
                <a:lnTo>
                  <a:pt x="73376" y="147284"/>
                </a:lnTo>
                <a:lnTo>
                  <a:pt x="87859" y="145861"/>
                </a:lnTo>
                <a:lnTo>
                  <a:pt x="124466" y="126705"/>
                </a:lnTo>
                <a:lnTo>
                  <a:pt x="145036" y="90979"/>
                </a:lnTo>
                <a:lnTo>
                  <a:pt x="147046" y="76668"/>
                </a:lnTo>
                <a:lnTo>
                  <a:pt x="145703" y="61487"/>
                </a:lnTo>
                <a:lnTo>
                  <a:pt x="127332" y="23737"/>
                </a:lnTo>
                <a:lnTo>
                  <a:pt x="92875" y="2409"/>
                </a:lnTo>
                <a:lnTo>
                  <a:pt x="79020" y="0"/>
                </a:lnTo>
                <a:close/>
              </a:path>
            </a:pathLst>
          </a:custGeom>
          <a:solidFill>
            <a:srgbClr val="E5E3E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0" name="object 230"/>
          <p:cNvSpPr/>
          <p:nvPr/>
        </p:nvSpPr>
        <p:spPr>
          <a:xfrm>
            <a:off x="9947916" y="3774384"/>
            <a:ext cx="147320" cy="147320"/>
          </a:xfrm>
          <a:custGeom>
            <a:avLst/>
            <a:gdLst/>
            <a:ahLst/>
            <a:cxnLst/>
            <a:rect l="l" t="t" r="r" b="b"/>
            <a:pathLst>
              <a:path w="147320" h="147320">
                <a:moveTo>
                  <a:pt x="79039" y="0"/>
                </a:moveTo>
                <a:lnTo>
                  <a:pt x="35964" y="10952"/>
                </a:lnTo>
                <a:lnTo>
                  <a:pt x="7878" y="39851"/>
                </a:lnTo>
                <a:lnTo>
                  <a:pt x="0" y="65816"/>
                </a:lnTo>
                <a:lnTo>
                  <a:pt x="1155" y="81931"/>
                </a:lnTo>
                <a:lnTo>
                  <a:pt x="18252" y="121274"/>
                </a:lnTo>
                <a:lnTo>
                  <a:pt x="50821" y="143720"/>
                </a:lnTo>
                <a:lnTo>
                  <a:pt x="73335" y="147280"/>
                </a:lnTo>
                <a:lnTo>
                  <a:pt x="87831" y="145857"/>
                </a:lnTo>
                <a:lnTo>
                  <a:pt x="124453" y="126710"/>
                </a:lnTo>
                <a:lnTo>
                  <a:pt x="145028" y="91000"/>
                </a:lnTo>
                <a:lnTo>
                  <a:pt x="147043" y="76695"/>
                </a:lnTo>
                <a:lnTo>
                  <a:pt x="145701" y="61510"/>
                </a:lnTo>
                <a:lnTo>
                  <a:pt x="127347" y="23756"/>
                </a:lnTo>
                <a:lnTo>
                  <a:pt x="92899" y="2417"/>
                </a:lnTo>
                <a:lnTo>
                  <a:pt x="79039" y="0"/>
                </a:lnTo>
                <a:close/>
              </a:path>
            </a:pathLst>
          </a:custGeom>
          <a:solidFill>
            <a:srgbClr val="E5E3E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1" name="object 231"/>
          <p:cNvSpPr/>
          <p:nvPr/>
        </p:nvSpPr>
        <p:spPr>
          <a:xfrm>
            <a:off x="372242" y="4002372"/>
            <a:ext cx="147320" cy="147320"/>
          </a:xfrm>
          <a:custGeom>
            <a:avLst/>
            <a:gdLst/>
            <a:ahLst/>
            <a:cxnLst/>
            <a:rect l="l" t="t" r="r" b="b"/>
            <a:pathLst>
              <a:path w="147320" h="147320">
                <a:moveTo>
                  <a:pt x="78997" y="0"/>
                </a:moveTo>
                <a:lnTo>
                  <a:pt x="35933" y="10961"/>
                </a:lnTo>
                <a:lnTo>
                  <a:pt x="7864" y="39878"/>
                </a:lnTo>
                <a:lnTo>
                  <a:pt x="0" y="65856"/>
                </a:lnTo>
                <a:lnTo>
                  <a:pt x="1156" y="81959"/>
                </a:lnTo>
                <a:lnTo>
                  <a:pt x="18253" y="121292"/>
                </a:lnTo>
                <a:lnTo>
                  <a:pt x="50832" y="143740"/>
                </a:lnTo>
                <a:lnTo>
                  <a:pt x="73339" y="147296"/>
                </a:lnTo>
                <a:lnTo>
                  <a:pt x="87836" y="145872"/>
                </a:lnTo>
                <a:lnTo>
                  <a:pt x="124446" y="126709"/>
                </a:lnTo>
                <a:lnTo>
                  <a:pt x="145000" y="90983"/>
                </a:lnTo>
                <a:lnTo>
                  <a:pt x="147010" y="76677"/>
                </a:lnTo>
                <a:lnTo>
                  <a:pt x="145668" y="61493"/>
                </a:lnTo>
                <a:lnTo>
                  <a:pt x="127317" y="23740"/>
                </a:lnTo>
                <a:lnTo>
                  <a:pt x="92863" y="2410"/>
                </a:lnTo>
                <a:lnTo>
                  <a:pt x="78997" y="0"/>
                </a:lnTo>
                <a:close/>
              </a:path>
            </a:pathLst>
          </a:custGeom>
          <a:solidFill>
            <a:srgbClr val="E5E3E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2" name="object 232"/>
          <p:cNvSpPr/>
          <p:nvPr/>
        </p:nvSpPr>
        <p:spPr>
          <a:xfrm>
            <a:off x="600246" y="4002372"/>
            <a:ext cx="147320" cy="147320"/>
          </a:xfrm>
          <a:custGeom>
            <a:avLst/>
            <a:gdLst/>
            <a:ahLst/>
            <a:cxnLst/>
            <a:rect l="l" t="t" r="r" b="b"/>
            <a:pathLst>
              <a:path w="147320" h="147320">
                <a:moveTo>
                  <a:pt x="78998" y="0"/>
                </a:moveTo>
                <a:lnTo>
                  <a:pt x="35922" y="10961"/>
                </a:lnTo>
                <a:lnTo>
                  <a:pt x="7859" y="39878"/>
                </a:lnTo>
                <a:lnTo>
                  <a:pt x="0" y="65856"/>
                </a:lnTo>
                <a:lnTo>
                  <a:pt x="1155" y="81960"/>
                </a:lnTo>
                <a:lnTo>
                  <a:pt x="18245" y="121292"/>
                </a:lnTo>
                <a:lnTo>
                  <a:pt x="50823" y="143740"/>
                </a:lnTo>
                <a:lnTo>
                  <a:pt x="73340" y="147296"/>
                </a:lnTo>
                <a:lnTo>
                  <a:pt x="87836" y="145872"/>
                </a:lnTo>
                <a:lnTo>
                  <a:pt x="124446" y="126709"/>
                </a:lnTo>
                <a:lnTo>
                  <a:pt x="145001" y="90983"/>
                </a:lnTo>
                <a:lnTo>
                  <a:pt x="147010" y="76677"/>
                </a:lnTo>
                <a:lnTo>
                  <a:pt x="145669" y="61493"/>
                </a:lnTo>
                <a:lnTo>
                  <a:pt x="127317" y="23740"/>
                </a:lnTo>
                <a:lnTo>
                  <a:pt x="92863" y="2410"/>
                </a:lnTo>
                <a:lnTo>
                  <a:pt x="78998" y="0"/>
                </a:lnTo>
                <a:close/>
              </a:path>
            </a:pathLst>
          </a:custGeom>
          <a:solidFill>
            <a:srgbClr val="E5E3E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3" name="object 233"/>
          <p:cNvSpPr/>
          <p:nvPr/>
        </p:nvSpPr>
        <p:spPr>
          <a:xfrm>
            <a:off x="828234" y="4002372"/>
            <a:ext cx="147320" cy="147320"/>
          </a:xfrm>
          <a:custGeom>
            <a:avLst/>
            <a:gdLst/>
            <a:ahLst/>
            <a:cxnLst/>
            <a:rect l="l" t="t" r="r" b="b"/>
            <a:pathLst>
              <a:path w="147319" h="147320">
                <a:moveTo>
                  <a:pt x="79022" y="0"/>
                </a:moveTo>
                <a:lnTo>
                  <a:pt x="35950" y="10958"/>
                </a:lnTo>
                <a:lnTo>
                  <a:pt x="7871" y="39865"/>
                </a:lnTo>
                <a:lnTo>
                  <a:pt x="0" y="65836"/>
                </a:lnTo>
                <a:lnTo>
                  <a:pt x="1155" y="81940"/>
                </a:lnTo>
                <a:lnTo>
                  <a:pt x="18246" y="121273"/>
                </a:lnTo>
                <a:lnTo>
                  <a:pt x="50821" y="143728"/>
                </a:lnTo>
                <a:lnTo>
                  <a:pt x="73375" y="147296"/>
                </a:lnTo>
                <a:lnTo>
                  <a:pt x="87847" y="145872"/>
                </a:lnTo>
                <a:lnTo>
                  <a:pt x="124447" y="126709"/>
                </a:lnTo>
                <a:lnTo>
                  <a:pt x="145031" y="90983"/>
                </a:lnTo>
                <a:lnTo>
                  <a:pt x="147046" y="76677"/>
                </a:lnTo>
                <a:lnTo>
                  <a:pt x="145701" y="61493"/>
                </a:lnTo>
                <a:lnTo>
                  <a:pt x="127321" y="23741"/>
                </a:lnTo>
                <a:lnTo>
                  <a:pt x="92868" y="2410"/>
                </a:lnTo>
                <a:lnTo>
                  <a:pt x="79022" y="0"/>
                </a:lnTo>
                <a:close/>
              </a:path>
            </a:pathLst>
          </a:custGeom>
          <a:solidFill>
            <a:srgbClr val="E5E3E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4" name="object 234"/>
          <p:cNvSpPr/>
          <p:nvPr/>
        </p:nvSpPr>
        <p:spPr>
          <a:xfrm>
            <a:off x="1284229" y="4002372"/>
            <a:ext cx="147320" cy="147320"/>
          </a:xfrm>
          <a:custGeom>
            <a:avLst/>
            <a:gdLst/>
            <a:ahLst/>
            <a:cxnLst/>
            <a:rect l="l" t="t" r="r" b="b"/>
            <a:pathLst>
              <a:path w="147319" h="147320">
                <a:moveTo>
                  <a:pt x="78992" y="0"/>
                </a:moveTo>
                <a:lnTo>
                  <a:pt x="35919" y="10962"/>
                </a:lnTo>
                <a:lnTo>
                  <a:pt x="7858" y="39881"/>
                </a:lnTo>
                <a:lnTo>
                  <a:pt x="0" y="65861"/>
                </a:lnTo>
                <a:lnTo>
                  <a:pt x="1155" y="81963"/>
                </a:lnTo>
                <a:lnTo>
                  <a:pt x="18247" y="121294"/>
                </a:lnTo>
                <a:lnTo>
                  <a:pt x="50827" y="143741"/>
                </a:lnTo>
                <a:lnTo>
                  <a:pt x="73340" y="147296"/>
                </a:lnTo>
                <a:lnTo>
                  <a:pt x="87822" y="145872"/>
                </a:lnTo>
                <a:lnTo>
                  <a:pt x="124427" y="126709"/>
                </a:lnTo>
                <a:lnTo>
                  <a:pt x="144998" y="90983"/>
                </a:lnTo>
                <a:lnTo>
                  <a:pt x="147011" y="76677"/>
                </a:lnTo>
                <a:lnTo>
                  <a:pt x="145667" y="61493"/>
                </a:lnTo>
                <a:lnTo>
                  <a:pt x="127299" y="23741"/>
                </a:lnTo>
                <a:lnTo>
                  <a:pt x="92846" y="2410"/>
                </a:lnTo>
                <a:lnTo>
                  <a:pt x="78992" y="0"/>
                </a:lnTo>
                <a:close/>
              </a:path>
            </a:pathLst>
          </a:custGeom>
          <a:solidFill>
            <a:srgbClr val="E5E3E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5" name="object 235"/>
          <p:cNvSpPr/>
          <p:nvPr/>
        </p:nvSpPr>
        <p:spPr>
          <a:xfrm>
            <a:off x="1512179" y="4002376"/>
            <a:ext cx="147320" cy="147320"/>
          </a:xfrm>
          <a:custGeom>
            <a:avLst/>
            <a:gdLst/>
            <a:ahLst/>
            <a:cxnLst/>
            <a:rect l="l" t="t" r="r" b="b"/>
            <a:pathLst>
              <a:path w="147319" h="147320">
                <a:moveTo>
                  <a:pt x="79080" y="0"/>
                </a:moveTo>
                <a:lnTo>
                  <a:pt x="36001" y="10945"/>
                </a:lnTo>
                <a:lnTo>
                  <a:pt x="7894" y="39828"/>
                </a:lnTo>
                <a:lnTo>
                  <a:pt x="0" y="65781"/>
                </a:lnTo>
                <a:lnTo>
                  <a:pt x="1154" y="81894"/>
                </a:lnTo>
                <a:lnTo>
                  <a:pt x="18246" y="121245"/>
                </a:lnTo>
                <a:lnTo>
                  <a:pt x="50800" y="143713"/>
                </a:lnTo>
                <a:lnTo>
                  <a:pt x="73369" y="147292"/>
                </a:lnTo>
                <a:lnTo>
                  <a:pt x="87864" y="145869"/>
                </a:lnTo>
                <a:lnTo>
                  <a:pt x="124483" y="126715"/>
                </a:lnTo>
                <a:lnTo>
                  <a:pt x="145060" y="91004"/>
                </a:lnTo>
                <a:lnTo>
                  <a:pt x="147077" y="76703"/>
                </a:lnTo>
                <a:lnTo>
                  <a:pt x="145735" y="61517"/>
                </a:lnTo>
                <a:lnTo>
                  <a:pt x="127384" y="23760"/>
                </a:lnTo>
                <a:lnTo>
                  <a:pt x="92939" y="2418"/>
                </a:lnTo>
                <a:lnTo>
                  <a:pt x="79080" y="0"/>
                </a:lnTo>
                <a:close/>
              </a:path>
            </a:pathLst>
          </a:custGeom>
          <a:solidFill>
            <a:srgbClr val="E5E3E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6" name="object 236"/>
          <p:cNvSpPr/>
          <p:nvPr/>
        </p:nvSpPr>
        <p:spPr>
          <a:xfrm>
            <a:off x="1740193" y="4002376"/>
            <a:ext cx="147320" cy="147320"/>
          </a:xfrm>
          <a:custGeom>
            <a:avLst/>
            <a:gdLst/>
            <a:ahLst/>
            <a:cxnLst/>
            <a:rect l="l" t="t" r="r" b="b"/>
            <a:pathLst>
              <a:path w="147319" h="147320">
                <a:moveTo>
                  <a:pt x="79046" y="0"/>
                </a:moveTo>
                <a:lnTo>
                  <a:pt x="35946" y="10950"/>
                </a:lnTo>
                <a:lnTo>
                  <a:pt x="7871" y="39847"/>
                </a:lnTo>
                <a:lnTo>
                  <a:pt x="0" y="65810"/>
                </a:lnTo>
                <a:lnTo>
                  <a:pt x="1153" y="81921"/>
                </a:lnTo>
                <a:lnTo>
                  <a:pt x="18230" y="121268"/>
                </a:lnTo>
                <a:lnTo>
                  <a:pt x="50791" y="143726"/>
                </a:lnTo>
                <a:lnTo>
                  <a:pt x="73335" y="147292"/>
                </a:lnTo>
                <a:lnTo>
                  <a:pt x="87830" y="145869"/>
                </a:lnTo>
                <a:lnTo>
                  <a:pt x="124449" y="126715"/>
                </a:lnTo>
                <a:lnTo>
                  <a:pt x="145026" y="91004"/>
                </a:lnTo>
                <a:lnTo>
                  <a:pt x="147043" y="76703"/>
                </a:lnTo>
                <a:lnTo>
                  <a:pt x="145701" y="61517"/>
                </a:lnTo>
                <a:lnTo>
                  <a:pt x="127350" y="23760"/>
                </a:lnTo>
                <a:lnTo>
                  <a:pt x="92905" y="2418"/>
                </a:lnTo>
                <a:lnTo>
                  <a:pt x="79046" y="0"/>
                </a:lnTo>
                <a:close/>
              </a:path>
            </a:pathLst>
          </a:custGeom>
          <a:solidFill>
            <a:srgbClr val="E5E3E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7" name="object 237"/>
          <p:cNvSpPr/>
          <p:nvPr/>
        </p:nvSpPr>
        <p:spPr>
          <a:xfrm>
            <a:off x="1968212" y="4002372"/>
            <a:ext cx="147320" cy="147320"/>
          </a:xfrm>
          <a:custGeom>
            <a:avLst/>
            <a:gdLst/>
            <a:ahLst/>
            <a:cxnLst/>
            <a:rect l="l" t="t" r="r" b="b"/>
            <a:pathLst>
              <a:path w="147319" h="147320">
                <a:moveTo>
                  <a:pt x="78992" y="0"/>
                </a:moveTo>
                <a:lnTo>
                  <a:pt x="35919" y="10962"/>
                </a:lnTo>
                <a:lnTo>
                  <a:pt x="7858" y="39881"/>
                </a:lnTo>
                <a:lnTo>
                  <a:pt x="0" y="65861"/>
                </a:lnTo>
                <a:lnTo>
                  <a:pt x="1155" y="81963"/>
                </a:lnTo>
                <a:lnTo>
                  <a:pt x="18247" y="121294"/>
                </a:lnTo>
                <a:lnTo>
                  <a:pt x="50827" y="143741"/>
                </a:lnTo>
                <a:lnTo>
                  <a:pt x="73340" y="147296"/>
                </a:lnTo>
                <a:lnTo>
                  <a:pt x="87822" y="145872"/>
                </a:lnTo>
                <a:lnTo>
                  <a:pt x="124427" y="126709"/>
                </a:lnTo>
                <a:lnTo>
                  <a:pt x="144998" y="90983"/>
                </a:lnTo>
                <a:lnTo>
                  <a:pt x="147011" y="76677"/>
                </a:lnTo>
                <a:lnTo>
                  <a:pt x="145667" y="61493"/>
                </a:lnTo>
                <a:lnTo>
                  <a:pt x="127299" y="23741"/>
                </a:lnTo>
                <a:lnTo>
                  <a:pt x="92846" y="2410"/>
                </a:lnTo>
                <a:lnTo>
                  <a:pt x="78992" y="0"/>
                </a:lnTo>
                <a:close/>
              </a:path>
            </a:pathLst>
          </a:custGeom>
          <a:solidFill>
            <a:srgbClr val="E5E3E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8" name="object 238"/>
          <p:cNvSpPr/>
          <p:nvPr/>
        </p:nvSpPr>
        <p:spPr>
          <a:xfrm>
            <a:off x="2196158" y="4002372"/>
            <a:ext cx="147320" cy="147320"/>
          </a:xfrm>
          <a:custGeom>
            <a:avLst/>
            <a:gdLst/>
            <a:ahLst/>
            <a:cxnLst/>
            <a:rect l="l" t="t" r="r" b="b"/>
            <a:pathLst>
              <a:path w="147319" h="147320">
                <a:moveTo>
                  <a:pt x="79032" y="0"/>
                </a:moveTo>
                <a:lnTo>
                  <a:pt x="35977" y="10956"/>
                </a:lnTo>
                <a:lnTo>
                  <a:pt x="7883" y="39860"/>
                </a:lnTo>
                <a:lnTo>
                  <a:pt x="0" y="65828"/>
                </a:lnTo>
                <a:lnTo>
                  <a:pt x="1156" y="81933"/>
                </a:lnTo>
                <a:lnTo>
                  <a:pt x="18260" y="121269"/>
                </a:lnTo>
                <a:lnTo>
                  <a:pt x="50833" y="143726"/>
                </a:lnTo>
                <a:lnTo>
                  <a:pt x="73374" y="147296"/>
                </a:lnTo>
                <a:lnTo>
                  <a:pt x="87870" y="145872"/>
                </a:lnTo>
                <a:lnTo>
                  <a:pt x="124480" y="126709"/>
                </a:lnTo>
                <a:lnTo>
                  <a:pt x="145035" y="90983"/>
                </a:lnTo>
                <a:lnTo>
                  <a:pt x="147044" y="76677"/>
                </a:lnTo>
                <a:lnTo>
                  <a:pt x="145703" y="61493"/>
                </a:lnTo>
                <a:lnTo>
                  <a:pt x="127351" y="23740"/>
                </a:lnTo>
                <a:lnTo>
                  <a:pt x="92897" y="2410"/>
                </a:lnTo>
                <a:lnTo>
                  <a:pt x="79032" y="0"/>
                </a:lnTo>
                <a:close/>
              </a:path>
            </a:pathLst>
          </a:custGeom>
          <a:solidFill>
            <a:srgbClr val="E5E3E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9" name="object 239"/>
          <p:cNvSpPr/>
          <p:nvPr/>
        </p:nvSpPr>
        <p:spPr>
          <a:xfrm>
            <a:off x="2424178" y="4002377"/>
            <a:ext cx="147320" cy="147320"/>
          </a:xfrm>
          <a:custGeom>
            <a:avLst/>
            <a:gdLst/>
            <a:ahLst/>
            <a:cxnLst/>
            <a:rect l="l" t="t" r="r" b="b"/>
            <a:pathLst>
              <a:path w="147319" h="147320">
                <a:moveTo>
                  <a:pt x="79062" y="0"/>
                </a:moveTo>
                <a:lnTo>
                  <a:pt x="35976" y="10947"/>
                </a:lnTo>
                <a:lnTo>
                  <a:pt x="7883" y="39836"/>
                </a:lnTo>
                <a:lnTo>
                  <a:pt x="0" y="65794"/>
                </a:lnTo>
                <a:lnTo>
                  <a:pt x="1154" y="81908"/>
                </a:lnTo>
                <a:lnTo>
                  <a:pt x="18242" y="121260"/>
                </a:lnTo>
                <a:lnTo>
                  <a:pt x="50798" y="143721"/>
                </a:lnTo>
                <a:lnTo>
                  <a:pt x="73333" y="147291"/>
                </a:lnTo>
                <a:lnTo>
                  <a:pt x="87827" y="145868"/>
                </a:lnTo>
                <a:lnTo>
                  <a:pt x="124450" y="126717"/>
                </a:lnTo>
                <a:lnTo>
                  <a:pt x="145034" y="91011"/>
                </a:lnTo>
                <a:lnTo>
                  <a:pt x="147053" y="76712"/>
                </a:lnTo>
                <a:lnTo>
                  <a:pt x="145711" y="61525"/>
                </a:lnTo>
                <a:lnTo>
                  <a:pt x="127360" y="23766"/>
                </a:lnTo>
                <a:lnTo>
                  <a:pt x="92918" y="2421"/>
                </a:lnTo>
                <a:lnTo>
                  <a:pt x="79062" y="0"/>
                </a:lnTo>
                <a:close/>
              </a:path>
            </a:pathLst>
          </a:custGeom>
          <a:solidFill>
            <a:srgbClr val="E5E3E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0" name="object 240"/>
          <p:cNvSpPr/>
          <p:nvPr/>
        </p:nvSpPr>
        <p:spPr>
          <a:xfrm>
            <a:off x="2652158" y="4002367"/>
            <a:ext cx="147320" cy="147320"/>
          </a:xfrm>
          <a:custGeom>
            <a:avLst/>
            <a:gdLst/>
            <a:ahLst/>
            <a:cxnLst/>
            <a:rect l="l" t="t" r="r" b="b"/>
            <a:pathLst>
              <a:path w="147319" h="147320">
                <a:moveTo>
                  <a:pt x="78962" y="0"/>
                </a:moveTo>
                <a:lnTo>
                  <a:pt x="35920" y="10972"/>
                </a:lnTo>
                <a:lnTo>
                  <a:pt x="7857" y="39904"/>
                </a:lnTo>
                <a:lnTo>
                  <a:pt x="0" y="65895"/>
                </a:lnTo>
                <a:lnTo>
                  <a:pt x="1157" y="81988"/>
                </a:lnTo>
                <a:lnTo>
                  <a:pt x="18265" y="121303"/>
                </a:lnTo>
                <a:lnTo>
                  <a:pt x="50861" y="143745"/>
                </a:lnTo>
                <a:lnTo>
                  <a:pt x="73381" y="147301"/>
                </a:lnTo>
                <a:lnTo>
                  <a:pt x="87866" y="145876"/>
                </a:lnTo>
                <a:lnTo>
                  <a:pt x="124457" y="126701"/>
                </a:lnTo>
                <a:lnTo>
                  <a:pt x="144999" y="90955"/>
                </a:lnTo>
                <a:lnTo>
                  <a:pt x="147002" y="76642"/>
                </a:lnTo>
                <a:lnTo>
                  <a:pt x="145659" y="61462"/>
                </a:lnTo>
                <a:lnTo>
                  <a:pt x="127290" y="23715"/>
                </a:lnTo>
                <a:lnTo>
                  <a:pt x="92825" y="2399"/>
                </a:lnTo>
                <a:lnTo>
                  <a:pt x="78962" y="0"/>
                </a:lnTo>
                <a:close/>
              </a:path>
            </a:pathLst>
          </a:custGeom>
          <a:solidFill>
            <a:srgbClr val="E5E3E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1" name="object 241"/>
          <p:cNvSpPr/>
          <p:nvPr/>
        </p:nvSpPr>
        <p:spPr>
          <a:xfrm>
            <a:off x="2880132" y="4002372"/>
            <a:ext cx="147320" cy="147320"/>
          </a:xfrm>
          <a:custGeom>
            <a:avLst/>
            <a:gdLst/>
            <a:ahLst/>
            <a:cxnLst/>
            <a:rect l="l" t="t" r="r" b="b"/>
            <a:pathLst>
              <a:path w="147319" h="147320">
                <a:moveTo>
                  <a:pt x="79043" y="0"/>
                </a:moveTo>
                <a:lnTo>
                  <a:pt x="35988" y="10954"/>
                </a:lnTo>
                <a:lnTo>
                  <a:pt x="7887" y="39854"/>
                </a:lnTo>
                <a:lnTo>
                  <a:pt x="0" y="65818"/>
                </a:lnTo>
                <a:lnTo>
                  <a:pt x="1156" y="81924"/>
                </a:lnTo>
                <a:lnTo>
                  <a:pt x="18260" y="121261"/>
                </a:lnTo>
                <a:lnTo>
                  <a:pt x="50830" y="143722"/>
                </a:lnTo>
                <a:lnTo>
                  <a:pt x="73385" y="147296"/>
                </a:lnTo>
                <a:lnTo>
                  <a:pt x="87882" y="145872"/>
                </a:lnTo>
                <a:lnTo>
                  <a:pt x="124491" y="126709"/>
                </a:lnTo>
                <a:lnTo>
                  <a:pt x="145046" y="90983"/>
                </a:lnTo>
                <a:lnTo>
                  <a:pt x="147056" y="76677"/>
                </a:lnTo>
                <a:lnTo>
                  <a:pt x="145714" y="61493"/>
                </a:lnTo>
                <a:lnTo>
                  <a:pt x="127363" y="23740"/>
                </a:lnTo>
                <a:lnTo>
                  <a:pt x="92909" y="2410"/>
                </a:lnTo>
                <a:lnTo>
                  <a:pt x="79043" y="0"/>
                </a:lnTo>
                <a:close/>
              </a:path>
            </a:pathLst>
          </a:custGeom>
          <a:solidFill>
            <a:srgbClr val="E5E3E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2" name="object 242"/>
          <p:cNvSpPr/>
          <p:nvPr/>
        </p:nvSpPr>
        <p:spPr>
          <a:xfrm>
            <a:off x="3108113" y="4002367"/>
            <a:ext cx="147320" cy="147320"/>
          </a:xfrm>
          <a:custGeom>
            <a:avLst/>
            <a:gdLst/>
            <a:ahLst/>
            <a:cxnLst/>
            <a:rect l="l" t="t" r="r" b="b"/>
            <a:pathLst>
              <a:path w="147320" h="147320">
                <a:moveTo>
                  <a:pt x="79003" y="0"/>
                </a:moveTo>
                <a:lnTo>
                  <a:pt x="35962" y="10965"/>
                </a:lnTo>
                <a:lnTo>
                  <a:pt x="7875" y="39882"/>
                </a:lnTo>
                <a:lnTo>
                  <a:pt x="0" y="65860"/>
                </a:lnTo>
                <a:lnTo>
                  <a:pt x="1156" y="81955"/>
                </a:lnTo>
                <a:lnTo>
                  <a:pt x="18264" y="121273"/>
                </a:lnTo>
                <a:lnTo>
                  <a:pt x="50852" y="143728"/>
                </a:lnTo>
                <a:lnTo>
                  <a:pt x="73427" y="147301"/>
                </a:lnTo>
                <a:lnTo>
                  <a:pt x="87902" y="145876"/>
                </a:lnTo>
                <a:lnTo>
                  <a:pt x="124489" y="126701"/>
                </a:lnTo>
                <a:lnTo>
                  <a:pt x="145044" y="90955"/>
                </a:lnTo>
                <a:lnTo>
                  <a:pt x="147049" y="76642"/>
                </a:lnTo>
                <a:lnTo>
                  <a:pt x="145704" y="61462"/>
                </a:lnTo>
                <a:lnTo>
                  <a:pt x="127323" y="23715"/>
                </a:lnTo>
                <a:lnTo>
                  <a:pt x="92859" y="2399"/>
                </a:lnTo>
                <a:lnTo>
                  <a:pt x="79003" y="0"/>
                </a:lnTo>
                <a:close/>
              </a:path>
            </a:pathLst>
          </a:custGeom>
          <a:solidFill>
            <a:srgbClr val="E5E3E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3" name="object 243"/>
          <p:cNvSpPr/>
          <p:nvPr/>
        </p:nvSpPr>
        <p:spPr>
          <a:xfrm>
            <a:off x="3336139" y="4002372"/>
            <a:ext cx="147320" cy="147320"/>
          </a:xfrm>
          <a:custGeom>
            <a:avLst/>
            <a:gdLst/>
            <a:ahLst/>
            <a:cxnLst/>
            <a:rect l="l" t="t" r="r" b="b"/>
            <a:pathLst>
              <a:path w="147320" h="147320">
                <a:moveTo>
                  <a:pt x="78997" y="0"/>
                </a:moveTo>
                <a:lnTo>
                  <a:pt x="35944" y="10961"/>
                </a:lnTo>
                <a:lnTo>
                  <a:pt x="7868" y="39878"/>
                </a:lnTo>
                <a:lnTo>
                  <a:pt x="0" y="65856"/>
                </a:lnTo>
                <a:lnTo>
                  <a:pt x="1157" y="81959"/>
                </a:lnTo>
                <a:lnTo>
                  <a:pt x="18262" y="121292"/>
                </a:lnTo>
                <a:lnTo>
                  <a:pt x="50841" y="143739"/>
                </a:lnTo>
                <a:lnTo>
                  <a:pt x="73339" y="147296"/>
                </a:lnTo>
                <a:lnTo>
                  <a:pt x="87836" y="145872"/>
                </a:lnTo>
                <a:lnTo>
                  <a:pt x="124445" y="126709"/>
                </a:lnTo>
                <a:lnTo>
                  <a:pt x="145000" y="90983"/>
                </a:lnTo>
                <a:lnTo>
                  <a:pt x="147010" y="76677"/>
                </a:lnTo>
                <a:lnTo>
                  <a:pt x="145668" y="61493"/>
                </a:lnTo>
                <a:lnTo>
                  <a:pt x="127316" y="23740"/>
                </a:lnTo>
                <a:lnTo>
                  <a:pt x="92863" y="2410"/>
                </a:lnTo>
                <a:lnTo>
                  <a:pt x="78997" y="0"/>
                </a:lnTo>
                <a:close/>
              </a:path>
            </a:pathLst>
          </a:custGeom>
          <a:solidFill>
            <a:srgbClr val="E5E3E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4" name="object 244"/>
          <p:cNvSpPr/>
          <p:nvPr/>
        </p:nvSpPr>
        <p:spPr>
          <a:xfrm>
            <a:off x="4248152" y="4002376"/>
            <a:ext cx="147320" cy="147320"/>
          </a:xfrm>
          <a:custGeom>
            <a:avLst/>
            <a:gdLst/>
            <a:ahLst/>
            <a:cxnLst/>
            <a:rect l="l" t="t" r="r" b="b"/>
            <a:pathLst>
              <a:path w="147320" h="147320">
                <a:moveTo>
                  <a:pt x="78999" y="0"/>
                </a:moveTo>
                <a:lnTo>
                  <a:pt x="35923" y="10958"/>
                </a:lnTo>
                <a:lnTo>
                  <a:pt x="7860" y="39871"/>
                </a:lnTo>
                <a:lnTo>
                  <a:pt x="0" y="65848"/>
                </a:lnTo>
                <a:lnTo>
                  <a:pt x="1155" y="81957"/>
                </a:lnTo>
                <a:lnTo>
                  <a:pt x="18249" y="121299"/>
                </a:lnTo>
                <a:lnTo>
                  <a:pt x="50821" y="143744"/>
                </a:lnTo>
                <a:lnTo>
                  <a:pt x="73288" y="147292"/>
                </a:lnTo>
                <a:lnTo>
                  <a:pt x="87783" y="145869"/>
                </a:lnTo>
                <a:lnTo>
                  <a:pt x="124403" y="126715"/>
                </a:lnTo>
                <a:lnTo>
                  <a:pt x="144979" y="91004"/>
                </a:lnTo>
                <a:lnTo>
                  <a:pt x="146996" y="76703"/>
                </a:lnTo>
                <a:lnTo>
                  <a:pt x="145654" y="61517"/>
                </a:lnTo>
                <a:lnTo>
                  <a:pt x="127303" y="23760"/>
                </a:lnTo>
                <a:lnTo>
                  <a:pt x="92858" y="2418"/>
                </a:lnTo>
                <a:lnTo>
                  <a:pt x="78999" y="0"/>
                </a:lnTo>
                <a:close/>
              </a:path>
            </a:pathLst>
          </a:custGeom>
          <a:solidFill>
            <a:srgbClr val="E5E3E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5" name="object 245"/>
          <p:cNvSpPr/>
          <p:nvPr/>
        </p:nvSpPr>
        <p:spPr>
          <a:xfrm>
            <a:off x="4476081" y="4002372"/>
            <a:ext cx="147320" cy="147320"/>
          </a:xfrm>
          <a:custGeom>
            <a:avLst/>
            <a:gdLst/>
            <a:ahLst/>
            <a:cxnLst/>
            <a:rect l="l" t="t" r="r" b="b"/>
            <a:pathLst>
              <a:path w="147320" h="147320">
                <a:moveTo>
                  <a:pt x="79044" y="0"/>
                </a:moveTo>
                <a:lnTo>
                  <a:pt x="35966" y="10954"/>
                </a:lnTo>
                <a:lnTo>
                  <a:pt x="7878" y="39854"/>
                </a:lnTo>
                <a:lnTo>
                  <a:pt x="0" y="65818"/>
                </a:lnTo>
                <a:lnTo>
                  <a:pt x="1154" y="81924"/>
                </a:lnTo>
                <a:lnTo>
                  <a:pt x="18243" y="121261"/>
                </a:lnTo>
                <a:lnTo>
                  <a:pt x="50811" y="143722"/>
                </a:lnTo>
                <a:lnTo>
                  <a:pt x="73386" y="147296"/>
                </a:lnTo>
                <a:lnTo>
                  <a:pt x="87882" y="145872"/>
                </a:lnTo>
                <a:lnTo>
                  <a:pt x="124492" y="126709"/>
                </a:lnTo>
                <a:lnTo>
                  <a:pt x="145047" y="90983"/>
                </a:lnTo>
                <a:lnTo>
                  <a:pt x="147056" y="76677"/>
                </a:lnTo>
                <a:lnTo>
                  <a:pt x="145715" y="61493"/>
                </a:lnTo>
                <a:lnTo>
                  <a:pt x="127363" y="23740"/>
                </a:lnTo>
                <a:lnTo>
                  <a:pt x="92909" y="2410"/>
                </a:lnTo>
                <a:lnTo>
                  <a:pt x="79044" y="0"/>
                </a:lnTo>
                <a:close/>
              </a:path>
            </a:pathLst>
          </a:custGeom>
          <a:solidFill>
            <a:srgbClr val="E5E3E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6" name="object 246"/>
          <p:cNvSpPr/>
          <p:nvPr/>
        </p:nvSpPr>
        <p:spPr>
          <a:xfrm>
            <a:off x="4704118" y="4002382"/>
            <a:ext cx="147320" cy="147320"/>
          </a:xfrm>
          <a:custGeom>
            <a:avLst/>
            <a:gdLst/>
            <a:ahLst/>
            <a:cxnLst/>
            <a:rect l="l" t="t" r="r" b="b"/>
            <a:pathLst>
              <a:path w="147320" h="147320">
                <a:moveTo>
                  <a:pt x="79064" y="0"/>
                </a:moveTo>
                <a:lnTo>
                  <a:pt x="35972" y="10943"/>
                </a:lnTo>
                <a:lnTo>
                  <a:pt x="7882" y="39829"/>
                </a:lnTo>
                <a:lnTo>
                  <a:pt x="0" y="65786"/>
                </a:lnTo>
                <a:lnTo>
                  <a:pt x="1154" y="81905"/>
                </a:lnTo>
                <a:lnTo>
                  <a:pt x="18242" y="121267"/>
                </a:lnTo>
                <a:lnTo>
                  <a:pt x="50791" y="143725"/>
                </a:lnTo>
                <a:lnTo>
                  <a:pt x="73282" y="147287"/>
                </a:lnTo>
                <a:lnTo>
                  <a:pt x="87774" y="145864"/>
                </a:lnTo>
                <a:lnTo>
                  <a:pt x="124407" y="126723"/>
                </a:lnTo>
                <a:lnTo>
                  <a:pt x="145013" y="91032"/>
                </a:lnTo>
                <a:lnTo>
                  <a:pt x="147038" y="76738"/>
                </a:lnTo>
                <a:lnTo>
                  <a:pt x="145697" y="61548"/>
                </a:lnTo>
                <a:lnTo>
                  <a:pt x="127346" y="23785"/>
                </a:lnTo>
                <a:lnTo>
                  <a:pt x="92913" y="2429"/>
                </a:lnTo>
                <a:lnTo>
                  <a:pt x="79064" y="0"/>
                </a:lnTo>
                <a:close/>
              </a:path>
            </a:pathLst>
          </a:custGeom>
          <a:solidFill>
            <a:srgbClr val="E5E3E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7" name="object 247"/>
          <p:cNvSpPr/>
          <p:nvPr/>
        </p:nvSpPr>
        <p:spPr>
          <a:xfrm>
            <a:off x="4932136" y="4002377"/>
            <a:ext cx="147320" cy="147320"/>
          </a:xfrm>
          <a:custGeom>
            <a:avLst/>
            <a:gdLst/>
            <a:ahLst/>
            <a:cxnLst/>
            <a:rect l="l" t="t" r="r" b="b"/>
            <a:pathLst>
              <a:path w="147320" h="147320">
                <a:moveTo>
                  <a:pt x="79016" y="0"/>
                </a:moveTo>
                <a:lnTo>
                  <a:pt x="35909" y="10954"/>
                </a:lnTo>
                <a:lnTo>
                  <a:pt x="7855" y="39861"/>
                </a:lnTo>
                <a:lnTo>
                  <a:pt x="0" y="65832"/>
                </a:lnTo>
                <a:lnTo>
                  <a:pt x="1153" y="81944"/>
                </a:lnTo>
                <a:lnTo>
                  <a:pt x="18228" y="121291"/>
                </a:lnTo>
                <a:lnTo>
                  <a:pt x="50792" y="143739"/>
                </a:lnTo>
                <a:lnTo>
                  <a:pt x="73288" y="147291"/>
                </a:lnTo>
                <a:lnTo>
                  <a:pt x="87781" y="145868"/>
                </a:lnTo>
                <a:lnTo>
                  <a:pt x="124404" y="126717"/>
                </a:lnTo>
                <a:lnTo>
                  <a:pt x="144988" y="91011"/>
                </a:lnTo>
                <a:lnTo>
                  <a:pt x="147007" y="76712"/>
                </a:lnTo>
                <a:lnTo>
                  <a:pt x="145666" y="61525"/>
                </a:lnTo>
                <a:lnTo>
                  <a:pt x="127314" y="23766"/>
                </a:lnTo>
                <a:lnTo>
                  <a:pt x="92872" y="2421"/>
                </a:lnTo>
                <a:lnTo>
                  <a:pt x="79016" y="0"/>
                </a:lnTo>
                <a:close/>
              </a:path>
            </a:pathLst>
          </a:custGeom>
          <a:solidFill>
            <a:srgbClr val="E5E3E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8" name="object 248"/>
          <p:cNvSpPr/>
          <p:nvPr/>
        </p:nvSpPr>
        <p:spPr>
          <a:xfrm>
            <a:off x="5160110" y="4002372"/>
            <a:ext cx="147320" cy="147320"/>
          </a:xfrm>
          <a:custGeom>
            <a:avLst/>
            <a:gdLst/>
            <a:ahLst/>
            <a:cxnLst/>
            <a:rect l="l" t="t" r="r" b="b"/>
            <a:pathLst>
              <a:path w="147320" h="147320">
                <a:moveTo>
                  <a:pt x="78992" y="0"/>
                </a:moveTo>
                <a:lnTo>
                  <a:pt x="35919" y="10962"/>
                </a:lnTo>
                <a:lnTo>
                  <a:pt x="7858" y="39881"/>
                </a:lnTo>
                <a:lnTo>
                  <a:pt x="0" y="65861"/>
                </a:lnTo>
                <a:lnTo>
                  <a:pt x="1155" y="81963"/>
                </a:lnTo>
                <a:lnTo>
                  <a:pt x="18247" y="121294"/>
                </a:lnTo>
                <a:lnTo>
                  <a:pt x="50827" y="143741"/>
                </a:lnTo>
                <a:lnTo>
                  <a:pt x="73340" y="147296"/>
                </a:lnTo>
                <a:lnTo>
                  <a:pt x="87822" y="145872"/>
                </a:lnTo>
                <a:lnTo>
                  <a:pt x="124427" y="126709"/>
                </a:lnTo>
                <a:lnTo>
                  <a:pt x="144998" y="90983"/>
                </a:lnTo>
                <a:lnTo>
                  <a:pt x="147011" y="76677"/>
                </a:lnTo>
                <a:lnTo>
                  <a:pt x="145667" y="61493"/>
                </a:lnTo>
                <a:lnTo>
                  <a:pt x="127299" y="23741"/>
                </a:lnTo>
                <a:lnTo>
                  <a:pt x="92846" y="2410"/>
                </a:lnTo>
                <a:lnTo>
                  <a:pt x="78992" y="0"/>
                </a:lnTo>
                <a:close/>
              </a:path>
            </a:pathLst>
          </a:custGeom>
          <a:solidFill>
            <a:srgbClr val="E5E3E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9" name="object 249"/>
          <p:cNvSpPr/>
          <p:nvPr/>
        </p:nvSpPr>
        <p:spPr>
          <a:xfrm>
            <a:off x="5388094" y="4002376"/>
            <a:ext cx="147320" cy="147320"/>
          </a:xfrm>
          <a:custGeom>
            <a:avLst/>
            <a:gdLst/>
            <a:ahLst/>
            <a:cxnLst/>
            <a:rect l="l" t="t" r="r" b="b"/>
            <a:pathLst>
              <a:path w="147320" h="147320">
                <a:moveTo>
                  <a:pt x="79040" y="0"/>
                </a:moveTo>
                <a:lnTo>
                  <a:pt x="35965" y="10951"/>
                </a:lnTo>
                <a:lnTo>
                  <a:pt x="7878" y="39850"/>
                </a:lnTo>
                <a:lnTo>
                  <a:pt x="0" y="65815"/>
                </a:lnTo>
                <a:lnTo>
                  <a:pt x="1155" y="81925"/>
                </a:lnTo>
                <a:lnTo>
                  <a:pt x="18249" y="121270"/>
                </a:lnTo>
                <a:lnTo>
                  <a:pt x="50813" y="143727"/>
                </a:lnTo>
                <a:lnTo>
                  <a:pt x="73335" y="147292"/>
                </a:lnTo>
                <a:lnTo>
                  <a:pt x="87815" y="145869"/>
                </a:lnTo>
                <a:lnTo>
                  <a:pt x="124430" y="126715"/>
                </a:lnTo>
                <a:lnTo>
                  <a:pt x="145023" y="91004"/>
                </a:lnTo>
                <a:lnTo>
                  <a:pt x="147042" y="76703"/>
                </a:lnTo>
                <a:lnTo>
                  <a:pt x="145699" y="61517"/>
                </a:lnTo>
                <a:lnTo>
                  <a:pt x="127332" y="23760"/>
                </a:lnTo>
                <a:lnTo>
                  <a:pt x="92887" y="2418"/>
                </a:lnTo>
                <a:lnTo>
                  <a:pt x="79040" y="0"/>
                </a:lnTo>
                <a:close/>
              </a:path>
            </a:pathLst>
          </a:custGeom>
          <a:solidFill>
            <a:srgbClr val="E5E3E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0" name="object 250"/>
          <p:cNvSpPr/>
          <p:nvPr/>
        </p:nvSpPr>
        <p:spPr>
          <a:xfrm>
            <a:off x="5616075" y="4002376"/>
            <a:ext cx="147320" cy="147320"/>
          </a:xfrm>
          <a:custGeom>
            <a:avLst/>
            <a:gdLst/>
            <a:ahLst/>
            <a:cxnLst/>
            <a:rect l="l" t="t" r="r" b="b"/>
            <a:pathLst>
              <a:path w="147320" h="147320">
                <a:moveTo>
                  <a:pt x="79046" y="0"/>
                </a:moveTo>
                <a:lnTo>
                  <a:pt x="35946" y="10950"/>
                </a:lnTo>
                <a:lnTo>
                  <a:pt x="7871" y="39847"/>
                </a:lnTo>
                <a:lnTo>
                  <a:pt x="0" y="65810"/>
                </a:lnTo>
                <a:lnTo>
                  <a:pt x="1153" y="81921"/>
                </a:lnTo>
                <a:lnTo>
                  <a:pt x="18230" y="121268"/>
                </a:lnTo>
                <a:lnTo>
                  <a:pt x="50791" y="143726"/>
                </a:lnTo>
                <a:lnTo>
                  <a:pt x="73335" y="147292"/>
                </a:lnTo>
                <a:lnTo>
                  <a:pt x="87830" y="145869"/>
                </a:lnTo>
                <a:lnTo>
                  <a:pt x="124449" y="126715"/>
                </a:lnTo>
                <a:lnTo>
                  <a:pt x="145026" y="91004"/>
                </a:lnTo>
                <a:lnTo>
                  <a:pt x="147043" y="76703"/>
                </a:lnTo>
                <a:lnTo>
                  <a:pt x="145701" y="61517"/>
                </a:lnTo>
                <a:lnTo>
                  <a:pt x="127350" y="23760"/>
                </a:lnTo>
                <a:lnTo>
                  <a:pt x="92905" y="2418"/>
                </a:lnTo>
                <a:lnTo>
                  <a:pt x="79046" y="0"/>
                </a:lnTo>
                <a:close/>
              </a:path>
            </a:pathLst>
          </a:custGeom>
          <a:solidFill>
            <a:srgbClr val="E5E3E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1" name="object 251"/>
          <p:cNvSpPr/>
          <p:nvPr/>
        </p:nvSpPr>
        <p:spPr>
          <a:xfrm>
            <a:off x="5844093" y="4002372"/>
            <a:ext cx="147320" cy="147320"/>
          </a:xfrm>
          <a:custGeom>
            <a:avLst/>
            <a:gdLst/>
            <a:ahLst/>
            <a:cxnLst/>
            <a:rect l="l" t="t" r="r" b="b"/>
            <a:pathLst>
              <a:path w="147320" h="147320">
                <a:moveTo>
                  <a:pt x="78992" y="0"/>
                </a:moveTo>
                <a:lnTo>
                  <a:pt x="35919" y="10962"/>
                </a:lnTo>
                <a:lnTo>
                  <a:pt x="7858" y="39881"/>
                </a:lnTo>
                <a:lnTo>
                  <a:pt x="0" y="65861"/>
                </a:lnTo>
                <a:lnTo>
                  <a:pt x="1155" y="81963"/>
                </a:lnTo>
                <a:lnTo>
                  <a:pt x="18247" y="121294"/>
                </a:lnTo>
                <a:lnTo>
                  <a:pt x="50827" y="143741"/>
                </a:lnTo>
                <a:lnTo>
                  <a:pt x="73340" y="147296"/>
                </a:lnTo>
                <a:lnTo>
                  <a:pt x="87822" y="145872"/>
                </a:lnTo>
                <a:lnTo>
                  <a:pt x="124427" y="126709"/>
                </a:lnTo>
                <a:lnTo>
                  <a:pt x="144998" y="90983"/>
                </a:lnTo>
                <a:lnTo>
                  <a:pt x="147011" y="76677"/>
                </a:lnTo>
                <a:lnTo>
                  <a:pt x="145667" y="61493"/>
                </a:lnTo>
                <a:lnTo>
                  <a:pt x="127299" y="23741"/>
                </a:lnTo>
                <a:lnTo>
                  <a:pt x="92846" y="2410"/>
                </a:lnTo>
                <a:lnTo>
                  <a:pt x="78992" y="0"/>
                </a:lnTo>
                <a:close/>
              </a:path>
            </a:pathLst>
          </a:custGeom>
          <a:solidFill>
            <a:srgbClr val="E5E3E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2" name="object 252"/>
          <p:cNvSpPr/>
          <p:nvPr/>
        </p:nvSpPr>
        <p:spPr>
          <a:xfrm>
            <a:off x="6072040" y="4002372"/>
            <a:ext cx="147320" cy="147320"/>
          </a:xfrm>
          <a:custGeom>
            <a:avLst/>
            <a:gdLst/>
            <a:ahLst/>
            <a:cxnLst/>
            <a:rect l="l" t="t" r="r" b="b"/>
            <a:pathLst>
              <a:path w="147320" h="147320">
                <a:moveTo>
                  <a:pt x="79032" y="0"/>
                </a:moveTo>
                <a:lnTo>
                  <a:pt x="35977" y="10956"/>
                </a:lnTo>
                <a:lnTo>
                  <a:pt x="7883" y="39860"/>
                </a:lnTo>
                <a:lnTo>
                  <a:pt x="0" y="65828"/>
                </a:lnTo>
                <a:lnTo>
                  <a:pt x="1156" y="81933"/>
                </a:lnTo>
                <a:lnTo>
                  <a:pt x="18260" y="121269"/>
                </a:lnTo>
                <a:lnTo>
                  <a:pt x="50833" y="143726"/>
                </a:lnTo>
                <a:lnTo>
                  <a:pt x="73374" y="147296"/>
                </a:lnTo>
                <a:lnTo>
                  <a:pt x="87870" y="145872"/>
                </a:lnTo>
                <a:lnTo>
                  <a:pt x="124480" y="126709"/>
                </a:lnTo>
                <a:lnTo>
                  <a:pt x="145035" y="90983"/>
                </a:lnTo>
                <a:lnTo>
                  <a:pt x="147044" y="76677"/>
                </a:lnTo>
                <a:lnTo>
                  <a:pt x="145703" y="61493"/>
                </a:lnTo>
                <a:lnTo>
                  <a:pt x="127351" y="23740"/>
                </a:lnTo>
                <a:lnTo>
                  <a:pt x="92897" y="2410"/>
                </a:lnTo>
                <a:lnTo>
                  <a:pt x="79032" y="0"/>
                </a:lnTo>
                <a:close/>
              </a:path>
            </a:pathLst>
          </a:custGeom>
          <a:solidFill>
            <a:srgbClr val="E5E3E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3" name="object 253"/>
          <p:cNvSpPr/>
          <p:nvPr/>
        </p:nvSpPr>
        <p:spPr>
          <a:xfrm>
            <a:off x="6300059" y="4002377"/>
            <a:ext cx="147320" cy="147320"/>
          </a:xfrm>
          <a:custGeom>
            <a:avLst/>
            <a:gdLst/>
            <a:ahLst/>
            <a:cxnLst/>
            <a:rect l="l" t="t" r="r" b="b"/>
            <a:pathLst>
              <a:path w="147320" h="147320">
                <a:moveTo>
                  <a:pt x="79062" y="0"/>
                </a:moveTo>
                <a:lnTo>
                  <a:pt x="35954" y="10947"/>
                </a:lnTo>
                <a:lnTo>
                  <a:pt x="7874" y="39836"/>
                </a:lnTo>
                <a:lnTo>
                  <a:pt x="0" y="65794"/>
                </a:lnTo>
                <a:lnTo>
                  <a:pt x="1152" y="81908"/>
                </a:lnTo>
                <a:lnTo>
                  <a:pt x="18226" y="121260"/>
                </a:lnTo>
                <a:lnTo>
                  <a:pt x="50780" y="143722"/>
                </a:lnTo>
                <a:lnTo>
                  <a:pt x="73334" y="147291"/>
                </a:lnTo>
                <a:lnTo>
                  <a:pt x="87827" y="145868"/>
                </a:lnTo>
                <a:lnTo>
                  <a:pt x="124451" y="126717"/>
                </a:lnTo>
                <a:lnTo>
                  <a:pt x="145034" y="91011"/>
                </a:lnTo>
                <a:lnTo>
                  <a:pt x="147053" y="76712"/>
                </a:lnTo>
                <a:lnTo>
                  <a:pt x="145712" y="61525"/>
                </a:lnTo>
                <a:lnTo>
                  <a:pt x="127361" y="23766"/>
                </a:lnTo>
                <a:lnTo>
                  <a:pt x="92919" y="2421"/>
                </a:lnTo>
                <a:lnTo>
                  <a:pt x="79062" y="0"/>
                </a:lnTo>
                <a:close/>
              </a:path>
            </a:pathLst>
          </a:custGeom>
          <a:solidFill>
            <a:srgbClr val="E5E3E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4" name="object 254"/>
          <p:cNvSpPr/>
          <p:nvPr/>
        </p:nvSpPr>
        <p:spPr>
          <a:xfrm>
            <a:off x="6528039" y="4002367"/>
            <a:ext cx="147320" cy="147320"/>
          </a:xfrm>
          <a:custGeom>
            <a:avLst/>
            <a:gdLst/>
            <a:ahLst/>
            <a:cxnLst/>
            <a:rect l="l" t="t" r="r" b="b"/>
            <a:pathLst>
              <a:path w="147320" h="147320">
                <a:moveTo>
                  <a:pt x="78962" y="0"/>
                </a:moveTo>
                <a:lnTo>
                  <a:pt x="35920" y="10972"/>
                </a:lnTo>
                <a:lnTo>
                  <a:pt x="7857" y="39904"/>
                </a:lnTo>
                <a:lnTo>
                  <a:pt x="0" y="65895"/>
                </a:lnTo>
                <a:lnTo>
                  <a:pt x="1157" y="81988"/>
                </a:lnTo>
                <a:lnTo>
                  <a:pt x="18265" y="121303"/>
                </a:lnTo>
                <a:lnTo>
                  <a:pt x="50861" y="143745"/>
                </a:lnTo>
                <a:lnTo>
                  <a:pt x="73381" y="147301"/>
                </a:lnTo>
                <a:lnTo>
                  <a:pt x="87866" y="145876"/>
                </a:lnTo>
                <a:lnTo>
                  <a:pt x="124457" y="126701"/>
                </a:lnTo>
                <a:lnTo>
                  <a:pt x="144999" y="90955"/>
                </a:lnTo>
                <a:lnTo>
                  <a:pt x="147002" y="76642"/>
                </a:lnTo>
                <a:lnTo>
                  <a:pt x="145659" y="61462"/>
                </a:lnTo>
                <a:lnTo>
                  <a:pt x="127290" y="23715"/>
                </a:lnTo>
                <a:lnTo>
                  <a:pt x="92825" y="2399"/>
                </a:lnTo>
                <a:lnTo>
                  <a:pt x="78962" y="0"/>
                </a:lnTo>
                <a:close/>
              </a:path>
            </a:pathLst>
          </a:custGeom>
          <a:solidFill>
            <a:srgbClr val="E5E3E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5" name="object 255"/>
          <p:cNvSpPr/>
          <p:nvPr/>
        </p:nvSpPr>
        <p:spPr>
          <a:xfrm>
            <a:off x="6756025" y="4002372"/>
            <a:ext cx="147320" cy="147320"/>
          </a:xfrm>
          <a:custGeom>
            <a:avLst/>
            <a:gdLst/>
            <a:ahLst/>
            <a:cxnLst/>
            <a:rect l="l" t="t" r="r" b="b"/>
            <a:pathLst>
              <a:path w="147320" h="147320">
                <a:moveTo>
                  <a:pt x="79032" y="0"/>
                </a:moveTo>
                <a:lnTo>
                  <a:pt x="35977" y="10956"/>
                </a:lnTo>
                <a:lnTo>
                  <a:pt x="7883" y="39860"/>
                </a:lnTo>
                <a:lnTo>
                  <a:pt x="0" y="65828"/>
                </a:lnTo>
                <a:lnTo>
                  <a:pt x="1156" y="81933"/>
                </a:lnTo>
                <a:lnTo>
                  <a:pt x="18260" y="121269"/>
                </a:lnTo>
                <a:lnTo>
                  <a:pt x="50833" y="143726"/>
                </a:lnTo>
                <a:lnTo>
                  <a:pt x="73374" y="147296"/>
                </a:lnTo>
                <a:lnTo>
                  <a:pt x="87870" y="145872"/>
                </a:lnTo>
                <a:lnTo>
                  <a:pt x="124480" y="126709"/>
                </a:lnTo>
                <a:lnTo>
                  <a:pt x="145035" y="90983"/>
                </a:lnTo>
                <a:lnTo>
                  <a:pt x="147044" y="76677"/>
                </a:lnTo>
                <a:lnTo>
                  <a:pt x="145703" y="61493"/>
                </a:lnTo>
                <a:lnTo>
                  <a:pt x="127351" y="23740"/>
                </a:lnTo>
                <a:lnTo>
                  <a:pt x="92897" y="2410"/>
                </a:lnTo>
                <a:lnTo>
                  <a:pt x="79032" y="0"/>
                </a:lnTo>
                <a:close/>
              </a:path>
            </a:pathLst>
          </a:custGeom>
          <a:solidFill>
            <a:srgbClr val="E5E3E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6" name="object 256"/>
          <p:cNvSpPr/>
          <p:nvPr/>
        </p:nvSpPr>
        <p:spPr>
          <a:xfrm>
            <a:off x="6983997" y="4002376"/>
            <a:ext cx="147320" cy="147320"/>
          </a:xfrm>
          <a:custGeom>
            <a:avLst/>
            <a:gdLst/>
            <a:ahLst/>
            <a:cxnLst/>
            <a:rect l="l" t="t" r="r" b="b"/>
            <a:pathLst>
              <a:path w="147320" h="147320">
                <a:moveTo>
                  <a:pt x="79086" y="0"/>
                </a:moveTo>
                <a:lnTo>
                  <a:pt x="36009" y="10944"/>
                </a:lnTo>
                <a:lnTo>
                  <a:pt x="7897" y="39825"/>
                </a:lnTo>
                <a:lnTo>
                  <a:pt x="0" y="65776"/>
                </a:lnTo>
                <a:lnTo>
                  <a:pt x="1154" y="81889"/>
                </a:lnTo>
                <a:lnTo>
                  <a:pt x="18247" y="121239"/>
                </a:lnTo>
                <a:lnTo>
                  <a:pt x="50801" y="143709"/>
                </a:lnTo>
                <a:lnTo>
                  <a:pt x="73381" y="147292"/>
                </a:lnTo>
                <a:lnTo>
                  <a:pt x="87861" y="145869"/>
                </a:lnTo>
                <a:lnTo>
                  <a:pt x="124476" y="126715"/>
                </a:lnTo>
                <a:lnTo>
                  <a:pt x="145069" y="91004"/>
                </a:lnTo>
                <a:lnTo>
                  <a:pt x="147089" y="76703"/>
                </a:lnTo>
                <a:lnTo>
                  <a:pt x="145745" y="61517"/>
                </a:lnTo>
                <a:lnTo>
                  <a:pt x="127378" y="23760"/>
                </a:lnTo>
                <a:lnTo>
                  <a:pt x="92933" y="2418"/>
                </a:lnTo>
                <a:lnTo>
                  <a:pt x="79086" y="0"/>
                </a:lnTo>
                <a:close/>
              </a:path>
            </a:pathLst>
          </a:custGeom>
          <a:solidFill>
            <a:srgbClr val="E5E3E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7" name="object 257"/>
          <p:cNvSpPr/>
          <p:nvPr/>
        </p:nvSpPr>
        <p:spPr>
          <a:xfrm>
            <a:off x="7212020" y="4002372"/>
            <a:ext cx="147320" cy="147320"/>
          </a:xfrm>
          <a:custGeom>
            <a:avLst/>
            <a:gdLst/>
            <a:ahLst/>
            <a:cxnLst/>
            <a:rect l="l" t="t" r="r" b="b"/>
            <a:pathLst>
              <a:path w="147320" h="147320">
                <a:moveTo>
                  <a:pt x="78997" y="0"/>
                </a:moveTo>
                <a:lnTo>
                  <a:pt x="35944" y="10961"/>
                </a:lnTo>
                <a:lnTo>
                  <a:pt x="7868" y="39878"/>
                </a:lnTo>
                <a:lnTo>
                  <a:pt x="0" y="65856"/>
                </a:lnTo>
                <a:lnTo>
                  <a:pt x="1157" y="81959"/>
                </a:lnTo>
                <a:lnTo>
                  <a:pt x="18262" y="121292"/>
                </a:lnTo>
                <a:lnTo>
                  <a:pt x="50841" y="143739"/>
                </a:lnTo>
                <a:lnTo>
                  <a:pt x="73339" y="147296"/>
                </a:lnTo>
                <a:lnTo>
                  <a:pt x="87836" y="145872"/>
                </a:lnTo>
                <a:lnTo>
                  <a:pt x="124445" y="126709"/>
                </a:lnTo>
                <a:lnTo>
                  <a:pt x="145000" y="90983"/>
                </a:lnTo>
                <a:lnTo>
                  <a:pt x="147010" y="76677"/>
                </a:lnTo>
                <a:lnTo>
                  <a:pt x="145668" y="61493"/>
                </a:lnTo>
                <a:lnTo>
                  <a:pt x="127316" y="23740"/>
                </a:lnTo>
                <a:lnTo>
                  <a:pt x="92863" y="2410"/>
                </a:lnTo>
                <a:lnTo>
                  <a:pt x="78997" y="0"/>
                </a:lnTo>
                <a:close/>
              </a:path>
            </a:pathLst>
          </a:custGeom>
          <a:solidFill>
            <a:srgbClr val="E5E3E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8" name="object 258"/>
          <p:cNvSpPr/>
          <p:nvPr/>
        </p:nvSpPr>
        <p:spPr>
          <a:xfrm>
            <a:off x="7440043" y="4002372"/>
            <a:ext cx="147320" cy="147320"/>
          </a:xfrm>
          <a:custGeom>
            <a:avLst/>
            <a:gdLst/>
            <a:ahLst/>
            <a:cxnLst/>
            <a:rect l="l" t="t" r="r" b="b"/>
            <a:pathLst>
              <a:path w="147320" h="147320">
                <a:moveTo>
                  <a:pt x="78998" y="0"/>
                </a:moveTo>
                <a:lnTo>
                  <a:pt x="35922" y="10961"/>
                </a:lnTo>
                <a:lnTo>
                  <a:pt x="7859" y="39878"/>
                </a:lnTo>
                <a:lnTo>
                  <a:pt x="0" y="65856"/>
                </a:lnTo>
                <a:lnTo>
                  <a:pt x="1155" y="81960"/>
                </a:lnTo>
                <a:lnTo>
                  <a:pt x="18245" y="121292"/>
                </a:lnTo>
                <a:lnTo>
                  <a:pt x="50823" y="143740"/>
                </a:lnTo>
                <a:lnTo>
                  <a:pt x="73340" y="147296"/>
                </a:lnTo>
                <a:lnTo>
                  <a:pt x="87836" y="145872"/>
                </a:lnTo>
                <a:lnTo>
                  <a:pt x="124446" y="126709"/>
                </a:lnTo>
                <a:lnTo>
                  <a:pt x="145001" y="90983"/>
                </a:lnTo>
                <a:lnTo>
                  <a:pt x="147010" y="76677"/>
                </a:lnTo>
                <a:lnTo>
                  <a:pt x="145669" y="61493"/>
                </a:lnTo>
                <a:lnTo>
                  <a:pt x="127317" y="23740"/>
                </a:lnTo>
                <a:lnTo>
                  <a:pt x="92863" y="2410"/>
                </a:lnTo>
                <a:lnTo>
                  <a:pt x="78998" y="0"/>
                </a:lnTo>
                <a:close/>
              </a:path>
            </a:pathLst>
          </a:custGeom>
          <a:solidFill>
            <a:srgbClr val="E5E3E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9" name="object 259"/>
          <p:cNvSpPr/>
          <p:nvPr/>
        </p:nvSpPr>
        <p:spPr>
          <a:xfrm>
            <a:off x="7667988" y="4002372"/>
            <a:ext cx="147320" cy="147320"/>
          </a:xfrm>
          <a:custGeom>
            <a:avLst/>
            <a:gdLst/>
            <a:ahLst/>
            <a:cxnLst/>
            <a:rect l="l" t="t" r="r" b="b"/>
            <a:pathLst>
              <a:path w="147320" h="147320">
                <a:moveTo>
                  <a:pt x="79026" y="0"/>
                </a:moveTo>
                <a:lnTo>
                  <a:pt x="35974" y="10957"/>
                </a:lnTo>
                <a:lnTo>
                  <a:pt x="7881" y="39863"/>
                </a:lnTo>
                <a:lnTo>
                  <a:pt x="0" y="65833"/>
                </a:lnTo>
                <a:lnTo>
                  <a:pt x="1156" y="81937"/>
                </a:lnTo>
                <a:lnTo>
                  <a:pt x="18262" y="121271"/>
                </a:lnTo>
                <a:lnTo>
                  <a:pt x="50836" y="143727"/>
                </a:lnTo>
                <a:lnTo>
                  <a:pt x="73374" y="147296"/>
                </a:lnTo>
                <a:lnTo>
                  <a:pt x="87856" y="145872"/>
                </a:lnTo>
                <a:lnTo>
                  <a:pt x="124461" y="126709"/>
                </a:lnTo>
                <a:lnTo>
                  <a:pt x="145033" y="90983"/>
                </a:lnTo>
                <a:lnTo>
                  <a:pt x="147045" y="76677"/>
                </a:lnTo>
                <a:lnTo>
                  <a:pt x="145701" y="61493"/>
                </a:lnTo>
                <a:lnTo>
                  <a:pt x="127334" y="23741"/>
                </a:lnTo>
                <a:lnTo>
                  <a:pt x="92880" y="2410"/>
                </a:lnTo>
                <a:lnTo>
                  <a:pt x="79026" y="0"/>
                </a:lnTo>
                <a:close/>
              </a:path>
            </a:pathLst>
          </a:custGeom>
          <a:solidFill>
            <a:srgbClr val="E5E3E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0" name="object 260"/>
          <p:cNvSpPr/>
          <p:nvPr/>
        </p:nvSpPr>
        <p:spPr>
          <a:xfrm>
            <a:off x="7896002" y="4002372"/>
            <a:ext cx="147320" cy="147320"/>
          </a:xfrm>
          <a:custGeom>
            <a:avLst/>
            <a:gdLst/>
            <a:ahLst/>
            <a:cxnLst/>
            <a:rect l="l" t="t" r="r" b="b"/>
            <a:pathLst>
              <a:path w="147320" h="147320">
                <a:moveTo>
                  <a:pt x="78998" y="0"/>
                </a:moveTo>
                <a:lnTo>
                  <a:pt x="35922" y="10961"/>
                </a:lnTo>
                <a:lnTo>
                  <a:pt x="7859" y="39878"/>
                </a:lnTo>
                <a:lnTo>
                  <a:pt x="0" y="65856"/>
                </a:lnTo>
                <a:lnTo>
                  <a:pt x="1155" y="81960"/>
                </a:lnTo>
                <a:lnTo>
                  <a:pt x="18245" y="121292"/>
                </a:lnTo>
                <a:lnTo>
                  <a:pt x="50823" y="143740"/>
                </a:lnTo>
                <a:lnTo>
                  <a:pt x="73340" y="147296"/>
                </a:lnTo>
                <a:lnTo>
                  <a:pt x="87836" y="145872"/>
                </a:lnTo>
                <a:lnTo>
                  <a:pt x="124446" y="126709"/>
                </a:lnTo>
                <a:lnTo>
                  <a:pt x="145001" y="90983"/>
                </a:lnTo>
                <a:lnTo>
                  <a:pt x="147010" y="76677"/>
                </a:lnTo>
                <a:lnTo>
                  <a:pt x="145669" y="61493"/>
                </a:lnTo>
                <a:lnTo>
                  <a:pt x="127317" y="23740"/>
                </a:lnTo>
                <a:lnTo>
                  <a:pt x="92863" y="2410"/>
                </a:lnTo>
                <a:lnTo>
                  <a:pt x="78998" y="0"/>
                </a:lnTo>
                <a:close/>
              </a:path>
            </a:pathLst>
          </a:custGeom>
          <a:solidFill>
            <a:srgbClr val="E5E3E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1" name="object 261"/>
          <p:cNvSpPr/>
          <p:nvPr/>
        </p:nvSpPr>
        <p:spPr>
          <a:xfrm>
            <a:off x="8124028" y="4002372"/>
            <a:ext cx="147320" cy="147320"/>
          </a:xfrm>
          <a:custGeom>
            <a:avLst/>
            <a:gdLst/>
            <a:ahLst/>
            <a:cxnLst/>
            <a:rect l="l" t="t" r="r" b="b"/>
            <a:pathLst>
              <a:path w="147320" h="147320">
                <a:moveTo>
                  <a:pt x="78992" y="0"/>
                </a:moveTo>
                <a:lnTo>
                  <a:pt x="35919" y="10962"/>
                </a:lnTo>
                <a:lnTo>
                  <a:pt x="7858" y="39881"/>
                </a:lnTo>
                <a:lnTo>
                  <a:pt x="0" y="65861"/>
                </a:lnTo>
                <a:lnTo>
                  <a:pt x="1155" y="81963"/>
                </a:lnTo>
                <a:lnTo>
                  <a:pt x="18247" y="121294"/>
                </a:lnTo>
                <a:lnTo>
                  <a:pt x="50827" y="143741"/>
                </a:lnTo>
                <a:lnTo>
                  <a:pt x="73340" y="147296"/>
                </a:lnTo>
                <a:lnTo>
                  <a:pt x="87822" y="145872"/>
                </a:lnTo>
                <a:lnTo>
                  <a:pt x="124427" y="126709"/>
                </a:lnTo>
                <a:lnTo>
                  <a:pt x="144998" y="90983"/>
                </a:lnTo>
                <a:lnTo>
                  <a:pt x="147011" y="76677"/>
                </a:lnTo>
                <a:lnTo>
                  <a:pt x="145667" y="61493"/>
                </a:lnTo>
                <a:lnTo>
                  <a:pt x="127299" y="23741"/>
                </a:lnTo>
                <a:lnTo>
                  <a:pt x="92846" y="2410"/>
                </a:lnTo>
                <a:lnTo>
                  <a:pt x="78992" y="0"/>
                </a:lnTo>
                <a:close/>
              </a:path>
            </a:pathLst>
          </a:custGeom>
          <a:solidFill>
            <a:srgbClr val="E5E3E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2" name="object 262"/>
          <p:cNvSpPr/>
          <p:nvPr/>
        </p:nvSpPr>
        <p:spPr>
          <a:xfrm>
            <a:off x="8808020" y="4002376"/>
            <a:ext cx="147320" cy="147320"/>
          </a:xfrm>
          <a:custGeom>
            <a:avLst/>
            <a:gdLst/>
            <a:ahLst/>
            <a:cxnLst/>
            <a:rect l="l" t="t" r="r" b="b"/>
            <a:pathLst>
              <a:path w="147320" h="147320">
                <a:moveTo>
                  <a:pt x="78999" y="0"/>
                </a:moveTo>
                <a:lnTo>
                  <a:pt x="35923" y="10958"/>
                </a:lnTo>
                <a:lnTo>
                  <a:pt x="7860" y="39871"/>
                </a:lnTo>
                <a:lnTo>
                  <a:pt x="0" y="65848"/>
                </a:lnTo>
                <a:lnTo>
                  <a:pt x="1155" y="81957"/>
                </a:lnTo>
                <a:lnTo>
                  <a:pt x="18249" y="121299"/>
                </a:lnTo>
                <a:lnTo>
                  <a:pt x="50821" y="143744"/>
                </a:lnTo>
                <a:lnTo>
                  <a:pt x="73288" y="147292"/>
                </a:lnTo>
                <a:lnTo>
                  <a:pt x="87783" y="145869"/>
                </a:lnTo>
                <a:lnTo>
                  <a:pt x="124403" y="126715"/>
                </a:lnTo>
                <a:lnTo>
                  <a:pt x="144979" y="91004"/>
                </a:lnTo>
                <a:lnTo>
                  <a:pt x="146996" y="76703"/>
                </a:lnTo>
                <a:lnTo>
                  <a:pt x="145654" y="61517"/>
                </a:lnTo>
                <a:lnTo>
                  <a:pt x="127303" y="23760"/>
                </a:lnTo>
                <a:lnTo>
                  <a:pt x="92858" y="2418"/>
                </a:lnTo>
                <a:lnTo>
                  <a:pt x="78999" y="0"/>
                </a:lnTo>
                <a:close/>
              </a:path>
            </a:pathLst>
          </a:custGeom>
          <a:solidFill>
            <a:srgbClr val="E5E3E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3" name="object 263"/>
          <p:cNvSpPr/>
          <p:nvPr/>
        </p:nvSpPr>
        <p:spPr>
          <a:xfrm>
            <a:off x="9263759" y="4002685"/>
            <a:ext cx="147320" cy="147320"/>
          </a:xfrm>
          <a:custGeom>
            <a:avLst/>
            <a:gdLst/>
            <a:ahLst/>
            <a:cxnLst/>
            <a:rect l="l" t="t" r="r" b="b"/>
            <a:pathLst>
              <a:path w="147320" h="147320">
                <a:moveTo>
                  <a:pt x="80395" y="0"/>
                </a:moveTo>
                <a:lnTo>
                  <a:pt x="36794" y="10727"/>
                </a:lnTo>
                <a:lnTo>
                  <a:pt x="8505" y="39232"/>
                </a:lnTo>
                <a:lnTo>
                  <a:pt x="0" y="73227"/>
                </a:lnTo>
                <a:lnTo>
                  <a:pt x="1427" y="87719"/>
                </a:lnTo>
                <a:lnTo>
                  <a:pt x="20634" y="124304"/>
                </a:lnTo>
                <a:lnTo>
                  <a:pt x="56419" y="144761"/>
                </a:lnTo>
                <a:lnTo>
                  <a:pt x="70741" y="146708"/>
                </a:lnTo>
                <a:lnTo>
                  <a:pt x="85857" y="145351"/>
                </a:lnTo>
                <a:lnTo>
                  <a:pt x="123455" y="126854"/>
                </a:lnTo>
                <a:lnTo>
                  <a:pt x="144587" y="92193"/>
                </a:lnTo>
                <a:lnTo>
                  <a:pt x="146896" y="78264"/>
                </a:lnTo>
                <a:lnTo>
                  <a:pt x="145619" y="62685"/>
                </a:lnTo>
                <a:lnTo>
                  <a:pt x="127741" y="24297"/>
                </a:lnTo>
                <a:lnTo>
                  <a:pt x="94004" y="2597"/>
                </a:lnTo>
                <a:lnTo>
                  <a:pt x="80395" y="0"/>
                </a:lnTo>
                <a:close/>
              </a:path>
            </a:pathLst>
          </a:custGeom>
          <a:solidFill>
            <a:srgbClr val="E5E3E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4" name="object 264"/>
          <p:cNvSpPr/>
          <p:nvPr/>
        </p:nvSpPr>
        <p:spPr>
          <a:xfrm>
            <a:off x="372247" y="4230382"/>
            <a:ext cx="147320" cy="147320"/>
          </a:xfrm>
          <a:custGeom>
            <a:avLst/>
            <a:gdLst/>
            <a:ahLst/>
            <a:cxnLst/>
            <a:rect l="l" t="t" r="r" b="b"/>
            <a:pathLst>
              <a:path w="147320" h="147320">
                <a:moveTo>
                  <a:pt x="79063" y="0"/>
                </a:moveTo>
                <a:lnTo>
                  <a:pt x="35985" y="10942"/>
                </a:lnTo>
                <a:lnTo>
                  <a:pt x="7886" y="39826"/>
                </a:lnTo>
                <a:lnTo>
                  <a:pt x="0" y="65788"/>
                </a:lnTo>
                <a:lnTo>
                  <a:pt x="1155" y="81905"/>
                </a:lnTo>
                <a:lnTo>
                  <a:pt x="18256" y="121254"/>
                </a:lnTo>
                <a:lnTo>
                  <a:pt x="50820" y="143703"/>
                </a:lnTo>
                <a:lnTo>
                  <a:pt x="73334" y="147265"/>
                </a:lnTo>
                <a:lnTo>
                  <a:pt x="87828" y="145843"/>
                </a:lnTo>
                <a:lnTo>
                  <a:pt x="124457" y="126702"/>
                </a:lnTo>
                <a:lnTo>
                  <a:pt x="145046" y="91002"/>
                </a:lnTo>
                <a:lnTo>
                  <a:pt x="147066" y="76700"/>
                </a:lnTo>
                <a:lnTo>
                  <a:pt x="145724" y="61510"/>
                </a:lnTo>
                <a:lnTo>
                  <a:pt x="127368" y="23755"/>
                </a:lnTo>
                <a:lnTo>
                  <a:pt x="92920" y="2419"/>
                </a:lnTo>
                <a:lnTo>
                  <a:pt x="79063" y="0"/>
                </a:lnTo>
                <a:close/>
              </a:path>
            </a:pathLst>
          </a:custGeom>
          <a:solidFill>
            <a:srgbClr val="E5E3E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5" name="object 265"/>
          <p:cNvSpPr/>
          <p:nvPr/>
        </p:nvSpPr>
        <p:spPr>
          <a:xfrm>
            <a:off x="828104" y="4230360"/>
            <a:ext cx="147320" cy="147320"/>
          </a:xfrm>
          <a:custGeom>
            <a:avLst/>
            <a:gdLst/>
            <a:ahLst/>
            <a:cxnLst/>
            <a:rect l="l" t="t" r="r" b="b"/>
            <a:pathLst>
              <a:path w="147319" h="147320">
                <a:moveTo>
                  <a:pt x="73505" y="0"/>
                </a:moveTo>
                <a:lnTo>
                  <a:pt x="33180" y="12011"/>
                </a:lnTo>
                <a:lnTo>
                  <a:pt x="6521" y="43087"/>
                </a:lnTo>
                <a:lnTo>
                  <a:pt x="0" y="70723"/>
                </a:lnTo>
                <a:lnTo>
                  <a:pt x="1355" y="85833"/>
                </a:lnTo>
                <a:lnTo>
                  <a:pt x="19836" y="123430"/>
                </a:lnTo>
                <a:lnTo>
                  <a:pt x="54492" y="144577"/>
                </a:lnTo>
                <a:lnTo>
                  <a:pt x="68428" y="146893"/>
                </a:lnTo>
                <a:lnTo>
                  <a:pt x="84006" y="145617"/>
                </a:lnTo>
                <a:lnTo>
                  <a:pt x="122411" y="127742"/>
                </a:lnTo>
                <a:lnTo>
                  <a:pt x="144137" y="94029"/>
                </a:lnTo>
                <a:lnTo>
                  <a:pt x="146742" y="80436"/>
                </a:lnTo>
                <a:lnTo>
                  <a:pt x="145544" y="64480"/>
                </a:lnTo>
                <a:lnTo>
                  <a:pt x="128163" y="25449"/>
                </a:lnTo>
                <a:lnTo>
                  <a:pt x="95195" y="3299"/>
                </a:lnTo>
                <a:lnTo>
                  <a:pt x="73505" y="0"/>
                </a:lnTo>
                <a:close/>
              </a:path>
            </a:pathLst>
          </a:custGeom>
          <a:solidFill>
            <a:srgbClr val="E5E3E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6" name="object 266"/>
          <p:cNvSpPr/>
          <p:nvPr/>
        </p:nvSpPr>
        <p:spPr>
          <a:xfrm>
            <a:off x="1284227" y="4230375"/>
            <a:ext cx="147320" cy="147320"/>
          </a:xfrm>
          <a:custGeom>
            <a:avLst/>
            <a:gdLst/>
            <a:ahLst/>
            <a:cxnLst/>
            <a:rect l="l" t="t" r="r" b="b"/>
            <a:pathLst>
              <a:path w="147319" h="147320">
                <a:moveTo>
                  <a:pt x="78977" y="0"/>
                </a:moveTo>
                <a:lnTo>
                  <a:pt x="35909" y="10961"/>
                </a:lnTo>
                <a:lnTo>
                  <a:pt x="7852" y="39882"/>
                </a:lnTo>
                <a:lnTo>
                  <a:pt x="0" y="65871"/>
                </a:lnTo>
                <a:lnTo>
                  <a:pt x="1156" y="81973"/>
                </a:lnTo>
                <a:lnTo>
                  <a:pt x="18257" y="121296"/>
                </a:lnTo>
                <a:lnTo>
                  <a:pt x="50850" y="143726"/>
                </a:lnTo>
                <a:lnTo>
                  <a:pt x="73343" y="147272"/>
                </a:lnTo>
                <a:lnTo>
                  <a:pt x="87826" y="145849"/>
                </a:lnTo>
                <a:lnTo>
                  <a:pt x="124433" y="126693"/>
                </a:lnTo>
                <a:lnTo>
                  <a:pt x="145003" y="90967"/>
                </a:lnTo>
                <a:lnTo>
                  <a:pt x="147013" y="76656"/>
                </a:lnTo>
                <a:lnTo>
                  <a:pt x="145670" y="61471"/>
                </a:lnTo>
                <a:lnTo>
                  <a:pt x="127296" y="23723"/>
                </a:lnTo>
                <a:lnTo>
                  <a:pt x="92834" y="2406"/>
                </a:lnTo>
                <a:lnTo>
                  <a:pt x="78977" y="0"/>
                </a:lnTo>
                <a:close/>
              </a:path>
            </a:pathLst>
          </a:custGeom>
          <a:solidFill>
            <a:srgbClr val="E5E3E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7" name="object 267"/>
          <p:cNvSpPr/>
          <p:nvPr/>
        </p:nvSpPr>
        <p:spPr>
          <a:xfrm>
            <a:off x="1512257" y="4230379"/>
            <a:ext cx="147320" cy="147320"/>
          </a:xfrm>
          <a:custGeom>
            <a:avLst/>
            <a:gdLst/>
            <a:ahLst/>
            <a:cxnLst/>
            <a:rect l="l" t="t" r="r" b="b"/>
            <a:pathLst>
              <a:path w="147319" h="147320">
                <a:moveTo>
                  <a:pt x="78984" y="0"/>
                </a:moveTo>
                <a:lnTo>
                  <a:pt x="35914" y="10956"/>
                </a:lnTo>
                <a:lnTo>
                  <a:pt x="7855" y="39872"/>
                </a:lnTo>
                <a:lnTo>
                  <a:pt x="0" y="65858"/>
                </a:lnTo>
                <a:lnTo>
                  <a:pt x="1157" y="81967"/>
                </a:lnTo>
                <a:lnTo>
                  <a:pt x="18260" y="121301"/>
                </a:lnTo>
                <a:lnTo>
                  <a:pt x="50844" y="143729"/>
                </a:lnTo>
                <a:lnTo>
                  <a:pt x="73291" y="147268"/>
                </a:lnTo>
                <a:lnTo>
                  <a:pt x="87786" y="145846"/>
                </a:lnTo>
                <a:lnTo>
                  <a:pt x="124408" y="126699"/>
                </a:lnTo>
                <a:lnTo>
                  <a:pt x="144984" y="90988"/>
                </a:lnTo>
                <a:lnTo>
                  <a:pt x="146999" y="76683"/>
                </a:lnTo>
                <a:lnTo>
                  <a:pt x="145657" y="61494"/>
                </a:lnTo>
                <a:lnTo>
                  <a:pt x="127300" y="23742"/>
                </a:lnTo>
                <a:lnTo>
                  <a:pt x="92846" y="2414"/>
                </a:lnTo>
                <a:lnTo>
                  <a:pt x="78984" y="0"/>
                </a:lnTo>
                <a:close/>
              </a:path>
            </a:pathLst>
          </a:custGeom>
          <a:solidFill>
            <a:srgbClr val="E5E3E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8" name="object 268"/>
          <p:cNvSpPr/>
          <p:nvPr/>
        </p:nvSpPr>
        <p:spPr>
          <a:xfrm>
            <a:off x="1740195" y="4230375"/>
            <a:ext cx="147320" cy="147320"/>
          </a:xfrm>
          <a:custGeom>
            <a:avLst/>
            <a:gdLst/>
            <a:ahLst/>
            <a:cxnLst/>
            <a:rect l="l" t="t" r="r" b="b"/>
            <a:pathLst>
              <a:path w="147319" h="147320">
                <a:moveTo>
                  <a:pt x="79011" y="0"/>
                </a:moveTo>
                <a:lnTo>
                  <a:pt x="35964" y="10956"/>
                </a:lnTo>
                <a:lnTo>
                  <a:pt x="7875" y="39863"/>
                </a:lnTo>
                <a:lnTo>
                  <a:pt x="0" y="65842"/>
                </a:lnTo>
                <a:lnTo>
                  <a:pt x="1157" y="81947"/>
                </a:lnTo>
                <a:lnTo>
                  <a:pt x="18272" y="121273"/>
                </a:lnTo>
                <a:lnTo>
                  <a:pt x="50860" y="143713"/>
                </a:lnTo>
                <a:lnTo>
                  <a:pt x="73377" y="147272"/>
                </a:lnTo>
                <a:lnTo>
                  <a:pt x="87860" y="145849"/>
                </a:lnTo>
                <a:lnTo>
                  <a:pt x="124467" y="126693"/>
                </a:lnTo>
                <a:lnTo>
                  <a:pt x="145037" y="90967"/>
                </a:lnTo>
                <a:lnTo>
                  <a:pt x="147048" y="76656"/>
                </a:lnTo>
                <a:lnTo>
                  <a:pt x="145704" y="61471"/>
                </a:lnTo>
                <a:lnTo>
                  <a:pt x="127330" y="23723"/>
                </a:lnTo>
                <a:lnTo>
                  <a:pt x="92868" y="2406"/>
                </a:lnTo>
                <a:lnTo>
                  <a:pt x="79011" y="0"/>
                </a:lnTo>
                <a:close/>
              </a:path>
            </a:pathLst>
          </a:custGeom>
          <a:solidFill>
            <a:srgbClr val="E5E3E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9" name="object 269"/>
          <p:cNvSpPr/>
          <p:nvPr/>
        </p:nvSpPr>
        <p:spPr>
          <a:xfrm>
            <a:off x="1968215" y="4230380"/>
            <a:ext cx="147320" cy="147320"/>
          </a:xfrm>
          <a:custGeom>
            <a:avLst/>
            <a:gdLst/>
            <a:ahLst/>
            <a:cxnLst/>
            <a:rect l="l" t="t" r="r" b="b"/>
            <a:pathLst>
              <a:path w="147319" h="147320">
                <a:moveTo>
                  <a:pt x="79042" y="0"/>
                </a:moveTo>
                <a:lnTo>
                  <a:pt x="35941" y="10946"/>
                </a:lnTo>
                <a:lnTo>
                  <a:pt x="7867" y="39840"/>
                </a:lnTo>
                <a:lnTo>
                  <a:pt x="0" y="65809"/>
                </a:lnTo>
                <a:lnTo>
                  <a:pt x="1154" y="81922"/>
                </a:lnTo>
                <a:lnTo>
                  <a:pt x="18238" y="121264"/>
                </a:lnTo>
                <a:lnTo>
                  <a:pt x="50807" y="143708"/>
                </a:lnTo>
                <a:lnTo>
                  <a:pt x="73337" y="147267"/>
                </a:lnTo>
                <a:lnTo>
                  <a:pt x="87817" y="145844"/>
                </a:lnTo>
                <a:lnTo>
                  <a:pt x="124437" y="126701"/>
                </a:lnTo>
                <a:lnTo>
                  <a:pt x="145037" y="90995"/>
                </a:lnTo>
                <a:lnTo>
                  <a:pt x="147057" y="76692"/>
                </a:lnTo>
                <a:lnTo>
                  <a:pt x="145713" y="61502"/>
                </a:lnTo>
                <a:lnTo>
                  <a:pt x="127340" y="23748"/>
                </a:lnTo>
                <a:lnTo>
                  <a:pt x="92890" y="2416"/>
                </a:lnTo>
                <a:lnTo>
                  <a:pt x="79042" y="0"/>
                </a:lnTo>
                <a:close/>
              </a:path>
            </a:pathLst>
          </a:custGeom>
          <a:solidFill>
            <a:srgbClr val="E5E3E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0" name="object 270"/>
          <p:cNvSpPr/>
          <p:nvPr/>
        </p:nvSpPr>
        <p:spPr>
          <a:xfrm>
            <a:off x="2196191" y="4230375"/>
            <a:ext cx="147320" cy="147320"/>
          </a:xfrm>
          <a:custGeom>
            <a:avLst/>
            <a:gdLst/>
            <a:ahLst/>
            <a:cxnLst/>
            <a:rect l="l" t="t" r="r" b="b"/>
            <a:pathLst>
              <a:path w="147319" h="147320">
                <a:moveTo>
                  <a:pt x="78982" y="0"/>
                </a:moveTo>
                <a:lnTo>
                  <a:pt x="35934" y="10960"/>
                </a:lnTo>
                <a:lnTo>
                  <a:pt x="7862" y="39878"/>
                </a:lnTo>
                <a:lnTo>
                  <a:pt x="0" y="65866"/>
                </a:lnTo>
                <a:lnTo>
                  <a:pt x="1158" y="81969"/>
                </a:lnTo>
                <a:lnTo>
                  <a:pt x="18272" y="121294"/>
                </a:lnTo>
                <a:lnTo>
                  <a:pt x="50865" y="143725"/>
                </a:lnTo>
                <a:lnTo>
                  <a:pt x="73342" y="147272"/>
                </a:lnTo>
                <a:lnTo>
                  <a:pt x="87839" y="145849"/>
                </a:lnTo>
                <a:lnTo>
                  <a:pt x="124451" y="126693"/>
                </a:lnTo>
                <a:lnTo>
                  <a:pt x="145005" y="90967"/>
                </a:lnTo>
                <a:lnTo>
                  <a:pt x="147012" y="76656"/>
                </a:lnTo>
                <a:lnTo>
                  <a:pt x="145670" y="61471"/>
                </a:lnTo>
                <a:lnTo>
                  <a:pt x="127313" y="23723"/>
                </a:lnTo>
                <a:lnTo>
                  <a:pt x="92851" y="2406"/>
                </a:lnTo>
                <a:lnTo>
                  <a:pt x="78982" y="0"/>
                </a:lnTo>
                <a:close/>
              </a:path>
            </a:pathLst>
          </a:custGeom>
          <a:solidFill>
            <a:srgbClr val="E5E3E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1" name="object 271"/>
          <p:cNvSpPr/>
          <p:nvPr/>
        </p:nvSpPr>
        <p:spPr>
          <a:xfrm>
            <a:off x="2424181" y="4230375"/>
            <a:ext cx="147320" cy="147320"/>
          </a:xfrm>
          <a:custGeom>
            <a:avLst/>
            <a:gdLst/>
            <a:ahLst/>
            <a:cxnLst/>
            <a:rect l="l" t="t" r="r" b="b"/>
            <a:pathLst>
              <a:path w="147319" h="147320">
                <a:moveTo>
                  <a:pt x="79017" y="0"/>
                </a:moveTo>
                <a:lnTo>
                  <a:pt x="35945" y="10955"/>
                </a:lnTo>
                <a:lnTo>
                  <a:pt x="7868" y="39860"/>
                </a:lnTo>
                <a:lnTo>
                  <a:pt x="0" y="65837"/>
                </a:lnTo>
                <a:lnTo>
                  <a:pt x="1156" y="81943"/>
                </a:lnTo>
                <a:lnTo>
                  <a:pt x="18254" y="121270"/>
                </a:lnTo>
                <a:lnTo>
                  <a:pt x="50838" y="143712"/>
                </a:lnTo>
                <a:lnTo>
                  <a:pt x="73377" y="147272"/>
                </a:lnTo>
                <a:lnTo>
                  <a:pt x="87874" y="145849"/>
                </a:lnTo>
                <a:lnTo>
                  <a:pt x="124486" y="126693"/>
                </a:lnTo>
                <a:lnTo>
                  <a:pt x="145040" y="90967"/>
                </a:lnTo>
                <a:lnTo>
                  <a:pt x="147048" y="76656"/>
                </a:lnTo>
                <a:lnTo>
                  <a:pt x="145706" y="61471"/>
                </a:lnTo>
                <a:lnTo>
                  <a:pt x="127349" y="23723"/>
                </a:lnTo>
                <a:lnTo>
                  <a:pt x="92886" y="2406"/>
                </a:lnTo>
                <a:lnTo>
                  <a:pt x="79017" y="0"/>
                </a:lnTo>
                <a:close/>
              </a:path>
            </a:pathLst>
          </a:custGeom>
          <a:solidFill>
            <a:srgbClr val="E5E3E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2" name="object 272"/>
          <p:cNvSpPr/>
          <p:nvPr/>
        </p:nvSpPr>
        <p:spPr>
          <a:xfrm>
            <a:off x="2652161" y="4230375"/>
            <a:ext cx="147320" cy="147320"/>
          </a:xfrm>
          <a:custGeom>
            <a:avLst/>
            <a:gdLst/>
            <a:ahLst/>
            <a:cxnLst/>
            <a:rect l="l" t="t" r="r" b="b"/>
            <a:pathLst>
              <a:path w="147319" h="147320">
                <a:moveTo>
                  <a:pt x="79011" y="0"/>
                </a:moveTo>
                <a:lnTo>
                  <a:pt x="35942" y="10956"/>
                </a:lnTo>
                <a:lnTo>
                  <a:pt x="7867" y="39863"/>
                </a:lnTo>
                <a:lnTo>
                  <a:pt x="0" y="65842"/>
                </a:lnTo>
                <a:lnTo>
                  <a:pt x="1156" y="81947"/>
                </a:lnTo>
                <a:lnTo>
                  <a:pt x="18256" y="121273"/>
                </a:lnTo>
                <a:lnTo>
                  <a:pt x="50842" y="143713"/>
                </a:lnTo>
                <a:lnTo>
                  <a:pt x="73377" y="147272"/>
                </a:lnTo>
                <a:lnTo>
                  <a:pt x="87861" y="145849"/>
                </a:lnTo>
                <a:lnTo>
                  <a:pt x="124467" y="126693"/>
                </a:lnTo>
                <a:lnTo>
                  <a:pt x="145038" y="90967"/>
                </a:lnTo>
                <a:lnTo>
                  <a:pt x="147048" y="76656"/>
                </a:lnTo>
                <a:lnTo>
                  <a:pt x="145704" y="61471"/>
                </a:lnTo>
                <a:lnTo>
                  <a:pt x="127331" y="23723"/>
                </a:lnTo>
                <a:lnTo>
                  <a:pt x="92869" y="2406"/>
                </a:lnTo>
                <a:lnTo>
                  <a:pt x="79011" y="0"/>
                </a:lnTo>
                <a:close/>
              </a:path>
            </a:pathLst>
          </a:custGeom>
          <a:solidFill>
            <a:srgbClr val="E5E3E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3" name="object 273"/>
          <p:cNvSpPr/>
          <p:nvPr/>
        </p:nvSpPr>
        <p:spPr>
          <a:xfrm>
            <a:off x="2880176" y="4230375"/>
            <a:ext cx="147320" cy="147320"/>
          </a:xfrm>
          <a:custGeom>
            <a:avLst/>
            <a:gdLst/>
            <a:ahLst/>
            <a:cxnLst/>
            <a:rect l="l" t="t" r="r" b="b"/>
            <a:pathLst>
              <a:path w="147319" h="147320">
                <a:moveTo>
                  <a:pt x="78982" y="0"/>
                </a:moveTo>
                <a:lnTo>
                  <a:pt x="35934" y="10960"/>
                </a:lnTo>
                <a:lnTo>
                  <a:pt x="7862" y="39878"/>
                </a:lnTo>
                <a:lnTo>
                  <a:pt x="0" y="65866"/>
                </a:lnTo>
                <a:lnTo>
                  <a:pt x="1158" y="81969"/>
                </a:lnTo>
                <a:lnTo>
                  <a:pt x="18272" y="121294"/>
                </a:lnTo>
                <a:lnTo>
                  <a:pt x="50865" y="143725"/>
                </a:lnTo>
                <a:lnTo>
                  <a:pt x="73342" y="147272"/>
                </a:lnTo>
                <a:lnTo>
                  <a:pt x="87839" y="145849"/>
                </a:lnTo>
                <a:lnTo>
                  <a:pt x="124451" y="126693"/>
                </a:lnTo>
                <a:lnTo>
                  <a:pt x="145005" y="90967"/>
                </a:lnTo>
                <a:lnTo>
                  <a:pt x="147012" y="76656"/>
                </a:lnTo>
                <a:lnTo>
                  <a:pt x="145670" y="61471"/>
                </a:lnTo>
                <a:lnTo>
                  <a:pt x="127313" y="23723"/>
                </a:lnTo>
                <a:lnTo>
                  <a:pt x="92851" y="2406"/>
                </a:lnTo>
                <a:lnTo>
                  <a:pt x="78982" y="0"/>
                </a:lnTo>
                <a:close/>
              </a:path>
            </a:pathLst>
          </a:custGeom>
          <a:solidFill>
            <a:srgbClr val="E5E3E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4" name="object 274"/>
          <p:cNvSpPr/>
          <p:nvPr/>
        </p:nvSpPr>
        <p:spPr>
          <a:xfrm>
            <a:off x="3108157" y="4230370"/>
            <a:ext cx="147320" cy="147320"/>
          </a:xfrm>
          <a:custGeom>
            <a:avLst/>
            <a:gdLst/>
            <a:ahLst/>
            <a:cxnLst/>
            <a:rect l="l" t="t" r="r" b="b"/>
            <a:pathLst>
              <a:path w="147320" h="147320">
                <a:moveTo>
                  <a:pt x="78947" y="0"/>
                </a:moveTo>
                <a:lnTo>
                  <a:pt x="35910" y="10970"/>
                </a:lnTo>
                <a:lnTo>
                  <a:pt x="7851" y="39905"/>
                </a:lnTo>
                <a:lnTo>
                  <a:pt x="0" y="65904"/>
                </a:lnTo>
                <a:lnTo>
                  <a:pt x="1159" y="81998"/>
                </a:lnTo>
                <a:lnTo>
                  <a:pt x="18275" y="121305"/>
                </a:lnTo>
                <a:lnTo>
                  <a:pt x="50885" y="143731"/>
                </a:lnTo>
                <a:lnTo>
                  <a:pt x="73383" y="147277"/>
                </a:lnTo>
                <a:lnTo>
                  <a:pt x="87869" y="145853"/>
                </a:lnTo>
                <a:lnTo>
                  <a:pt x="124462" y="126685"/>
                </a:lnTo>
                <a:lnTo>
                  <a:pt x="145004" y="90939"/>
                </a:lnTo>
                <a:lnTo>
                  <a:pt x="147005" y="76621"/>
                </a:lnTo>
                <a:lnTo>
                  <a:pt x="145661" y="61439"/>
                </a:lnTo>
                <a:lnTo>
                  <a:pt x="127287" y="23697"/>
                </a:lnTo>
                <a:lnTo>
                  <a:pt x="92813" y="2395"/>
                </a:lnTo>
                <a:lnTo>
                  <a:pt x="78947" y="0"/>
                </a:lnTo>
                <a:close/>
              </a:path>
            </a:pathLst>
          </a:custGeom>
          <a:solidFill>
            <a:srgbClr val="E5E3E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5" name="object 275"/>
          <p:cNvSpPr/>
          <p:nvPr/>
        </p:nvSpPr>
        <p:spPr>
          <a:xfrm>
            <a:off x="3336141" y="4230379"/>
            <a:ext cx="147320" cy="147320"/>
          </a:xfrm>
          <a:custGeom>
            <a:avLst/>
            <a:gdLst/>
            <a:ahLst/>
            <a:cxnLst/>
            <a:rect l="l" t="t" r="r" b="b"/>
            <a:pathLst>
              <a:path w="147320" h="147320">
                <a:moveTo>
                  <a:pt x="79030" y="0"/>
                </a:moveTo>
                <a:lnTo>
                  <a:pt x="35974" y="10949"/>
                </a:lnTo>
                <a:lnTo>
                  <a:pt x="7880" y="39847"/>
                </a:lnTo>
                <a:lnTo>
                  <a:pt x="0" y="65819"/>
                </a:lnTo>
                <a:lnTo>
                  <a:pt x="1157" y="81931"/>
                </a:lnTo>
                <a:lnTo>
                  <a:pt x="18270" y="121270"/>
                </a:lnTo>
                <a:lnTo>
                  <a:pt x="50846" y="143712"/>
                </a:lnTo>
                <a:lnTo>
                  <a:pt x="73337" y="147268"/>
                </a:lnTo>
                <a:lnTo>
                  <a:pt x="87832" y="145846"/>
                </a:lnTo>
                <a:lnTo>
                  <a:pt x="124454" y="126699"/>
                </a:lnTo>
                <a:lnTo>
                  <a:pt x="145029" y="90988"/>
                </a:lnTo>
                <a:lnTo>
                  <a:pt x="147044" y="76683"/>
                </a:lnTo>
                <a:lnTo>
                  <a:pt x="145702" y="61494"/>
                </a:lnTo>
                <a:lnTo>
                  <a:pt x="127346" y="23742"/>
                </a:lnTo>
                <a:lnTo>
                  <a:pt x="92892" y="2414"/>
                </a:lnTo>
                <a:lnTo>
                  <a:pt x="79030" y="0"/>
                </a:lnTo>
                <a:close/>
              </a:path>
            </a:pathLst>
          </a:custGeom>
          <a:solidFill>
            <a:srgbClr val="E5E3E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6" name="object 276"/>
          <p:cNvSpPr/>
          <p:nvPr/>
        </p:nvSpPr>
        <p:spPr>
          <a:xfrm>
            <a:off x="3564165" y="4230380"/>
            <a:ext cx="147320" cy="147320"/>
          </a:xfrm>
          <a:custGeom>
            <a:avLst/>
            <a:gdLst/>
            <a:ahLst/>
            <a:cxnLst/>
            <a:rect l="l" t="t" r="r" b="b"/>
            <a:pathLst>
              <a:path w="147320" h="147320">
                <a:moveTo>
                  <a:pt x="79042" y="0"/>
                </a:moveTo>
                <a:lnTo>
                  <a:pt x="35941" y="10946"/>
                </a:lnTo>
                <a:lnTo>
                  <a:pt x="7867" y="39840"/>
                </a:lnTo>
                <a:lnTo>
                  <a:pt x="0" y="65809"/>
                </a:lnTo>
                <a:lnTo>
                  <a:pt x="1154" y="81922"/>
                </a:lnTo>
                <a:lnTo>
                  <a:pt x="18238" y="121264"/>
                </a:lnTo>
                <a:lnTo>
                  <a:pt x="50807" y="143708"/>
                </a:lnTo>
                <a:lnTo>
                  <a:pt x="73337" y="147267"/>
                </a:lnTo>
                <a:lnTo>
                  <a:pt x="87817" y="145844"/>
                </a:lnTo>
                <a:lnTo>
                  <a:pt x="124437" y="126701"/>
                </a:lnTo>
                <a:lnTo>
                  <a:pt x="145037" y="90995"/>
                </a:lnTo>
                <a:lnTo>
                  <a:pt x="147057" y="76692"/>
                </a:lnTo>
                <a:lnTo>
                  <a:pt x="145713" y="61502"/>
                </a:lnTo>
                <a:lnTo>
                  <a:pt x="127340" y="23748"/>
                </a:lnTo>
                <a:lnTo>
                  <a:pt x="92890" y="2416"/>
                </a:lnTo>
                <a:lnTo>
                  <a:pt x="79042" y="0"/>
                </a:lnTo>
                <a:close/>
              </a:path>
            </a:pathLst>
          </a:custGeom>
          <a:solidFill>
            <a:srgbClr val="E5E3E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7" name="object 277"/>
          <p:cNvSpPr/>
          <p:nvPr/>
        </p:nvSpPr>
        <p:spPr>
          <a:xfrm>
            <a:off x="3792140" y="4230375"/>
            <a:ext cx="147320" cy="147320"/>
          </a:xfrm>
          <a:custGeom>
            <a:avLst/>
            <a:gdLst/>
            <a:ahLst/>
            <a:cxnLst/>
            <a:rect l="l" t="t" r="r" b="b"/>
            <a:pathLst>
              <a:path w="147320" h="147320">
                <a:moveTo>
                  <a:pt x="78982" y="0"/>
                </a:moveTo>
                <a:lnTo>
                  <a:pt x="35934" y="10960"/>
                </a:lnTo>
                <a:lnTo>
                  <a:pt x="7862" y="39878"/>
                </a:lnTo>
                <a:lnTo>
                  <a:pt x="0" y="65866"/>
                </a:lnTo>
                <a:lnTo>
                  <a:pt x="1158" y="81969"/>
                </a:lnTo>
                <a:lnTo>
                  <a:pt x="18272" y="121294"/>
                </a:lnTo>
                <a:lnTo>
                  <a:pt x="50865" y="143725"/>
                </a:lnTo>
                <a:lnTo>
                  <a:pt x="73342" y="147272"/>
                </a:lnTo>
                <a:lnTo>
                  <a:pt x="87839" y="145849"/>
                </a:lnTo>
                <a:lnTo>
                  <a:pt x="124451" y="126693"/>
                </a:lnTo>
                <a:lnTo>
                  <a:pt x="145005" y="90967"/>
                </a:lnTo>
                <a:lnTo>
                  <a:pt x="147012" y="76656"/>
                </a:lnTo>
                <a:lnTo>
                  <a:pt x="145670" y="61471"/>
                </a:lnTo>
                <a:lnTo>
                  <a:pt x="127313" y="23723"/>
                </a:lnTo>
                <a:lnTo>
                  <a:pt x="92851" y="2406"/>
                </a:lnTo>
                <a:lnTo>
                  <a:pt x="78982" y="0"/>
                </a:lnTo>
                <a:close/>
              </a:path>
            </a:pathLst>
          </a:custGeom>
          <a:solidFill>
            <a:srgbClr val="E5E3E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8" name="object 278"/>
          <p:cNvSpPr/>
          <p:nvPr/>
        </p:nvSpPr>
        <p:spPr>
          <a:xfrm>
            <a:off x="4020119" y="4230375"/>
            <a:ext cx="147320" cy="147320"/>
          </a:xfrm>
          <a:custGeom>
            <a:avLst/>
            <a:gdLst/>
            <a:ahLst/>
            <a:cxnLst/>
            <a:rect l="l" t="t" r="r" b="b"/>
            <a:pathLst>
              <a:path w="147320" h="147320">
                <a:moveTo>
                  <a:pt x="79029" y="0"/>
                </a:moveTo>
                <a:lnTo>
                  <a:pt x="35956" y="10953"/>
                </a:lnTo>
                <a:lnTo>
                  <a:pt x="7873" y="39854"/>
                </a:lnTo>
                <a:lnTo>
                  <a:pt x="0" y="65828"/>
                </a:lnTo>
                <a:lnTo>
                  <a:pt x="1155" y="81934"/>
                </a:lnTo>
                <a:lnTo>
                  <a:pt x="18253" y="121263"/>
                </a:lnTo>
                <a:lnTo>
                  <a:pt x="50835" y="143708"/>
                </a:lnTo>
                <a:lnTo>
                  <a:pt x="73388" y="147272"/>
                </a:lnTo>
                <a:lnTo>
                  <a:pt x="87886" y="145849"/>
                </a:lnTo>
                <a:lnTo>
                  <a:pt x="124498" y="126693"/>
                </a:lnTo>
                <a:lnTo>
                  <a:pt x="145051" y="90967"/>
                </a:lnTo>
                <a:lnTo>
                  <a:pt x="147059" y="76656"/>
                </a:lnTo>
                <a:lnTo>
                  <a:pt x="145717" y="61471"/>
                </a:lnTo>
                <a:lnTo>
                  <a:pt x="127360" y="23723"/>
                </a:lnTo>
                <a:lnTo>
                  <a:pt x="92898" y="2406"/>
                </a:lnTo>
                <a:lnTo>
                  <a:pt x="79029" y="0"/>
                </a:lnTo>
                <a:close/>
              </a:path>
            </a:pathLst>
          </a:custGeom>
          <a:solidFill>
            <a:srgbClr val="E5E3E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9" name="object 279"/>
          <p:cNvSpPr/>
          <p:nvPr/>
        </p:nvSpPr>
        <p:spPr>
          <a:xfrm>
            <a:off x="4248156" y="4230384"/>
            <a:ext cx="147320" cy="147320"/>
          </a:xfrm>
          <a:custGeom>
            <a:avLst/>
            <a:gdLst/>
            <a:ahLst/>
            <a:cxnLst/>
            <a:rect l="l" t="t" r="r" b="b"/>
            <a:pathLst>
              <a:path w="147320" h="147320">
                <a:moveTo>
                  <a:pt x="79049" y="0"/>
                </a:moveTo>
                <a:lnTo>
                  <a:pt x="35946" y="10942"/>
                </a:lnTo>
                <a:lnTo>
                  <a:pt x="7870" y="39830"/>
                </a:lnTo>
                <a:lnTo>
                  <a:pt x="0" y="65795"/>
                </a:lnTo>
                <a:lnTo>
                  <a:pt x="1154" y="81915"/>
                </a:lnTo>
                <a:lnTo>
                  <a:pt x="18240" y="121269"/>
                </a:lnTo>
                <a:lnTo>
                  <a:pt x="50801" y="143711"/>
                </a:lnTo>
                <a:lnTo>
                  <a:pt x="73285" y="147263"/>
                </a:lnTo>
                <a:lnTo>
                  <a:pt x="87778" y="145841"/>
                </a:lnTo>
                <a:lnTo>
                  <a:pt x="124413" y="126706"/>
                </a:lnTo>
                <a:lnTo>
                  <a:pt x="145017" y="91016"/>
                </a:lnTo>
                <a:lnTo>
                  <a:pt x="147042" y="76718"/>
                </a:lnTo>
                <a:lnTo>
                  <a:pt x="145700" y="61526"/>
                </a:lnTo>
                <a:lnTo>
                  <a:pt x="127343" y="23767"/>
                </a:lnTo>
                <a:lnTo>
                  <a:pt x="92902" y="2425"/>
                </a:lnTo>
                <a:lnTo>
                  <a:pt x="79049" y="0"/>
                </a:lnTo>
                <a:close/>
              </a:path>
            </a:pathLst>
          </a:custGeom>
          <a:solidFill>
            <a:srgbClr val="E5E3E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0" name="object 280"/>
          <p:cNvSpPr/>
          <p:nvPr/>
        </p:nvSpPr>
        <p:spPr>
          <a:xfrm>
            <a:off x="4476124" y="4230375"/>
            <a:ext cx="147320" cy="147320"/>
          </a:xfrm>
          <a:custGeom>
            <a:avLst/>
            <a:gdLst/>
            <a:ahLst/>
            <a:cxnLst/>
            <a:rect l="l" t="t" r="r" b="b"/>
            <a:pathLst>
              <a:path w="147320" h="147320">
                <a:moveTo>
                  <a:pt x="78983" y="0"/>
                </a:moveTo>
                <a:lnTo>
                  <a:pt x="35912" y="10960"/>
                </a:lnTo>
                <a:lnTo>
                  <a:pt x="7853" y="39878"/>
                </a:lnTo>
                <a:lnTo>
                  <a:pt x="0" y="65866"/>
                </a:lnTo>
                <a:lnTo>
                  <a:pt x="1156" y="81969"/>
                </a:lnTo>
                <a:lnTo>
                  <a:pt x="18255" y="121294"/>
                </a:lnTo>
                <a:lnTo>
                  <a:pt x="50847" y="143725"/>
                </a:lnTo>
                <a:lnTo>
                  <a:pt x="73342" y="147272"/>
                </a:lnTo>
                <a:lnTo>
                  <a:pt x="87840" y="145849"/>
                </a:lnTo>
                <a:lnTo>
                  <a:pt x="124452" y="126693"/>
                </a:lnTo>
                <a:lnTo>
                  <a:pt x="145005" y="90967"/>
                </a:lnTo>
                <a:lnTo>
                  <a:pt x="147013" y="76656"/>
                </a:lnTo>
                <a:lnTo>
                  <a:pt x="145671" y="61471"/>
                </a:lnTo>
                <a:lnTo>
                  <a:pt x="127314" y="23723"/>
                </a:lnTo>
                <a:lnTo>
                  <a:pt x="92851" y="2406"/>
                </a:lnTo>
                <a:lnTo>
                  <a:pt x="78983" y="0"/>
                </a:lnTo>
                <a:close/>
              </a:path>
            </a:pathLst>
          </a:custGeom>
          <a:solidFill>
            <a:srgbClr val="E5E3E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1" name="object 281"/>
          <p:cNvSpPr/>
          <p:nvPr/>
        </p:nvSpPr>
        <p:spPr>
          <a:xfrm>
            <a:off x="4704113" y="4230375"/>
            <a:ext cx="147320" cy="147320"/>
          </a:xfrm>
          <a:custGeom>
            <a:avLst/>
            <a:gdLst/>
            <a:ahLst/>
            <a:cxnLst/>
            <a:rect l="l" t="t" r="r" b="b"/>
            <a:pathLst>
              <a:path w="147320" h="147320">
                <a:moveTo>
                  <a:pt x="79011" y="0"/>
                </a:moveTo>
                <a:lnTo>
                  <a:pt x="35942" y="10956"/>
                </a:lnTo>
                <a:lnTo>
                  <a:pt x="7867" y="39863"/>
                </a:lnTo>
                <a:lnTo>
                  <a:pt x="0" y="65842"/>
                </a:lnTo>
                <a:lnTo>
                  <a:pt x="1156" y="81947"/>
                </a:lnTo>
                <a:lnTo>
                  <a:pt x="18256" y="121273"/>
                </a:lnTo>
                <a:lnTo>
                  <a:pt x="50842" y="143713"/>
                </a:lnTo>
                <a:lnTo>
                  <a:pt x="73377" y="147272"/>
                </a:lnTo>
                <a:lnTo>
                  <a:pt x="87861" y="145849"/>
                </a:lnTo>
                <a:lnTo>
                  <a:pt x="124467" y="126693"/>
                </a:lnTo>
                <a:lnTo>
                  <a:pt x="145038" y="90967"/>
                </a:lnTo>
                <a:lnTo>
                  <a:pt x="147048" y="76656"/>
                </a:lnTo>
                <a:lnTo>
                  <a:pt x="145704" y="61471"/>
                </a:lnTo>
                <a:lnTo>
                  <a:pt x="127331" y="23723"/>
                </a:lnTo>
                <a:lnTo>
                  <a:pt x="92869" y="2406"/>
                </a:lnTo>
                <a:lnTo>
                  <a:pt x="79011" y="0"/>
                </a:lnTo>
                <a:close/>
              </a:path>
            </a:pathLst>
          </a:custGeom>
          <a:solidFill>
            <a:srgbClr val="E5E3E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2" name="object 282"/>
          <p:cNvSpPr/>
          <p:nvPr/>
        </p:nvSpPr>
        <p:spPr>
          <a:xfrm>
            <a:off x="4932138" y="4230384"/>
            <a:ext cx="147320" cy="147320"/>
          </a:xfrm>
          <a:custGeom>
            <a:avLst/>
            <a:gdLst/>
            <a:ahLst/>
            <a:cxnLst/>
            <a:rect l="l" t="t" r="r" b="b"/>
            <a:pathLst>
              <a:path w="147320" h="147320">
                <a:moveTo>
                  <a:pt x="79050" y="0"/>
                </a:moveTo>
                <a:lnTo>
                  <a:pt x="35924" y="10942"/>
                </a:lnTo>
                <a:lnTo>
                  <a:pt x="7861" y="39830"/>
                </a:lnTo>
                <a:lnTo>
                  <a:pt x="0" y="65795"/>
                </a:lnTo>
                <a:lnTo>
                  <a:pt x="1152" y="81915"/>
                </a:lnTo>
                <a:lnTo>
                  <a:pt x="18223" y="121269"/>
                </a:lnTo>
                <a:lnTo>
                  <a:pt x="50783" y="143711"/>
                </a:lnTo>
                <a:lnTo>
                  <a:pt x="73286" y="147263"/>
                </a:lnTo>
                <a:lnTo>
                  <a:pt x="87778" y="145841"/>
                </a:lnTo>
                <a:lnTo>
                  <a:pt x="124414" y="126706"/>
                </a:lnTo>
                <a:lnTo>
                  <a:pt x="145018" y="91016"/>
                </a:lnTo>
                <a:lnTo>
                  <a:pt x="147042" y="76718"/>
                </a:lnTo>
                <a:lnTo>
                  <a:pt x="145700" y="61526"/>
                </a:lnTo>
                <a:lnTo>
                  <a:pt x="127344" y="23767"/>
                </a:lnTo>
                <a:lnTo>
                  <a:pt x="92902" y="2425"/>
                </a:lnTo>
                <a:lnTo>
                  <a:pt x="79050" y="0"/>
                </a:lnTo>
                <a:close/>
              </a:path>
            </a:pathLst>
          </a:custGeom>
          <a:solidFill>
            <a:srgbClr val="E5E3E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3" name="object 283"/>
          <p:cNvSpPr/>
          <p:nvPr/>
        </p:nvSpPr>
        <p:spPr>
          <a:xfrm>
            <a:off x="5160108" y="4230375"/>
            <a:ext cx="147320" cy="147320"/>
          </a:xfrm>
          <a:custGeom>
            <a:avLst/>
            <a:gdLst/>
            <a:ahLst/>
            <a:cxnLst/>
            <a:rect l="l" t="t" r="r" b="b"/>
            <a:pathLst>
              <a:path w="147320" h="147320">
                <a:moveTo>
                  <a:pt x="78977" y="0"/>
                </a:moveTo>
                <a:lnTo>
                  <a:pt x="35909" y="10961"/>
                </a:lnTo>
                <a:lnTo>
                  <a:pt x="7852" y="39882"/>
                </a:lnTo>
                <a:lnTo>
                  <a:pt x="0" y="65871"/>
                </a:lnTo>
                <a:lnTo>
                  <a:pt x="1156" y="81973"/>
                </a:lnTo>
                <a:lnTo>
                  <a:pt x="18257" y="121296"/>
                </a:lnTo>
                <a:lnTo>
                  <a:pt x="50850" y="143726"/>
                </a:lnTo>
                <a:lnTo>
                  <a:pt x="73343" y="147272"/>
                </a:lnTo>
                <a:lnTo>
                  <a:pt x="87826" y="145849"/>
                </a:lnTo>
                <a:lnTo>
                  <a:pt x="124433" y="126693"/>
                </a:lnTo>
                <a:lnTo>
                  <a:pt x="145003" y="90967"/>
                </a:lnTo>
                <a:lnTo>
                  <a:pt x="147013" y="76656"/>
                </a:lnTo>
                <a:lnTo>
                  <a:pt x="145670" y="61471"/>
                </a:lnTo>
                <a:lnTo>
                  <a:pt x="127296" y="23723"/>
                </a:lnTo>
                <a:lnTo>
                  <a:pt x="92834" y="2406"/>
                </a:lnTo>
                <a:lnTo>
                  <a:pt x="78977" y="0"/>
                </a:lnTo>
                <a:close/>
              </a:path>
            </a:pathLst>
          </a:custGeom>
          <a:solidFill>
            <a:srgbClr val="E5E3E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4" name="object 284"/>
          <p:cNvSpPr/>
          <p:nvPr/>
        </p:nvSpPr>
        <p:spPr>
          <a:xfrm>
            <a:off x="5388139" y="4230379"/>
            <a:ext cx="147320" cy="147320"/>
          </a:xfrm>
          <a:custGeom>
            <a:avLst/>
            <a:gdLst/>
            <a:ahLst/>
            <a:cxnLst/>
            <a:rect l="l" t="t" r="r" b="b"/>
            <a:pathLst>
              <a:path w="147320" h="147320">
                <a:moveTo>
                  <a:pt x="78984" y="0"/>
                </a:moveTo>
                <a:lnTo>
                  <a:pt x="35914" y="10956"/>
                </a:lnTo>
                <a:lnTo>
                  <a:pt x="7855" y="39872"/>
                </a:lnTo>
                <a:lnTo>
                  <a:pt x="0" y="65858"/>
                </a:lnTo>
                <a:lnTo>
                  <a:pt x="1157" y="81967"/>
                </a:lnTo>
                <a:lnTo>
                  <a:pt x="18260" y="121301"/>
                </a:lnTo>
                <a:lnTo>
                  <a:pt x="50844" y="143729"/>
                </a:lnTo>
                <a:lnTo>
                  <a:pt x="73291" y="147268"/>
                </a:lnTo>
                <a:lnTo>
                  <a:pt x="87786" y="145846"/>
                </a:lnTo>
                <a:lnTo>
                  <a:pt x="124408" y="126699"/>
                </a:lnTo>
                <a:lnTo>
                  <a:pt x="144984" y="90988"/>
                </a:lnTo>
                <a:lnTo>
                  <a:pt x="146999" y="76683"/>
                </a:lnTo>
                <a:lnTo>
                  <a:pt x="145657" y="61494"/>
                </a:lnTo>
                <a:lnTo>
                  <a:pt x="127300" y="23742"/>
                </a:lnTo>
                <a:lnTo>
                  <a:pt x="92846" y="2414"/>
                </a:lnTo>
                <a:lnTo>
                  <a:pt x="78984" y="0"/>
                </a:lnTo>
                <a:close/>
              </a:path>
            </a:pathLst>
          </a:custGeom>
          <a:solidFill>
            <a:srgbClr val="E5E3E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5" name="object 285"/>
          <p:cNvSpPr/>
          <p:nvPr/>
        </p:nvSpPr>
        <p:spPr>
          <a:xfrm>
            <a:off x="5616076" y="4230375"/>
            <a:ext cx="147320" cy="147320"/>
          </a:xfrm>
          <a:custGeom>
            <a:avLst/>
            <a:gdLst/>
            <a:ahLst/>
            <a:cxnLst/>
            <a:rect l="l" t="t" r="r" b="b"/>
            <a:pathLst>
              <a:path w="147320" h="147320">
                <a:moveTo>
                  <a:pt x="79011" y="0"/>
                </a:moveTo>
                <a:lnTo>
                  <a:pt x="35942" y="10956"/>
                </a:lnTo>
                <a:lnTo>
                  <a:pt x="7867" y="39863"/>
                </a:lnTo>
                <a:lnTo>
                  <a:pt x="0" y="65842"/>
                </a:lnTo>
                <a:lnTo>
                  <a:pt x="1156" y="81947"/>
                </a:lnTo>
                <a:lnTo>
                  <a:pt x="18256" y="121273"/>
                </a:lnTo>
                <a:lnTo>
                  <a:pt x="50842" y="143713"/>
                </a:lnTo>
                <a:lnTo>
                  <a:pt x="73377" y="147272"/>
                </a:lnTo>
                <a:lnTo>
                  <a:pt x="87861" y="145849"/>
                </a:lnTo>
                <a:lnTo>
                  <a:pt x="124467" y="126693"/>
                </a:lnTo>
                <a:lnTo>
                  <a:pt x="145038" y="90967"/>
                </a:lnTo>
                <a:lnTo>
                  <a:pt x="147048" y="76656"/>
                </a:lnTo>
                <a:lnTo>
                  <a:pt x="145704" y="61471"/>
                </a:lnTo>
                <a:lnTo>
                  <a:pt x="127331" y="23723"/>
                </a:lnTo>
                <a:lnTo>
                  <a:pt x="92869" y="2406"/>
                </a:lnTo>
                <a:lnTo>
                  <a:pt x="79011" y="0"/>
                </a:lnTo>
                <a:close/>
              </a:path>
            </a:pathLst>
          </a:custGeom>
          <a:solidFill>
            <a:srgbClr val="E5E3E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6" name="object 286"/>
          <p:cNvSpPr/>
          <p:nvPr/>
        </p:nvSpPr>
        <p:spPr>
          <a:xfrm>
            <a:off x="5844090" y="4230375"/>
            <a:ext cx="147320" cy="147320"/>
          </a:xfrm>
          <a:custGeom>
            <a:avLst/>
            <a:gdLst/>
            <a:ahLst/>
            <a:cxnLst/>
            <a:rect l="l" t="t" r="r" b="b"/>
            <a:pathLst>
              <a:path w="147320" h="147320">
                <a:moveTo>
                  <a:pt x="78977" y="0"/>
                </a:moveTo>
                <a:lnTo>
                  <a:pt x="35909" y="10961"/>
                </a:lnTo>
                <a:lnTo>
                  <a:pt x="7852" y="39882"/>
                </a:lnTo>
                <a:lnTo>
                  <a:pt x="0" y="65871"/>
                </a:lnTo>
                <a:lnTo>
                  <a:pt x="1156" y="81973"/>
                </a:lnTo>
                <a:lnTo>
                  <a:pt x="18257" y="121296"/>
                </a:lnTo>
                <a:lnTo>
                  <a:pt x="50850" y="143726"/>
                </a:lnTo>
                <a:lnTo>
                  <a:pt x="73343" y="147272"/>
                </a:lnTo>
                <a:lnTo>
                  <a:pt x="87826" y="145849"/>
                </a:lnTo>
                <a:lnTo>
                  <a:pt x="124433" y="126693"/>
                </a:lnTo>
                <a:lnTo>
                  <a:pt x="145003" y="90967"/>
                </a:lnTo>
                <a:lnTo>
                  <a:pt x="147013" y="76656"/>
                </a:lnTo>
                <a:lnTo>
                  <a:pt x="145670" y="61471"/>
                </a:lnTo>
                <a:lnTo>
                  <a:pt x="127296" y="23723"/>
                </a:lnTo>
                <a:lnTo>
                  <a:pt x="92834" y="2406"/>
                </a:lnTo>
                <a:lnTo>
                  <a:pt x="78977" y="0"/>
                </a:lnTo>
                <a:close/>
              </a:path>
            </a:pathLst>
          </a:custGeom>
          <a:solidFill>
            <a:srgbClr val="E5E3E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7" name="object 287"/>
          <p:cNvSpPr/>
          <p:nvPr/>
        </p:nvSpPr>
        <p:spPr>
          <a:xfrm>
            <a:off x="6072072" y="4230375"/>
            <a:ext cx="147320" cy="147320"/>
          </a:xfrm>
          <a:custGeom>
            <a:avLst/>
            <a:gdLst/>
            <a:ahLst/>
            <a:cxnLst/>
            <a:rect l="l" t="t" r="r" b="b"/>
            <a:pathLst>
              <a:path w="147320" h="147320">
                <a:moveTo>
                  <a:pt x="78982" y="0"/>
                </a:moveTo>
                <a:lnTo>
                  <a:pt x="35934" y="10960"/>
                </a:lnTo>
                <a:lnTo>
                  <a:pt x="7862" y="39878"/>
                </a:lnTo>
                <a:lnTo>
                  <a:pt x="0" y="65866"/>
                </a:lnTo>
                <a:lnTo>
                  <a:pt x="1158" y="81969"/>
                </a:lnTo>
                <a:lnTo>
                  <a:pt x="18272" y="121294"/>
                </a:lnTo>
                <a:lnTo>
                  <a:pt x="50865" y="143725"/>
                </a:lnTo>
                <a:lnTo>
                  <a:pt x="73342" y="147272"/>
                </a:lnTo>
                <a:lnTo>
                  <a:pt x="87839" y="145849"/>
                </a:lnTo>
                <a:lnTo>
                  <a:pt x="124451" y="126693"/>
                </a:lnTo>
                <a:lnTo>
                  <a:pt x="145005" y="90967"/>
                </a:lnTo>
                <a:lnTo>
                  <a:pt x="147012" y="76656"/>
                </a:lnTo>
                <a:lnTo>
                  <a:pt x="145670" y="61471"/>
                </a:lnTo>
                <a:lnTo>
                  <a:pt x="127313" y="23723"/>
                </a:lnTo>
                <a:lnTo>
                  <a:pt x="92851" y="2406"/>
                </a:lnTo>
                <a:lnTo>
                  <a:pt x="78982" y="0"/>
                </a:lnTo>
                <a:close/>
              </a:path>
            </a:pathLst>
          </a:custGeom>
          <a:solidFill>
            <a:srgbClr val="E5E3E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8" name="object 288"/>
          <p:cNvSpPr/>
          <p:nvPr/>
        </p:nvSpPr>
        <p:spPr>
          <a:xfrm>
            <a:off x="6300063" y="4230375"/>
            <a:ext cx="147320" cy="147320"/>
          </a:xfrm>
          <a:custGeom>
            <a:avLst/>
            <a:gdLst/>
            <a:ahLst/>
            <a:cxnLst/>
            <a:rect l="l" t="t" r="r" b="b"/>
            <a:pathLst>
              <a:path w="147320" h="147320">
                <a:moveTo>
                  <a:pt x="79017" y="0"/>
                </a:moveTo>
                <a:lnTo>
                  <a:pt x="35945" y="10955"/>
                </a:lnTo>
                <a:lnTo>
                  <a:pt x="7868" y="39860"/>
                </a:lnTo>
                <a:lnTo>
                  <a:pt x="0" y="65837"/>
                </a:lnTo>
                <a:lnTo>
                  <a:pt x="1156" y="81943"/>
                </a:lnTo>
                <a:lnTo>
                  <a:pt x="18254" y="121270"/>
                </a:lnTo>
                <a:lnTo>
                  <a:pt x="50838" y="143712"/>
                </a:lnTo>
                <a:lnTo>
                  <a:pt x="73377" y="147272"/>
                </a:lnTo>
                <a:lnTo>
                  <a:pt x="87874" y="145849"/>
                </a:lnTo>
                <a:lnTo>
                  <a:pt x="124486" y="126693"/>
                </a:lnTo>
                <a:lnTo>
                  <a:pt x="145040" y="90967"/>
                </a:lnTo>
                <a:lnTo>
                  <a:pt x="147048" y="76656"/>
                </a:lnTo>
                <a:lnTo>
                  <a:pt x="145706" y="61471"/>
                </a:lnTo>
                <a:lnTo>
                  <a:pt x="127349" y="23723"/>
                </a:lnTo>
                <a:lnTo>
                  <a:pt x="92886" y="2406"/>
                </a:lnTo>
                <a:lnTo>
                  <a:pt x="79017" y="0"/>
                </a:lnTo>
                <a:close/>
              </a:path>
            </a:pathLst>
          </a:custGeom>
          <a:solidFill>
            <a:srgbClr val="E5E3E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9" name="object 289"/>
          <p:cNvSpPr/>
          <p:nvPr/>
        </p:nvSpPr>
        <p:spPr>
          <a:xfrm>
            <a:off x="6528042" y="4230375"/>
            <a:ext cx="147320" cy="147320"/>
          </a:xfrm>
          <a:custGeom>
            <a:avLst/>
            <a:gdLst/>
            <a:ahLst/>
            <a:cxnLst/>
            <a:rect l="l" t="t" r="r" b="b"/>
            <a:pathLst>
              <a:path w="147320" h="147320">
                <a:moveTo>
                  <a:pt x="79011" y="0"/>
                </a:moveTo>
                <a:lnTo>
                  <a:pt x="35942" y="10956"/>
                </a:lnTo>
                <a:lnTo>
                  <a:pt x="7867" y="39863"/>
                </a:lnTo>
                <a:lnTo>
                  <a:pt x="0" y="65842"/>
                </a:lnTo>
                <a:lnTo>
                  <a:pt x="1156" y="81947"/>
                </a:lnTo>
                <a:lnTo>
                  <a:pt x="18256" y="121273"/>
                </a:lnTo>
                <a:lnTo>
                  <a:pt x="50842" y="143713"/>
                </a:lnTo>
                <a:lnTo>
                  <a:pt x="73377" y="147272"/>
                </a:lnTo>
                <a:lnTo>
                  <a:pt x="87861" y="145849"/>
                </a:lnTo>
                <a:lnTo>
                  <a:pt x="124467" y="126693"/>
                </a:lnTo>
                <a:lnTo>
                  <a:pt x="145038" y="90967"/>
                </a:lnTo>
                <a:lnTo>
                  <a:pt x="147048" y="76656"/>
                </a:lnTo>
                <a:lnTo>
                  <a:pt x="145704" y="61471"/>
                </a:lnTo>
                <a:lnTo>
                  <a:pt x="127331" y="23723"/>
                </a:lnTo>
                <a:lnTo>
                  <a:pt x="92869" y="2406"/>
                </a:lnTo>
                <a:lnTo>
                  <a:pt x="79011" y="0"/>
                </a:lnTo>
                <a:close/>
              </a:path>
            </a:pathLst>
          </a:custGeom>
          <a:solidFill>
            <a:srgbClr val="E5E3E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0" name="object 290"/>
          <p:cNvSpPr/>
          <p:nvPr/>
        </p:nvSpPr>
        <p:spPr>
          <a:xfrm>
            <a:off x="6756057" y="4230375"/>
            <a:ext cx="147320" cy="147320"/>
          </a:xfrm>
          <a:custGeom>
            <a:avLst/>
            <a:gdLst/>
            <a:ahLst/>
            <a:cxnLst/>
            <a:rect l="l" t="t" r="r" b="b"/>
            <a:pathLst>
              <a:path w="147320" h="147320">
                <a:moveTo>
                  <a:pt x="78982" y="0"/>
                </a:moveTo>
                <a:lnTo>
                  <a:pt x="35934" y="10960"/>
                </a:lnTo>
                <a:lnTo>
                  <a:pt x="7862" y="39878"/>
                </a:lnTo>
                <a:lnTo>
                  <a:pt x="0" y="65866"/>
                </a:lnTo>
                <a:lnTo>
                  <a:pt x="1158" y="81969"/>
                </a:lnTo>
                <a:lnTo>
                  <a:pt x="18272" y="121294"/>
                </a:lnTo>
                <a:lnTo>
                  <a:pt x="50865" y="143725"/>
                </a:lnTo>
                <a:lnTo>
                  <a:pt x="73342" y="147272"/>
                </a:lnTo>
                <a:lnTo>
                  <a:pt x="87839" y="145849"/>
                </a:lnTo>
                <a:lnTo>
                  <a:pt x="124451" y="126693"/>
                </a:lnTo>
                <a:lnTo>
                  <a:pt x="145005" y="90967"/>
                </a:lnTo>
                <a:lnTo>
                  <a:pt x="147012" y="76656"/>
                </a:lnTo>
                <a:lnTo>
                  <a:pt x="145670" y="61471"/>
                </a:lnTo>
                <a:lnTo>
                  <a:pt x="127313" y="23723"/>
                </a:lnTo>
                <a:lnTo>
                  <a:pt x="92851" y="2406"/>
                </a:lnTo>
                <a:lnTo>
                  <a:pt x="78982" y="0"/>
                </a:lnTo>
                <a:close/>
              </a:path>
            </a:pathLst>
          </a:custGeom>
          <a:solidFill>
            <a:srgbClr val="E5E3E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1" name="object 291"/>
          <p:cNvSpPr/>
          <p:nvPr/>
        </p:nvSpPr>
        <p:spPr>
          <a:xfrm>
            <a:off x="6983999" y="4230375"/>
            <a:ext cx="147320" cy="147320"/>
          </a:xfrm>
          <a:custGeom>
            <a:avLst/>
            <a:gdLst/>
            <a:ahLst/>
            <a:cxnLst/>
            <a:rect l="l" t="t" r="r" b="b"/>
            <a:pathLst>
              <a:path w="147320" h="147320">
                <a:moveTo>
                  <a:pt x="79064" y="0"/>
                </a:moveTo>
                <a:lnTo>
                  <a:pt x="35989" y="10948"/>
                </a:lnTo>
                <a:lnTo>
                  <a:pt x="7887" y="39836"/>
                </a:lnTo>
                <a:lnTo>
                  <a:pt x="0" y="65799"/>
                </a:lnTo>
                <a:lnTo>
                  <a:pt x="1155" y="81907"/>
                </a:lnTo>
                <a:lnTo>
                  <a:pt x="18252" y="121239"/>
                </a:lnTo>
                <a:lnTo>
                  <a:pt x="50826" y="143694"/>
                </a:lnTo>
                <a:lnTo>
                  <a:pt x="73423" y="147272"/>
                </a:lnTo>
                <a:lnTo>
                  <a:pt x="87921" y="145849"/>
                </a:lnTo>
                <a:lnTo>
                  <a:pt x="124533" y="126693"/>
                </a:lnTo>
                <a:lnTo>
                  <a:pt x="145086" y="90967"/>
                </a:lnTo>
                <a:lnTo>
                  <a:pt x="147094" y="76656"/>
                </a:lnTo>
                <a:lnTo>
                  <a:pt x="145752" y="61471"/>
                </a:lnTo>
                <a:lnTo>
                  <a:pt x="127395" y="23723"/>
                </a:lnTo>
                <a:lnTo>
                  <a:pt x="92932" y="2406"/>
                </a:lnTo>
                <a:lnTo>
                  <a:pt x="79064" y="0"/>
                </a:lnTo>
                <a:close/>
              </a:path>
            </a:pathLst>
          </a:custGeom>
          <a:solidFill>
            <a:srgbClr val="E5E3E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2" name="object 292"/>
          <p:cNvSpPr/>
          <p:nvPr/>
        </p:nvSpPr>
        <p:spPr>
          <a:xfrm>
            <a:off x="7212022" y="4230379"/>
            <a:ext cx="147320" cy="147320"/>
          </a:xfrm>
          <a:custGeom>
            <a:avLst/>
            <a:gdLst/>
            <a:ahLst/>
            <a:cxnLst/>
            <a:rect l="l" t="t" r="r" b="b"/>
            <a:pathLst>
              <a:path w="147320" h="147320">
                <a:moveTo>
                  <a:pt x="79030" y="0"/>
                </a:moveTo>
                <a:lnTo>
                  <a:pt x="35974" y="10949"/>
                </a:lnTo>
                <a:lnTo>
                  <a:pt x="7880" y="39847"/>
                </a:lnTo>
                <a:lnTo>
                  <a:pt x="0" y="65819"/>
                </a:lnTo>
                <a:lnTo>
                  <a:pt x="1157" y="81931"/>
                </a:lnTo>
                <a:lnTo>
                  <a:pt x="18270" y="121270"/>
                </a:lnTo>
                <a:lnTo>
                  <a:pt x="50846" y="143712"/>
                </a:lnTo>
                <a:lnTo>
                  <a:pt x="73337" y="147268"/>
                </a:lnTo>
                <a:lnTo>
                  <a:pt x="87832" y="145846"/>
                </a:lnTo>
                <a:lnTo>
                  <a:pt x="124454" y="126699"/>
                </a:lnTo>
                <a:lnTo>
                  <a:pt x="145029" y="90988"/>
                </a:lnTo>
                <a:lnTo>
                  <a:pt x="147044" y="76683"/>
                </a:lnTo>
                <a:lnTo>
                  <a:pt x="145702" y="61494"/>
                </a:lnTo>
                <a:lnTo>
                  <a:pt x="127346" y="23742"/>
                </a:lnTo>
                <a:lnTo>
                  <a:pt x="92892" y="2414"/>
                </a:lnTo>
                <a:lnTo>
                  <a:pt x="79030" y="0"/>
                </a:lnTo>
                <a:close/>
              </a:path>
            </a:pathLst>
          </a:custGeom>
          <a:solidFill>
            <a:srgbClr val="E5E3E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3" name="object 293"/>
          <p:cNvSpPr/>
          <p:nvPr/>
        </p:nvSpPr>
        <p:spPr>
          <a:xfrm>
            <a:off x="7440041" y="4230375"/>
            <a:ext cx="147320" cy="147320"/>
          </a:xfrm>
          <a:custGeom>
            <a:avLst/>
            <a:gdLst/>
            <a:ahLst/>
            <a:cxnLst/>
            <a:rect l="l" t="t" r="r" b="b"/>
            <a:pathLst>
              <a:path w="147320" h="147320">
                <a:moveTo>
                  <a:pt x="78983" y="0"/>
                </a:moveTo>
                <a:lnTo>
                  <a:pt x="35912" y="10960"/>
                </a:lnTo>
                <a:lnTo>
                  <a:pt x="7853" y="39878"/>
                </a:lnTo>
                <a:lnTo>
                  <a:pt x="0" y="65866"/>
                </a:lnTo>
                <a:lnTo>
                  <a:pt x="1156" y="81969"/>
                </a:lnTo>
                <a:lnTo>
                  <a:pt x="18255" y="121294"/>
                </a:lnTo>
                <a:lnTo>
                  <a:pt x="50847" y="143725"/>
                </a:lnTo>
                <a:lnTo>
                  <a:pt x="73342" y="147272"/>
                </a:lnTo>
                <a:lnTo>
                  <a:pt x="87840" y="145849"/>
                </a:lnTo>
                <a:lnTo>
                  <a:pt x="124452" y="126693"/>
                </a:lnTo>
                <a:lnTo>
                  <a:pt x="145005" y="90967"/>
                </a:lnTo>
                <a:lnTo>
                  <a:pt x="147013" y="76656"/>
                </a:lnTo>
                <a:lnTo>
                  <a:pt x="145671" y="61471"/>
                </a:lnTo>
                <a:lnTo>
                  <a:pt x="127314" y="23723"/>
                </a:lnTo>
                <a:lnTo>
                  <a:pt x="92851" y="2406"/>
                </a:lnTo>
                <a:lnTo>
                  <a:pt x="78983" y="0"/>
                </a:lnTo>
                <a:close/>
              </a:path>
            </a:pathLst>
          </a:custGeom>
          <a:solidFill>
            <a:srgbClr val="E5E3E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4" name="object 294"/>
          <p:cNvSpPr/>
          <p:nvPr/>
        </p:nvSpPr>
        <p:spPr>
          <a:xfrm>
            <a:off x="7668021" y="4230375"/>
            <a:ext cx="147320" cy="147320"/>
          </a:xfrm>
          <a:custGeom>
            <a:avLst/>
            <a:gdLst/>
            <a:ahLst/>
            <a:cxnLst/>
            <a:rect l="l" t="t" r="r" b="b"/>
            <a:pathLst>
              <a:path w="147320" h="147320">
                <a:moveTo>
                  <a:pt x="78982" y="0"/>
                </a:moveTo>
                <a:lnTo>
                  <a:pt x="35934" y="10960"/>
                </a:lnTo>
                <a:lnTo>
                  <a:pt x="7862" y="39878"/>
                </a:lnTo>
                <a:lnTo>
                  <a:pt x="0" y="65866"/>
                </a:lnTo>
                <a:lnTo>
                  <a:pt x="1158" y="81969"/>
                </a:lnTo>
                <a:lnTo>
                  <a:pt x="18272" y="121294"/>
                </a:lnTo>
                <a:lnTo>
                  <a:pt x="50865" y="143725"/>
                </a:lnTo>
                <a:lnTo>
                  <a:pt x="73342" y="147272"/>
                </a:lnTo>
                <a:lnTo>
                  <a:pt x="87839" y="145849"/>
                </a:lnTo>
                <a:lnTo>
                  <a:pt x="124451" y="126693"/>
                </a:lnTo>
                <a:lnTo>
                  <a:pt x="145005" y="90967"/>
                </a:lnTo>
                <a:lnTo>
                  <a:pt x="147012" y="76656"/>
                </a:lnTo>
                <a:lnTo>
                  <a:pt x="145670" y="61471"/>
                </a:lnTo>
                <a:lnTo>
                  <a:pt x="127313" y="23723"/>
                </a:lnTo>
                <a:lnTo>
                  <a:pt x="92851" y="2406"/>
                </a:lnTo>
                <a:lnTo>
                  <a:pt x="78982" y="0"/>
                </a:lnTo>
                <a:close/>
              </a:path>
            </a:pathLst>
          </a:custGeom>
          <a:solidFill>
            <a:srgbClr val="E5E3E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5" name="object 295"/>
          <p:cNvSpPr/>
          <p:nvPr/>
        </p:nvSpPr>
        <p:spPr>
          <a:xfrm>
            <a:off x="7896004" y="4230379"/>
            <a:ext cx="147320" cy="147320"/>
          </a:xfrm>
          <a:custGeom>
            <a:avLst/>
            <a:gdLst/>
            <a:ahLst/>
            <a:cxnLst/>
            <a:rect l="l" t="t" r="r" b="b"/>
            <a:pathLst>
              <a:path w="147320" h="147320">
                <a:moveTo>
                  <a:pt x="79031" y="0"/>
                </a:moveTo>
                <a:lnTo>
                  <a:pt x="35958" y="10949"/>
                </a:lnTo>
                <a:lnTo>
                  <a:pt x="7874" y="39847"/>
                </a:lnTo>
                <a:lnTo>
                  <a:pt x="0" y="65819"/>
                </a:lnTo>
                <a:lnTo>
                  <a:pt x="1156" y="81931"/>
                </a:lnTo>
                <a:lnTo>
                  <a:pt x="18258" y="121270"/>
                </a:lnTo>
                <a:lnTo>
                  <a:pt x="50833" y="143712"/>
                </a:lnTo>
                <a:lnTo>
                  <a:pt x="73337" y="147268"/>
                </a:lnTo>
                <a:lnTo>
                  <a:pt x="87833" y="145846"/>
                </a:lnTo>
                <a:lnTo>
                  <a:pt x="124455" y="126699"/>
                </a:lnTo>
                <a:lnTo>
                  <a:pt x="145030" y="90988"/>
                </a:lnTo>
                <a:lnTo>
                  <a:pt x="147045" y="76683"/>
                </a:lnTo>
                <a:lnTo>
                  <a:pt x="145703" y="61494"/>
                </a:lnTo>
                <a:lnTo>
                  <a:pt x="127346" y="23742"/>
                </a:lnTo>
                <a:lnTo>
                  <a:pt x="92892" y="2414"/>
                </a:lnTo>
                <a:lnTo>
                  <a:pt x="79031" y="0"/>
                </a:lnTo>
                <a:close/>
              </a:path>
            </a:pathLst>
          </a:custGeom>
          <a:solidFill>
            <a:srgbClr val="E5E3E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6" name="object 296"/>
          <p:cNvSpPr/>
          <p:nvPr/>
        </p:nvSpPr>
        <p:spPr>
          <a:xfrm>
            <a:off x="9035989" y="4230375"/>
            <a:ext cx="147320" cy="147320"/>
          </a:xfrm>
          <a:custGeom>
            <a:avLst/>
            <a:gdLst/>
            <a:ahLst/>
            <a:cxnLst/>
            <a:rect l="l" t="t" r="r" b="b"/>
            <a:pathLst>
              <a:path w="147320" h="147320">
                <a:moveTo>
                  <a:pt x="78977" y="0"/>
                </a:moveTo>
                <a:lnTo>
                  <a:pt x="35909" y="10961"/>
                </a:lnTo>
                <a:lnTo>
                  <a:pt x="7852" y="39882"/>
                </a:lnTo>
                <a:lnTo>
                  <a:pt x="0" y="65871"/>
                </a:lnTo>
                <a:lnTo>
                  <a:pt x="1156" y="81973"/>
                </a:lnTo>
                <a:lnTo>
                  <a:pt x="18257" y="121296"/>
                </a:lnTo>
                <a:lnTo>
                  <a:pt x="50850" y="143726"/>
                </a:lnTo>
                <a:lnTo>
                  <a:pt x="73343" y="147272"/>
                </a:lnTo>
                <a:lnTo>
                  <a:pt x="87826" y="145849"/>
                </a:lnTo>
                <a:lnTo>
                  <a:pt x="124433" y="126693"/>
                </a:lnTo>
                <a:lnTo>
                  <a:pt x="145003" y="90967"/>
                </a:lnTo>
                <a:lnTo>
                  <a:pt x="147013" y="76656"/>
                </a:lnTo>
                <a:lnTo>
                  <a:pt x="145670" y="61471"/>
                </a:lnTo>
                <a:lnTo>
                  <a:pt x="127296" y="23723"/>
                </a:lnTo>
                <a:lnTo>
                  <a:pt x="92834" y="2406"/>
                </a:lnTo>
                <a:lnTo>
                  <a:pt x="78977" y="0"/>
                </a:lnTo>
                <a:close/>
              </a:path>
            </a:pathLst>
          </a:custGeom>
          <a:solidFill>
            <a:srgbClr val="E5E3E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7" name="object 297"/>
          <p:cNvSpPr/>
          <p:nvPr/>
        </p:nvSpPr>
        <p:spPr>
          <a:xfrm>
            <a:off x="9263640" y="4230159"/>
            <a:ext cx="147320" cy="147320"/>
          </a:xfrm>
          <a:custGeom>
            <a:avLst/>
            <a:gdLst/>
            <a:ahLst/>
            <a:cxnLst/>
            <a:rect l="l" t="t" r="r" b="b"/>
            <a:pathLst>
              <a:path w="147320" h="147320">
                <a:moveTo>
                  <a:pt x="73671" y="0"/>
                </a:moveTo>
                <a:lnTo>
                  <a:pt x="33365" y="11985"/>
                </a:lnTo>
                <a:lnTo>
                  <a:pt x="6624" y="43008"/>
                </a:lnTo>
                <a:lnTo>
                  <a:pt x="0" y="70613"/>
                </a:lnTo>
                <a:lnTo>
                  <a:pt x="1344" y="85796"/>
                </a:lnTo>
                <a:lnTo>
                  <a:pt x="19716" y="123543"/>
                </a:lnTo>
                <a:lnTo>
                  <a:pt x="54178" y="144865"/>
                </a:lnTo>
                <a:lnTo>
                  <a:pt x="68035" y="147272"/>
                </a:lnTo>
                <a:lnTo>
                  <a:pt x="83741" y="146023"/>
                </a:lnTo>
                <a:lnTo>
                  <a:pt x="122378" y="128346"/>
                </a:lnTo>
                <a:lnTo>
                  <a:pt x="144324" y="94923"/>
                </a:lnTo>
                <a:lnTo>
                  <a:pt x="147047" y="81427"/>
                </a:lnTo>
                <a:lnTo>
                  <a:pt x="145892" y="65320"/>
                </a:lnTo>
                <a:lnTo>
                  <a:pt x="128792" y="25993"/>
                </a:lnTo>
                <a:lnTo>
                  <a:pt x="96206" y="3557"/>
                </a:lnTo>
                <a:lnTo>
                  <a:pt x="73671" y="0"/>
                </a:lnTo>
                <a:close/>
              </a:path>
            </a:pathLst>
          </a:custGeom>
          <a:solidFill>
            <a:srgbClr val="E5E3E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8" name="object 298"/>
          <p:cNvSpPr/>
          <p:nvPr/>
        </p:nvSpPr>
        <p:spPr>
          <a:xfrm>
            <a:off x="372256" y="4458357"/>
            <a:ext cx="147320" cy="147320"/>
          </a:xfrm>
          <a:custGeom>
            <a:avLst/>
            <a:gdLst/>
            <a:ahLst/>
            <a:cxnLst/>
            <a:rect l="l" t="t" r="r" b="b"/>
            <a:pathLst>
              <a:path w="147320" h="147320">
                <a:moveTo>
                  <a:pt x="79049" y="0"/>
                </a:moveTo>
                <a:lnTo>
                  <a:pt x="35975" y="10952"/>
                </a:lnTo>
                <a:lnTo>
                  <a:pt x="7882" y="39848"/>
                </a:lnTo>
                <a:lnTo>
                  <a:pt x="0" y="65811"/>
                </a:lnTo>
                <a:lnTo>
                  <a:pt x="1155" y="81921"/>
                </a:lnTo>
                <a:lnTo>
                  <a:pt x="18253" y="121256"/>
                </a:lnTo>
                <a:lnTo>
                  <a:pt x="50827" y="143704"/>
                </a:lnTo>
                <a:lnTo>
                  <a:pt x="73373" y="147269"/>
                </a:lnTo>
                <a:lnTo>
                  <a:pt x="87870" y="145846"/>
                </a:lnTo>
                <a:lnTo>
                  <a:pt x="124491" y="126695"/>
                </a:lnTo>
                <a:lnTo>
                  <a:pt x="145057" y="90980"/>
                </a:lnTo>
                <a:lnTo>
                  <a:pt x="147068" y="76675"/>
                </a:lnTo>
                <a:lnTo>
                  <a:pt x="145726" y="61494"/>
                </a:lnTo>
                <a:lnTo>
                  <a:pt x="127369" y="23746"/>
                </a:lnTo>
                <a:lnTo>
                  <a:pt x="92913" y="2413"/>
                </a:lnTo>
                <a:lnTo>
                  <a:pt x="79049" y="0"/>
                </a:lnTo>
                <a:close/>
              </a:path>
            </a:pathLst>
          </a:custGeom>
          <a:solidFill>
            <a:srgbClr val="E5E3E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9" name="object 299"/>
          <p:cNvSpPr/>
          <p:nvPr/>
        </p:nvSpPr>
        <p:spPr>
          <a:xfrm>
            <a:off x="600249" y="4458358"/>
            <a:ext cx="147320" cy="147320"/>
          </a:xfrm>
          <a:custGeom>
            <a:avLst/>
            <a:gdLst/>
            <a:ahLst/>
            <a:cxnLst/>
            <a:rect l="l" t="t" r="r" b="b"/>
            <a:pathLst>
              <a:path w="147320" h="147320">
                <a:moveTo>
                  <a:pt x="79031" y="0"/>
                </a:moveTo>
                <a:lnTo>
                  <a:pt x="35938" y="10954"/>
                </a:lnTo>
                <a:lnTo>
                  <a:pt x="7867" y="39856"/>
                </a:lnTo>
                <a:lnTo>
                  <a:pt x="0" y="65824"/>
                </a:lnTo>
                <a:lnTo>
                  <a:pt x="1154" y="81935"/>
                </a:lnTo>
                <a:lnTo>
                  <a:pt x="18241" y="121272"/>
                </a:lnTo>
                <a:lnTo>
                  <a:pt x="50816" y="143712"/>
                </a:lnTo>
                <a:lnTo>
                  <a:pt x="73337" y="147268"/>
                </a:lnTo>
                <a:lnTo>
                  <a:pt x="87833" y="145845"/>
                </a:lnTo>
                <a:lnTo>
                  <a:pt x="124458" y="126697"/>
                </a:lnTo>
                <a:lnTo>
                  <a:pt x="145031" y="90987"/>
                </a:lnTo>
                <a:lnTo>
                  <a:pt x="147045" y="76684"/>
                </a:lnTo>
                <a:lnTo>
                  <a:pt x="145703" y="61502"/>
                </a:lnTo>
                <a:lnTo>
                  <a:pt x="127346" y="23752"/>
                </a:lnTo>
                <a:lnTo>
                  <a:pt x="92893" y="2416"/>
                </a:lnTo>
                <a:lnTo>
                  <a:pt x="79031" y="0"/>
                </a:lnTo>
                <a:close/>
              </a:path>
            </a:pathLst>
          </a:custGeom>
          <a:solidFill>
            <a:srgbClr val="E5E3E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0" name="object 300"/>
          <p:cNvSpPr/>
          <p:nvPr/>
        </p:nvSpPr>
        <p:spPr>
          <a:xfrm>
            <a:off x="828267" y="4458354"/>
            <a:ext cx="147320" cy="147320"/>
          </a:xfrm>
          <a:custGeom>
            <a:avLst/>
            <a:gdLst/>
            <a:ahLst/>
            <a:cxnLst/>
            <a:rect l="l" t="t" r="r" b="b"/>
            <a:pathLst>
              <a:path w="147319" h="147320">
                <a:moveTo>
                  <a:pt x="78977" y="0"/>
                </a:moveTo>
                <a:lnTo>
                  <a:pt x="35912" y="10966"/>
                </a:lnTo>
                <a:lnTo>
                  <a:pt x="7854" y="39891"/>
                </a:lnTo>
                <a:lnTo>
                  <a:pt x="0" y="65876"/>
                </a:lnTo>
                <a:lnTo>
                  <a:pt x="1156" y="81977"/>
                </a:lnTo>
                <a:lnTo>
                  <a:pt x="18257" y="121298"/>
                </a:lnTo>
                <a:lnTo>
                  <a:pt x="50852" y="143727"/>
                </a:lnTo>
                <a:lnTo>
                  <a:pt x="73342" y="147272"/>
                </a:lnTo>
                <a:lnTo>
                  <a:pt x="87826" y="145848"/>
                </a:lnTo>
                <a:lnTo>
                  <a:pt x="124435" y="126691"/>
                </a:lnTo>
                <a:lnTo>
                  <a:pt x="145004" y="90966"/>
                </a:lnTo>
                <a:lnTo>
                  <a:pt x="147013" y="76658"/>
                </a:lnTo>
                <a:lnTo>
                  <a:pt x="145669" y="61479"/>
                </a:lnTo>
                <a:lnTo>
                  <a:pt x="127296" y="23733"/>
                </a:lnTo>
                <a:lnTo>
                  <a:pt x="92834" y="2407"/>
                </a:lnTo>
                <a:lnTo>
                  <a:pt x="78977" y="0"/>
                </a:lnTo>
                <a:close/>
              </a:path>
            </a:pathLst>
          </a:custGeom>
          <a:solidFill>
            <a:srgbClr val="E5E3E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1" name="object 301"/>
          <p:cNvSpPr/>
          <p:nvPr/>
        </p:nvSpPr>
        <p:spPr>
          <a:xfrm>
            <a:off x="1056299" y="4458358"/>
            <a:ext cx="147320" cy="147320"/>
          </a:xfrm>
          <a:custGeom>
            <a:avLst/>
            <a:gdLst/>
            <a:ahLst/>
            <a:cxnLst/>
            <a:rect l="l" t="t" r="r" b="b"/>
            <a:pathLst>
              <a:path w="147319" h="147320">
                <a:moveTo>
                  <a:pt x="78984" y="0"/>
                </a:moveTo>
                <a:lnTo>
                  <a:pt x="35916" y="10961"/>
                </a:lnTo>
                <a:lnTo>
                  <a:pt x="7857" y="39881"/>
                </a:lnTo>
                <a:lnTo>
                  <a:pt x="0" y="65862"/>
                </a:lnTo>
                <a:lnTo>
                  <a:pt x="1156" y="81970"/>
                </a:lnTo>
                <a:lnTo>
                  <a:pt x="18260" y="121302"/>
                </a:lnTo>
                <a:lnTo>
                  <a:pt x="50846" y="143730"/>
                </a:lnTo>
                <a:lnTo>
                  <a:pt x="73290" y="147268"/>
                </a:lnTo>
                <a:lnTo>
                  <a:pt x="87787" y="145845"/>
                </a:lnTo>
                <a:lnTo>
                  <a:pt x="124411" y="126697"/>
                </a:lnTo>
                <a:lnTo>
                  <a:pt x="144985" y="90987"/>
                </a:lnTo>
                <a:lnTo>
                  <a:pt x="146998" y="76684"/>
                </a:lnTo>
                <a:lnTo>
                  <a:pt x="145656" y="61502"/>
                </a:lnTo>
                <a:lnTo>
                  <a:pt x="127299" y="23752"/>
                </a:lnTo>
                <a:lnTo>
                  <a:pt x="92846" y="2416"/>
                </a:lnTo>
                <a:lnTo>
                  <a:pt x="78984" y="0"/>
                </a:lnTo>
                <a:close/>
              </a:path>
            </a:pathLst>
          </a:custGeom>
          <a:solidFill>
            <a:srgbClr val="E5E3E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2" name="object 302"/>
          <p:cNvSpPr/>
          <p:nvPr/>
        </p:nvSpPr>
        <p:spPr>
          <a:xfrm>
            <a:off x="1284233" y="4458358"/>
            <a:ext cx="147320" cy="147320"/>
          </a:xfrm>
          <a:custGeom>
            <a:avLst/>
            <a:gdLst/>
            <a:ahLst/>
            <a:cxnLst/>
            <a:rect l="l" t="t" r="r" b="b"/>
            <a:pathLst>
              <a:path w="147319" h="147320">
                <a:moveTo>
                  <a:pt x="79025" y="0"/>
                </a:moveTo>
                <a:lnTo>
                  <a:pt x="35957" y="10955"/>
                </a:lnTo>
                <a:lnTo>
                  <a:pt x="7875" y="39859"/>
                </a:lnTo>
                <a:lnTo>
                  <a:pt x="0" y="65829"/>
                </a:lnTo>
                <a:lnTo>
                  <a:pt x="1156" y="81938"/>
                </a:lnTo>
                <a:lnTo>
                  <a:pt x="18259" y="121274"/>
                </a:lnTo>
                <a:lnTo>
                  <a:pt x="50838" y="143713"/>
                </a:lnTo>
                <a:lnTo>
                  <a:pt x="73337" y="147268"/>
                </a:lnTo>
                <a:lnTo>
                  <a:pt x="87819" y="145845"/>
                </a:lnTo>
                <a:lnTo>
                  <a:pt x="124438" y="126697"/>
                </a:lnTo>
                <a:lnTo>
                  <a:pt x="145029" y="90987"/>
                </a:lnTo>
                <a:lnTo>
                  <a:pt x="147045" y="76684"/>
                </a:lnTo>
                <a:lnTo>
                  <a:pt x="145701" y="61502"/>
                </a:lnTo>
                <a:lnTo>
                  <a:pt x="127328" y="23752"/>
                </a:lnTo>
                <a:lnTo>
                  <a:pt x="92875" y="2416"/>
                </a:lnTo>
                <a:lnTo>
                  <a:pt x="79025" y="0"/>
                </a:lnTo>
                <a:close/>
              </a:path>
            </a:pathLst>
          </a:custGeom>
          <a:solidFill>
            <a:srgbClr val="E5E3E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3" name="object 303"/>
          <p:cNvSpPr/>
          <p:nvPr/>
        </p:nvSpPr>
        <p:spPr>
          <a:xfrm>
            <a:off x="1512258" y="4458358"/>
            <a:ext cx="147320" cy="147320"/>
          </a:xfrm>
          <a:custGeom>
            <a:avLst/>
            <a:gdLst/>
            <a:ahLst/>
            <a:cxnLst/>
            <a:rect l="l" t="t" r="r" b="b"/>
            <a:pathLst>
              <a:path w="147319" h="147320">
                <a:moveTo>
                  <a:pt x="78984" y="0"/>
                </a:moveTo>
                <a:lnTo>
                  <a:pt x="35916" y="10961"/>
                </a:lnTo>
                <a:lnTo>
                  <a:pt x="7857" y="39881"/>
                </a:lnTo>
                <a:lnTo>
                  <a:pt x="0" y="65862"/>
                </a:lnTo>
                <a:lnTo>
                  <a:pt x="1156" y="81970"/>
                </a:lnTo>
                <a:lnTo>
                  <a:pt x="18260" y="121302"/>
                </a:lnTo>
                <a:lnTo>
                  <a:pt x="50846" y="143730"/>
                </a:lnTo>
                <a:lnTo>
                  <a:pt x="73290" y="147268"/>
                </a:lnTo>
                <a:lnTo>
                  <a:pt x="87787" y="145845"/>
                </a:lnTo>
                <a:lnTo>
                  <a:pt x="124411" y="126697"/>
                </a:lnTo>
                <a:lnTo>
                  <a:pt x="144985" y="90987"/>
                </a:lnTo>
                <a:lnTo>
                  <a:pt x="146998" y="76684"/>
                </a:lnTo>
                <a:lnTo>
                  <a:pt x="145656" y="61502"/>
                </a:lnTo>
                <a:lnTo>
                  <a:pt x="127299" y="23752"/>
                </a:lnTo>
                <a:lnTo>
                  <a:pt x="92846" y="2416"/>
                </a:lnTo>
                <a:lnTo>
                  <a:pt x="78984" y="0"/>
                </a:lnTo>
                <a:close/>
              </a:path>
            </a:pathLst>
          </a:custGeom>
          <a:solidFill>
            <a:srgbClr val="E5E3E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4" name="object 304"/>
          <p:cNvSpPr/>
          <p:nvPr/>
        </p:nvSpPr>
        <p:spPr>
          <a:xfrm>
            <a:off x="1740231" y="4458354"/>
            <a:ext cx="147320" cy="147320"/>
          </a:xfrm>
          <a:custGeom>
            <a:avLst/>
            <a:gdLst/>
            <a:ahLst/>
            <a:cxnLst/>
            <a:rect l="l" t="t" r="r" b="b"/>
            <a:pathLst>
              <a:path w="147319" h="147320">
                <a:moveTo>
                  <a:pt x="78982" y="0"/>
                </a:moveTo>
                <a:lnTo>
                  <a:pt x="35936" y="10965"/>
                </a:lnTo>
                <a:lnTo>
                  <a:pt x="7865" y="39888"/>
                </a:lnTo>
                <a:lnTo>
                  <a:pt x="0" y="65871"/>
                </a:lnTo>
                <a:lnTo>
                  <a:pt x="1158" y="81973"/>
                </a:lnTo>
                <a:lnTo>
                  <a:pt x="18272" y="121295"/>
                </a:lnTo>
                <a:lnTo>
                  <a:pt x="50866" y="143726"/>
                </a:lnTo>
                <a:lnTo>
                  <a:pt x="73341" y="147272"/>
                </a:lnTo>
                <a:lnTo>
                  <a:pt x="87839" y="145848"/>
                </a:lnTo>
                <a:lnTo>
                  <a:pt x="124453" y="126691"/>
                </a:lnTo>
                <a:lnTo>
                  <a:pt x="145006" y="90966"/>
                </a:lnTo>
                <a:lnTo>
                  <a:pt x="147012" y="76658"/>
                </a:lnTo>
                <a:lnTo>
                  <a:pt x="145670" y="61479"/>
                </a:lnTo>
                <a:lnTo>
                  <a:pt x="127313" y="23733"/>
                </a:lnTo>
                <a:lnTo>
                  <a:pt x="92850" y="2407"/>
                </a:lnTo>
                <a:lnTo>
                  <a:pt x="78982" y="0"/>
                </a:lnTo>
                <a:close/>
              </a:path>
            </a:pathLst>
          </a:custGeom>
          <a:solidFill>
            <a:srgbClr val="E5E3E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5" name="object 305"/>
          <p:cNvSpPr/>
          <p:nvPr/>
        </p:nvSpPr>
        <p:spPr>
          <a:xfrm>
            <a:off x="1968223" y="4458354"/>
            <a:ext cx="147320" cy="147320"/>
          </a:xfrm>
          <a:custGeom>
            <a:avLst/>
            <a:gdLst/>
            <a:ahLst/>
            <a:cxnLst/>
            <a:rect l="l" t="t" r="r" b="b"/>
            <a:pathLst>
              <a:path w="147319" h="147320">
                <a:moveTo>
                  <a:pt x="79011" y="0"/>
                </a:moveTo>
                <a:lnTo>
                  <a:pt x="35945" y="10960"/>
                </a:lnTo>
                <a:lnTo>
                  <a:pt x="7869" y="39872"/>
                </a:lnTo>
                <a:lnTo>
                  <a:pt x="0" y="65847"/>
                </a:lnTo>
                <a:lnTo>
                  <a:pt x="1156" y="81950"/>
                </a:lnTo>
                <a:lnTo>
                  <a:pt x="18256" y="121274"/>
                </a:lnTo>
                <a:lnTo>
                  <a:pt x="50843" y="143714"/>
                </a:lnTo>
                <a:lnTo>
                  <a:pt x="73376" y="147272"/>
                </a:lnTo>
                <a:lnTo>
                  <a:pt x="87861" y="145848"/>
                </a:lnTo>
                <a:lnTo>
                  <a:pt x="124470" y="126691"/>
                </a:lnTo>
                <a:lnTo>
                  <a:pt x="145039" y="90966"/>
                </a:lnTo>
                <a:lnTo>
                  <a:pt x="147048" y="76658"/>
                </a:lnTo>
                <a:lnTo>
                  <a:pt x="145704" y="61479"/>
                </a:lnTo>
                <a:lnTo>
                  <a:pt x="127330" y="23733"/>
                </a:lnTo>
                <a:lnTo>
                  <a:pt x="92869" y="2407"/>
                </a:lnTo>
                <a:lnTo>
                  <a:pt x="79011" y="0"/>
                </a:lnTo>
                <a:close/>
              </a:path>
            </a:pathLst>
          </a:custGeom>
          <a:solidFill>
            <a:srgbClr val="E5E3E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6" name="object 306"/>
          <p:cNvSpPr/>
          <p:nvPr/>
        </p:nvSpPr>
        <p:spPr>
          <a:xfrm>
            <a:off x="2196198" y="4458360"/>
            <a:ext cx="147320" cy="147320"/>
          </a:xfrm>
          <a:custGeom>
            <a:avLst/>
            <a:gdLst/>
            <a:ahLst/>
            <a:cxnLst/>
            <a:rect l="l" t="t" r="r" b="b"/>
            <a:pathLst>
              <a:path w="147319" h="147320">
                <a:moveTo>
                  <a:pt x="79047" y="0"/>
                </a:moveTo>
                <a:lnTo>
                  <a:pt x="35968" y="10950"/>
                </a:lnTo>
                <a:lnTo>
                  <a:pt x="7880" y="39846"/>
                </a:lnTo>
                <a:lnTo>
                  <a:pt x="0" y="65809"/>
                </a:lnTo>
                <a:lnTo>
                  <a:pt x="1155" y="81922"/>
                </a:lnTo>
                <a:lnTo>
                  <a:pt x="18253" y="121263"/>
                </a:lnTo>
                <a:lnTo>
                  <a:pt x="50823" y="143708"/>
                </a:lnTo>
                <a:lnTo>
                  <a:pt x="73335" y="147267"/>
                </a:lnTo>
                <a:lnTo>
                  <a:pt x="87831" y="145844"/>
                </a:lnTo>
                <a:lnTo>
                  <a:pt x="124458" y="126698"/>
                </a:lnTo>
                <a:lnTo>
                  <a:pt x="145039" y="90994"/>
                </a:lnTo>
                <a:lnTo>
                  <a:pt x="147055" y="76693"/>
                </a:lnTo>
                <a:lnTo>
                  <a:pt x="145713" y="61510"/>
                </a:lnTo>
                <a:lnTo>
                  <a:pt x="127356" y="23759"/>
                </a:lnTo>
                <a:lnTo>
                  <a:pt x="92906" y="2418"/>
                </a:lnTo>
                <a:lnTo>
                  <a:pt x="79047" y="0"/>
                </a:lnTo>
                <a:close/>
              </a:path>
            </a:pathLst>
          </a:custGeom>
          <a:solidFill>
            <a:srgbClr val="E5E3E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7" name="object 307"/>
          <p:cNvSpPr/>
          <p:nvPr/>
        </p:nvSpPr>
        <p:spPr>
          <a:xfrm>
            <a:off x="2424217" y="4458354"/>
            <a:ext cx="147320" cy="147320"/>
          </a:xfrm>
          <a:custGeom>
            <a:avLst/>
            <a:gdLst/>
            <a:ahLst/>
            <a:cxnLst/>
            <a:rect l="l" t="t" r="r" b="b"/>
            <a:pathLst>
              <a:path w="147319" h="147320">
                <a:moveTo>
                  <a:pt x="78983" y="0"/>
                </a:moveTo>
                <a:lnTo>
                  <a:pt x="35914" y="10965"/>
                </a:lnTo>
                <a:lnTo>
                  <a:pt x="7856" y="39888"/>
                </a:lnTo>
                <a:lnTo>
                  <a:pt x="0" y="65871"/>
                </a:lnTo>
                <a:lnTo>
                  <a:pt x="1156" y="81973"/>
                </a:lnTo>
                <a:lnTo>
                  <a:pt x="18255" y="121295"/>
                </a:lnTo>
                <a:lnTo>
                  <a:pt x="50848" y="143726"/>
                </a:lnTo>
                <a:lnTo>
                  <a:pt x="73341" y="147272"/>
                </a:lnTo>
                <a:lnTo>
                  <a:pt x="87840" y="145848"/>
                </a:lnTo>
                <a:lnTo>
                  <a:pt x="124454" y="126691"/>
                </a:lnTo>
                <a:lnTo>
                  <a:pt x="145006" y="90966"/>
                </a:lnTo>
                <a:lnTo>
                  <a:pt x="147012" y="76658"/>
                </a:lnTo>
                <a:lnTo>
                  <a:pt x="145670" y="61479"/>
                </a:lnTo>
                <a:lnTo>
                  <a:pt x="127313" y="23733"/>
                </a:lnTo>
                <a:lnTo>
                  <a:pt x="92851" y="2407"/>
                </a:lnTo>
                <a:lnTo>
                  <a:pt x="78983" y="0"/>
                </a:lnTo>
                <a:close/>
              </a:path>
            </a:pathLst>
          </a:custGeom>
          <a:solidFill>
            <a:srgbClr val="E5E3E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8" name="object 308"/>
          <p:cNvSpPr/>
          <p:nvPr/>
        </p:nvSpPr>
        <p:spPr>
          <a:xfrm>
            <a:off x="2652153" y="4458349"/>
            <a:ext cx="147320" cy="147320"/>
          </a:xfrm>
          <a:custGeom>
            <a:avLst/>
            <a:gdLst/>
            <a:ahLst/>
            <a:cxnLst/>
            <a:rect l="l" t="t" r="r" b="b"/>
            <a:pathLst>
              <a:path w="147319" h="147320">
                <a:moveTo>
                  <a:pt x="78993" y="0"/>
                </a:moveTo>
                <a:lnTo>
                  <a:pt x="35957" y="10968"/>
                </a:lnTo>
                <a:lnTo>
                  <a:pt x="7873" y="39890"/>
                </a:lnTo>
                <a:lnTo>
                  <a:pt x="0" y="65871"/>
                </a:lnTo>
                <a:lnTo>
                  <a:pt x="1157" y="81966"/>
                </a:lnTo>
                <a:lnTo>
                  <a:pt x="18273" y="121275"/>
                </a:lnTo>
                <a:lnTo>
                  <a:pt x="50875" y="143714"/>
                </a:lnTo>
                <a:lnTo>
                  <a:pt x="73428" y="147277"/>
                </a:lnTo>
                <a:lnTo>
                  <a:pt x="87916" y="145853"/>
                </a:lnTo>
                <a:lnTo>
                  <a:pt x="124511" y="126683"/>
                </a:lnTo>
                <a:lnTo>
                  <a:pt x="145051" y="90938"/>
                </a:lnTo>
                <a:lnTo>
                  <a:pt x="147051" y="76623"/>
                </a:lnTo>
                <a:lnTo>
                  <a:pt x="145706" y="61447"/>
                </a:lnTo>
                <a:lnTo>
                  <a:pt x="127333" y="23707"/>
                </a:lnTo>
                <a:lnTo>
                  <a:pt x="92859" y="2397"/>
                </a:lnTo>
                <a:lnTo>
                  <a:pt x="78993" y="0"/>
                </a:lnTo>
                <a:close/>
              </a:path>
            </a:pathLst>
          </a:custGeom>
          <a:solidFill>
            <a:srgbClr val="E5E3E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9" name="object 309"/>
          <p:cNvSpPr/>
          <p:nvPr/>
        </p:nvSpPr>
        <p:spPr>
          <a:xfrm>
            <a:off x="2880181" y="4458358"/>
            <a:ext cx="147320" cy="147320"/>
          </a:xfrm>
          <a:custGeom>
            <a:avLst/>
            <a:gdLst/>
            <a:ahLst/>
            <a:cxnLst/>
            <a:rect l="l" t="t" r="r" b="b"/>
            <a:pathLst>
              <a:path w="147319" h="147320">
                <a:moveTo>
                  <a:pt x="79031" y="0"/>
                </a:moveTo>
                <a:lnTo>
                  <a:pt x="35960" y="10954"/>
                </a:lnTo>
                <a:lnTo>
                  <a:pt x="7876" y="39856"/>
                </a:lnTo>
                <a:lnTo>
                  <a:pt x="0" y="65824"/>
                </a:lnTo>
                <a:lnTo>
                  <a:pt x="1155" y="81935"/>
                </a:lnTo>
                <a:lnTo>
                  <a:pt x="18258" y="121271"/>
                </a:lnTo>
                <a:lnTo>
                  <a:pt x="50834" y="143712"/>
                </a:lnTo>
                <a:lnTo>
                  <a:pt x="73336" y="147268"/>
                </a:lnTo>
                <a:lnTo>
                  <a:pt x="87833" y="145845"/>
                </a:lnTo>
                <a:lnTo>
                  <a:pt x="124457" y="126697"/>
                </a:lnTo>
                <a:lnTo>
                  <a:pt x="145031" y="90987"/>
                </a:lnTo>
                <a:lnTo>
                  <a:pt x="147044" y="76684"/>
                </a:lnTo>
                <a:lnTo>
                  <a:pt x="145702" y="61502"/>
                </a:lnTo>
                <a:lnTo>
                  <a:pt x="127345" y="23752"/>
                </a:lnTo>
                <a:lnTo>
                  <a:pt x="92892" y="2416"/>
                </a:lnTo>
                <a:lnTo>
                  <a:pt x="79031" y="0"/>
                </a:lnTo>
                <a:close/>
              </a:path>
            </a:pathLst>
          </a:custGeom>
          <a:solidFill>
            <a:srgbClr val="E5E3E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1" name="object 311"/>
          <p:cNvSpPr/>
          <p:nvPr/>
        </p:nvSpPr>
        <p:spPr>
          <a:xfrm>
            <a:off x="4248155" y="4458354"/>
            <a:ext cx="147320" cy="147320"/>
          </a:xfrm>
          <a:custGeom>
            <a:avLst/>
            <a:gdLst/>
            <a:ahLst/>
            <a:cxnLst/>
            <a:rect l="l" t="t" r="r" b="b"/>
            <a:pathLst>
              <a:path w="147320" h="147320">
                <a:moveTo>
                  <a:pt x="79011" y="0"/>
                </a:moveTo>
                <a:lnTo>
                  <a:pt x="35945" y="10960"/>
                </a:lnTo>
                <a:lnTo>
                  <a:pt x="7869" y="39872"/>
                </a:lnTo>
                <a:lnTo>
                  <a:pt x="0" y="65847"/>
                </a:lnTo>
                <a:lnTo>
                  <a:pt x="1156" y="81950"/>
                </a:lnTo>
                <a:lnTo>
                  <a:pt x="18256" y="121274"/>
                </a:lnTo>
                <a:lnTo>
                  <a:pt x="50843" y="143714"/>
                </a:lnTo>
                <a:lnTo>
                  <a:pt x="73376" y="147272"/>
                </a:lnTo>
                <a:lnTo>
                  <a:pt x="87861" y="145848"/>
                </a:lnTo>
                <a:lnTo>
                  <a:pt x="124470" y="126691"/>
                </a:lnTo>
                <a:lnTo>
                  <a:pt x="145039" y="90966"/>
                </a:lnTo>
                <a:lnTo>
                  <a:pt x="147048" y="76658"/>
                </a:lnTo>
                <a:lnTo>
                  <a:pt x="145704" y="61479"/>
                </a:lnTo>
                <a:lnTo>
                  <a:pt x="127330" y="23733"/>
                </a:lnTo>
                <a:lnTo>
                  <a:pt x="92869" y="2407"/>
                </a:lnTo>
                <a:lnTo>
                  <a:pt x="79011" y="0"/>
                </a:lnTo>
                <a:close/>
              </a:path>
            </a:pathLst>
          </a:custGeom>
          <a:solidFill>
            <a:srgbClr val="E5E3E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2" name="object 312"/>
          <p:cNvSpPr/>
          <p:nvPr/>
        </p:nvSpPr>
        <p:spPr>
          <a:xfrm>
            <a:off x="4476130" y="4458358"/>
            <a:ext cx="147320" cy="147320"/>
          </a:xfrm>
          <a:custGeom>
            <a:avLst/>
            <a:gdLst/>
            <a:ahLst/>
            <a:cxnLst/>
            <a:rect l="l" t="t" r="r" b="b"/>
            <a:pathLst>
              <a:path w="147320" h="147320">
                <a:moveTo>
                  <a:pt x="79031" y="0"/>
                </a:moveTo>
                <a:lnTo>
                  <a:pt x="35938" y="10954"/>
                </a:lnTo>
                <a:lnTo>
                  <a:pt x="7867" y="39856"/>
                </a:lnTo>
                <a:lnTo>
                  <a:pt x="0" y="65824"/>
                </a:lnTo>
                <a:lnTo>
                  <a:pt x="1154" y="81935"/>
                </a:lnTo>
                <a:lnTo>
                  <a:pt x="18241" y="121272"/>
                </a:lnTo>
                <a:lnTo>
                  <a:pt x="50816" y="143712"/>
                </a:lnTo>
                <a:lnTo>
                  <a:pt x="73337" y="147268"/>
                </a:lnTo>
                <a:lnTo>
                  <a:pt x="87833" y="145845"/>
                </a:lnTo>
                <a:lnTo>
                  <a:pt x="124458" y="126697"/>
                </a:lnTo>
                <a:lnTo>
                  <a:pt x="145031" y="90987"/>
                </a:lnTo>
                <a:lnTo>
                  <a:pt x="147045" y="76684"/>
                </a:lnTo>
                <a:lnTo>
                  <a:pt x="145703" y="61502"/>
                </a:lnTo>
                <a:lnTo>
                  <a:pt x="127346" y="23752"/>
                </a:lnTo>
                <a:lnTo>
                  <a:pt x="92893" y="2416"/>
                </a:lnTo>
                <a:lnTo>
                  <a:pt x="79031" y="0"/>
                </a:lnTo>
                <a:close/>
              </a:path>
            </a:pathLst>
          </a:custGeom>
          <a:solidFill>
            <a:srgbClr val="E5E3E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3" name="object 313"/>
          <p:cNvSpPr/>
          <p:nvPr/>
        </p:nvSpPr>
        <p:spPr>
          <a:xfrm>
            <a:off x="4704148" y="4458354"/>
            <a:ext cx="147320" cy="147320"/>
          </a:xfrm>
          <a:custGeom>
            <a:avLst/>
            <a:gdLst/>
            <a:ahLst/>
            <a:cxnLst/>
            <a:rect l="l" t="t" r="r" b="b"/>
            <a:pathLst>
              <a:path w="147320" h="147320">
                <a:moveTo>
                  <a:pt x="78977" y="0"/>
                </a:moveTo>
                <a:lnTo>
                  <a:pt x="35912" y="10966"/>
                </a:lnTo>
                <a:lnTo>
                  <a:pt x="7854" y="39891"/>
                </a:lnTo>
                <a:lnTo>
                  <a:pt x="0" y="65876"/>
                </a:lnTo>
                <a:lnTo>
                  <a:pt x="1156" y="81977"/>
                </a:lnTo>
                <a:lnTo>
                  <a:pt x="18257" y="121298"/>
                </a:lnTo>
                <a:lnTo>
                  <a:pt x="50852" y="143727"/>
                </a:lnTo>
                <a:lnTo>
                  <a:pt x="73342" y="147272"/>
                </a:lnTo>
                <a:lnTo>
                  <a:pt x="87826" y="145848"/>
                </a:lnTo>
                <a:lnTo>
                  <a:pt x="124435" y="126691"/>
                </a:lnTo>
                <a:lnTo>
                  <a:pt x="145004" y="90966"/>
                </a:lnTo>
                <a:lnTo>
                  <a:pt x="147013" y="76658"/>
                </a:lnTo>
                <a:lnTo>
                  <a:pt x="145669" y="61479"/>
                </a:lnTo>
                <a:lnTo>
                  <a:pt x="127296" y="23733"/>
                </a:lnTo>
                <a:lnTo>
                  <a:pt x="92834" y="2407"/>
                </a:lnTo>
                <a:lnTo>
                  <a:pt x="78977" y="0"/>
                </a:lnTo>
                <a:close/>
              </a:path>
            </a:pathLst>
          </a:custGeom>
          <a:solidFill>
            <a:srgbClr val="E5E3E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4" name="object 314"/>
          <p:cNvSpPr/>
          <p:nvPr/>
        </p:nvSpPr>
        <p:spPr>
          <a:xfrm>
            <a:off x="4932134" y="4458358"/>
            <a:ext cx="147320" cy="147320"/>
          </a:xfrm>
          <a:custGeom>
            <a:avLst/>
            <a:gdLst/>
            <a:ahLst/>
            <a:cxnLst/>
            <a:rect l="l" t="t" r="r" b="b"/>
            <a:pathLst>
              <a:path w="147320" h="147320">
                <a:moveTo>
                  <a:pt x="79031" y="0"/>
                </a:moveTo>
                <a:lnTo>
                  <a:pt x="35960" y="10954"/>
                </a:lnTo>
                <a:lnTo>
                  <a:pt x="7876" y="39856"/>
                </a:lnTo>
                <a:lnTo>
                  <a:pt x="0" y="65824"/>
                </a:lnTo>
                <a:lnTo>
                  <a:pt x="1155" y="81935"/>
                </a:lnTo>
                <a:lnTo>
                  <a:pt x="18258" y="121271"/>
                </a:lnTo>
                <a:lnTo>
                  <a:pt x="50834" y="143712"/>
                </a:lnTo>
                <a:lnTo>
                  <a:pt x="73336" y="147268"/>
                </a:lnTo>
                <a:lnTo>
                  <a:pt x="87833" y="145845"/>
                </a:lnTo>
                <a:lnTo>
                  <a:pt x="124457" y="126697"/>
                </a:lnTo>
                <a:lnTo>
                  <a:pt x="145031" y="90987"/>
                </a:lnTo>
                <a:lnTo>
                  <a:pt x="147044" y="76684"/>
                </a:lnTo>
                <a:lnTo>
                  <a:pt x="145702" y="61502"/>
                </a:lnTo>
                <a:lnTo>
                  <a:pt x="127345" y="23752"/>
                </a:lnTo>
                <a:lnTo>
                  <a:pt x="92892" y="2416"/>
                </a:lnTo>
                <a:lnTo>
                  <a:pt x="79031" y="0"/>
                </a:lnTo>
                <a:close/>
              </a:path>
            </a:pathLst>
          </a:custGeom>
          <a:solidFill>
            <a:srgbClr val="E5E3E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5" name="object 315"/>
          <p:cNvSpPr/>
          <p:nvPr/>
        </p:nvSpPr>
        <p:spPr>
          <a:xfrm>
            <a:off x="5160114" y="4458358"/>
            <a:ext cx="147320" cy="147320"/>
          </a:xfrm>
          <a:custGeom>
            <a:avLst/>
            <a:gdLst/>
            <a:ahLst/>
            <a:cxnLst/>
            <a:rect l="l" t="t" r="r" b="b"/>
            <a:pathLst>
              <a:path w="147320" h="147320">
                <a:moveTo>
                  <a:pt x="79025" y="0"/>
                </a:moveTo>
                <a:lnTo>
                  <a:pt x="35957" y="10955"/>
                </a:lnTo>
                <a:lnTo>
                  <a:pt x="7875" y="39859"/>
                </a:lnTo>
                <a:lnTo>
                  <a:pt x="0" y="65829"/>
                </a:lnTo>
                <a:lnTo>
                  <a:pt x="1156" y="81938"/>
                </a:lnTo>
                <a:lnTo>
                  <a:pt x="18259" y="121274"/>
                </a:lnTo>
                <a:lnTo>
                  <a:pt x="50838" y="143713"/>
                </a:lnTo>
                <a:lnTo>
                  <a:pt x="73337" y="147268"/>
                </a:lnTo>
                <a:lnTo>
                  <a:pt x="87819" y="145845"/>
                </a:lnTo>
                <a:lnTo>
                  <a:pt x="124438" y="126697"/>
                </a:lnTo>
                <a:lnTo>
                  <a:pt x="145029" y="90987"/>
                </a:lnTo>
                <a:lnTo>
                  <a:pt x="147045" y="76684"/>
                </a:lnTo>
                <a:lnTo>
                  <a:pt x="145701" y="61502"/>
                </a:lnTo>
                <a:lnTo>
                  <a:pt x="127328" y="23752"/>
                </a:lnTo>
                <a:lnTo>
                  <a:pt x="92875" y="2416"/>
                </a:lnTo>
                <a:lnTo>
                  <a:pt x="79025" y="0"/>
                </a:lnTo>
                <a:close/>
              </a:path>
            </a:pathLst>
          </a:custGeom>
          <a:solidFill>
            <a:srgbClr val="E5E3E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6" name="object 316"/>
          <p:cNvSpPr/>
          <p:nvPr/>
        </p:nvSpPr>
        <p:spPr>
          <a:xfrm>
            <a:off x="5388140" y="4458358"/>
            <a:ext cx="147320" cy="147320"/>
          </a:xfrm>
          <a:custGeom>
            <a:avLst/>
            <a:gdLst/>
            <a:ahLst/>
            <a:cxnLst/>
            <a:rect l="l" t="t" r="r" b="b"/>
            <a:pathLst>
              <a:path w="147320" h="147320">
                <a:moveTo>
                  <a:pt x="78984" y="0"/>
                </a:moveTo>
                <a:lnTo>
                  <a:pt x="35916" y="10961"/>
                </a:lnTo>
                <a:lnTo>
                  <a:pt x="7857" y="39881"/>
                </a:lnTo>
                <a:lnTo>
                  <a:pt x="0" y="65862"/>
                </a:lnTo>
                <a:lnTo>
                  <a:pt x="1156" y="81970"/>
                </a:lnTo>
                <a:lnTo>
                  <a:pt x="18260" y="121302"/>
                </a:lnTo>
                <a:lnTo>
                  <a:pt x="50846" y="143730"/>
                </a:lnTo>
                <a:lnTo>
                  <a:pt x="73290" y="147268"/>
                </a:lnTo>
                <a:lnTo>
                  <a:pt x="87787" y="145845"/>
                </a:lnTo>
                <a:lnTo>
                  <a:pt x="124411" y="126697"/>
                </a:lnTo>
                <a:lnTo>
                  <a:pt x="144985" y="90987"/>
                </a:lnTo>
                <a:lnTo>
                  <a:pt x="146998" y="76684"/>
                </a:lnTo>
                <a:lnTo>
                  <a:pt x="145656" y="61502"/>
                </a:lnTo>
                <a:lnTo>
                  <a:pt x="127299" y="23752"/>
                </a:lnTo>
                <a:lnTo>
                  <a:pt x="92846" y="2416"/>
                </a:lnTo>
                <a:lnTo>
                  <a:pt x="78984" y="0"/>
                </a:lnTo>
                <a:close/>
              </a:path>
            </a:pathLst>
          </a:custGeom>
          <a:solidFill>
            <a:srgbClr val="E5E3E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7" name="object 317"/>
          <p:cNvSpPr/>
          <p:nvPr/>
        </p:nvSpPr>
        <p:spPr>
          <a:xfrm>
            <a:off x="5616112" y="4458354"/>
            <a:ext cx="147320" cy="147320"/>
          </a:xfrm>
          <a:custGeom>
            <a:avLst/>
            <a:gdLst/>
            <a:ahLst/>
            <a:cxnLst/>
            <a:rect l="l" t="t" r="r" b="b"/>
            <a:pathLst>
              <a:path w="147320" h="147320">
                <a:moveTo>
                  <a:pt x="78983" y="0"/>
                </a:moveTo>
                <a:lnTo>
                  <a:pt x="35914" y="10965"/>
                </a:lnTo>
                <a:lnTo>
                  <a:pt x="7856" y="39888"/>
                </a:lnTo>
                <a:lnTo>
                  <a:pt x="0" y="65871"/>
                </a:lnTo>
                <a:lnTo>
                  <a:pt x="1156" y="81973"/>
                </a:lnTo>
                <a:lnTo>
                  <a:pt x="18255" y="121295"/>
                </a:lnTo>
                <a:lnTo>
                  <a:pt x="50848" y="143726"/>
                </a:lnTo>
                <a:lnTo>
                  <a:pt x="73341" y="147272"/>
                </a:lnTo>
                <a:lnTo>
                  <a:pt x="87840" y="145848"/>
                </a:lnTo>
                <a:lnTo>
                  <a:pt x="124454" y="126691"/>
                </a:lnTo>
                <a:lnTo>
                  <a:pt x="145006" y="90966"/>
                </a:lnTo>
                <a:lnTo>
                  <a:pt x="147012" y="76658"/>
                </a:lnTo>
                <a:lnTo>
                  <a:pt x="145670" y="61479"/>
                </a:lnTo>
                <a:lnTo>
                  <a:pt x="127313" y="23733"/>
                </a:lnTo>
                <a:lnTo>
                  <a:pt x="92851" y="2407"/>
                </a:lnTo>
                <a:lnTo>
                  <a:pt x="78983" y="0"/>
                </a:lnTo>
                <a:close/>
              </a:path>
            </a:pathLst>
          </a:custGeom>
          <a:solidFill>
            <a:srgbClr val="E5E3E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8" name="object 318"/>
          <p:cNvSpPr/>
          <p:nvPr/>
        </p:nvSpPr>
        <p:spPr>
          <a:xfrm>
            <a:off x="5844098" y="4458360"/>
            <a:ext cx="147320" cy="147320"/>
          </a:xfrm>
          <a:custGeom>
            <a:avLst/>
            <a:gdLst/>
            <a:ahLst/>
            <a:cxnLst/>
            <a:rect l="l" t="t" r="r" b="b"/>
            <a:pathLst>
              <a:path w="147320" h="147320">
                <a:moveTo>
                  <a:pt x="79041" y="0"/>
                </a:moveTo>
                <a:lnTo>
                  <a:pt x="35965" y="10951"/>
                </a:lnTo>
                <a:lnTo>
                  <a:pt x="7879" y="39849"/>
                </a:lnTo>
                <a:lnTo>
                  <a:pt x="0" y="65813"/>
                </a:lnTo>
                <a:lnTo>
                  <a:pt x="1155" y="81926"/>
                </a:lnTo>
                <a:lnTo>
                  <a:pt x="18255" y="121266"/>
                </a:lnTo>
                <a:lnTo>
                  <a:pt x="50827" y="143709"/>
                </a:lnTo>
                <a:lnTo>
                  <a:pt x="73335" y="147267"/>
                </a:lnTo>
                <a:lnTo>
                  <a:pt x="87817" y="145844"/>
                </a:lnTo>
                <a:lnTo>
                  <a:pt x="124439" y="126698"/>
                </a:lnTo>
                <a:lnTo>
                  <a:pt x="145037" y="90994"/>
                </a:lnTo>
                <a:lnTo>
                  <a:pt x="147055" y="76693"/>
                </a:lnTo>
                <a:lnTo>
                  <a:pt x="145712" y="61510"/>
                </a:lnTo>
                <a:lnTo>
                  <a:pt x="127339" y="23759"/>
                </a:lnTo>
                <a:lnTo>
                  <a:pt x="92889" y="2418"/>
                </a:lnTo>
                <a:lnTo>
                  <a:pt x="79041" y="0"/>
                </a:lnTo>
                <a:close/>
              </a:path>
            </a:pathLst>
          </a:custGeom>
          <a:solidFill>
            <a:srgbClr val="E5E3E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9" name="object 319"/>
          <p:cNvSpPr/>
          <p:nvPr/>
        </p:nvSpPr>
        <p:spPr>
          <a:xfrm>
            <a:off x="6072073" y="4458354"/>
            <a:ext cx="147320" cy="147320"/>
          </a:xfrm>
          <a:custGeom>
            <a:avLst/>
            <a:gdLst/>
            <a:ahLst/>
            <a:cxnLst/>
            <a:rect l="l" t="t" r="r" b="b"/>
            <a:pathLst>
              <a:path w="147320" h="147320">
                <a:moveTo>
                  <a:pt x="78982" y="0"/>
                </a:moveTo>
                <a:lnTo>
                  <a:pt x="35936" y="10965"/>
                </a:lnTo>
                <a:lnTo>
                  <a:pt x="7865" y="39888"/>
                </a:lnTo>
                <a:lnTo>
                  <a:pt x="0" y="65871"/>
                </a:lnTo>
                <a:lnTo>
                  <a:pt x="1158" y="81973"/>
                </a:lnTo>
                <a:lnTo>
                  <a:pt x="18272" y="121295"/>
                </a:lnTo>
                <a:lnTo>
                  <a:pt x="50866" y="143726"/>
                </a:lnTo>
                <a:lnTo>
                  <a:pt x="73341" y="147272"/>
                </a:lnTo>
                <a:lnTo>
                  <a:pt x="87839" y="145848"/>
                </a:lnTo>
                <a:lnTo>
                  <a:pt x="124453" y="126691"/>
                </a:lnTo>
                <a:lnTo>
                  <a:pt x="145006" y="90966"/>
                </a:lnTo>
                <a:lnTo>
                  <a:pt x="147012" y="76658"/>
                </a:lnTo>
                <a:lnTo>
                  <a:pt x="145670" y="61479"/>
                </a:lnTo>
                <a:lnTo>
                  <a:pt x="127313" y="23733"/>
                </a:lnTo>
                <a:lnTo>
                  <a:pt x="92850" y="2407"/>
                </a:lnTo>
                <a:lnTo>
                  <a:pt x="78982" y="0"/>
                </a:lnTo>
                <a:close/>
              </a:path>
            </a:pathLst>
          </a:custGeom>
          <a:solidFill>
            <a:srgbClr val="E5E3E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0" name="object 320"/>
          <p:cNvSpPr/>
          <p:nvPr/>
        </p:nvSpPr>
        <p:spPr>
          <a:xfrm>
            <a:off x="6300098" y="4458354"/>
            <a:ext cx="147320" cy="147320"/>
          </a:xfrm>
          <a:custGeom>
            <a:avLst/>
            <a:gdLst/>
            <a:ahLst/>
            <a:cxnLst/>
            <a:rect l="l" t="t" r="r" b="b"/>
            <a:pathLst>
              <a:path w="147320" h="147320">
                <a:moveTo>
                  <a:pt x="78983" y="0"/>
                </a:moveTo>
                <a:lnTo>
                  <a:pt x="35914" y="10965"/>
                </a:lnTo>
                <a:lnTo>
                  <a:pt x="7856" y="39888"/>
                </a:lnTo>
                <a:lnTo>
                  <a:pt x="0" y="65871"/>
                </a:lnTo>
                <a:lnTo>
                  <a:pt x="1156" y="81973"/>
                </a:lnTo>
                <a:lnTo>
                  <a:pt x="18255" y="121295"/>
                </a:lnTo>
                <a:lnTo>
                  <a:pt x="50848" y="143726"/>
                </a:lnTo>
                <a:lnTo>
                  <a:pt x="73341" y="147272"/>
                </a:lnTo>
                <a:lnTo>
                  <a:pt x="87840" y="145848"/>
                </a:lnTo>
                <a:lnTo>
                  <a:pt x="124454" y="126691"/>
                </a:lnTo>
                <a:lnTo>
                  <a:pt x="145006" y="90966"/>
                </a:lnTo>
                <a:lnTo>
                  <a:pt x="147012" y="76658"/>
                </a:lnTo>
                <a:lnTo>
                  <a:pt x="145670" y="61479"/>
                </a:lnTo>
                <a:lnTo>
                  <a:pt x="127313" y="23733"/>
                </a:lnTo>
                <a:lnTo>
                  <a:pt x="92851" y="2407"/>
                </a:lnTo>
                <a:lnTo>
                  <a:pt x="78983" y="0"/>
                </a:lnTo>
                <a:close/>
              </a:path>
            </a:pathLst>
          </a:custGeom>
          <a:solidFill>
            <a:srgbClr val="E5E3E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1" name="object 321"/>
          <p:cNvSpPr/>
          <p:nvPr/>
        </p:nvSpPr>
        <p:spPr>
          <a:xfrm>
            <a:off x="6528034" y="4458349"/>
            <a:ext cx="147320" cy="147320"/>
          </a:xfrm>
          <a:custGeom>
            <a:avLst/>
            <a:gdLst/>
            <a:ahLst/>
            <a:cxnLst/>
            <a:rect l="l" t="t" r="r" b="b"/>
            <a:pathLst>
              <a:path w="147320" h="147320">
                <a:moveTo>
                  <a:pt x="78993" y="0"/>
                </a:moveTo>
                <a:lnTo>
                  <a:pt x="35957" y="10968"/>
                </a:lnTo>
                <a:lnTo>
                  <a:pt x="7873" y="39890"/>
                </a:lnTo>
                <a:lnTo>
                  <a:pt x="0" y="65871"/>
                </a:lnTo>
                <a:lnTo>
                  <a:pt x="1157" y="81966"/>
                </a:lnTo>
                <a:lnTo>
                  <a:pt x="18273" y="121275"/>
                </a:lnTo>
                <a:lnTo>
                  <a:pt x="50875" y="143714"/>
                </a:lnTo>
                <a:lnTo>
                  <a:pt x="73428" y="147277"/>
                </a:lnTo>
                <a:lnTo>
                  <a:pt x="87916" y="145853"/>
                </a:lnTo>
                <a:lnTo>
                  <a:pt x="124511" y="126683"/>
                </a:lnTo>
                <a:lnTo>
                  <a:pt x="145051" y="90938"/>
                </a:lnTo>
                <a:lnTo>
                  <a:pt x="147051" y="76623"/>
                </a:lnTo>
                <a:lnTo>
                  <a:pt x="145706" y="61447"/>
                </a:lnTo>
                <a:lnTo>
                  <a:pt x="127333" y="23707"/>
                </a:lnTo>
                <a:lnTo>
                  <a:pt x="92859" y="2397"/>
                </a:lnTo>
                <a:lnTo>
                  <a:pt x="78993" y="0"/>
                </a:lnTo>
                <a:close/>
              </a:path>
            </a:pathLst>
          </a:custGeom>
          <a:solidFill>
            <a:srgbClr val="E5E3E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2" name="object 322"/>
          <p:cNvSpPr/>
          <p:nvPr/>
        </p:nvSpPr>
        <p:spPr>
          <a:xfrm>
            <a:off x="6756062" y="4458358"/>
            <a:ext cx="147320" cy="147320"/>
          </a:xfrm>
          <a:custGeom>
            <a:avLst/>
            <a:gdLst/>
            <a:ahLst/>
            <a:cxnLst/>
            <a:rect l="l" t="t" r="r" b="b"/>
            <a:pathLst>
              <a:path w="147320" h="147320">
                <a:moveTo>
                  <a:pt x="79031" y="0"/>
                </a:moveTo>
                <a:lnTo>
                  <a:pt x="35960" y="10954"/>
                </a:lnTo>
                <a:lnTo>
                  <a:pt x="7876" y="39856"/>
                </a:lnTo>
                <a:lnTo>
                  <a:pt x="0" y="65824"/>
                </a:lnTo>
                <a:lnTo>
                  <a:pt x="1155" y="81935"/>
                </a:lnTo>
                <a:lnTo>
                  <a:pt x="18258" y="121271"/>
                </a:lnTo>
                <a:lnTo>
                  <a:pt x="50834" y="143712"/>
                </a:lnTo>
                <a:lnTo>
                  <a:pt x="73336" y="147268"/>
                </a:lnTo>
                <a:lnTo>
                  <a:pt x="87833" y="145845"/>
                </a:lnTo>
                <a:lnTo>
                  <a:pt x="124457" y="126697"/>
                </a:lnTo>
                <a:lnTo>
                  <a:pt x="145031" y="90987"/>
                </a:lnTo>
                <a:lnTo>
                  <a:pt x="147044" y="76684"/>
                </a:lnTo>
                <a:lnTo>
                  <a:pt x="145702" y="61502"/>
                </a:lnTo>
                <a:lnTo>
                  <a:pt x="127345" y="23752"/>
                </a:lnTo>
                <a:lnTo>
                  <a:pt x="92892" y="2416"/>
                </a:lnTo>
                <a:lnTo>
                  <a:pt x="79031" y="0"/>
                </a:lnTo>
                <a:close/>
              </a:path>
            </a:pathLst>
          </a:custGeom>
          <a:solidFill>
            <a:srgbClr val="E5E3E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3" name="object 323"/>
          <p:cNvSpPr/>
          <p:nvPr/>
        </p:nvSpPr>
        <p:spPr>
          <a:xfrm>
            <a:off x="6984046" y="4458354"/>
            <a:ext cx="147320" cy="147320"/>
          </a:xfrm>
          <a:custGeom>
            <a:avLst/>
            <a:gdLst/>
            <a:ahLst/>
            <a:cxnLst/>
            <a:rect l="l" t="t" r="r" b="b"/>
            <a:pathLst>
              <a:path w="147320" h="147320">
                <a:moveTo>
                  <a:pt x="79017" y="0"/>
                </a:moveTo>
                <a:lnTo>
                  <a:pt x="35948" y="10959"/>
                </a:lnTo>
                <a:lnTo>
                  <a:pt x="7870" y="39869"/>
                </a:lnTo>
                <a:lnTo>
                  <a:pt x="0" y="65842"/>
                </a:lnTo>
                <a:lnTo>
                  <a:pt x="1155" y="81946"/>
                </a:lnTo>
                <a:lnTo>
                  <a:pt x="18254" y="121272"/>
                </a:lnTo>
                <a:lnTo>
                  <a:pt x="50839" y="143713"/>
                </a:lnTo>
                <a:lnTo>
                  <a:pt x="73376" y="147272"/>
                </a:lnTo>
                <a:lnTo>
                  <a:pt x="87875" y="145848"/>
                </a:lnTo>
                <a:lnTo>
                  <a:pt x="124489" y="126691"/>
                </a:lnTo>
                <a:lnTo>
                  <a:pt x="145041" y="90966"/>
                </a:lnTo>
                <a:lnTo>
                  <a:pt x="147047" y="76658"/>
                </a:lnTo>
                <a:lnTo>
                  <a:pt x="145705" y="61479"/>
                </a:lnTo>
                <a:lnTo>
                  <a:pt x="127348" y="23733"/>
                </a:lnTo>
                <a:lnTo>
                  <a:pt x="92886" y="2407"/>
                </a:lnTo>
                <a:lnTo>
                  <a:pt x="79017" y="0"/>
                </a:lnTo>
                <a:close/>
              </a:path>
            </a:pathLst>
          </a:custGeom>
          <a:solidFill>
            <a:srgbClr val="E5E3E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4" name="object 324"/>
          <p:cNvSpPr/>
          <p:nvPr/>
        </p:nvSpPr>
        <p:spPr>
          <a:xfrm>
            <a:off x="7212027" y="4458354"/>
            <a:ext cx="147320" cy="147320"/>
          </a:xfrm>
          <a:custGeom>
            <a:avLst/>
            <a:gdLst/>
            <a:ahLst/>
            <a:cxnLst/>
            <a:rect l="l" t="t" r="r" b="b"/>
            <a:pathLst>
              <a:path w="147320" h="147320">
                <a:moveTo>
                  <a:pt x="79017" y="0"/>
                </a:moveTo>
                <a:lnTo>
                  <a:pt x="35970" y="10959"/>
                </a:lnTo>
                <a:lnTo>
                  <a:pt x="7879" y="39869"/>
                </a:lnTo>
                <a:lnTo>
                  <a:pt x="0" y="65842"/>
                </a:lnTo>
                <a:lnTo>
                  <a:pt x="1157" y="81946"/>
                </a:lnTo>
                <a:lnTo>
                  <a:pt x="18271" y="121272"/>
                </a:lnTo>
                <a:lnTo>
                  <a:pt x="50858" y="143712"/>
                </a:lnTo>
                <a:lnTo>
                  <a:pt x="73375" y="147272"/>
                </a:lnTo>
                <a:lnTo>
                  <a:pt x="87874" y="145848"/>
                </a:lnTo>
                <a:lnTo>
                  <a:pt x="124488" y="126691"/>
                </a:lnTo>
                <a:lnTo>
                  <a:pt x="145040" y="90966"/>
                </a:lnTo>
                <a:lnTo>
                  <a:pt x="147047" y="76658"/>
                </a:lnTo>
                <a:lnTo>
                  <a:pt x="145704" y="61479"/>
                </a:lnTo>
                <a:lnTo>
                  <a:pt x="127347" y="23733"/>
                </a:lnTo>
                <a:lnTo>
                  <a:pt x="92885" y="2407"/>
                </a:lnTo>
                <a:lnTo>
                  <a:pt x="79017" y="0"/>
                </a:lnTo>
                <a:close/>
              </a:path>
            </a:pathLst>
          </a:custGeom>
          <a:solidFill>
            <a:srgbClr val="E5E3E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5" name="object 325"/>
          <p:cNvSpPr/>
          <p:nvPr/>
        </p:nvSpPr>
        <p:spPr>
          <a:xfrm>
            <a:off x="7440048" y="4458360"/>
            <a:ext cx="147320" cy="147320"/>
          </a:xfrm>
          <a:custGeom>
            <a:avLst/>
            <a:gdLst/>
            <a:ahLst/>
            <a:cxnLst/>
            <a:rect l="l" t="t" r="r" b="b"/>
            <a:pathLst>
              <a:path w="147320" h="147320">
                <a:moveTo>
                  <a:pt x="79047" y="0"/>
                </a:moveTo>
                <a:lnTo>
                  <a:pt x="35946" y="10950"/>
                </a:lnTo>
                <a:lnTo>
                  <a:pt x="7871" y="39846"/>
                </a:lnTo>
                <a:lnTo>
                  <a:pt x="0" y="65809"/>
                </a:lnTo>
                <a:lnTo>
                  <a:pt x="1153" y="81922"/>
                </a:lnTo>
                <a:lnTo>
                  <a:pt x="18236" y="121264"/>
                </a:lnTo>
                <a:lnTo>
                  <a:pt x="50805" y="143708"/>
                </a:lnTo>
                <a:lnTo>
                  <a:pt x="73335" y="147267"/>
                </a:lnTo>
                <a:lnTo>
                  <a:pt x="87831" y="145844"/>
                </a:lnTo>
                <a:lnTo>
                  <a:pt x="124459" y="126698"/>
                </a:lnTo>
                <a:lnTo>
                  <a:pt x="145040" y="90994"/>
                </a:lnTo>
                <a:lnTo>
                  <a:pt x="147056" y="76693"/>
                </a:lnTo>
                <a:lnTo>
                  <a:pt x="145714" y="61510"/>
                </a:lnTo>
                <a:lnTo>
                  <a:pt x="127357" y="23759"/>
                </a:lnTo>
                <a:lnTo>
                  <a:pt x="92907" y="2418"/>
                </a:lnTo>
                <a:lnTo>
                  <a:pt x="79047" y="0"/>
                </a:lnTo>
                <a:close/>
              </a:path>
            </a:pathLst>
          </a:custGeom>
          <a:solidFill>
            <a:srgbClr val="E5E3E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6" name="object 326"/>
          <p:cNvSpPr/>
          <p:nvPr/>
        </p:nvSpPr>
        <p:spPr>
          <a:xfrm>
            <a:off x="7668022" y="4458354"/>
            <a:ext cx="147320" cy="147320"/>
          </a:xfrm>
          <a:custGeom>
            <a:avLst/>
            <a:gdLst/>
            <a:ahLst/>
            <a:cxnLst/>
            <a:rect l="l" t="t" r="r" b="b"/>
            <a:pathLst>
              <a:path w="147320" h="147320">
                <a:moveTo>
                  <a:pt x="78982" y="0"/>
                </a:moveTo>
                <a:lnTo>
                  <a:pt x="35936" y="10965"/>
                </a:lnTo>
                <a:lnTo>
                  <a:pt x="7865" y="39888"/>
                </a:lnTo>
                <a:lnTo>
                  <a:pt x="0" y="65871"/>
                </a:lnTo>
                <a:lnTo>
                  <a:pt x="1158" y="81973"/>
                </a:lnTo>
                <a:lnTo>
                  <a:pt x="18272" y="121295"/>
                </a:lnTo>
                <a:lnTo>
                  <a:pt x="50866" y="143726"/>
                </a:lnTo>
                <a:lnTo>
                  <a:pt x="73341" y="147272"/>
                </a:lnTo>
                <a:lnTo>
                  <a:pt x="87839" y="145848"/>
                </a:lnTo>
                <a:lnTo>
                  <a:pt x="124453" y="126691"/>
                </a:lnTo>
                <a:lnTo>
                  <a:pt x="145006" y="90966"/>
                </a:lnTo>
                <a:lnTo>
                  <a:pt x="147012" y="76658"/>
                </a:lnTo>
                <a:lnTo>
                  <a:pt x="145670" y="61479"/>
                </a:lnTo>
                <a:lnTo>
                  <a:pt x="127313" y="23733"/>
                </a:lnTo>
                <a:lnTo>
                  <a:pt x="92850" y="2407"/>
                </a:lnTo>
                <a:lnTo>
                  <a:pt x="78982" y="0"/>
                </a:lnTo>
                <a:close/>
              </a:path>
            </a:pathLst>
          </a:custGeom>
          <a:solidFill>
            <a:srgbClr val="E5E3E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7" name="object 327"/>
          <p:cNvSpPr/>
          <p:nvPr/>
        </p:nvSpPr>
        <p:spPr>
          <a:xfrm>
            <a:off x="7896048" y="4458354"/>
            <a:ext cx="147320" cy="147320"/>
          </a:xfrm>
          <a:custGeom>
            <a:avLst/>
            <a:gdLst/>
            <a:ahLst/>
            <a:cxnLst/>
            <a:rect l="l" t="t" r="r" b="b"/>
            <a:pathLst>
              <a:path w="147320" h="147320">
                <a:moveTo>
                  <a:pt x="78983" y="0"/>
                </a:moveTo>
                <a:lnTo>
                  <a:pt x="35914" y="10965"/>
                </a:lnTo>
                <a:lnTo>
                  <a:pt x="7856" y="39888"/>
                </a:lnTo>
                <a:lnTo>
                  <a:pt x="0" y="65871"/>
                </a:lnTo>
                <a:lnTo>
                  <a:pt x="1156" y="81973"/>
                </a:lnTo>
                <a:lnTo>
                  <a:pt x="18255" y="121295"/>
                </a:lnTo>
                <a:lnTo>
                  <a:pt x="50848" y="143726"/>
                </a:lnTo>
                <a:lnTo>
                  <a:pt x="73341" y="147272"/>
                </a:lnTo>
                <a:lnTo>
                  <a:pt x="87840" y="145848"/>
                </a:lnTo>
                <a:lnTo>
                  <a:pt x="124454" y="126691"/>
                </a:lnTo>
                <a:lnTo>
                  <a:pt x="145006" y="90966"/>
                </a:lnTo>
                <a:lnTo>
                  <a:pt x="147012" y="76658"/>
                </a:lnTo>
                <a:lnTo>
                  <a:pt x="145670" y="61479"/>
                </a:lnTo>
                <a:lnTo>
                  <a:pt x="127313" y="23733"/>
                </a:lnTo>
                <a:lnTo>
                  <a:pt x="92851" y="2407"/>
                </a:lnTo>
                <a:lnTo>
                  <a:pt x="78983" y="0"/>
                </a:lnTo>
                <a:close/>
              </a:path>
            </a:pathLst>
          </a:custGeom>
          <a:solidFill>
            <a:srgbClr val="E5E3E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8" name="object 328"/>
          <p:cNvSpPr/>
          <p:nvPr/>
        </p:nvSpPr>
        <p:spPr>
          <a:xfrm>
            <a:off x="9035662" y="4458136"/>
            <a:ext cx="147320" cy="147320"/>
          </a:xfrm>
          <a:custGeom>
            <a:avLst/>
            <a:gdLst/>
            <a:ahLst/>
            <a:cxnLst/>
            <a:rect l="l" t="t" r="r" b="b"/>
            <a:pathLst>
              <a:path w="147320" h="147320">
                <a:moveTo>
                  <a:pt x="73670" y="0"/>
                </a:moveTo>
                <a:lnTo>
                  <a:pt x="33347" y="11989"/>
                </a:lnTo>
                <a:lnTo>
                  <a:pt x="6622" y="43016"/>
                </a:lnTo>
                <a:lnTo>
                  <a:pt x="0" y="70618"/>
                </a:lnTo>
                <a:lnTo>
                  <a:pt x="1341" y="85799"/>
                </a:lnTo>
                <a:lnTo>
                  <a:pt x="19699" y="123545"/>
                </a:lnTo>
                <a:lnTo>
                  <a:pt x="54162" y="144865"/>
                </a:lnTo>
                <a:lnTo>
                  <a:pt x="68031" y="147272"/>
                </a:lnTo>
                <a:lnTo>
                  <a:pt x="83727" y="146022"/>
                </a:lnTo>
                <a:lnTo>
                  <a:pt x="122363" y="128343"/>
                </a:lnTo>
                <a:lnTo>
                  <a:pt x="144323" y="94924"/>
                </a:lnTo>
                <a:lnTo>
                  <a:pt x="147048" y="81432"/>
                </a:lnTo>
                <a:lnTo>
                  <a:pt x="145890" y="65331"/>
                </a:lnTo>
                <a:lnTo>
                  <a:pt x="128775" y="26005"/>
                </a:lnTo>
                <a:lnTo>
                  <a:pt x="96188" y="3560"/>
                </a:lnTo>
                <a:lnTo>
                  <a:pt x="73670" y="0"/>
                </a:lnTo>
                <a:close/>
              </a:path>
            </a:pathLst>
          </a:custGeom>
          <a:solidFill>
            <a:srgbClr val="E5E3E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9" name="object 329"/>
          <p:cNvSpPr/>
          <p:nvPr/>
        </p:nvSpPr>
        <p:spPr>
          <a:xfrm>
            <a:off x="144293" y="4686347"/>
            <a:ext cx="147320" cy="147320"/>
          </a:xfrm>
          <a:custGeom>
            <a:avLst/>
            <a:gdLst/>
            <a:ahLst/>
            <a:cxnLst/>
            <a:rect l="l" t="t" r="r" b="b"/>
            <a:pathLst>
              <a:path w="147320" h="147320">
                <a:moveTo>
                  <a:pt x="79052" y="0"/>
                </a:moveTo>
                <a:lnTo>
                  <a:pt x="35962" y="10948"/>
                </a:lnTo>
                <a:lnTo>
                  <a:pt x="7879" y="39841"/>
                </a:lnTo>
                <a:lnTo>
                  <a:pt x="0" y="65804"/>
                </a:lnTo>
                <a:lnTo>
                  <a:pt x="1153" y="81923"/>
                </a:lnTo>
                <a:lnTo>
                  <a:pt x="18233" y="121277"/>
                </a:lnTo>
                <a:lnTo>
                  <a:pt x="50787" y="143735"/>
                </a:lnTo>
                <a:lnTo>
                  <a:pt x="73333" y="147304"/>
                </a:lnTo>
                <a:lnTo>
                  <a:pt x="87821" y="145881"/>
                </a:lnTo>
                <a:lnTo>
                  <a:pt x="124438" y="126732"/>
                </a:lnTo>
                <a:lnTo>
                  <a:pt x="145023" y="91020"/>
                </a:lnTo>
                <a:lnTo>
                  <a:pt x="147041" y="76716"/>
                </a:lnTo>
                <a:lnTo>
                  <a:pt x="145699" y="61527"/>
                </a:lnTo>
                <a:lnTo>
                  <a:pt x="127342" y="23765"/>
                </a:lnTo>
                <a:lnTo>
                  <a:pt x="92903" y="2420"/>
                </a:lnTo>
                <a:lnTo>
                  <a:pt x="79052" y="0"/>
                </a:lnTo>
                <a:close/>
              </a:path>
            </a:pathLst>
          </a:custGeom>
          <a:solidFill>
            <a:srgbClr val="E5E3E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0" name="object 330"/>
          <p:cNvSpPr/>
          <p:nvPr/>
        </p:nvSpPr>
        <p:spPr>
          <a:xfrm>
            <a:off x="372316" y="4686346"/>
            <a:ext cx="147320" cy="147320"/>
          </a:xfrm>
          <a:custGeom>
            <a:avLst/>
            <a:gdLst/>
            <a:ahLst/>
            <a:cxnLst/>
            <a:rect l="l" t="t" r="r" b="b"/>
            <a:pathLst>
              <a:path w="147320" h="147320">
                <a:moveTo>
                  <a:pt x="79015" y="0"/>
                </a:moveTo>
                <a:lnTo>
                  <a:pt x="35933" y="10954"/>
                </a:lnTo>
                <a:lnTo>
                  <a:pt x="7866" y="39862"/>
                </a:lnTo>
                <a:lnTo>
                  <a:pt x="0" y="65837"/>
                </a:lnTo>
                <a:lnTo>
                  <a:pt x="1154" y="81951"/>
                </a:lnTo>
                <a:lnTo>
                  <a:pt x="18238" y="121299"/>
                </a:lnTo>
                <a:lnTo>
                  <a:pt x="50802" y="143748"/>
                </a:lnTo>
                <a:lnTo>
                  <a:pt x="73312" y="147305"/>
                </a:lnTo>
                <a:lnTo>
                  <a:pt x="87807" y="145882"/>
                </a:lnTo>
                <a:lnTo>
                  <a:pt x="124423" y="126730"/>
                </a:lnTo>
                <a:lnTo>
                  <a:pt x="144992" y="91013"/>
                </a:lnTo>
                <a:lnTo>
                  <a:pt x="147007" y="76707"/>
                </a:lnTo>
                <a:lnTo>
                  <a:pt x="145665" y="61519"/>
                </a:lnTo>
                <a:lnTo>
                  <a:pt x="127317" y="23758"/>
                </a:lnTo>
                <a:lnTo>
                  <a:pt x="92874" y="2417"/>
                </a:lnTo>
                <a:lnTo>
                  <a:pt x="79015" y="0"/>
                </a:lnTo>
                <a:close/>
              </a:path>
            </a:pathLst>
          </a:custGeom>
          <a:solidFill>
            <a:srgbClr val="E5E3E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1" name="object 331"/>
          <p:cNvSpPr/>
          <p:nvPr/>
        </p:nvSpPr>
        <p:spPr>
          <a:xfrm>
            <a:off x="600256" y="4686343"/>
            <a:ext cx="147320" cy="147320"/>
          </a:xfrm>
          <a:custGeom>
            <a:avLst/>
            <a:gdLst/>
            <a:ahLst/>
            <a:cxnLst/>
            <a:rect l="l" t="t" r="r" b="b"/>
            <a:pathLst>
              <a:path w="147320" h="147320">
                <a:moveTo>
                  <a:pt x="79041" y="0"/>
                </a:moveTo>
                <a:lnTo>
                  <a:pt x="35962" y="10953"/>
                </a:lnTo>
                <a:lnTo>
                  <a:pt x="7878" y="39852"/>
                </a:lnTo>
                <a:lnTo>
                  <a:pt x="0" y="65820"/>
                </a:lnTo>
                <a:lnTo>
                  <a:pt x="1153" y="81932"/>
                </a:lnTo>
                <a:lnTo>
                  <a:pt x="18237" y="121277"/>
                </a:lnTo>
                <a:lnTo>
                  <a:pt x="50800" y="143735"/>
                </a:lnTo>
                <a:lnTo>
                  <a:pt x="73373" y="147308"/>
                </a:lnTo>
                <a:lnTo>
                  <a:pt x="87869" y="145884"/>
                </a:lnTo>
                <a:lnTo>
                  <a:pt x="124479" y="126726"/>
                </a:lnTo>
                <a:lnTo>
                  <a:pt x="145034" y="90999"/>
                </a:lnTo>
                <a:lnTo>
                  <a:pt x="147043" y="76690"/>
                </a:lnTo>
                <a:lnTo>
                  <a:pt x="145702" y="61503"/>
                </a:lnTo>
                <a:lnTo>
                  <a:pt x="127353" y="23745"/>
                </a:lnTo>
                <a:lnTo>
                  <a:pt x="92905" y="2412"/>
                </a:lnTo>
                <a:lnTo>
                  <a:pt x="79041" y="0"/>
                </a:lnTo>
                <a:close/>
              </a:path>
            </a:pathLst>
          </a:custGeom>
          <a:solidFill>
            <a:srgbClr val="E5E3E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2" name="object 332"/>
          <p:cNvSpPr/>
          <p:nvPr/>
        </p:nvSpPr>
        <p:spPr>
          <a:xfrm>
            <a:off x="828275" y="4686347"/>
            <a:ext cx="147320" cy="147320"/>
          </a:xfrm>
          <a:custGeom>
            <a:avLst/>
            <a:gdLst/>
            <a:ahLst/>
            <a:cxnLst/>
            <a:rect l="l" t="t" r="r" b="b"/>
            <a:pathLst>
              <a:path w="147319" h="147320">
                <a:moveTo>
                  <a:pt x="79048" y="0"/>
                </a:moveTo>
                <a:lnTo>
                  <a:pt x="35972" y="10948"/>
                </a:lnTo>
                <a:lnTo>
                  <a:pt x="7883" y="39842"/>
                </a:lnTo>
                <a:lnTo>
                  <a:pt x="0" y="65807"/>
                </a:lnTo>
                <a:lnTo>
                  <a:pt x="1154" y="81924"/>
                </a:lnTo>
                <a:lnTo>
                  <a:pt x="18243" y="121278"/>
                </a:lnTo>
                <a:lnTo>
                  <a:pt x="50798" y="143736"/>
                </a:lnTo>
                <a:lnTo>
                  <a:pt x="73333" y="147304"/>
                </a:lnTo>
                <a:lnTo>
                  <a:pt x="87813" y="145881"/>
                </a:lnTo>
                <a:lnTo>
                  <a:pt x="124428" y="126732"/>
                </a:lnTo>
                <a:lnTo>
                  <a:pt x="145021" y="91020"/>
                </a:lnTo>
                <a:lnTo>
                  <a:pt x="147041" y="76716"/>
                </a:lnTo>
                <a:lnTo>
                  <a:pt x="145698" y="61527"/>
                </a:lnTo>
                <a:lnTo>
                  <a:pt x="127333" y="23765"/>
                </a:lnTo>
                <a:lnTo>
                  <a:pt x="92894" y="2420"/>
                </a:lnTo>
                <a:lnTo>
                  <a:pt x="79048" y="0"/>
                </a:lnTo>
                <a:close/>
              </a:path>
            </a:pathLst>
          </a:custGeom>
          <a:solidFill>
            <a:srgbClr val="E5E3E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3" name="object 333"/>
          <p:cNvSpPr/>
          <p:nvPr/>
        </p:nvSpPr>
        <p:spPr>
          <a:xfrm>
            <a:off x="1056302" y="4686347"/>
            <a:ext cx="147320" cy="147320"/>
          </a:xfrm>
          <a:custGeom>
            <a:avLst/>
            <a:gdLst/>
            <a:ahLst/>
            <a:cxnLst/>
            <a:rect l="l" t="t" r="r" b="b"/>
            <a:pathLst>
              <a:path w="147319" h="147320">
                <a:moveTo>
                  <a:pt x="79008" y="0"/>
                </a:moveTo>
                <a:lnTo>
                  <a:pt x="35930" y="10954"/>
                </a:lnTo>
                <a:lnTo>
                  <a:pt x="7865" y="39864"/>
                </a:lnTo>
                <a:lnTo>
                  <a:pt x="0" y="65840"/>
                </a:lnTo>
                <a:lnTo>
                  <a:pt x="1154" y="81956"/>
                </a:lnTo>
                <a:lnTo>
                  <a:pt x="18243" y="121307"/>
                </a:lnTo>
                <a:lnTo>
                  <a:pt x="50806" y="143752"/>
                </a:lnTo>
                <a:lnTo>
                  <a:pt x="73287" y="147304"/>
                </a:lnTo>
                <a:lnTo>
                  <a:pt x="87781" y="145881"/>
                </a:lnTo>
                <a:lnTo>
                  <a:pt x="124401" y="126732"/>
                </a:lnTo>
                <a:lnTo>
                  <a:pt x="144977" y="91020"/>
                </a:lnTo>
                <a:lnTo>
                  <a:pt x="146994" y="76716"/>
                </a:lnTo>
                <a:lnTo>
                  <a:pt x="145653" y="61527"/>
                </a:lnTo>
                <a:lnTo>
                  <a:pt x="127305" y="23765"/>
                </a:lnTo>
                <a:lnTo>
                  <a:pt x="92865" y="2420"/>
                </a:lnTo>
                <a:lnTo>
                  <a:pt x="79008" y="0"/>
                </a:lnTo>
                <a:close/>
              </a:path>
            </a:pathLst>
          </a:custGeom>
          <a:solidFill>
            <a:srgbClr val="E5E3E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4" name="object 334"/>
          <p:cNvSpPr/>
          <p:nvPr/>
        </p:nvSpPr>
        <p:spPr>
          <a:xfrm>
            <a:off x="1284277" y="4686343"/>
            <a:ext cx="147320" cy="147320"/>
          </a:xfrm>
          <a:custGeom>
            <a:avLst/>
            <a:gdLst/>
            <a:ahLst/>
            <a:cxnLst/>
            <a:rect l="l" t="t" r="r" b="b"/>
            <a:pathLst>
              <a:path w="147319" h="147320">
                <a:moveTo>
                  <a:pt x="79000" y="0"/>
                </a:moveTo>
                <a:lnTo>
                  <a:pt x="35926" y="10959"/>
                </a:lnTo>
                <a:lnTo>
                  <a:pt x="7862" y="39874"/>
                </a:lnTo>
                <a:lnTo>
                  <a:pt x="0" y="65853"/>
                </a:lnTo>
                <a:lnTo>
                  <a:pt x="1154" y="81963"/>
                </a:lnTo>
                <a:lnTo>
                  <a:pt x="18240" y="121302"/>
                </a:lnTo>
                <a:lnTo>
                  <a:pt x="50812" y="143749"/>
                </a:lnTo>
                <a:lnTo>
                  <a:pt x="73338" y="147308"/>
                </a:lnTo>
                <a:lnTo>
                  <a:pt x="87821" y="145884"/>
                </a:lnTo>
                <a:lnTo>
                  <a:pt x="124425" y="126726"/>
                </a:lnTo>
                <a:lnTo>
                  <a:pt x="144997" y="90999"/>
                </a:lnTo>
                <a:lnTo>
                  <a:pt x="147009" y="76690"/>
                </a:lnTo>
                <a:lnTo>
                  <a:pt x="145666" y="61503"/>
                </a:lnTo>
                <a:lnTo>
                  <a:pt x="127301" y="23745"/>
                </a:lnTo>
                <a:lnTo>
                  <a:pt x="92853" y="2412"/>
                </a:lnTo>
                <a:lnTo>
                  <a:pt x="79000" y="0"/>
                </a:lnTo>
                <a:close/>
              </a:path>
            </a:pathLst>
          </a:custGeom>
          <a:solidFill>
            <a:srgbClr val="E5E3E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5" name="object 335"/>
          <p:cNvSpPr/>
          <p:nvPr/>
        </p:nvSpPr>
        <p:spPr>
          <a:xfrm>
            <a:off x="1512268" y="4686352"/>
            <a:ext cx="147320" cy="147320"/>
          </a:xfrm>
          <a:custGeom>
            <a:avLst/>
            <a:gdLst/>
            <a:ahLst/>
            <a:cxnLst/>
            <a:rect l="l" t="t" r="r" b="b"/>
            <a:pathLst>
              <a:path w="147319" h="147320">
                <a:moveTo>
                  <a:pt x="79072" y="0"/>
                </a:moveTo>
                <a:lnTo>
                  <a:pt x="35979" y="10940"/>
                </a:lnTo>
                <a:lnTo>
                  <a:pt x="7887" y="39822"/>
                </a:lnTo>
                <a:lnTo>
                  <a:pt x="0" y="65778"/>
                </a:lnTo>
                <a:lnTo>
                  <a:pt x="1153" y="81905"/>
                </a:lnTo>
                <a:lnTo>
                  <a:pt x="18236" y="121275"/>
                </a:lnTo>
                <a:lnTo>
                  <a:pt x="50777" y="143734"/>
                </a:lnTo>
                <a:lnTo>
                  <a:pt x="73280" y="147299"/>
                </a:lnTo>
                <a:lnTo>
                  <a:pt x="87772" y="145877"/>
                </a:lnTo>
                <a:lnTo>
                  <a:pt x="124405" y="126739"/>
                </a:lnTo>
                <a:lnTo>
                  <a:pt x="145011" y="91048"/>
                </a:lnTo>
                <a:lnTo>
                  <a:pt x="147036" y="76751"/>
                </a:lnTo>
                <a:lnTo>
                  <a:pt x="145696" y="61558"/>
                </a:lnTo>
                <a:lnTo>
                  <a:pt x="127348" y="23790"/>
                </a:lnTo>
                <a:lnTo>
                  <a:pt x="92920" y="2430"/>
                </a:lnTo>
                <a:lnTo>
                  <a:pt x="79072" y="0"/>
                </a:lnTo>
                <a:close/>
              </a:path>
            </a:pathLst>
          </a:custGeom>
          <a:solidFill>
            <a:srgbClr val="E5E3E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6" name="object 336"/>
          <p:cNvSpPr/>
          <p:nvPr/>
        </p:nvSpPr>
        <p:spPr>
          <a:xfrm>
            <a:off x="1740234" y="4686343"/>
            <a:ext cx="147320" cy="147320"/>
          </a:xfrm>
          <a:custGeom>
            <a:avLst/>
            <a:gdLst/>
            <a:ahLst/>
            <a:cxnLst/>
            <a:rect l="l" t="t" r="r" b="b"/>
            <a:pathLst>
              <a:path w="147319" h="147320">
                <a:moveTo>
                  <a:pt x="79006" y="0"/>
                </a:moveTo>
                <a:lnTo>
                  <a:pt x="35950" y="10958"/>
                </a:lnTo>
                <a:lnTo>
                  <a:pt x="7872" y="39870"/>
                </a:lnTo>
                <a:lnTo>
                  <a:pt x="0" y="65849"/>
                </a:lnTo>
                <a:lnTo>
                  <a:pt x="1156" y="81959"/>
                </a:lnTo>
                <a:lnTo>
                  <a:pt x="18255" y="121300"/>
                </a:lnTo>
                <a:lnTo>
                  <a:pt x="50827" y="143748"/>
                </a:lnTo>
                <a:lnTo>
                  <a:pt x="73337" y="147308"/>
                </a:lnTo>
                <a:lnTo>
                  <a:pt x="87834" y="145884"/>
                </a:lnTo>
                <a:lnTo>
                  <a:pt x="124443" y="126726"/>
                </a:lnTo>
                <a:lnTo>
                  <a:pt x="144998" y="90999"/>
                </a:lnTo>
                <a:lnTo>
                  <a:pt x="147008" y="76690"/>
                </a:lnTo>
                <a:lnTo>
                  <a:pt x="145667" y="61503"/>
                </a:lnTo>
                <a:lnTo>
                  <a:pt x="127318" y="23745"/>
                </a:lnTo>
                <a:lnTo>
                  <a:pt x="92869" y="2412"/>
                </a:lnTo>
                <a:lnTo>
                  <a:pt x="79006" y="0"/>
                </a:lnTo>
                <a:close/>
              </a:path>
            </a:pathLst>
          </a:custGeom>
          <a:solidFill>
            <a:srgbClr val="E5E3E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7" name="object 337"/>
          <p:cNvSpPr/>
          <p:nvPr/>
        </p:nvSpPr>
        <p:spPr>
          <a:xfrm>
            <a:off x="1968261" y="4686343"/>
            <a:ext cx="147320" cy="147320"/>
          </a:xfrm>
          <a:custGeom>
            <a:avLst/>
            <a:gdLst/>
            <a:ahLst/>
            <a:cxnLst/>
            <a:rect l="l" t="t" r="r" b="b"/>
            <a:pathLst>
              <a:path w="147319" h="147320">
                <a:moveTo>
                  <a:pt x="79000" y="0"/>
                </a:moveTo>
                <a:lnTo>
                  <a:pt x="35926" y="10959"/>
                </a:lnTo>
                <a:lnTo>
                  <a:pt x="7862" y="39874"/>
                </a:lnTo>
                <a:lnTo>
                  <a:pt x="0" y="65853"/>
                </a:lnTo>
                <a:lnTo>
                  <a:pt x="1154" y="81963"/>
                </a:lnTo>
                <a:lnTo>
                  <a:pt x="18240" y="121302"/>
                </a:lnTo>
                <a:lnTo>
                  <a:pt x="50812" y="143749"/>
                </a:lnTo>
                <a:lnTo>
                  <a:pt x="73338" y="147308"/>
                </a:lnTo>
                <a:lnTo>
                  <a:pt x="87821" y="145884"/>
                </a:lnTo>
                <a:lnTo>
                  <a:pt x="124425" y="126726"/>
                </a:lnTo>
                <a:lnTo>
                  <a:pt x="144997" y="90999"/>
                </a:lnTo>
                <a:lnTo>
                  <a:pt x="147009" y="76690"/>
                </a:lnTo>
                <a:lnTo>
                  <a:pt x="145666" y="61503"/>
                </a:lnTo>
                <a:lnTo>
                  <a:pt x="127301" y="23745"/>
                </a:lnTo>
                <a:lnTo>
                  <a:pt x="92853" y="2412"/>
                </a:lnTo>
                <a:lnTo>
                  <a:pt x="79000" y="0"/>
                </a:lnTo>
                <a:close/>
              </a:path>
            </a:pathLst>
          </a:custGeom>
          <a:solidFill>
            <a:srgbClr val="E5E3E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8" name="object 338"/>
          <p:cNvSpPr/>
          <p:nvPr/>
        </p:nvSpPr>
        <p:spPr>
          <a:xfrm>
            <a:off x="2196205" y="4686343"/>
            <a:ext cx="147320" cy="147320"/>
          </a:xfrm>
          <a:custGeom>
            <a:avLst/>
            <a:gdLst/>
            <a:ahLst/>
            <a:cxnLst/>
            <a:rect l="l" t="t" r="r" b="b"/>
            <a:pathLst>
              <a:path w="147319" h="147320">
                <a:moveTo>
                  <a:pt x="79034" y="0"/>
                </a:moveTo>
                <a:lnTo>
                  <a:pt x="35981" y="10954"/>
                </a:lnTo>
                <a:lnTo>
                  <a:pt x="7886" y="39855"/>
                </a:lnTo>
                <a:lnTo>
                  <a:pt x="0" y="65825"/>
                </a:lnTo>
                <a:lnTo>
                  <a:pt x="1155" y="81936"/>
                </a:lnTo>
                <a:lnTo>
                  <a:pt x="18256" y="121279"/>
                </a:lnTo>
                <a:lnTo>
                  <a:pt x="50822" y="143736"/>
                </a:lnTo>
                <a:lnTo>
                  <a:pt x="73373" y="147308"/>
                </a:lnTo>
                <a:lnTo>
                  <a:pt x="87855" y="145884"/>
                </a:lnTo>
                <a:lnTo>
                  <a:pt x="124459" y="126726"/>
                </a:lnTo>
                <a:lnTo>
                  <a:pt x="145031" y="90999"/>
                </a:lnTo>
                <a:lnTo>
                  <a:pt x="147043" y="76690"/>
                </a:lnTo>
                <a:lnTo>
                  <a:pt x="145700" y="61503"/>
                </a:lnTo>
                <a:lnTo>
                  <a:pt x="127335" y="23745"/>
                </a:lnTo>
                <a:lnTo>
                  <a:pt x="92887" y="2412"/>
                </a:lnTo>
                <a:lnTo>
                  <a:pt x="79034" y="0"/>
                </a:lnTo>
                <a:close/>
              </a:path>
            </a:pathLst>
          </a:custGeom>
          <a:solidFill>
            <a:srgbClr val="E5E3E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9" name="object 339"/>
          <p:cNvSpPr/>
          <p:nvPr/>
        </p:nvSpPr>
        <p:spPr>
          <a:xfrm>
            <a:off x="2424225" y="4686347"/>
            <a:ext cx="147320" cy="147320"/>
          </a:xfrm>
          <a:custGeom>
            <a:avLst/>
            <a:gdLst/>
            <a:ahLst/>
            <a:cxnLst/>
            <a:rect l="l" t="t" r="r" b="b"/>
            <a:pathLst>
              <a:path w="147319" h="147320">
                <a:moveTo>
                  <a:pt x="79055" y="0"/>
                </a:moveTo>
                <a:lnTo>
                  <a:pt x="35952" y="10947"/>
                </a:lnTo>
                <a:lnTo>
                  <a:pt x="7875" y="39839"/>
                </a:lnTo>
                <a:lnTo>
                  <a:pt x="0" y="65802"/>
                </a:lnTo>
                <a:lnTo>
                  <a:pt x="1152" y="81921"/>
                </a:lnTo>
                <a:lnTo>
                  <a:pt x="18224" y="121276"/>
                </a:lnTo>
                <a:lnTo>
                  <a:pt x="50776" y="143735"/>
                </a:lnTo>
                <a:lnTo>
                  <a:pt x="73333" y="147304"/>
                </a:lnTo>
                <a:lnTo>
                  <a:pt x="87828" y="145881"/>
                </a:lnTo>
                <a:lnTo>
                  <a:pt x="124448" y="126732"/>
                </a:lnTo>
                <a:lnTo>
                  <a:pt x="145024" y="91020"/>
                </a:lnTo>
                <a:lnTo>
                  <a:pt x="147041" y="76716"/>
                </a:lnTo>
                <a:lnTo>
                  <a:pt x="145700" y="61527"/>
                </a:lnTo>
                <a:lnTo>
                  <a:pt x="127351" y="23765"/>
                </a:lnTo>
                <a:lnTo>
                  <a:pt x="92912" y="2420"/>
                </a:lnTo>
                <a:lnTo>
                  <a:pt x="79055" y="0"/>
                </a:lnTo>
                <a:close/>
              </a:path>
            </a:pathLst>
          </a:custGeom>
          <a:solidFill>
            <a:srgbClr val="E5E3E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0" name="object 340"/>
          <p:cNvSpPr/>
          <p:nvPr/>
        </p:nvSpPr>
        <p:spPr>
          <a:xfrm>
            <a:off x="2652203" y="4686337"/>
            <a:ext cx="147320" cy="147320"/>
          </a:xfrm>
          <a:custGeom>
            <a:avLst/>
            <a:gdLst/>
            <a:ahLst/>
            <a:cxnLst/>
            <a:rect l="l" t="t" r="r" b="b"/>
            <a:pathLst>
              <a:path w="147319" h="147320">
                <a:moveTo>
                  <a:pt x="78970" y="0"/>
                </a:moveTo>
                <a:lnTo>
                  <a:pt x="35927" y="10968"/>
                </a:lnTo>
                <a:lnTo>
                  <a:pt x="7861" y="39897"/>
                </a:lnTo>
                <a:lnTo>
                  <a:pt x="0" y="65887"/>
                </a:lnTo>
                <a:lnTo>
                  <a:pt x="1156" y="81987"/>
                </a:lnTo>
                <a:lnTo>
                  <a:pt x="18258" y="121311"/>
                </a:lnTo>
                <a:lnTo>
                  <a:pt x="50847" y="143754"/>
                </a:lnTo>
                <a:lnTo>
                  <a:pt x="73379" y="147313"/>
                </a:lnTo>
                <a:lnTo>
                  <a:pt x="87864" y="145889"/>
                </a:lnTo>
                <a:lnTo>
                  <a:pt x="124455" y="126718"/>
                </a:lnTo>
                <a:lnTo>
                  <a:pt x="144997" y="90971"/>
                </a:lnTo>
                <a:lnTo>
                  <a:pt x="147000" y="76655"/>
                </a:lnTo>
                <a:lnTo>
                  <a:pt x="145657" y="61472"/>
                </a:lnTo>
                <a:lnTo>
                  <a:pt x="127292" y="23720"/>
                </a:lnTo>
                <a:lnTo>
                  <a:pt x="92832" y="2401"/>
                </a:lnTo>
                <a:lnTo>
                  <a:pt x="78970" y="0"/>
                </a:lnTo>
                <a:close/>
              </a:path>
            </a:pathLst>
          </a:custGeom>
          <a:solidFill>
            <a:srgbClr val="E5E3E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1" name="object 341"/>
          <p:cNvSpPr/>
          <p:nvPr/>
        </p:nvSpPr>
        <p:spPr>
          <a:xfrm>
            <a:off x="2880190" y="4686343"/>
            <a:ext cx="147320" cy="147320"/>
          </a:xfrm>
          <a:custGeom>
            <a:avLst/>
            <a:gdLst/>
            <a:ahLst/>
            <a:cxnLst/>
            <a:rect l="l" t="t" r="r" b="b"/>
            <a:pathLst>
              <a:path w="147319" h="147320">
                <a:moveTo>
                  <a:pt x="79040" y="0"/>
                </a:moveTo>
                <a:lnTo>
                  <a:pt x="35984" y="10953"/>
                </a:lnTo>
                <a:lnTo>
                  <a:pt x="7887" y="39852"/>
                </a:lnTo>
                <a:lnTo>
                  <a:pt x="0" y="65820"/>
                </a:lnTo>
                <a:lnTo>
                  <a:pt x="1155" y="81932"/>
                </a:lnTo>
                <a:lnTo>
                  <a:pt x="18254" y="121277"/>
                </a:lnTo>
                <a:lnTo>
                  <a:pt x="50818" y="143735"/>
                </a:lnTo>
                <a:lnTo>
                  <a:pt x="73372" y="147308"/>
                </a:lnTo>
                <a:lnTo>
                  <a:pt x="87868" y="145884"/>
                </a:lnTo>
                <a:lnTo>
                  <a:pt x="124478" y="126726"/>
                </a:lnTo>
                <a:lnTo>
                  <a:pt x="145033" y="90999"/>
                </a:lnTo>
                <a:lnTo>
                  <a:pt x="147043" y="76690"/>
                </a:lnTo>
                <a:lnTo>
                  <a:pt x="145701" y="61503"/>
                </a:lnTo>
                <a:lnTo>
                  <a:pt x="127353" y="23745"/>
                </a:lnTo>
                <a:lnTo>
                  <a:pt x="92904" y="2412"/>
                </a:lnTo>
                <a:lnTo>
                  <a:pt x="79040" y="0"/>
                </a:lnTo>
                <a:close/>
              </a:path>
            </a:pathLst>
          </a:custGeom>
          <a:solidFill>
            <a:srgbClr val="E5E3E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2" name="object 342"/>
          <p:cNvSpPr/>
          <p:nvPr/>
        </p:nvSpPr>
        <p:spPr>
          <a:xfrm>
            <a:off x="4248193" y="4686343"/>
            <a:ext cx="147320" cy="147320"/>
          </a:xfrm>
          <a:custGeom>
            <a:avLst/>
            <a:gdLst/>
            <a:ahLst/>
            <a:cxnLst/>
            <a:rect l="l" t="t" r="r" b="b"/>
            <a:pathLst>
              <a:path w="147320" h="147320">
                <a:moveTo>
                  <a:pt x="79000" y="0"/>
                </a:moveTo>
                <a:lnTo>
                  <a:pt x="35926" y="10959"/>
                </a:lnTo>
                <a:lnTo>
                  <a:pt x="7862" y="39874"/>
                </a:lnTo>
                <a:lnTo>
                  <a:pt x="0" y="65853"/>
                </a:lnTo>
                <a:lnTo>
                  <a:pt x="1154" y="81963"/>
                </a:lnTo>
                <a:lnTo>
                  <a:pt x="18240" y="121302"/>
                </a:lnTo>
                <a:lnTo>
                  <a:pt x="50812" y="143749"/>
                </a:lnTo>
                <a:lnTo>
                  <a:pt x="73338" y="147308"/>
                </a:lnTo>
                <a:lnTo>
                  <a:pt x="87821" y="145884"/>
                </a:lnTo>
                <a:lnTo>
                  <a:pt x="124425" y="126726"/>
                </a:lnTo>
                <a:lnTo>
                  <a:pt x="144997" y="90999"/>
                </a:lnTo>
                <a:lnTo>
                  <a:pt x="147009" y="76690"/>
                </a:lnTo>
                <a:lnTo>
                  <a:pt x="145666" y="61503"/>
                </a:lnTo>
                <a:lnTo>
                  <a:pt x="127301" y="23745"/>
                </a:lnTo>
                <a:lnTo>
                  <a:pt x="92853" y="2412"/>
                </a:lnTo>
                <a:lnTo>
                  <a:pt x="79000" y="0"/>
                </a:lnTo>
                <a:close/>
              </a:path>
            </a:pathLst>
          </a:custGeom>
          <a:solidFill>
            <a:srgbClr val="E5E3E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3" name="object 343"/>
          <p:cNvSpPr/>
          <p:nvPr/>
        </p:nvSpPr>
        <p:spPr>
          <a:xfrm>
            <a:off x="4476137" y="4686343"/>
            <a:ext cx="147320" cy="147320"/>
          </a:xfrm>
          <a:custGeom>
            <a:avLst/>
            <a:gdLst/>
            <a:ahLst/>
            <a:cxnLst/>
            <a:rect l="l" t="t" r="r" b="b"/>
            <a:pathLst>
              <a:path w="147320" h="147320">
                <a:moveTo>
                  <a:pt x="79041" y="0"/>
                </a:moveTo>
                <a:lnTo>
                  <a:pt x="35962" y="10953"/>
                </a:lnTo>
                <a:lnTo>
                  <a:pt x="7878" y="39852"/>
                </a:lnTo>
                <a:lnTo>
                  <a:pt x="0" y="65820"/>
                </a:lnTo>
                <a:lnTo>
                  <a:pt x="1153" y="81932"/>
                </a:lnTo>
                <a:lnTo>
                  <a:pt x="18237" y="121277"/>
                </a:lnTo>
                <a:lnTo>
                  <a:pt x="50800" y="143735"/>
                </a:lnTo>
                <a:lnTo>
                  <a:pt x="73373" y="147308"/>
                </a:lnTo>
                <a:lnTo>
                  <a:pt x="87869" y="145884"/>
                </a:lnTo>
                <a:lnTo>
                  <a:pt x="124479" y="126726"/>
                </a:lnTo>
                <a:lnTo>
                  <a:pt x="145034" y="90999"/>
                </a:lnTo>
                <a:lnTo>
                  <a:pt x="147043" y="76690"/>
                </a:lnTo>
                <a:lnTo>
                  <a:pt x="145702" y="61503"/>
                </a:lnTo>
                <a:lnTo>
                  <a:pt x="127353" y="23745"/>
                </a:lnTo>
                <a:lnTo>
                  <a:pt x="92905" y="2412"/>
                </a:lnTo>
                <a:lnTo>
                  <a:pt x="79041" y="0"/>
                </a:lnTo>
                <a:close/>
              </a:path>
            </a:pathLst>
          </a:custGeom>
          <a:solidFill>
            <a:srgbClr val="E5E3E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4" name="object 344"/>
          <p:cNvSpPr/>
          <p:nvPr/>
        </p:nvSpPr>
        <p:spPr>
          <a:xfrm>
            <a:off x="4704156" y="4686347"/>
            <a:ext cx="147320" cy="147320"/>
          </a:xfrm>
          <a:custGeom>
            <a:avLst/>
            <a:gdLst/>
            <a:ahLst/>
            <a:cxnLst/>
            <a:rect l="l" t="t" r="r" b="b"/>
            <a:pathLst>
              <a:path w="147320" h="147320">
                <a:moveTo>
                  <a:pt x="79049" y="0"/>
                </a:moveTo>
                <a:lnTo>
                  <a:pt x="35950" y="10948"/>
                </a:lnTo>
                <a:lnTo>
                  <a:pt x="7874" y="39842"/>
                </a:lnTo>
                <a:lnTo>
                  <a:pt x="0" y="65807"/>
                </a:lnTo>
                <a:lnTo>
                  <a:pt x="1152" y="81925"/>
                </a:lnTo>
                <a:lnTo>
                  <a:pt x="18226" y="121278"/>
                </a:lnTo>
                <a:lnTo>
                  <a:pt x="50780" y="143736"/>
                </a:lnTo>
                <a:lnTo>
                  <a:pt x="73334" y="147304"/>
                </a:lnTo>
                <a:lnTo>
                  <a:pt x="87814" y="145881"/>
                </a:lnTo>
                <a:lnTo>
                  <a:pt x="124429" y="126732"/>
                </a:lnTo>
                <a:lnTo>
                  <a:pt x="145022" y="91020"/>
                </a:lnTo>
                <a:lnTo>
                  <a:pt x="147041" y="76716"/>
                </a:lnTo>
                <a:lnTo>
                  <a:pt x="145698" y="61527"/>
                </a:lnTo>
                <a:lnTo>
                  <a:pt x="127334" y="23765"/>
                </a:lnTo>
                <a:lnTo>
                  <a:pt x="92895" y="2420"/>
                </a:lnTo>
                <a:lnTo>
                  <a:pt x="79049" y="0"/>
                </a:lnTo>
                <a:close/>
              </a:path>
            </a:pathLst>
          </a:custGeom>
          <a:solidFill>
            <a:srgbClr val="E5E3E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5" name="object 345"/>
          <p:cNvSpPr/>
          <p:nvPr/>
        </p:nvSpPr>
        <p:spPr>
          <a:xfrm>
            <a:off x="4932184" y="4686347"/>
            <a:ext cx="147320" cy="147320"/>
          </a:xfrm>
          <a:custGeom>
            <a:avLst/>
            <a:gdLst/>
            <a:ahLst/>
            <a:cxnLst/>
            <a:rect l="l" t="t" r="r" b="b"/>
            <a:pathLst>
              <a:path w="147320" h="147320">
                <a:moveTo>
                  <a:pt x="79008" y="0"/>
                </a:moveTo>
                <a:lnTo>
                  <a:pt x="35930" y="10954"/>
                </a:lnTo>
                <a:lnTo>
                  <a:pt x="7865" y="39864"/>
                </a:lnTo>
                <a:lnTo>
                  <a:pt x="0" y="65840"/>
                </a:lnTo>
                <a:lnTo>
                  <a:pt x="1154" y="81956"/>
                </a:lnTo>
                <a:lnTo>
                  <a:pt x="18243" y="121307"/>
                </a:lnTo>
                <a:lnTo>
                  <a:pt x="50806" y="143752"/>
                </a:lnTo>
                <a:lnTo>
                  <a:pt x="73287" y="147304"/>
                </a:lnTo>
                <a:lnTo>
                  <a:pt x="87781" y="145881"/>
                </a:lnTo>
                <a:lnTo>
                  <a:pt x="124401" y="126732"/>
                </a:lnTo>
                <a:lnTo>
                  <a:pt x="144977" y="91020"/>
                </a:lnTo>
                <a:lnTo>
                  <a:pt x="146994" y="76716"/>
                </a:lnTo>
                <a:lnTo>
                  <a:pt x="145653" y="61527"/>
                </a:lnTo>
                <a:lnTo>
                  <a:pt x="127305" y="23765"/>
                </a:lnTo>
                <a:lnTo>
                  <a:pt x="92865" y="2420"/>
                </a:lnTo>
                <a:lnTo>
                  <a:pt x="79008" y="0"/>
                </a:lnTo>
                <a:close/>
              </a:path>
            </a:pathLst>
          </a:custGeom>
          <a:solidFill>
            <a:srgbClr val="E5E3E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6" name="object 346"/>
          <p:cNvSpPr/>
          <p:nvPr/>
        </p:nvSpPr>
        <p:spPr>
          <a:xfrm>
            <a:off x="5160112" y="4686343"/>
            <a:ext cx="147320" cy="147320"/>
          </a:xfrm>
          <a:custGeom>
            <a:avLst/>
            <a:gdLst/>
            <a:ahLst/>
            <a:cxnLst/>
            <a:rect l="l" t="t" r="r" b="b"/>
            <a:pathLst>
              <a:path w="147320" h="147320">
                <a:moveTo>
                  <a:pt x="79047" y="0"/>
                </a:moveTo>
                <a:lnTo>
                  <a:pt x="35970" y="10952"/>
                </a:lnTo>
                <a:lnTo>
                  <a:pt x="7881" y="39849"/>
                </a:lnTo>
                <a:lnTo>
                  <a:pt x="0" y="65815"/>
                </a:lnTo>
                <a:lnTo>
                  <a:pt x="1153" y="81927"/>
                </a:lnTo>
                <a:lnTo>
                  <a:pt x="18238" y="121271"/>
                </a:lnTo>
                <a:lnTo>
                  <a:pt x="50800" y="143732"/>
                </a:lnTo>
                <a:lnTo>
                  <a:pt x="73385" y="147308"/>
                </a:lnTo>
                <a:lnTo>
                  <a:pt x="87867" y="145884"/>
                </a:lnTo>
                <a:lnTo>
                  <a:pt x="124471" y="126726"/>
                </a:lnTo>
                <a:lnTo>
                  <a:pt x="145043" y="90999"/>
                </a:lnTo>
                <a:lnTo>
                  <a:pt x="147055" y="76690"/>
                </a:lnTo>
                <a:lnTo>
                  <a:pt x="145712" y="61503"/>
                </a:lnTo>
                <a:lnTo>
                  <a:pt x="127347" y="23745"/>
                </a:lnTo>
                <a:lnTo>
                  <a:pt x="92899" y="2412"/>
                </a:lnTo>
                <a:lnTo>
                  <a:pt x="79047" y="0"/>
                </a:lnTo>
                <a:close/>
              </a:path>
            </a:pathLst>
          </a:custGeom>
          <a:solidFill>
            <a:srgbClr val="E5E3E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7" name="object 347"/>
          <p:cNvSpPr/>
          <p:nvPr/>
        </p:nvSpPr>
        <p:spPr>
          <a:xfrm>
            <a:off x="5388149" y="4686352"/>
            <a:ext cx="147320" cy="147320"/>
          </a:xfrm>
          <a:custGeom>
            <a:avLst/>
            <a:gdLst/>
            <a:ahLst/>
            <a:cxnLst/>
            <a:rect l="l" t="t" r="r" b="b"/>
            <a:pathLst>
              <a:path w="147320" h="147320">
                <a:moveTo>
                  <a:pt x="79073" y="0"/>
                </a:moveTo>
                <a:lnTo>
                  <a:pt x="35962" y="10940"/>
                </a:lnTo>
                <a:lnTo>
                  <a:pt x="7880" y="39822"/>
                </a:lnTo>
                <a:lnTo>
                  <a:pt x="0" y="65778"/>
                </a:lnTo>
                <a:lnTo>
                  <a:pt x="1152" y="81905"/>
                </a:lnTo>
                <a:lnTo>
                  <a:pt x="18223" y="121275"/>
                </a:lnTo>
                <a:lnTo>
                  <a:pt x="50763" y="143734"/>
                </a:lnTo>
                <a:lnTo>
                  <a:pt x="73281" y="147299"/>
                </a:lnTo>
                <a:lnTo>
                  <a:pt x="87772" y="145877"/>
                </a:lnTo>
                <a:lnTo>
                  <a:pt x="124406" y="126739"/>
                </a:lnTo>
                <a:lnTo>
                  <a:pt x="145011" y="91048"/>
                </a:lnTo>
                <a:lnTo>
                  <a:pt x="147037" y="76751"/>
                </a:lnTo>
                <a:lnTo>
                  <a:pt x="145696" y="61558"/>
                </a:lnTo>
                <a:lnTo>
                  <a:pt x="127348" y="23790"/>
                </a:lnTo>
                <a:lnTo>
                  <a:pt x="92920" y="2430"/>
                </a:lnTo>
                <a:lnTo>
                  <a:pt x="79073" y="0"/>
                </a:lnTo>
                <a:close/>
              </a:path>
            </a:pathLst>
          </a:custGeom>
          <a:solidFill>
            <a:srgbClr val="E5E3E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8" name="object 348"/>
          <p:cNvSpPr/>
          <p:nvPr/>
        </p:nvSpPr>
        <p:spPr>
          <a:xfrm>
            <a:off x="5616115" y="4686343"/>
            <a:ext cx="147320" cy="147320"/>
          </a:xfrm>
          <a:custGeom>
            <a:avLst/>
            <a:gdLst/>
            <a:ahLst/>
            <a:cxnLst/>
            <a:rect l="l" t="t" r="r" b="b"/>
            <a:pathLst>
              <a:path w="147320" h="147320">
                <a:moveTo>
                  <a:pt x="79006" y="0"/>
                </a:moveTo>
                <a:lnTo>
                  <a:pt x="35928" y="10958"/>
                </a:lnTo>
                <a:lnTo>
                  <a:pt x="7864" y="39870"/>
                </a:lnTo>
                <a:lnTo>
                  <a:pt x="0" y="65849"/>
                </a:lnTo>
                <a:lnTo>
                  <a:pt x="1154" y="81959"/>
                </a:lnTo>
                <a:lnTo>
                  <a:pt x="18239" y="121300"/>
                </a:lnTo>
                <a:lnTo>
                  <a:pt x="50808" y="143748"/>
                </a:lnTo>
                <a:lnTo>
                  <a:pt x="73338" y="147308"/>
                </a:lnTo>
                <a:lnTo>
                  <a:pt x="87834" y="145884"/>
                </a:lnTo>
                <a:lnTo>
                  <a:pt x="124444" y="126726"/>
                </a:lnTo>
                <a:lnTo>
                  <a:pt x="144999" y="90999"/>
                </a:lnTo>
                <a:lnTo>
                  <a:pt x="147008" y="76690"/>
                </a:lnTo>
                <a:lnTo>
                  <a:pt x="145667" y="61503"/>
                </a:lnTo>
                <a:lnTo>
                  <a:pt x="127319" y="23745"/>
                </a:lnTo>
                <a:lnTo>
                  <a:pt x="92870" y="2412"/>
                </a:lnTo>
                <a:lnTo>
                  <a:pt x="79006" y="0"/>
                </a:lnTo>
                <a:close/>
              </a:path>
            </a:pathLst>
          </a:custGeom>
          <a:solidFill>
            <a:srgbClr val="E5E3E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9" name="object 349"/>
          <p:cNvSpPr/>
          <p:nvPr/>
        </p:nvSpPr>
        <p:spPr>
          <a:xfrm>
            <a:off x="5844142" y="4686343"/>
            <a:ext cx="147320" cy="147320"/>
          </a:xfrm>
          <a:custGeom>
            <a:avLst/>
            <a:gdLst/>
            <a:ahLst/>
            <a:cxnLst/>
            <a:rect l="l" t="t" r="r" b="b"/>
            <a:pathLst>
              <a:path w="147320" h="147320">
                <a:moveTo>
                  <a:pt x="79000" y="0"/>
                </a:moveTo>
                <a:lnTo>
                  <a:pt x="35926" y="10959"/>
                </a:lnTo>
                <a:lnTo>
                  <a:pt x="7862" y="39874"/>
                </a:lnTo>
                <a:lnTo>
                  <a:pt x="0" y="65853"/>
                </a:lnTo>
                <a:lnTo>
                  <a:pt x="1154" y="81963"/>
                </a:lnTo>
                <a:lnTo>
                  <a:pt x="18240" y="121302"/>
                </a:lnTo>
                <a:lnTo>
                  <a:pt x="50812" y="143749"/>
                </a:lnTo>
                <a:lnTo>
                  <a:pt x="73338" y="147308"/>
                </a:lnTo>
                <a:lnTo>
                  <a:pt x="87821" y="145884"/>
                </a:lnTo>
                <a:lnTo>
                  <a:pt x="124425" y="126726"/>
                </a:lnTo>
                <a:lnTo>
                  <a:pt x="144997" y="90999"/>
                </a:lnTo>
                <a:lnTo>
                  <a:pt x="147009" y="76690"/>
                </a:lnTo>
                <a:lnTo>
                  <a:pt x="145666" y="61503"/>
                </a:lnTo>
                <a:lnTo>
                  <a:pt x="127301" y="23745"/>
                </a:lnTo>
                <a:lnTo>
                  <a:pt x="92853" y="2412"/>
                </a:lnTo>
                <a:lnTo>
                  <a:pt x="79000" y="0"/>
                </a:lnTo>
                <a:close/>
              </a:path>
            </a:pathLst>
          </a:custGeom>
          <a:solidFill>
            <a:srgbClr val="E5E3E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0" name="object 350"/>
          <p:cNvSpPr/>
          <p:nvPr/>
        </p:nvSpPr>
        <p:spPr>
          <a:xfrm>
            <a:off x="6072087" y="4686343"/>
            <a:ext cx="147320" cy="147320"/>
          </a:xfrm>
          <a:custGeom>
            <a:avLst/>
            <a:gdLst/>
            <a:ahLst/>
            <a:cxnLst/>
            <a:rect l="l" t="t" r="r" b="b"/>
            <a:pathLst>
              <a:path w="147320" h="147320">
                <a:moveTo>
                  <a:pt x="79034" y="0"/>
                </a:moveTo>
                <a:lnTo>
                  <a:pt x="35981" y="10954"/>
                </a:lnTo>
                <a:lnTo>
                  <a:pt x="7886" y="39855"/>
                </a:lnTo>
                <a:lnTo>
                  <a:pt x="0" y="65825"/>
                </a:lnTo>
                <a:lnTo>
                  <a:pt x="1155" y="81936"/>
                </a:lnTo>
                <a:lnTo>
                  <a:pt x="18256" y="121279"/>
                </a:lnTo>
                <a:lnTo>
                  <a:pt x="50822" y="143736"/>
                </a:lnTo>
                <a:lnTo>
                  <a:pt x="73373" y="147308"/>
                </a:lnTo>
                <a:lnTo>
                  <a:pt x="87855" y="145884"/>
                </a:lnTo>
                <a:lnTo>
                  <a:pt x="124459" y="126726"/>
                </a:lnTo>
                <a:lnTo>
                  <a:pt x="145031" y="90999"/>
                </a:lnTo>
                <a:lnTo>
                  <a:pt x="147043" y="76690"/>
                </a:lnTo>
                <a:lnTo>
                  <a:pt x="145700" y="61503"/>
                </a:lnTo>
                <a:lnTo>
                  <a:pt x="127335" y="23745"/>
                </a:lnTo>
                <a:lnTo>
                  <a:pt x="92887" y="2412"/>
                </a:lnTo>
                <a:lnTo>
                  <a:pt x="79034" y="0"/>
                </a:lnTo>
                <a:close/>
              </a:path>
            </a:pathLst>
          </a:custGeom>
          <a:solidFill>
            <a:srgbClr val="E5E3E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1" name="object 351"/>
          <p:cNvSpPr/>
          <p:nvPr/>
        </p:nvSpPr>
        <p:spPr>
          <a:xfrm>
            <a:off x="6300101" y="4686343"/>
            <a:ext cx="147320" cy="147320"/>
          </a:xfrm>
          <a:custGeom>
            <a:avLst/>
            <a:gdLst/>
            <a:ahLst/>
            <a:cxnLst/>
            <a:rect l="l" t="t" r="r" b="b"/>
            <a:pathLst>
              <a:path w="147320" h="147320">
                <a:moveTo>
                  <a:pt x="79006" y="0"/>
                </a:moveTo>
                <a:lnTo>
                  <a:pt x="35928" y="10958"/>
                </a:lnTo>
                <a:lnTo>
                  <a:pt x="7864" y="39870"/>
                </a:lnTo>
                <a:lnTo>
                  <a:pt x="0" y="65849"/>
                </a:lnTo>
                <a:lnTo>
                  <a:pt x="1154" y="81959"/>
                </a:lnTo>
                <a:lnTo>
                  <a:pt x="18239" y="121300"/>
                </a:lnTo>
                <a:lnTo>
                  <a:pt x="50808" y="143748"/>
                </a:lnTo>
                <a:lnTo>
                  <a:pt x="73338" y="147308"/>
                </a:lnTo>
                <a:lnTo>
                  <a:pt x="87834" y="145884"/>
                </a:lnTo>
                <a:lnTo>
                  <a:pt x="124444" y="126726"/>
                </a:lnTo>
                <a:lnTo>
                  <a:pt x="144999" y="90999"/>
                </a:lnTo>
                <a:lnTo>
                  <a:pt x="147008" y="76690"/>
                </a:lnTo>
                <a:lnTo>
                  <a:pt x="145667" y="61503"/>
                </a:lnTo>
                <a:lnTo>
                  <a:pt x="127319" y="23745"/>
                </a:lnTo>
                <a:lnTo>
                  <a:pt x="92870" y="2412"/>
                </a:lnTo>
                <a:lnTo>
                  <a:pt x="79006" y="0"/>
                </a:lnTo>
                <a:close/>
              </a:path>
            </a:pathLst>
          </a:custGeom>
          <a:solidFill>
            <a:srgbClr val="E5E3E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2" name="object 352"/>
          <p:cNvSpPr/>
          <p:nvPr/>
        </p:nvSpPr>
        <p:spPr>
          <a:xfrm>
            <a:off x="6528084" y="4686337"/>
            <a:ext cx="147320" cy="147320"/>
          </a:xfrm>
          <a:custGeom>
            <a:avLst/>
            <a:gdLst/>
            <a:ahLst/>
            <a:cxnLst/>
            <a:rect l="l" t="t" r="r" b="b"/>
            <a:pathLst>
              <a:path w="147320" h="147320">
                <a:moveTo>
                  <a:pt x="78970" y="0"/>
                </a:moveTo>
                <a:lnTo>
                  <a:pt x="35927" y="10968"/>
                </a:lnTo>
                <a:lnTo>
                  <a:pt x="7861" y="39897"/>
                </a:lnTo>
                <a:lnTo>
                  <a:pt x="0" y="65887"/>
                </a:lnTo>
                <a:lnTo>
                  <a:pt x="1156" y="81987"/>
                </a:lnTo>
                <a:lnTo>
                  <a:pt x="18258" y="121311"/>
                </a:lnTo>
                <a:lnTo>
                  <a:pt x="50847" y="143754"/>
                </a:lnTo>
                <a:lnTo>
                  <a:pt x="73379" y="147313"/>
                </a:lnTo>
                <a:lnTo>
                  <a:pt x="87864" y="145889"/>
                </a:lnTo>
                <a:lnTo>
                  <a:pt x="124455" y="126718"/>
                </a:lnTo>
                <a:lnTo>
                  <a:pt x="144997" y="90971"/>
                </a:lnTo>
                <a:lnTo>
                  <a:pt x="147000" y="76655"/>
                </a:lnTo>
                <a:lnTo>
                  <a:pt x="145657" y="61472"/>
                </a:lnTo>
                <a:lnTo>
                  <a:pt x="127292" y="23720"/>
                </a:lnTo>
                <a:lnTo>
                  <a:pt x="92832" y="2401"/>
                </a:lnTo>
                <a:lnTo>
                  <a:pt x="78970" y="0"/>
                </a:lnTo>
                <a:close/>
              </a:path>
            </a:pathLst>
          </a:custGeom>
          <a:solidFill>
            <a:srgbClr val="E5E3E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3" name="object 353"/>
          <p:cNvSpPr/>
          <p:nvPr/>
        </p:nvSpPr>
        <p:spPr>
          <a:xfrm>
            <a:off x="6756071" y="4686343"/>
            <a:ext cx="147320" cy="147320"/>
          </a:xfrm>
          <a:custGeom>
            <a:avLst/>
            <a:gdLst/>
            <a:ahLst/>
            <a:cxnLst/>
            <a:rect l="l" t="t" r="r" b="b"/>
            <a:pathLst>
              <a:path w="147320" h="147320">
                <a:moveTo>
                  <a:pt x="79034" y="0"/>
                </a:moveTo>
                <a:lnTo>
                  <a:pt x="35981" y="10954"/>
                </a:lnTo>
                <a:lnTo>
                  <a:pt x="7886" y="39855"/>
                </a:lnTo>
                <a:lnTo>
                  <a:pt x="0" y="65825"/>
                </a:lnTo>
                <a:lnTo>
                  <a:pt x="1155" y="81936"/>
                </a:lnTo>
                <a:lnTo>
                  <a:pt x="18256" y="121279"/>
                </a:lnTo>
                <a:lnTo>
                  <a:pt x="50822" y="143736"/>
                </a:lnTo>
                <a:lnTo>
                  <a:pt x="73373" y="147308"/>
                </a:lnTo>
                <a:lnTo>
                  <a:pt x="87855" y="145884"/>
                </a:lnTo>
                <a:lnTo>
                  <a:pt x="124459" y="126726"/>
                </a:lnTo>
                <a:lnTo>
                  <a:pt x="145031" y="90999"/>
                </a:lnTo>
                <a:lnTo>
                  <a:pt x="147043" y="76690"/>
                </a:lnTo>
                <a:lnTo>
                  <a:pt x="145700" y="61503"/>
                </a:lnTo>
                <a:lnTo>
                  <a:pt x="127335" y="23745"/>
                </a:lnTo>
                <a:lnTo>
                  <a:pt x="92887" y="2412"/>
                </a:lnTo>
                <a:lnTo>
                  <a:pt x="79034" y="0"/>
                </a:lnTo>
                <a:close/>
              </a:path>
            </a:pathLst>
          </a:custGeom>
          <a:solidFill>
            <a:srgbClr val="E5E3E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4" name="object 354"/>
          <p:cNvSpPr/>
          <p:nvPr/>
        </p:nvSpPr>
        <p:spPr>
          <a:xfrm>
            <a:off x="6984055" y="4686348"/>
            <a:ext cx="147320" cy="147320"/>
          </a:xfrm>
          <a:custGeom>
            <a:avLst/>
            <a:gdLst/>
            <a:ahLst/>
            <a:cxnLst/>
            <a:rect l="l" t="t" r="r" b="b"/>
            <a:pathLst>
              <a:path w="147320" h="147320">
                <a:moveTo>
                  <a:pt x="79106" y="0"/>
                </a:moveTo>
                <a:lnTo>
                  <a:pt x="35994" y="10938"/>
                </a:lnTo>
                <a:lnTo>
                  <a:pt x="7893" y="39810"/>
                </a:lnTo>
                <a:lnTo>
                  <a:pt x="0" y="65758"/>
                </a:lnTo>
                <a:lnTo>
                  <a:pt x="1150" y="81881"/>
                </a:lnTo>
                <a:lnTo>
                  <a:pt x="18218" y="121245"/>
                </a:lnTo>
                <a:lnTo>
                  <a:pt x="50757" y="143717"/>
                </a:lnTo>
                <a:lnTo>
                  <a:pt x="73367" y="147303"/>
                </a:lnTo>
                <a:lnTo>
                  <a:pt x="87860" y="145880"/>
                </a:lnTo>
                <a:lnTo>
                  <a:pt x="124483" y="126734"/>
                </a:lnTo>
                <a:lnTo>
                  <a:pt x="145067" y="91027"/>
                </a:lnTo>
                <a:lnTo>
                  <a:pt x="147086" y="76725"/>
                </a:lnTo>
                <a:lnTo>
                  <a:pt x="145745" y="61535"/>
                </a:lnTo>
                <a:lnTo>
                  <a:pt x="127397" y="23771"/>
                </a:lnTo>
                <a:lnTo>
                  <a:pt x="92960" y="2422"/>
                </a:lnTo>
                <a:lnTo>
                  <a:pt x="79106" y="0"/>
                </a:lnTo>
                <a:close/>
              </a:path>
            </a:pathLst>
          </a:custGeom>
          <a:solidFill>
            <a:srgbClr val="E5E3E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5" name="object 355"/>
          <p:cNvSpPr/>
          <p:nvPr/>
        </p:nvSpPr>
        <p:spPr>
          <a:xfrm>
            <a:off x="7212065" y="4686343"/>
            <a:ext cx="147320" cy="147320"/>
          </a:xfrm>
          <a:custGeom>
            <a:avLst/>
            <a:gdLst/>
            <a:ahLst/>
            <a:cxnLst/>
            <a:rect l="l" t="t" r="r" b="b"/>
            <a:pathLst>
              <a:path w="147320" h="147320">
                <a:moveTo>
                  <a:pt x="79006" y="0"/>
                </a:moveTo>
                <a:lnTo>
                  <a:pt x="35950" y="10958"/>
                </a:lnTo>
                <a:lnTo>
                  <a:pt x="7872" y="39870"/>
                </a:lnTo>
                <a:lnTo>
                  <a:pt x="0" y="65849"/>
                </a:lnTo>
                <a:lnTo>
                  <a:pt x="1156" y="81959"/>
                </a:lnTo>
                <a:lnTo>
                  <a:pt x="18255" y="121300"/>
                </a:lnTo>
                <a:lnTo>
                  <a:pt x="50827" y="143748"/>
                </a:lnTo>
                <a:lnTo>
                  <a:pt x="73337" y="147308"/>
                </a:lnTo>
                <a:lnTo>
                  <a:pt x="87834" y="145884"/>
                </a:lnTo>
                <a:lnTo>
                  <a:pt x="124443" y="126726"/>
                </a:lnTo>
                <a:lnTo>
                  <a:pt x="144998" y="90999"/>
                </a:lnTo>
                <a:lnTo>
                  <a:pt x="147008" y="76690"/>
                </a:lnTo>
                <a:lnTo>
                  <a:pt x="145667" y="61503"/>
                </a:lnTo>
                <a:lnTo>
                  <a:pt x="127318" y="23745"/>
                </a:lnTo>
                <a:lnTo>
                  <a:pt x="92869" y="2412"/>
                </a:lnTo>
                <a:lnTo>
                  <a:pt x="79006" y="0"/>
                </a:lnTo>
                <a:close/>
              </a:path>
            </a:pathLst>
          </a:custGeom>
          <a:solidFill>
            <a:srgbClr val="E5E3E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6" name="object 356"/>
          <p:cNvSpPr/>
          <p:nvPr/>
        </p:nvSpPr>
        <p:spPr>
          <a:xfrm>
            <a:off x="7440055" y="4686343"/>
            <a:ext cx="147320" cy="147320"/>
          </a:xfrm>
          <a:custGeom>
            <a:avLst/>
            <a:gdLst/>
            <a:ahLst/>
            <a:cxnLst/>
            <a:rect l="l" t="t" r="r" b="b"/>
            <a:pathLst>
              <a:path w="147320" h="147320">
                <a:moveTo>
                  <a:pt x="79041" y="0"/>
                </a:moveTo>
                <a:lnTo>
                  <a:pt x="35962" y="10953"/>
                </a:lnTo>
                <a:lnTo>
                  <a:pt x="7878" y="39852"/>
                </a:lnTo>
                <a:lnTo>
                  <a:pt x="0" y="65820"/>
                </a:lnTo>
                <a:lnTo>
                  <a:pt x="1153" y="81932"/>
                </a:lnTo>
                <a:lnTo>
                  <a:pt x="18237" y="121277"/>
                </a:lnTo>
                <a:lnTo>
                  <a:pt x="50800" y="143735"/>
                </a:lnTo>
                <a:lnTo>
                  <a:pt x="73373" y="147308"/>
                </a:lnTo>
                <a:lnTo>
                  <a:pt x="87869" y="145884"/>
                </a:lnTo>
                <a:lnTo>
                  <a:pt x="124479" y="126726"/>
                </a:lnTo>
                <a:lnTo>
                  <a:pt x="145034" y="90999"/>
                </a:lnTo>
                <a:lnTo>
                  <a:pt x="147043" y="76690"/>
                </a:lnTo>
                <a:lnTo>
                  <a:pt x="145702" y="61503"/>
                </a:lnTo>
                <a:lnTo>
                  <a:pt x="127353" y="23745"/>
                </a:lnTo>
                <a:lnTo>
                  <a:pt x="92905" y="2412"/>
                </a:lnTo>
                <a:lnTo>
                  <a:pt x="79041" y="0"/>
                </a:lnTo>
                <a:close/>
              </a:path>
            </a:pathLst>
          </a:custGeom>
          <a:solidFill>
            <a:srgbClr val="E5E3E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7" name="object 357"/>
          <p:cNvSpPr/>
          <p:nvPr/>
        </p:nvSpPr>
        <p:spPr>
          <a:xfrm>
            <a:off x="7668036" y="4686352"/>
            <a:ext cx="147320" cy="147320"/>
          </a:xfrm>
          <a:custGeom>
            <a:avLst/>
            <a:gdLst/>
            <a:ahLst/>
            <a:cxnLst/>
            <a:rect l="l" t="t" r="r" b="b"/>
            <a:pathLst>
              <a:path w="147320" h="147320">
                <a:moveTo>
                  <a:pt x="79119" y="0"/>
                </a:moveTo>
                <a:lnTo>
                  <a:pt x="36006" y="10932"/>
                </a:lnTo>
                <a:lnTo>
                  <a:pt x="7899" y="39798"/>
                </a:lnTo>
                <a:lnTo>
                  <a:pt x="0" y="65740"/>
                </a:lnTo>
                <a:lnTo>
                  <a:pt x="1151" y="81869"/>
                </a:lnTo>
                <a:lnTo>
                  <a:pt x="18221" y="121244"/>
                </a:lnTo>
                <a:lnTo>
                  <a:pt x="50751" y="143717"/>
                </a:lnTo>
                <a:lnTo>
                  <a:pt x="73327" y="147299"/>
                </a:lnTo>
                <a:lnTo>
                  <a:pt x="87819" y="145877"/>
                </a:lnTo>
                <a:lnTo>
                  <a:pt x="124452" y="126739"/>
                </a:lnTo>
                <a:lnTo>
                  <a:pt x="145057" y="91048"/>
                </a:lnTo>
                <a:lnTo>
                  <a:pt x="147083" y="76751"/>
                </a:lnTo>
                <a:lnTo>
                  <a:pt x="145742" y="61558"/>
                </a:lnTo>
                <a:lnTo>
                  <a:pt x="127394" y="23790"/>
                </a:lnTo>
                <a:lnTo>
                  <a:pt x="92966" y="2430"/>
                </a:lnTo>
                <a:lnTo>
                  <a:pt x="79119" y="0"/>
                </a:lnTo>
                <a:close/>
              </a:path>
            </a:pathLst>
          </a:custGeom>
          <a:solidFill>
            <a:srgbClr val="E5E3E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8" name="object 358"/>
          <p:cNvSpPr/>
          <p:nvPr/>
        </p:nvSpPr>
        <p:spPr>
          <a:xfrm>
            <a:off x="7896051" y="4686343"/>
            <a:ext cx="147320" cy="147320"/>
          </a:xfrm>
          <a:custGeom>
            <a:avLst/>
            <a:gdLst/>
            <a:ahLst/>
            <a:cxnLst/>
            <a:rect l="l" t="t" r="r" b="b"/>
            <a:pathLst>
              <a:path w="147320" h="147320">
                <a:moveTo>
                  <a:pt x="79006" y="0"/>
                </a:moveTo>
                <a:lnTo>
                  <a:pt x="35928" y="10958"/>
                </a:lnTo>
                <a:lnTo>
                  <a:pt x="7864" y="39870"/>
                </a:lnTo>
                <a:lnTo>
                  <a:pt x="0" y="65849"/>
                </a:lnTo>
                <a:lnTo>
                  <a:pt x="1154" y="81959"/>
                </a:lnTo>
                <a:lnTo>
                  <a:pt x="18239" y="121300"/>
                </a:lnTo>
                <a:lnTo>
                  <a:pt x="50808" y="143748"/>
                </a:lnTo>
                <a:lnTo>
                  <a:pt x="73338" y="147308"/>
                </a:lnTo>
                <a:lnTo>
                  <a:pt x="87834" y="145884"/>
                </a:lnTo>
                <a:lnTo>
                  <a:pt x="124444" y="126726"/>
                </a:lnTo>
                <a:lnTo>
                  <a:pt x="144999" y="90999"/>
                </a:lnTo>
                <a:lnTo>
                  <a:pt x="147008" y="76690"/>
                </a:lnTo>
                <a:lnTo>
                  <a:pt x="145667" y="61503"/>
                </a:lnTo>
                <a:lnTo>
                  <a:pt x="127319" y="23745"/>
                </a:lnTo>
                <a:lnTo>
                  <a:pt x="92870" y="2412"/>
                </a:lnTo>
                <a:lnTo>
                  <a:pt x="79006" y="0"/>
                </a:lnTo>
                <a:close/>
              </a:path>
            </a:pathLst>
          </a:custGeom>
          <a:solidFill>
            <a:srgbClr val="E5E3E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9" name="object 359"/>
          <p:cNvSpPr/>
          <p:nvPr/>
        </p:nvSpPr>
        <p:spPr>
          <a:xfrm>
            <a:off x="9048701" y="4697829"/>
            <a:ext cx="122555" cy="123825"/>
          </a:xfrm>
          <a:custGeom>
            <a:avLst/>
            <a:gdLst/>
            <a:ahLst/>
            <a:cxnLst/>
            <a:rect l="l" t="t" r="r" b="b"/>
            <a:pathLst>
              <a:path w="122554" h="123825">
                <a:moveTo>
                  <a:pt x="60677" y="0"/>
                </a:moveTo>
                <a:lnTo>
                  <a:pt x="21440" y="13964"/>
                </a:lnTo>
                <a:lnTo>
                  <a:pt x="0" y="48885"/>
                </a:lnTo>
                <a:lnTo>
                  <a:pt x="867" y="66254"/>
                </a:lnTo>
                <a:lnTo>
                  <a:pt x="18038" y="105518"/>
                </a:lnTo>
                <a:lnTo>
                  <a:pt x="50925" y="123331"/>
                </a:lnTo>
                <a:lnTo>
                  <a:pt x="67622" y="122174"/>
                </a:lnTo>
                <a:lnTo>
                  <a:pt x="105689" y="103611"/>
                </a:lnTo>
                <a:lnTo>
                  <a:pt x="122322" y="68952"/>
                </a:lnTo>
                <a:lnTo>
                  <a:pt x="120960" y="52873"/>
                </a:lnTo>
                <a:lnTo>
                  <a:pt x="101293" y="15818"/>
                </a:lnTo>
                <a:lnTo>
                  <a:pt x="65173" y="160"/>
                </a:lnTo>
                <a:lnTo>
                  <a:pt x="60677" y="0"/>
                </a:lnTo>
                <a:close/>
              </a:path>
            </a:pathLst>
          </a:custGeom>
          <a:solidFill>
            <a:srgbClr val="E5E3E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0" name="object 360"/>
          <p:cNvSpPr/>
          <p:nvPr/>
        </p:nvSpPr>
        <p:spPr>
          <a:xfrm>
            <a:off x="0" y="4915162"/>
            <a:ext cx="63500" cy="146050"/>
          </a:xfrm>
          <a:custGeom>
            <a:avLst/>
            <a:gdLst/>
            <a:ahLst/>
            <a:cxnLst/>
            <a:rect l="l" t="t" r="r" b="b"/>
            <a:pathLst>
              <a:path w="63500" h="146050">
                <a:moveTo>
                  <a:pt x="0" y="145455"/>
                </a:moveTo>
                <a:lnTo>
                  <a:pt x="40764" y="125888"/>
                </a:lnTo>
                <a:lnTo>
                  <a:pt x="61328" y="90162"/>
                </a:lnTo>
                <a:lnTo>
                  <a:pt x="63338" y="75852"/>
                </a:lnTo>
                <a:lnTo>
                  <a:pt x="61996" y="60664"/>
                </a:lnTo>
                <a:lnTo>
                  <a:pt x="43633" y="22913"/>
                </a:lnTo>
                <a:lnTo>
                  <a:pt x="9175" y="1593"/>
                </a:lnTo>
                <a:lnTo>
                  <a:pt x="0" y="0"/>
                </a:lnTo>
                <a:lnTo>
                  <a:pt x="0" y="145455"/>
                </a:lnTo>
              </a:path>
            </a:pathLst>
          </a:custGeom>
          <a:solidFill>
            <a:srgbClr val="E5E3E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1" name="object 361"/>
          <p:cNvSpPr/>
          <p:nvPr/>
        </p:nvSpPr>
        <p:spPr>
          <a:xfrm>
            <a:off x="144293" y="4914348"/>
            <a:ext cx="147320" cy="147320"/>
          </a:xfrm>
          <a:custGeom>
            <a:avLst/>
            <a:gdLst/>
            <a:ahLst/>
            <a:cxnLst/>
            <a:rect l="l" t="t" r="r" b="b"/>
            <a:pathLst>
              <a:path w="147320" h="147320">
                <a:moveTo>
                  <a:pt x="79022" y="0"/>
                </a:moveTo>
                <a:lnTo>
                  <a:pt x="35958" y="10954"/>
                </a:lnTo>
                <a:lnTo>
                  <a:pt x="7873" y="39857"/>
                </a:lnTo>
                <a:lnTo>
                  <a:pt x="0" y="65833"/>
                </a:lnTo>
                <a:lnTo>
                  <a:pt x="1156" y="81938"/>
                </a:lnTo>
                <a:lnTo>
                  <a:pt x="18258" y="121270"/>
                </a:lnTo>
                <a:lnTo>
                  <a:pt x="50836" y="143719"/>
                </a:lnTo>
                <a:lnTo>
                  <a:pt x="73376" y="147284"/>
                </a:lnTo>
                <a:lnTo>
                  <a:pt x="87865" y="145861"/>
                </a:lnTo>
                <a:lnTo>
                  <a:pt x="124472" y="126702"/>
                </a:lnTo>
                <a:lnTo>
                  <a:pt x="145036" y="90976"/>
                </a:lnTo>
                <a:lnTo>
                  <a:pt x="147047" y="76666"/>
                </a:lnTo>
                <a:lnTo>
                  <a:pt x="145704" y="61478"/>
                </a:lnTo>
                <a:lnTo>
                  <a:pt x="127341" y="23726"/>
                </a:lnTo>
                <a:lnTo>
                  <a:pt x="92883" y="2407"/>
                </a:lnTo>
                <a:lnTo>
                  <a:pt x="79022" y="0"/>
                </a:lnTo>
                <a:close/>
              </a:path>
            </a:pathLst>
          </a:custGeom>
          <a:solidFill>
            <a:srgbClr val="E5E3E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2" name="object 362"/>
          <p:cNvSpPr/>
          <p:nvPr/>
        </p:nvSpPr>
        <p:spPr>
          <a:xfrm>
            <a:off x="372317" y="4914355"/>
            <a:ext cx="147320" cy="147320"/>
          </a:xfrm>
          <a:custGeom>
            <a:avLst/>
            <a:gdLst/>
            <a:ahLst/>
            <a:cxnLst/>
            <a:rect l="l" t="t" r="r" b="b"/>
            <a:pathLst>
              <a:path w="147320" h="147320">
                <a:moveTo>
                  <a:pt x="79048" y="0"/>
                </a:moveTo>
                <a:lnTo>
                  <a:pt x="35944" y="10944"/>
                </a:lnTo>
                <a:lnTo>
                  <a:pt x="7869" y="39834"/>
                </a:lnTo>
                <a:lnTo>
                  <a:pt x="0" y="65800"/>
                </a:lnTo>
                <a:lnTo>
                  <a:pt x="1153" y="81916"/>
                </a:lnTo>
                <a:lnTo>
                  <a:pt x="18235" y="121268"/>
                </a:lnTo>
                <a:lnTo>
                  <a:pt x="50795" y="143718"/>
                </a:lnTo>
                <a:lnTo>
                  <a:pt x="73311" y="147278"/>
                </a:lnTo>
                <a:lnTo>
                  <a:pt x="87804" y="145855"/>
                </a:lnTo>
                <a:lnTo>
                  <a:pt x="124430" y="126712"/>
                </a:lnTo>
                <a:lnTo>
                  <a:pt x="145021" y="91011"/>
                </a:lnTo>
                <a:lnTo>
                  <a:pt x="147042" y="76710"/>
                </a:lnTo>
                <a:lnTo>
                  <a:pt x="145701" y="61517"/>
                </a:lnTo>
                <a:lnTo>
                  <a:pt x="127347" y="23758"/>
                </a:lnTo>
                <a:lnTo>
                  <a:pt x="92903" y="2420"/>
                </a:lnTo>
                <a:lnTo>
                  <a:pt x="79048" y="0"/>
                </a:lnTo>
                <a:close/>
              </a:path>
            </a:pathLst>
          </a:custGeom>
          <a:solidFill>
            <a:srgbClr val="E5E3E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3" name="object 363"/>
          <p:cNvSpPr/>
          <p:nvPr/>
        </p:nvSpPr>
        <p:spPr>
          <a:xfrm>
            <a:off x="600287" y="4914348"/>
            <a:ext cx="147320" cy="147320"/>
          </a:xfrm>
          <a:custGeom>
            <a:avLst/>
            <a:gdLst/>
            <a:ahLst/>
            <a:cxnLst/>
            <a:rect l="l" t="t" r="r" b="b"/>
            <a:pathLst>
              <a:path w="147320" h="147320">
                <a:moveTo>
                  <a:pt x="78990" y="0"/>
                </a:moveTo>
                <a:lnTo>
                  <a:pt x="35916" y="10959"/>
                </a:lnTo>
                <a:lnTo>
                  <a:pt x="7855" y="39874"/>
                </a:lnTo>
                <a:lnTo>
                  <a:pt x="0" y="65859"/>
                </a:lnTo>
                <a:lnTo>
                  <a:pt x="1156" y="81963"/>
                </a:lnTo>
                <a:lnTo>
                  <a:pt x="18250" y="121292"/>
                </a:lnTo>
                <a:lnTo>
                  <a:pt x="50834" y="143732"/>
                </a:lnTo>
                <a:lnTo>
                  <a:pt x="73341" y="147284"/>
                </a:lnTo>
                <a:lnTo>
                  <a:pt x="87838" y="145861"/>
                </a:lnTo>
                <a:lnTo>
                  <a:pt x="124448" y="126702"/>
                </a:lnTo>
                <a:lnTo>
                  <a:pt x="145002" y="90976"/>
                </a:lnTo>
                <a:lnTo>
                  <a:pt x="147012" y="76666"/>
                </a:lnTo>
                <a:lnTo>
                  <a:pt x="145670" y="61478"/>
                </a:lnTo>
                <a:lnTo>
                  <a:pt x="127316" y="23726"/>
                </a:lnTo>
                <a:lnTo>
                  <a:pt x="92857" y="2407"/>
                </a:lnTo>
                <a:lnTo>
                  <a:pt x="78990" y="0"/>
                </a:lnTo>
                <a:close/>
              </a:path>
            </a:pathLst>
          </a:custGeom>
          <a:solidFill>
            <a:srgbClr val="E5E3E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4" name="object 364"/>
          <p:cNvSpPr/>
          <p:nvPr/>
        </p:nvSpPr>
        <p:spPr>
          <a:xfrm>
            <a:off x="828268" y="4914348"/>
            <a:ext cx="147320" cy="147320"/>
          </a:xfrm>
          <a:custGeom>
            <a:avLst/>
            <a:gdLst/>
            <a:ahLst/>
            <a:cxnLst/>
            <a:rect l="l" t="t" r="r" b="b"/>
            <a:pathLst>
              <a:path w="147319" h="147320">
                <a:moveTo>
                  <a:pt x="79031" y="0"/>
                </a:moveTo>
                <a:lnTo>
                  <a:pt x="35957" y="10952"/>
                </a:lnTo>
                <a:lnTo>
                  <a:pt x="7873" y="39852"/>
                </a:lnTo>
                <a:lnTo>
                  <a:pt x="0" y="65825"/>
                </a:lnTo>
                <a:lnTo>
                  <a:pt x="1155" y="81931"/>
                </a:lnTo>
                <a:lnTo>
                  <a:pt x="18250" y="121263"/>
                </a:lnTo>
                <a:lnTo>
                  <a:pt x="50826" y="143715"/>
                </a:lnTo>
                <a:lnTo>
                  <a:pt x="73388" y="147284"/>
                </a:lnTo>
                <a:lnTo>
                  <a:pt x="87870" y="145861"/>
                </a:lnTo>
                <a:lnTo>
                  <a:pt x="124475" y="126702"/>
                </a:lnTo>
                <a:lnTo>
                  <a:pt x="145046" y="90976"/>
                </a:lnTo>
                <a:lnTo>
                  <a:pt x="147059" y="76666"/>
                </a:lnTo>
                <a:lnTo>
                  <a:pt x="145715" y="61478"/>
                </a:lnTo>
                <a:lnTo>
                  <a:pt x="127344" y="23726"/>
                </a:lnTo>
                <a:lnTo>
                  <a:pt x="92887" y="2407"/>
                </a:lnTo>
                <a:lnTo>
                  <a:pt x="79031" y="0"/>
                </a:lnTo>
                <a:close/>
              </a:path>
            </a:pathLst>
          </a:custGeom>
          <a:solidFill>
            <a:srgbClr val="E5E3E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5" name="object 365"/>
          <p:cNvSpPr/>
          <p:nvPr/>
        </p:nvSpPr>
        <p:spPr>
          <a:xfrm>
            <a:off x="1056305" y="4914357"/>
            <a:ext cx="147320" cy="147320"/>
          </a:xfrm>
          <a:custGeom>
            <a:avLst/>
            <a:gdLst/>
            <a:ahLst/>
            <a:cxnLst/>
            <a:rect l="l" t="t" r="r" b="b"/>
            <a:pathLst>
              <a:path w="147319" h="147320">
                <a:moveTo>
                  <a:pt x="79057" y="0"/>
                </a:moveTo>
                <a:lnTo>
                  <a:pt x="35949" y="10940"/>
                </a:lnTo>
                <a:lnTo>
                  <a:pt x="7871" y="39825"/>
                </a:lnTo>
                <a:lnTo>
                  <a:pt x="0" y="65788"/>
                </a:lnTo>
                <a:lnTo>
                  <a:pt x="1153" y="81909"/>
                </a:lnTo>
                <a:lnTo>
                  <a:pt x="18235" y="121267"/>
                </a:lnTo>
                <a:lnTo>
                  <a:pt x="50789" y="143718"/>
                </a:lnTo>
                <a:lnTo>
                  <a:pt x="73284" y="147275"/>
                </a:lnTo>
                <a:lnTo>
                  <a:pt x="87776" y="145853"/>
                </a:lnTo>
                <a:lnTo>
                  <a:pt x="124409" y="126716"/>
                </a:lnTo>
                <a:lnTo>
                  <a:pt x="145015" y="91025"/>
                </a:lnTo>
                <a:lnTo>
                  <a:pt x="147040" y="76728"/>
                </a:lnTo>
                <a:lnTo>
                  <a:pt x="145699" y="61533"/>
                </a:lnTo>
                <a:lnTo>
                  <a:pt x="127345" y="23771"/>
                </a:lnTo>
                <a:lnTo>
                  <a:pt x="92908" y="2426"/>
                </a:lnTo>
                <a:lnTo>
                  <a:pt x="79057" y="0"/>
                </a:lnTo>
                <a:close/>
              </a:path>
            </a:pathLst>
          </a:custGeom>
          <a:solidFill>
            <a:srgbClr val="E5E3E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6" name="object 366"/>
          <p:cNvSpPr/>
          <p:nvPr/>
        </p:nvSpPr>
        <p:spPr>
          <a:xfrm>
            <a:off x="1284273" y="4914348"/>
            <a:ext cx="147320" cy="147320"/>
          </a:xfrm>
          <a:custGeom>
            <a:avLst/>
            <a:gdLst/>
            <a:ahLst/>
            <a:cxnLst/>
            <a:rect l="l" t="t" r="r" b="b"/>
            <a:pathLst>
              <a:path w="147319" h="147320">
                <a:moveTo>
                  <a:pt x="78984" y="0"/>
                </a:moveTo>
                <a:lnTo>
                  <a:pt x="35913" y="10959"/>
                </a:lnTo>
                <a:lnTo>
                  <a:pt x="7854" y="39877"/>
                </a:lnTo>
                <a:lnTo>
                  <a:pt x="0" y="65864"/>
                </a:lnTo>
                <a:lnTo>
                  <a:pt x="1156" y="81967"/>
                </a:lnTo>
                <a:lnTo>
                  <a:pt x="18252" y="121294"/>
                </a:lnTo>
                <a:lnTo>
                  <a:pt x="50838" y="143733"/>
                </a:lnTo>
                <a:lnTo>
                  <a:pt x="73342" y="147284"/>
                </a:lnTo>
                <a:lnTo>
                  <a:pt x="87824" y="145861"/>
                </a:lnTo>
                <a:lnTo>
                  <a:pt x="124428" y="126702"/>
                </a:lnTo>
                <a:lnTo>
                  <a:pt x="145000" y="90976"/>
                </a:lnTo>
                <a:lnTo>
                  <a:pt x="147012" y="76666"/>
                </a:lnTo>
                <a:lnTo>
                  <a:pt x="145669" y="61478"/>
                </a:lnTo>
                <a:lnTo>
                  <a:pt x="127298" y="23726"/>
                </a:lnTo>
                <a:lnTo>
                  <a:pt x="92840" y="2407"/>
                </a:lnTo>
                <a:lnTo>
                  <a:pt x="78984" y="0"/>
                </a:lnTo>
                <a:close/>
              </a:path>
            </a:pathLst>
          </a:custGeom>
          <a:solidFill>
            <a:srgbClr val="E5E3E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7" name="object 367"/>
          <p:cNvSpPr/>
          <p:nvPr/>
        </p:nvSpPr>
        <p:spPr>
          <a:xfrm>
            <a:off x="1512297" y="4914348"/>
            <a:ext cx="147320" cy="147320"/>
          </a:xfrm>
          <a:custGeom>
            <a:avLst/>
            <a:gdLst/>
            <a:ahLst/>
            <a:cxnLst/>
            <a:rect l="l" t="t" r="r" b="b"/>
            <a:pathLst>
              <a:path w="147319" h="147320">
                <a:moveTo>
                  <a:pt x="78984" y="0"/>
                </a:moveTo>
                <a:lnTo>
                  <a:pt x="35913" y="10959"/>
                </a:lnTo>
                <a:lnTo>
                  <a:pt x="7854" y="39877"/>
                </a:lnTo>
                <a:lnTo>
                  <a:pt x="0" y="65864"/>
                </a:lnTo>
                <a:lnTo>
                  <a:pt x="1156" y="81967"/>
                </a:lnTo>
                <a:lnTo>
                  <a:pt x="18252" y="121294"/>
                </a:lnTo>
                <a:lnTo>
                  <a:pt x="50838" y="143733"/>
                </a:lnTo>
                <a:lnTo>
                  <a:pt x="73342" y="147284"/>
                </a:lnTo>
                <a:lnTo>
                  <a:pt x="87824" y="145861"/>
                </a:lnTo>
                <a:lnTo>
                  <a:pt x="124428" y="126702"/>
                </a:lnTo>
                <a:lnTo>
                  <a:pt x="145000" y="90976"/>
                </a:lnTo>
                <a:lnTo>
                  <a:pt x="147012" y="76666"/>
                </a:lnTo>
                <a:lnTo>
                  <a:pt x="145669" y="61478"/>
                </a:lnTo>
                <a:lnTo>
                  <a:pt x="127298" y="23726"/>
                </a:lnTo>
                <a:lnTo>
                  <a:pt x="92840" y="2407"/>
                </a:lnTo>
                <a:lnTo>
                  <a:pt x="78984" y="0"/>
                </a:lnTo>
                <a:close/>
              </a:path>
            </a:pathLst>
          </a:custGeom>
          <a:solidFill>
            <a:srgbClr val="E5E3E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8" name="object 368"/>
          <p:cNvSpPr/>
          <p:nvPr/>
        </p:nvSpPr>
        <p:spPr>
          <a:xfrm>
            <a:off x="1740237" y="4914353"/>
            <a:ext cx="147320" cy="147320"/>
          </a:xfrm>
          <a:custGeom>
            <a:avLst/>
            <a:gdLst/>
            <a:ahLst/>
            <a:cxnLst/>
            <a:rect l="l" t="t" r="r" b="b"/>
            <a:pathLst>
              <a:path w="147319" h="147320">
                <a:moveTo>
                  <a:pt x="79054" y="0"/>
                </a:moveTo>
                <a:lnTo>
                  <a:pt x="35986" y="10944"/>
                </a:lnTo>
                <a:lnTo>
                  <a:pt x="7886" y="39832"/>
                </a:lnTo>
                <a:lnTo>
                  <a:pt x="0" y="65797"/>
                </a:lnTo>
                <a:lnTo>
                  <a:pt x="1156" y="81911"/>
                </a:lnTo>
                <a:lnTo>
                  <a:pt x="18260" y="121260"/>
                </a:lnTo>
                <a:lnTo>
                  <a:pt x="50823" y="143714"/>
                </a:lnTo>
                <a:lnTo>
                  <a:pt x="73334" y="147279"/>
                </a:lnTo>
                <a:lnTo>
                  <a:pt x="87828" y="145856"/>
                </a:lnTo>
                <a:lnTo>
                  <a:pt x="124451" y="126710"/>
                </a:lnTo>
                <a:lnTo>
                  <a:pt x="145035" y="91004"/>
                </a:lnTo>
                <a:lnTo>
                  <a:pt x="147054" y="76701"/>
                </a:lnTo>
                <a:lnTo>
                  <a:pt x="145712" y="61509"/>
                </a:lnTo>
                <a:lnTo>
                  <a:pt x="127358" y="23752"/>
                </a:lnTo>
                <a:lnTo>
                  <a:pt x="92912" y="2418"/>
                </a:lnTo>
                <a:lnTo>
                  <a:pt x="79054" y="0"/>
                </a:lnTo>
                <a:close/>
              </a:path>
            </a:pathLst>
          </a:custGeom>
          <a:solidFill>
            <a:srgbClr val="E5E3E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9" name="object 369"/>
          <p:cNvSpPr/>
          <p:nvPr/>
        </p:nvSpPr>
        <p:spPr>
          <a:xfrm>
            <a:off x="1968257" y="4914348"/>
            <a:ext cx="147320" cy="147320"/>
          </a:xfrm>
          <a:custGeom>
            <a:avLst/>
            <a:gdLst/>
            <a:ahLst/>
            <a:cxnLst/>
            <a:rect l="l" t="t" r="r" b="b"/>
            <a:pathLst>
              <a:path w="147319" h="147320">
                <a:moveTo>
                  <a:pt x="78984" y="0"/>
                </a:moveTo>
                <a:lnTo>
                  <a:pt x="35913" y="10959"/>
                </a:lnTo>
                <a:lnTo>
                  <a:pt x="7854" y="39877"/>
                </a:lnTo>
                <a:lnTo>
                  <a:pt x="0" y="65864"/>
                </a:lnTo>
                <a:lnTo>
                  <a:pt x="1156" y="81967"/>
                </a:lnTo>
                <a:lnTo>
                  <a:pt x="18252" y="121294"/>
                </a:lnTo>
                <a:lnTo>
                  <a:pt x="50838" y="143733"/>
                </a:lnTo>
                <a:lnTo>
                  <a:pt x="73342" y="147284"/>
                </a:lnTo>
                <a:lnTo>
                  <a:pt x="87824" y="145861"/>
                </a:lnTo>
                <a:lnTo>
                  <a:pt x="124428" y="126702"/>
                </a:lnTo>
                <a:lnTo>
                  <a:pt x="145000" y="90976"/>
                </a:lnTo>
                <a:lnTo>
                  <a:pt x="147012" y="76666"/>
                </a:lnTo>
                <a:lnTo>
                  <a:pt x="145669" y="61478"/>
                </a:lnTo>
                <a:lnTo>
                  <a:pt x="127298" y="23726"/>
                </a:lnTo>
                <a:lnTo>
                  <a:pt x="92840" y="2407"/>
                </a:lnTo>
                <a:lnTo>
                  <a:pt x="78984" y="0"/>
                </a:lnTo>
                <a:close/>
              </a:path>
            </a:pathLst>
          </a:custGeom>
          <a:solidFill>
            <a:srgbClr val="E5E3E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0" name="object 370"/>
          <p:cNvSpPr/>
          <p:nvPr/>
        </p:nvSpPr>
        <p:spPr>
          <a:xfrm>
            <a:off x="2196237" y="4914348"/>
            <a:ext cx="147320" cy="147320"/>
          </a:xfrm>
          <a:custGeom>
            <a:avLst/>
            <a:gdLst/>
            <a:ahLst/>
            <a:cxnLst/>
            <a:rect l="l" t="t" r="r" b="b"/>
            <a:pathLst>
              <a:path w="147319" h="147320">
                <a:moveTo>
                  <a:pt x="78990" y="0"/>
                </a:moveTo>
                <a:lnTo>
                  <a:pt x="35938" y="10959"/>
                </a:lnTo>
                <a:lnTo>
                  <a:pt x="7864" y="39874"/>
                </a:lnTo>
                <a:lnTo>
                  <a:pt x="0" y="65859"/>
                </a:lnTo>
                <a:lnTo>
                  <a:pt x="1157" y="81963"/>
                </a:lnTo>
                <a:lnTo>
                  <a:pt x="18267" y="121292"/>
                </a:lnTo>
                <a:lnTo>
                  <a:pt x="50852" y="143732"/>
                </a:lnTo>
                <a:lnTo>
                  <a:pt x="73341" y="147284"/>
                </a:lnTo>
                <a:lnTo>
                  <a:pt x="87837" y="145861"/>
                </a:lnTo>
                <a:lnTo>
                  <a:pt x="124447" y="126702"/>
                </a:lnTo>
                <a:lnTo>
                  <a:pt x="145002" y="90976"/>
                </a:lnTo>
                <a:lnTo>
                  <a:pt x="147011" y="76666"/>
                </a:lnTo>
                <a:lnTo>
                  <a:pt x="145670" y="61478"/>
                </a:lnTo>
                <a:lnTo>
                  <a:pt x="127315" y="23726"/>
                </a:lnTo>
                <a:lnTo>
                  <a:pt x="92857" y="2407"/>
                </a:lnTo>
                <a:lnTo>
                  <a:pt x="78990" y="0"/>
                </a:lnTo>
                <a:close/>
              </a:path>
            </a:pathLst>
          </a:custGeom>
          <a:solidFill>
            <a:srgbClr val="E5E3E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1" name="object 371"/>
          <p:cNvSpPr/>
          <p:nvPr/>
        </p:nvSpPr>
        <p:spPr>
          <a:xfrm>
            <a:off x="2424226" y="4914348"/>
            <a:ext cx="147320" cy="147320"/>
          </a:xfrm>
          <a:custGeom>
            <a:avLst/>
            <a:gdLst/>
            <a:ahLst/>
            <a:cxnLst/>
            <a:rect l="l" t="t" r="r" b="b"/>
            <a:pathLst>
              <a:path w="147319" h="147320">
                <a:moveTo>
                  <a:pt x="79024" y="0"/>
                </a:moveTo>
                <a:lnTo>
                  <a:pt x="35971" y="10953"/>
                </a:lnTo>
                <a:lnTo>
                  <a:pt x="7878" y="39855"/>
                </a:lnTo>
                <a:lnTo>
                  <a:pt x="0" y="65830"/>
                </a:lnTo>
                <a:lnTo>
                  <a:pt x="1157" y="81936"/>
                </a:lnTo>
                <a:lnTo>
                  <a:pt x="18266" y="121269"/>
                </a:lnTo>
                <a:lnTo>
                  <a:pt x="50844" y="143719"/>
                </a:lnTo>
                <a:lnTo>
                  <a:pt x="73376" y="147284"/>
                </a:lnTo>
                <a:lnTo>
                  <a:pt x="87872" y="145861"/>
                </a:lnTo>
                <a:lnTo>
                  <a:pt x="124482" y="126702"/>
                </a:lnTo>
                <a:lnTo>
                  <a:pt x="145037" y="90976"/>
                </a:lnTo>
                <a:lnTo>
                  <a:pt x="147046" y="76666"/>
                </a:lnTo>
                <a:lnTo>
                  <a:pt x="145704" y="61478"/>
                </a:lnTo>
                <a:lnTo>
                  <a:pt x="127350" y="23726"/>
                </a:lnTo>
                <a:lnTo>
                  <a:pt x="92891" y="2407"/>
                </a:lnTo>
                <a:lnTo>
                  <a:pt x="79024" y="0"/>
                </a:lnTo>
                <a:close/>
              </a:path>
            </a:pathLst>
          </a:custGeom>
          <a:solidFill>
            <a:srgbClr val="E5E3E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2" name="object 372"/>
          <p:cNvSpPr/>
          <p:nvPr/>
        </p:nvSpPr>
        <p:spPr>
          <a:xfrm>
            <a:off x="2652205" y="4914348"/>
            <a:ext cx="147320" cy="147320"/>
          </a:xfrm>
          <a:custGeom>
            <a:avLst/>
            <a:gdLst/>
            <a:ahLst/>
            <a:cxnLst/>
            <a:rect l="l" t="t" r="r" b="b"/>
            <a:pathLst>
              <a:path w="147319" h="147320">
                <a:moveTo>
                  <a:pt x="79019" y="0"/>
                </a:moveTo>
                <a:lnTo>
                  <a:pt x="35946" y="10954"/>
                </a:lnTo>
                <a:lnTo>
                  <a:pt x="7868" y="39858"/>
                </a:lnTo>
                <a:lnTo>
                  <a:pt x="0" y="65835"/>
                </a:lnTo>
                <a:lnTo>
                  <a:pt x="1155" y="81940"/>
                </a:lnTo>
                <a:lnTo>
                  <a:pt x="18250" y="121271"/>
                </a:lnTo>
                <a:lnTo>
                  <a:pt x="50829" y="143720"/>
                </a:lnTo>
                <a:lnTo>
                  <a:pt x="73377" y="147284"/>
                </a:lnTo>
                <a:lnTo>
                  <a:pt x="87859" y="145861"/>
                </a:lnTo>
                <a:lnTo>
                  <a:pt x="124463" y="126702"/>
                </a:lnTo>
                <a:lnTo>
                  <a:pt x="145035" y="90976"/>
                </a:lnTo>
                <a:lnTo>
                  <a:pt x="147047" y="76666"/>
                </a:lnTo>
                <a:lnTo>
                  <a:pt x="145703" y="61478"/>
                </a:lnTo>
                <a:lnTo>
                  <a:pt x="127333" y="23726"/>
                </a:lnTo>
                <a:lnTo>
                  <a:pt x="92875" y="2407"/>
                </a:lnTo>
                <a:lnTo>
                  <a:pt x="79019" y="0"/>
                </a:lnTo>
                <a:close/>
              </a:path>
            </a:pathLst>
          </a:custGeom>
          <a:solidFill>
            <a:srgbClr val="E5E3E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3" name="object 373"/>
          <p:cNvSpPr/>
          <p:nvPr/>
        </p:nvSpPr>
        <p:spPr>
          <a:xfrm>
            <a:off x="2880221" y="4914348"/>
            <a:ext cx="147320" cy="147320"/>
          </a:xfrm>
          <a:custGeom>
            <a:avLst/>
            <a:gdLst/>
            <a:ahLst/>
            <a:cxnLst/>
            <a:rect l="l" t="t" r="r" b="b"/>
            <a:pathLst>
              <a:path w="147319" h="147320">
                <a:moveTo>
                  <a:pt x="78990" y="0"/>
                </a:moveTo>
                <a:lnTo>
                  <a:pt x="35938" y="10959"/>
                </a:lnTo>
                <a:lnTo>
                  <a:pt x="7864" y="39874"/>
                </a:lnTo>
                <a:lnTo>
                  <a:pt x="0" y="65859"/>
                </a:lnTo>
                <a:lnTo>
                  <a:pt x="1157" y="81963"/>
                </a:lnTo>
                <a:lnTo>
                  <a:pt x="18267" y="121292"/>
                </a:lnTo>
                <a:lnTo>
                  <a:pt x="50852" y="143732"/>
                </a:lnTo>
                <a:lnTo>
                  <a:pt x="73341" y="147284"/>
                </a:lnTo>
                <a:lnTo>
                  <a:pt x="87837" y="145861"/>
                </a:lnTo>
                <a:lnTo>
                  <a:pt x="124447" y="126702"/>
                </a:lnTo>
                <a:lnTo>
                  <a:pt x="145002" y="90976"/>
                </a:lnTo>
                <a:lnTo>
                  <a:pt x="147011" y="76666"/>
                </a:lnTo>
                <a:lnTo>
                  <a:pt x="145670" y="61478"/>
                </a:lnTo>
                <a:lnTo>
                  <a:pt x="127315" y="23726"/>
                </a:lnTo>
                <a:lnTo>
                  <a:pt x="92857" y="2407"/>
                </a:lnTo>
                <a:lnTo>
                  <a:pt x="78990" y="0"/>
                </a:lnTo>
                <a:close/>
              </a:path>
            </a:pathLst>
          </a:custGeom>
          <a:solidFill>
            <a:srgbClr val="E5E3E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4" name="object 374"/>
          <p:cNvSpPr/>
          <p:nvPr/>
        </p:nvSpPr>
        <p:spPr>
          <a:xfrm>
            <a:off x="4248195" y="4914353"/>
            <a:ext cx="147320" cy="147320"/>
          </a:xfrm>
          <a:custGeom>
            <a:avLst/>
            <a:gdLst/>
            <a:ahLst/>
            <a:cxnLst/>
            <a:rect l="l" t="t" r="r" b="b"/>
            <a:pathLst>
              <a:path w="147320" h="147320">
                <a:moveTo>
                  <a:pt x="79049" y="0"/>
                </a:moveTo>
                <a:lnTo>
                  <a:pt x="35945" y="10945"/>
                </a:lnTo>
                <a:lnTo>
                  <a:pt x="7869" y="39835"/>
                </a:lnTo>
                <a:lnTo>
                  <a:pt x="0" y="65801"/>
                </a:lnTo>
                <a:lnTo>
                  <a:pt x="1153" y="81915"/>
                </a:lnTo>
                <a:lnTo>
                  <a:pt x="18232" y="121262"/>
                </a:lnTo>
                <a:lnTo>
                  <a:pt x="50795" y="143715"/>
                </a:lnTo>
                <a:lnTo>
                  <a:pt x="73336" y="147279"/>
                </a:lnTo>
                <a:lnTo>
                  <a:pt x="87815" y="145856"/>
                </a:lnTo>
                <a:lnTo>
                  <a:pt x="124433" y="126710"/>
                </a:lnTo>
                <a:lnTo>
                  <a:pt x="145034" y="91004"/>
                </a:lnTo>
                <a:lnTo>
                  <a:pt x="147055" y="76701"/>
                </a:lnTo>
                <a:lnTo>
                  <a:pt x="145712" y="61509"/>
                </a:lnTo>
                <a:lnTo>
                  <a:pt x="127342" y="23752"/>
                </a:lnTo>
                <a:lnTo>
                  <a:pt x="92896" y="2418"/>
                </a:lnTo>
                <a:lnTo>
                  <a:pt x="79049" y="0"/>
                </a:lnTo>
                <a:close/>
              </a:path>
            </a:pathLst>
          </a:custGeom>
          <a:solidFill>
            <a:srgbClr val="E5E3E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5" name="object 375"/>
          <p:cNvSpPr/>
          <p:nvPr/>
        </p:nvSpPr>
        <p:spPr>
          <a:xfrm>
            <a:off x="4476169" y="4914348"/>
            <a:ext cx="147320" cy="147320"/>
          </a:xfrm>
          <a:custGeom>
            <a:avLst/>
            <a:gdLst/>
            <a:ahLst/>
            <a:cxnLst/>
            <a:rect l="l" t="t" r="r" b="b"/>
            <a:pathLst>
              <a:path w="147320" h="147320">
                <a:moveTo>
                  <a:pt x="78990" y="0"/>
                </a:moveTo>
                <a:lnTo>
                  <a:pt x="35916" y="10959"/>
                </a:lnTo>
                <a:lnTo>
                  <a:pt x="7855" y="39874"/>
                </a:lnTo>
                <a:lnTo>
                  <a:pt x="0" y="65859"/>
                </a:lnTo>
                <a:lnTo>
                  <a:pt x="1156" y="81963"/>
                </a:lnTo>
                <a:lnTo>
                  <a:pt x="18250" y="121292"/>
                </a:lnTo>
                <a:lnTo>
                  <a:pt x="50834" y="143732"/>
                </a:lnTo>
                <a:lnTo>
                  <a:pt x="73341" y="147284"/>
                </a:lnTo>
                <a:lnTo>
                  <a:pt x="87838" y="145861"/>
                </a:lnTo>
                <a:lnTo>
                  <a:pt x="124448" y="126702"/>
                </a:lnTo>
                <a:lnTo>
                  <a:pt x="145002" y="90976"/>
                </a:lnTo>
                <a:lnTo>
                  <a:pt x="147012" y="76666"/>
                </a:lnTo>
                <a:lnTo>
                  <a:pt x="145670" y="61478"/>
                </a:lnTo>
                <a:lnTo>
                  <a:pt x="127316" y="23726"/>
                </a:lnTo>
                <a:lnTo>
                  <a:pt x="92857" y="2407"/>
                </a:lnTo>
                <a:lnTo>
                  <a:pt x="78990" y="0"/>
                </a:lnTo>
                <a:close/>
              </a:path>
            </a:pathLst>
          </a:custGeom>
          <a:solidFill>
            <a:srgbClr val="E5E3E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6" name="object 376"/>
          <p:cNvSpPr/>
          <p:nvPr/>
        </p:nvSpPr>
        <p:spPr>
          <a:xfrm>
            <a:off x="4704148" y="4914348"/>
            <a:ext cx="147320" cy="147320"/>
          </a:xfrm>
          <a:custGeom>
            <a:avLst/>
            <a:gdLst/>
            <a:ahLst/>
            <a:cxnLst/>
            <a:rect l="l" t="t" r="r" b="b"/>
            <a:pathLst>
              <a:path w="147320" h="147320">
                <a:moveTo>
                  <a:pt x="79026" y="0"/>
                </a:moveTo>
                <a:lnTo>
                  <a:pt x="35955" y="10953"/>
                </a:lnTo>
                <a:lnTo>
                  <a:pt x="7872" y="39855"/>
                </a:lnTo>
                <a:lnTo>
                  <a:pt x="0" y="65829"/>
                </a:lnTo>
                <a:lnTo>
                  <a:pt x="1155" y="81934"/>
                </a:lnTo>
                <a:lnTo>
                  <a:pt x="18251" y="121265"/>
                </a:lnTo>
                <a:lnTo>
                  <a:pt x="50829" y="143716"/>
                </a:lnTo>
                <a:lnTo>
                  <a:pt x="73389" y="147284"/>
                </a:lnTo>
                <a:lnTo>
                  <a:pt x="87860" y="145861"/>
                </a:lnTo>
                <a:lnTo>
                  <a:pt x="124460" y="126702"/>
                </a:lnTo>
                <a:lnTo>
                  <a:pt x="145045" y="90976"/>
                </a:lnTo>
                <a:lnTo>
                  <a:pt x="147059" y="76666"/>
                </a:lnTo>
                <a:lnTo>
                  <a:pt x="145714" y="61478"/>
                </a:lnTo>
                <a:lnTo>
                  <a:pt x="127331" y="23727"/>
                </a:lnTo>
                <a:lnTo>
                  <a:pt x="92874" y="2407"/>
                </a:lnTo>
                <a:lnTo>
                  <a:pt x="79026" y="0"/>
                </a:lnTo>
                <a:close/>
              </a:path>
            </a:pathLst>
          </a:custGeom>
          <a:solidFill>
            <a:srgbClr val="E5E3E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7" name="object 377"/>
          <p:cNvSpPr/>
          <p:nvPr/>
        </p:nvSpPr>
        <p:spPr>
          <a:xfrm>
            <a:off x="4932186" y="4914357"/>
            <a:ext cx="147320" cy="147320"/>
          </a:xfrm>
          <a:custGeom>
            <a:avLst/>
            <a:gdLst/>
            <a:ahLst/>
            <a:cxnLst/>
            <a:rect l="l" t="t" r="r" b="b"/>
            <a:pathLst>
              <a:path w="147320" h="147320">
                <a:moveTo>
                  <a:pt x="79057" y="0"/>
                </a:moveTo>
                <a:lnTo>
                  <a:pt x="35949" y="10940"/>
                </a:lnTo>
                <a:lnTo>
                  <a:pt x="7871" y="39825"/>
                </a:lnTo>
                <a:lnTo>
                  <a:pt x="0" y="65788"/>
                </a:lnTo>
                <a:lnTo>
                  <a:pt x="1153" y="81909"/>
                </a:lnTo>
                <a:lnTo>
                  <a:pt x="18235" y="121267"/>
                </a:lnTo>
                <a:lnTo>
                  <a:pt x="50789" y="143718"/>
                </a:lnTo>
                <a:lnTo>
                  <a:pt x="73284" y="147275"/>
                </a:lnTo>
                <a:lnTo>
                  <a:pt x="87776" y="145853"/>
                </a:lnTo>
                <a:lnTo>
                  <a:pt x="124409" y="126716"/>
                </a:lnTo>
                <a:lnTo>
                  <a:pt x="145015" y="91025"/>
                </a:lnTo>
                <a:lnTo>
                  <a:pt x="147040" y="76728"/>
                </a:lnTo>
                <a:lnTo>
                  <a:pt x="145699" y="61533"/>
                </a:lnTo>
                <a:lnTo>
                  <a:pt x="127345" y="23771"/>
                </a:lnTo>
                <a:lnTo>
                  <a:pt x="92908" y="2426"/>
                </a:lnTo>
                <a:lnTo>
                  <a:pt x="79057" y="0"/>
                </a:lnTo>
                <a:close/>
              </a:path>
            </a:pathLst>
          </a:custGeom>
          <a:solidFill>
            <a:srgbClr val="E5E3E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8" name="object 378"/>
          <p:cNvSpPr/>
          <p:nvPr/>
        </p:nvSpPr>
        <p:spPr>
          <a:xfrm>
            <a:off x="5160154" y="4914348"/>
            <a:ext cx="147320" cy="147320"/>
          </a:xfrm>
          <a:custGeom>
            <a:avLst/>
            <a:gdLst/>
            <a:ahLst/>
            <a:cxnLst/>
            <a:rect l="l" t="t" r="r" b="b"/>
            <a:pathLst>
              <a:path w="147320" h="147320">
                <a:moveTo>
                  <a:pt x="78984" y="0"/>
                </a:moveTo>
                <a:lnTo>
                  <a:pt x="35913" y="10959"/>
                </a:lnTo>
                <a:lnTo>
                  <a:pt x="7854" y="39877"/>
                </a:lnTo>
                <a:lnTo>
                  <a:pt x="0" y="65864"/>
                </a:lnTo>
                <a:lnTo>
                  <a:pt x="1156" y="81967"/>
                </a:lnTo>
                <a:lnTo>
                  <a:pt x="18252" y="121294"/>
                </a:lnTo>
                <a:lnTo>
                  <a:pt x="50838" y="143733"/>
                </a:lnTo>
                <a:lnTo>
                  <a:pt x="73342" y="147284"/>
                </a:lnTo>
                <a:lnTo>
                  <a:pt x="87824" y="145861"/>
                </a:lnTo>
                <a:lnTo>
                  <a:pt x="124428" y="126702"/>
                </a:lnTo>
                <a:lnTo>
                  <a:pt x="145000" y="90976"/>
                </a:lnTo>
                <a:lnTo>
                  <a:pt x="147012" y="76666"/>
                </a:lnTo>
                <a:lnTo>
                  <a:pt x="145669" y="61478"/>
                </a:lnTo>
                <a:lnTo>
                  <a:pt x="127298" y="23726"/>
                </a:lnTo>
                <a:lnTo>
                  <a:pt x="92840" y="2407"/>
                </a:lnTo>
                <a:lnTo>
                  <a:pt x="78984" y="0"/>
                </a:lnTo>
                <a:close/>
              </a:path>
            </a:pathLst>
          </a:custGeom>
          <a:solidFill>
            <a:srgbClr val="E5E3E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9" name="object 379"/>
          <p:cNvSpPr/>
          <p:nvPr/>
        </p:nvSpPr>
        <p:spPr>
          <a:xfrm>
            <a:off x="5388140" y="4914352"/>
            <a:ext cx="147320" cy="147320"/>
          </a:xfrm>
          <a:custGeom>
            <a:avLst/>
            <a:gdLst/>
            <a:ahLst/>
            <a:cxnLst/>
            <a:rect l="l" t="t" r="r" b="b"/>
            <a:pathLst>
              <a:path w="147320" h="147320">
                <a:moveTo>
                  <a:pt x="79038" y="0"/>
                </a:moveTo>
                <a:lnTo>
                  <a:pt x="35962" y="10948"/>
                </a:lnTo>
                <a:lnTo>
                  <a:pt x="7875" y="39842"/>
                </a:lnTo>
                <a:lnTo>
                  <a:pt x="0" y="65812"/>
                </a:lnTo>
                <a:lnTo>
                  <a:pt x="1155" y="81924"/>
                </a:lnTo>
                <a:lnTo>
                  <a:pt x="18252" y="121268"/>
                </a:lnTo>
                <a:lnTo>
                  <a:pt x="50820" y="143718"/>
                </a:lnTo>
                <a:lnTo>
                  <a:pt x="73336" y="147280"/>
                </a:lnTo>
                <a:lnTo>
                  <a:pt x="87831" y="145857"/>
                </a:lnTo>
                <a:lnTo>
                  <a:pt x="124451" y="126708"/>
                </a:lnTo>
                <a:lnTo>
                  <a:pt x="145027" y="90997"/>
                </a:lnTo>
                <a:lnTo>
                  <a:pt x="147044" y="76692"/>
                </a:lnTo>
                <a:lnTo>
                  <a:pt x="145702" y="61502"/>
                </a:lnTo>
                <a:lnTo>
                  <a:pt x="127348" y="23746"/>
                </a:lnTo>
                <a:lnTo>
                  <a:pt x="92898" y="2415"/>
                </a:lnTo>
                <a:lnTo>
                  <a:pt x="79038" y="0"/>
                </a:lnTo>
                <a:close/>
              </a:path>
            </a:pathLst>
          </a:custGeom>
          <a:solidFill>
            <a:srgbClr val="E5E3E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0" name="object 380"/>
          <p:cNvSpPr/>
          <p:nvPr/>
        </p:nvSpPr>
        <p:spPr>
          <a:xfrm>
            <a:off x="5616118" y="4914353"/>
            <a:ext cx="147320" cy="147320"/>
          </a:xfrm>
          <a:custGeom>
            <a:avLst/>
            <a:gdLst/>
            <a:ahLst/>
            <a:cxnLst/>
            <a:rect l="l" t="t" r="r" b="b"/>
            <a:pathLst>
              <a:path w="147320" h="147320">
                <a:moveTo>
                  <a:pt x="79055" y="0"/>
                </a:moveTo>
                <a:lnTo>
                  <a:pt x="35948" y="10944"/>
                </a:lnTo>
                <a:lnTo>
                  <a:pt x="7870" y="39832"/>
                </a:lnTo>
                <a:lnTo>
                  <a:pt x="0" y="65797"/>
                </a:lnTo>
                <a:lnTo>
                  <a:pt x="1153" y="81911"/>
                </a:lnTo>
                <a:lnTo>
                  <a:pt x="18231" y="121260"/>
                </a:lnTo>
                <a:lnTo>
                  <a:pt x="50791" y="143714"/>
                </a:lnTo>
                <a:lnTo>
                  <a:pt x="73336" y="147279"/>
                </a:lnTo>
                <a:lnTo>
                  <a:pt x="87829" y="145856"/>
                </a:lnTo>
                <a:lnTo>
                  <a:pt x="124452" y="126710"/>
                </a:lnTo>
                <a:lnTo>
                  <a:pt x="145036" y="91004"/>
                </a:lnTo>
                <a:lnTo>
                  <a:pt x="147055" y="76701"/>
                </a:lnTo>
                <a:lnTo>
                  <a:pt x="145713" y="61509"/>
                </a:lnTo>
                <a:lnTo>
                  <a:pt x="127359" y="23752"/>
                </a:lnTo>
                <a:lnTo>
                  <a:pt x="92913" y="2418"/>
                </a:lnTo>
                <a:lnTo>
                  <a:pt x="79055" y="0"/>
                </a:lnTo>
                <a:close/>
              </a:path>
            </a:pathLst>
          </a:custGeom>
          <a:solidFill>
            <a:srgbClr val="E5E3E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1" name="object 381"/>
          <p:cNvSpPr/>
          <p:nvPr/>
        </p:nvSpPr>
        <p:spPr>
          <a:xfrm>
            <a:off x="5844138" y="4914348"/>
            <a:ext cx="147320" cy="147320"/>
          </a:xfrm>
          <a:custGeom>
            <a:avLst/>
            <a:gdLst/>
            <a:ahLst/>
            <a:cxnLst/>
            <a:rect l="l" t="t" r="r" b="b"/>
            <a:pathLst>
              <a:path w="147320" h="147320">
                <a:moveTo>
                  <a:pt x="78984" y="0"/>
                </a:moveTo>
                <a:lnTo>
                  <a:pt x="35913" y="10959"/>
                </a:lnTo>
                <a:lnTo>
                  <a:pt x="7854" y="39877"/>
                </a:lnTo>
                <a:lnTo>
                  <a:pt x="0" y="65864"/>
                </a:lnTo>
                <a:lnTo>
                  <a:pt x="1156" y="81967"/>
                </a:lnTo>
                <a:lnTo>
                  <a:pt x="18252" y="121294"/>
                </a:lnTo>
                <a:lnTo>
                  <a:pt x="50838" y="143733"/>
                </a:lnTo>
                <a:lnTo>
                  <a:pt x="73342" y="147284"/>
                </a:lnTo>
                <a:lnTo>
                  <a:pt x="87824" y="145861"/>
                </a:lnTo>
                <a:lnTo>
                  <a:pt x="124428" y="126702"/>
                </a:lnTo>
                <a:lnTo>
                  <a:pt x="145000" y="90976"/>
                </a:lnTo>
                <a:lnTo>
                  <a:pt x="147012" y="76666"/>
                </a:lnTo>
                <a:lnTo>
                  <a:pt x="145669" y="61478"/>
                </a:lnTo>
                <a:lnTo>
                  <a:pt x="127298" y="23726"/>
                </a:lnTo>
                <a:lnTo>
                  <a:pt x="92840" y="2407"/>
                </a:lnTo>
                <a:lnTo>
                  <a:pt x="78984" y="0"/>
                </a:lnTo>
                <a:close/>
              </a:path>
            </a:pathLst>
          </a:custGeom>
          <a:solidFill>
            <a:srgbClr val="E5E3E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2" name="object 382"/>
          <p:cNvSpPr/>
          <p:nvPr/>
        </p:nvSpPr>
        <p:spPr>
          <a:xfrm>
            <a:off x="6072118" y="4914348"/>
            <a:ext cx="147320" cy="147320"/>
          </a:xfrm>
          <a:custGeom>
            <a:avLst/>
            <a:gdLst/>
            <a:ahLst/>
            <a:cxnLst/>
            <a:rect l="l" t="t" r="r" b="b"/>
            <a:pathLst>
              <a:path w="147320" h="147320">
                <a:moveTo>
                  <a:pt x="78990" y="0"/>
                </a:moveTo>
                <a:lnTo>
                  <a:pt x="35938" y="10959"/>
                </a:lnTo>
                <a:lnTo>
                  <a:pt x="7864" y="39874"/>
                </a:lnTo>
                <a:lnTo>
                  <a:pt x="0" y="65859"/>
                </a:lnTo>
                <a:lnTo>
                  <a:pt x="1157" y="81963"/>
                </a:lnTo>
                <a:lnTo>
                  <a:pt x="18267" y="121292"/>
                </a:lnTo>
                <a:lnTo>
                  <a:pt x="50852" y="143732"/>
                </a:lnTo>
                <a:lnTo>
                  <a:pt x="73341" y="147284"/>
                </a:lnTo>
                <a:lnTo>
                  <a:pt x="87837" y="145861"/>
                </a:lnTo>
                <a:lnTo>
                  <a:pt x="124447" y="126702"/>
                </a:lnTo>
                <a:lnTo>
                  <a:pt x="145002" y="90976"/>
                </a:lnTo>
                <a:lnTo>
                  <a:pt x="147011" y="76666"/>
                </a:lnTo>
                <a:lnTo>
                  <a:pt x="145670" y="61478"/>
                </a:lnTo>
                <a:lnTo>
                  <a:pt x="127315" y="23726"/>
                </a:lnTo>
                <a:lnTo>
                  <a:pt x="92857" y="2407"/>
                </a:lnTo>
                <a:lnTo>
                  <a:pt x="78990" y="0"/>
                </a:lnTo>
                <a:close/>
              </a:path>
            </a:pathLst>
          </a:custGeom>
          <a:solidFill>
            <a:srgbClr val="E5E3E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3" name="object 383"/>
          <p:cNvSpPr/>
          <p:nvPr/>
        </p:nvSpPr>
        <p:spPr>
          <a:xfrm>
            <a:off x="6300103" y="4914352"/>
            <a:ext cx="147320" cy="147320"/>
          </a:xfrm>
          <a:custGeom>
            <a:avLst/>
            <a:gdLst/>
            <a:ahLst/>
            <a:cxnLst/>
            <a:rect l="l" t="t" r="r" b="b"/>
            <a:pathLst>
              <a:path w="147320" h="147320">
                <a:moveTo>
                  <a:pt x="79038" y="0"/>
                </a:moveTo>
                <a:lnTo>
                  <a:pt x="35962" y="10948"/>
                </a:lnTo>
                <a:lnTo>
                  <a:pt x="7875" y="39842"/>
                </a:lnTo>
                <a:lnTo>
                  <a:pt x="0" y="65812"/>
                </a:lnTo>
                <a:lnTo>
                  <a:pt x="1155" y="81924"/>
                </a:lnTo>
                <a:lnTo>
                  <a:pt x="18252" y="121268"/>
                </a:lnTo>
                <a:lnTo>
                  <a:pt x="50820" y="143718"/>
                </a:lnTo>
                <a:lnTo>
                  <a:pt x="73336" y="147280"/>
                </a:lnTo>
                <a:lnTo>
                  <a:pt x="87831" y="145857"/>
                </a:lnTo>
                <a:lnTo>
                  <a:pt x="124451" y="126708"/>
                </a:lnTo>
                <a:lnTo>
                  <a:pt x="145027" y="90997"/>
                </a:lnTo>
                <a:lnTo>
                  <a:pt x="147044" y="76692"/>
                </a:lnTo>
                <a:lnTo>
                  <a:pt x="145702" y="61502"/>
                </a:lnTo>
                <a:lnTo>
                  <a:pt x="127348" y="23746"/>
                </a:lnTo>
                <a:lnTo>
                  <a:pt x="92898" y="2415"/>
                </a:lnTo>
                <a:lnTo>
                  <a:pt x="79038" y="0"/>
                </a:lnTo>
                <a:close/>
              </a:path>
            </a:pathLst>
          </a:custGeom>
          <a:solidFill>
            <a:srgbClr val="E5E3E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4" name="object 384"/>
          <p:cNvSpPr/>
          <p:nvPr/>
        </p:nvSpPr>
        <p:spPr>
          <a:xfrm>
            <a:off x="6528080" y="4914343"/>
            <a:ext cx="147320" cy="147320"/>
          </a:xfrm>
          <a:custGeom>
            <a:avLst/>
            <a:gdLst/>
            <a:ahLst/>
            <a:cxnLst/>
            <a:rect l="l" t="t" r="r" b="b"/>
            <a:pathLst>
              <a:path w="147320" h="147320">
                <a:moveTo>
                  <a:pt x="78954" y="0"/>
                </a:moveTo>
                <a:lnTo>
                  <a:pt x="35914" y="10969"/>
                </a:lnTo>
                <a:lnTo>
                  <a:pt x="7853" y="39900"/>
                </a:lnTo>
                <a:lnTo>
                  <a:pt x="0" y="65897"/>
                </a:lnTo>
                <a:lnTo>
                  <a:pt x="1158" y="81991"/>
                </a:lnTo>
                <a:lnTo>
                  <a:pt x="18270" y="121303"/>
                </a:lnTo>
                <a:lnTo>
                  <a:pt x="50872" y="143738"/>
                </a:lnTo>
                <a:lnTo>
                  <a:pt x="73383" y="147290"/>
                </a:lnTo>
                <a:lnTo>
                  <a:pt x="87867" y="145865"/>
                </a:lnTo>
                <a:lnTo>
                  <a:pt x="124458" y="126694"/>
                </a:lnTo>
                <a:lnTo>
                  <a:pt x="145001" y="90948"/>
                </a:lnTo>
                <a:lnTo>
                  <a:pt x="147004" y="76631"/>
                </a:lnTo>
                <a:lnTo>
                  <a:pt x="145660" y="61447"/>
                </a:lnTo>
                <a:lnTo>
                  <a:pt x="127289" y="23701"/>
                </a:lnTo>
                <a:lnTo>
                  <a:pt x="92819" y="2396"/>
                </a:lnTo>
                <a:lnTo>
                  <a:pt x="78954" y="0"/>
                </a:lnTo>
                <a:close/>
              </a:path>
            </a:pathLst>
          </a:custGeom>
          <a:solidFill>
            <a:srgbClr val="E5E3E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5" name="object 385"/>
          <p:cNvSpPr/>
          <p:nvPr/>
        </p:nvSpPr>
        <p:spPr>
          <a:xfrm>
            <a:off x="6756102" y="4914348"/>
            <a:ext cx="147320" cy="147320"/>
          </a:xfrm>
          <a:custGeom>
            <a:avLst/>
            <a:gdLst/>
            <a:ahLst/>
            <a:cxnLst/>
            <a:rect l="l" t="t" r="r" b="b"/>
            <a:pathLst>
              <a:path w="147320" h="147320">
                <a:moveTo>
                  <a:pt x="78990" y="0"/>
                </a:moveTo>
                <a:lnTo>
                  <a:pt x="35938" y="10959"/>
                </a:lnTo>
                <a:lnTo>
                  <a:pt x="7864" y="39874"/>
                </a:lnTo>
                <a:lnTo>
                  <a:pt x="0" y="65859"/>
                </a:lnTo>
                <a:lnTo>
                  <a:pt x="1157" y="81963"/>
                </a:lnTo>
                <a:lnTo>
                  <a:pt x="18267" y="121292"/>
                </a:lnTo>
                <a:lnTo>
                  <a:pt x="50852" y="143732"/>
                </a:lnTo>
                <a:lnTo>
                  <a:pt x="73341" y="147284"/>
                </a:lnTo>
                <a:lnTo>
                  <a:pt x="87837" y="145861"/>
                </a:lnTo>
                <a:lnTo>
                  <a:pt x="124447" y="126702"/>
                </a:lnTo>
                <a:lnTo>
                  <a:pt x="145002" y="90976"/>
                </a:lnTo>
                <a:lnTo>
                  <a:pt x="147011" y="76666"/>
                </a:lnTo>
                <a:lnTo>
                  <a:pt x="145670" y="61478"/>
                </a:lnTo>
                <a:lnTo>
                  <a:pt x="127315" y="23726"/>
                </a:lnTo>
                <a:lnTo>
                  <a:pt x="92857" y="2407"/>
                </a:lnTo>
                <a:lnTo>
                  <a:pt x="78990" y="0"/>
                </a:lnTo>
                <a:close/>
              </a:path>
            </a:pathLst>
          </a:custGeom>
          <a:solidFill>
            <a:srgbClr val="E5E3E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6" name="object 386"/>
          <p:cNvSpPr/>
          <p:nvPr/>
        </p:nvSpPr>
        <p:spPr>
          <a:xfrm>
            <a:off x="6984047" y="4914348"/>
            <a:ext cx="147320" cy="147320"/>
          </a:xfrm>
          <a:custGeom>
            <a:avLst/>
            <a:gdLst/>
            <a:ahLst/>
            <a:cxnLst/>
            <a:rect l="l" t="t" r="r" b="b"/>
            <a:pathLst>
              <a:path w="147320" h="147320">
                <a:moveTo>
                  <a:pt x="79071" y="0"/>
                </a:moveTo>
                <a:lnTo>
                  <a:pt x="35993" y="10946"/>
                </a:lnTo>
                <a:lnTo>
                  <a:pt x="7889" y="39831"/>
                </a:lnTo>
                <a:lnTo>
                  <a:pt x="0" y="65792"/>
                </a:lnTo>
                <a:lnTo>
                  <a:pt x="1154" y="81900"/>
                </a:lnTo>
                <a:lnTo>
                  <a:pt x="18247" y="121238"/>
                </a:lnTo>
                <a:lnTo>
                  <a:pt x="50814" y="143701"/>
                </a:lnTo>
                <a:lnTo>
                  <a:pt x="73422" y="147284"/>
                </a:lnTo>
                <a:lnTo>
                  <a:pt x="87919" y="145861"/>
                </a:lnTo>
                <a:lnTo>
                  <a:pt x="124528" y="126702"/>
                </a:lnTo>
                <a:lnTo>
                  <a:pt x="145083" y="90976"/>
                </a:lnTo>
                <a:lnTo>
                  <a:pt x="147093" y="76666"/>
                </a:lnTo>
                <a:lnTo>
                  <a:pt x="145751" y="61478"/>
                </a:lnTo>
                <a:lnTo>
                  <a:pt x="127397" y="23726"/>
                </a:lnTo>
                <a:lnTo>
                  <a:pt x="92938" y="2407"/>
                </a:lnTo>
                <a:lnTo>
                  <a:pt x="79071" y="0"/>
                </a:lnTo>
                <a:close/>
              </a:path>
            </a:pathLst>
          </a:custGeom>
          <a:solidFill>
            <a:srgbClr val="E5E3E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7" name="object 387"/>
          <p:cNvSpPr/>
          <p:nvPr/>
        </p:nvSpPr>
        <p:spPr>
          <a:xfrm>
            <a:off x="7212067" y="4914353"/>
            <a:ext cx="147320" cy="147320"/>
          </a:xfrm>
          <a:custGeom>
            <a:avLst/>
            <a:gdLst/>
            <a:ahLst/>
            <a:cxnLst/>
            <a:rect l="l" t="t" r="r" b="b"/>
            <a:pathLst>
              <a:path w="147320" h="147320">
                <a:moveTo>
                  <a:pt x="79054" y="0"/>
                </a:moveTo>
                <a:lnTo>
                  <a:pt x="35970" y="10944"/>
                </a:lnTo>
                <a:lnTo>
                  <a:pt x="7879" y="39832"/>
                </a:lnTo>
                <a:lnTo>
                  <a:pt x="0" y="65797"/>
                </a:lnTo>
                <a:lnTo>
                  <a:pt x="1154" y="81911"/>
                </a:lnTo>
                <a:lnTo>
                  <a:pt x="18248" y="121260"/>
                </a:lnTo>
                <a:lnTo>
                  <a:pt x="50809" y="143714"/>
                </a:lnTo>
                <a:lnTo>
                  <a:pt x="73335" y="147279"/>
                </a:lnTo>
                <a:lnTo>
                  <a:pt x="87829" y="145856"/>
                </a:lnTo>
                <a:lnTo>
                  <a:pt x="124452" y="126710"/>
                </a:lnTo>
                <a:lnTo>
                  <a:pt x="145036" y="91004"/>
                </a:lnTo>
                <a:lnTo>
                  <a:pt x="147054" y="76701"/>
                </a:lnTo>
                <a:lnTo>
                  <a:pt x="145713" y="61509"/>
                </a:lnTo>
                <a:lnTo>
                  <a:pt x="127359" y="23752"/>
                </a:lnTo>
                <a:lnTo>
                  <a:pt x="92912" y="2418"/>
                </a:lnTo>
                <a:lnTo>
                  <a:pt x="79054" y="0"/>
                </a:lnTo>
                <a:close/>
              </a:path>
            </a:pathLst>
          </a:custGeom>
          <a:solidFill>
            <a:srgbClr val="E5E3E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8" name="object 388"/>
          <p:cNvSpPr/>
          <p:nvPr/>
        </p:nvSpPr>
        <p:spPr>
          <a:xfrm>
            <a:off x="7440086" y="4914348"/>
            <a:ext cx="147320" cy="147320"/>
          </a:xfrm>
          <a:custGeom>
            <a:avLst/>
            <a:gdLst/>
            <a:ahLst/>
            <a:cxnLst/>
            <a:rect l="l" t="t" r="r" b="b"/>
            <a:pathLst>
              <a:path w="147320" h="147320">
                <a:moveTo>
                  <a:pt x="78990" y="0"/>
                </a:moveTo>
                <a:lnTo>
                  <a:pt x="35916" y="10959"/>
                </a:lnTo>
                <a:lnTo>
                  <a:pt x="7855" y="39874"/>
                </a:lnTo>
                <a:lnTo>
                  <a:pt x="0" y="65859"/>
                </a:lnTo>
                <a:lnTo>
                  <a:pt x="1156" y="81963"/>
                </a:lnTo>
                <a:lnTo>
                  <a:pt x="18250" y="121292"/>
                </a:lnTo>
                <a:lnTo>
                  <a:pt x="50834" y="143732"/>
                </a:lnTo>
                <a:lnTo>
                  <a:pt x="73341" y="147284"/>
                </a:lnTo>
                <a:lnTo>
                  <a:pt x="87838" y="145861"/>
                </a:lnTo>
                <a:lnTo>
                  <a:pt x="124448" y="126702"/>
                </a:lnTo>
                <a:lnTo>
                  <a:pt x="145002" y="90976"/>
                </a:lnTo>
                <a:lnTo>
                  <a:pt x="147012" y="76666"/>
                </a:lnTo>
                <a:lnTo>
                  <a:pt x="145670" y="61478"/>
                </a:lnTo>
                <a:lnTo>
                  <a:pt x="127316" y="23726"/>
                </a:lnTo>
                <a:lnTo>
                  <a:pt x="92857" y="2407"/>
                </a:lnTo>
                <a:lnTo>
                  <a:pt x="78990" y="0"/>
                </a:lnTo>
                <a:close/>
              </a:path>
            </a:pathLst>
          </a:custGeom>
          <a:solidFill>
            <a:srgbClr val="E5E3E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9" name="object 389"/>
          <p:cNvSpPr/>
          <p:nvPr/>
        </p:nvSpPr>
        <p:spPr>
          <a:xfrm>
            <a:off x="7668029" y="4914348"/>
            <a:ext cx="147320" cy="147320"/>
          </a:xfrm>
          <a:custGeom>
            <a:avLst/>
            <a:gdLst/>
            <a:ahLst/>
            <a:cxnLst/>
            <a:rect l="l" t="t" r="r" b="b"/>
            <a:pathLst>
              <a:path w="147320" h="147320">
                <a:moveTo>
                  <a:pt x="79065" y="0"/>
                </a:moveTo>
                <a:lnTo>
                  <a:pt x="35990" y="10947"/>
                </a:lnTo>
                <a:lnTo>
                  <a:pt x="7887" y="39834"/>
                </a:lnTo>
                <a:lnTo>
                  <a:pt x="0" y="65797"/>
                </a:lnTo>
                <a:lnTo>
                  <a:pt x="1154" y="81904"/>
                </a:lnTo>
                <a:lnTo>
                  <a:pt x="18248" y="121240"/>
                </a:lnTo>
                <a:lnTo>
                  <a:pt x="50817" y="143702"/>
                </a:lnTo>
                <a:lnTo>
                  <a:pt x="73423" y="147284"/>
                </a:lnTo>
                <a:lnTo>
                  <a:pt x="87905" y="145861"/>
                </a:lnTo>
                <a:lnTo>
                  <a:pt x="124509" y="126702"/>
                </a:lnTo>
                <a:lnTo>
                  <a:pt x="145081" y="90976"/>
                </a:lnTo>
                <a:lnTo>
                  <a:pt x="147093" y="76666"/>
                </a:lnTo>
                <a:lnTo>
                  <a:pt x="145750" y="61478"/>
                </a:lnTo>
                <a:lnTo>
                  <a:pt x="127379" y="23726"/>
                </a:lnTo>
                <a:lnTo>
                  <a:pt x="92921" y="2407"/>
                </a:lnTo>
                <a:lnTo>
                  <a:pt x="79065" y="0"/>
                </a:lnTo>
                <a:close/>
              </a:path>
            </a:pathLst>
          </a:custGeom>
          <a:solidFill>
            <a:srgbClr val="E5E3E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0" name="object 390"/>
          <p:cNvSpPr/>
          <p:nvPr/>
        </p:nvSpPr>
        <p:spPr>
          <a:xfrm>
            <a:off x="7896052" y="4914352"/>
            <a:ext cx="147320" cy="147320"/>
          </a:xfrm>
          <a:custGeom>
            <a:avLst/>
            <a:gdLst/>
            <a:ahLst/>
            <a:cxnLst/>
            <a:rect l="l" t="t" r="r" b="b"/>
            <a:pathLst>
              <a:path w="147320" h="147320">
                <a:moveTo>
                  <a:pt x="79038" y="0"/>
                </a:moveTo>
                <a:lnTo>
                  <a:pt x="35962" y="10948"/>
                </a:lnTo>
                <a:lnTo>
                  <a:pt x="7875" y="39842"/>
                </a:lnTo>
                <a:lnTo>
                  <a:pt x="0" y="65812"/>
                </a:lnTo>
                <a:lnTo>
                  <a:pt x="1155" y="81924"/>
                </a:lnTo>
                <a:lnTo>
                  <a:pt x="18252" y="121268"/>
                </a:lnTo>
                <a:lnTo>
                  <a:pt x="50820" y="143718"/>
                </a:lnTo>
                <a:lnTo>
                  <a:pt x="73336" y="147280"/>
                </a:lnTo>
                <a:lnTo>
                  <a:pt x="87831" y="145857"/>
                </a:lnTo>
                <a:lnTo>
                  <a:pt x="124451" y="126708"/>
                </a:lnTo>
                <a:lnTo>
                  <a:pt x="145027" y="90997"/>
                </a:lnTo>
                <a:lnTo>
                  <a:pt x="147044" y="76692"/>
                </a:lnTo>
                <a:lnTo>
                  <a:pt x="145702" y="61502"/>
                </a:lnTo>
                <a:lnTo>
                  <a:pt x="127348" y="23746"/>
                </a:lnTo>
                <a:lnTo>
                  <a:pt x="92898" y="2415"/>
                </a:lnTo>
                <a:lnTo>
                  <a:pt x="79038" y="0"/>
                </a:lnTo>
                <a:close/>
              </a:path>
            </a:pathLst>
          </a:custGeom>
          <a:solidFill>
            <a:srgbClr val="E5E3E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1" name="object 391"/>
          <p:cNvSpPr/>
          <p:nvPr/>
        </p:nvSpPr>
        <p:spPr>
          <a:xfrm>
            <a:off x="0" y="5143143"/>
            <a:ext cx="63500" cy="146050"/>
          </a:xfrm>
          <a:custGeom>
            <a:avLst/>
            <a:gdLst/>
            <a:ahLst/>
            <a:cxnLst/>
            <a:rect l="l" t="t" r="r" b="b"/>
            <a:pathLst>
              <a:path w="63500" h="146050">
                <a:moveTo>
                  <a:pt x="0" y="145455"/>
                </a:moveTo>
                <a:lnTo>
                  <a:pt x="40771" y="125893"/>
                </a:lnTo>
                <a:lnTo>
                  <a:pt x="61332" y="90168"/>
                </a:lnTo>
                <a:lnTo>
                  <a:pt x="63339" y="75857"/>
                </a:lnTo>
                <a:lnTo>
                  <a:pt x="61996" y="60675"/>
                </a:lnTo>
                <a:lnTo>
                  <a:pt x="43635" y="22924"/>
                </a:lnTo>
                <a:lnTo>
                  <a:pt x="9178" y="1595"/>
                </a:lnTo>
                <a:lnTo>
                  <a:pt x="0" y="0"/>
                </a:lnTo>
                <a:lnTo>
                  <a:pt x="0" y="145455"/>
                </a:lnTo>
              </a:path>
            </a:pathLst>
          </a:custGeom>
          <a:solidFill>
            <a:srgbClr val="E5E3E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2" name="object 392"/>
          <p:cNvSpPr/>
          <p:nvPr/>
        </p:nvSpPr>
        <p:spPr>
          <a:xfrm>
            <a:off x="144330" y="5142329"/>
            <a:ext cx="147320" cy="147320"/>
          </a:xfrm>
          <a:custGeom>
            <a:avLst/>
            <a:gdLst/>
            <a:ahLst/>
            <a:cxnLst/>
            <a:rect l="l" t="t" r="r" b="b"/>
            <a:pathLst>
              <a:path w="147320" h="147320">
                <a:moveTo>
                  <a:pt x="78988" y="0"/>
                </a:moveTo>
                <a:lnTo>
                  <a:pt x="35931" y="10962"/>
                </a:lnTo>
                <a:lnTo>
                  <a:pt x="7864" y="39882"/>
                </a:lnTo>
                <a:lnTo>
                  <a:pt x="0" y="65865"/>
                </a:lnTo>
                <a:lnTo>
                  <a:pt x="1156" y="81975"/>
                </a:lnTo>
                <a:lnTo>
                  <a:pt x="18258" y="121304"/>
                </a:lnTo>
                <a:lnTo>
                  <a:pt x="50845" y="143735"/>
                </a:lnTo>
                <a:lnTo>
                  <a:pt x="73339" y="147284"/>
                </a:lnTo>
                <a:lnTo>
                  <a:pt x="87831" y="145861"/>
                </a:lnTo>
                <a:lnTo>
                  <a:pt x="124442" y="126707"/>
                </a:lnTo>
                <a:lnTo>
                  <a:pt x="145003" y="90982"/>
                </a:lnTo>
                <a:lnTo>
                  <a:pt x="147011" y="76671"/>
                </a:lnTo>
                <a:lnTo>
                  <a:pt x="145668" y="61489"/>
                </a:lnTo>
                <a:lnTo>
                  <a:pt x="127306" y="23738"/>
                </a:lnTo>
                <a:lnTo>
                  <a:pt x="92849" y="2409"/>
                </a:lnTo>
                <a:lnTo>
                  <a:pt x="78988" y="0"/>
                </a:lnTo>
                <a:close/>
              </a:path>
            </a:pathLst>
          </a:custGeom>
          <a:solidFill>
            <a:srgbClr val="E5E3E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3" name="object 393"/>
          <p:cNvSpPr/>
          <p:nvPr/>
        </p:nvSpPr>
        <p:spPr>
          <a:xfrm>
            <a:off x="372310" y="5142329"/>
            <a:ext cx="147320" cy="147320"/>
          </a:xfrm>
          <a:custGeom>
            <a:avLst/>
            <a:gdLst/>
            <a:ahLst/>
            <a:cxnLst/>
            <a:rect l="l" t="t" r="r" b="b"/>
            <a:pathLst>
              <a:path w="147320" h="147320">
                <a:moveTo>
                  <a:pt x="79034" y="0"/>
                </a:moveTo>
                <a:lnTo>
                  <a:pt x="35975" y="10955"/>
                </a:lnTo>
                <a:lnTo>
                  <a:pt x="7883" y="39857"/>
                </a:lnTo>
                <a:lnTo>
                  <a:pt x="0" y="65827"/>
                </a:lnTo>
                <a:lnTo>
                  <a:pt x="1155" y="81939"/>
                </a:lnTo>
                <a:lnTo>
                  <a:pt x="18256" y="121273"/>
                </a:lnTo>
                <a:lnTo>
                  <a:pt x="50833" y="143717"/>
                </a:lnTo>
                <a:lnTo>
                  <a:pt x="73386" y="147284"/>
                </a:lnTo>
                <a:lnTo>
                  <a:pt x="87877" y="145861"/>
                </a:lnTo>
                <a:lnTo>
                  <a:pt x="124489" y="126707"/>
                </a:lnTo>
                <a:lnTo>
                  <a:pt x="145049" y="90982"/>
                </a:lnTo>
                <a:lnTo>
                  <a:pt x="147057" y="76671"/>
                </a:lnTo>
                <a:lnTo>
                  <a:pt x="145714" y="61489"/>
                </a:lnTo>
                <a:lnTo>
                  <a:pt x="127352" y="23738"/>
                </a:lnTo>
                <a:lnTo>
                  <a:pt x="92895" y="2409"/>
                </a:lnTo>
                <a:lnTo>
                  <a:pt x="79034" y="0"/>
                </a:lnTo>
                <a:close/>
              </a:path>
            </a:pathLst>
          </a:custGeom>
          <a:solidFill>
            <a:srgbClr val="E5E3E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4" name="object 394"/>
          <p:cNvSpPr/>
          <p:nvPr/>
        </p:nvSpPr>
        <p:spPr>
          <a:xfrm>
            <a:off x="828316" y="5142329"/>
            <a:ext cx="147320" cy="147320"/>
          </a:xfrm>
          <a:custGeom>
            <a:avLst/>
            <a:gdLst/>
            <a:ahLst/>
            <a:cxnLst/>
            <a:rect l="l" t="t" r="r" b="b"/>
            <a:pathLst>
              <a:path w="147319" h="147320">
                <a:moveTo>
                  <a:pt x="78985" y="0"/>
                </a:moveTo>
                <a:lnTo>
                  <a:pt x="35918" y="10962"/>
                </a:lnTo>
                <a:lnTo>
                  <a:pt x="7859" y="39883"/>
                </a:lnTo>
                <a:lnTo>
                  <a:pt x="0" y="65868"/>
                </a:lnTo>
                <a:lnTo>
                  <a:pt x="1155" y="81976"/>
                </a:lnTo>
                <a:lnTo>
                  <a:pt x="18251" y="121306"/>
                </a:lnTo>
                <a:lnTo>
                  <a:pt x="50837" y="143736"/>
                </a:lnTo>
                <a:lnTo>
                  <a:pt x="73340" y="147284"/>
                </a:lnTo>
                <a:lnTo>
                  <a:pt x="87824" y="145861"/>
                </a:lnTo>
                <a:lnTo>
                  <a:pt x="124433" y="126707"/>
                </a:lnTo>
                <a:lnTo>
                  <a:pt x="145002" y="90982"/>
                </a:lnTo>
                <a:lnTo>
                  <a:pt x="147011" y="76671"/>
                </a:lnTo>
                <a:lnTo>
                  <a:pt x="145667" y="61489"/>
                </a:lnTo>
                <a:lnTo>
                  <a:pt x="127297" y="23738"/>
                </a:lnTo>
                <a:lnTo>
                  <a:pt x="92841" y="2409"/>
                </a:lnTo>
                <a:lnTo>
                  <a:pt x="78985" y="0"/>
                </a:lnTo>
                <a:close/>
              </a:path>
            </a:pathLst>
          </a:custGeom>
          <a:solidFill>
            <a:srgbClr val="E5E3E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5" name="object 395"/>
          <p:cNvSpPr/>
          <p:nvPr/>
        </p:nvSpPr>
        <p:spPr>
          <a:xfrm>
            <a:off x="1056302" y="5142333"/>
            <a:ext cx="147320" cy="147320"/>
          </a:xfrm>
          <a:custGeom>
            <a:avLst/>
            <a:gdLst/>
            <a:ahLst/>
            <a:cxnLst/>
            <a:rect l="l" t="t" r="r" b="b"/>
            <a:pathLst>
              <a:path w="147319" h="147320">
                <a:moveTo>
                  <a:pt x="79039" y="0"/>
                </a:moveTo>
                <a:lnTo>
                  <a:pt x="35967" y="10951"/>
                </a:lnTo>
                <a:lnTo>
                  <a:pt x="7880" y="39849"/>
                </a:lnTo>
                <a:lnTo>
                  <a:pt x="0" y="65816"/>
                </a:lnTo>
                <a:lnTo>
                  <a:pt x="1155" y="81934"/>
                </a:lnTo>
                <a:lnTo>
                  <a:pt x="18251" y="121279"/>
                </a:lnTo>
                <a:lnTo>
                  <a:pt x="50820" y="143721"/>
                </a:lnTo>
                <a:lnTo>
                  <a:pt x="73334" y="147280"/>
                </a:lnTo>
                <a:lnTo>
                  <a:pt x="87831" y="145857"/>
                </a:lnTo>
                <a:lnTo>
                  <a:pt x="124455" y="126713"/>
                </a:lnTo>
                <a:lnTo>
                  <a:pt x="145029" y="91003"/>
                </a:lnTo>
                <a:lnTo>
                  <a:pt x="147042" y="76697"/>
                </a:lnTo>
                <a:lnTo>
                  <a:pt x="145701" y="61512"/>
                </a:lnTo>
                <a:lnTo>
                  <a:pt x="127347" y="23757"/>
                </a:lnTo>
                <a:lnTo>
                  <a:pt x="92899" y="2417"/>
                </a:lnTo>
                <a:lnTo>
                  <a:pt x="79039" y="0"/>
                </a:lnTo>
                <a:close/>
              </a:path>
            </a:pathLst>
          </a:custGeom>
          <a:solidFill>
            <a:srgbClr val="E5E3E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6" name="object 396"/>
          <p:cNvSpPr/>
          <p:nvPr/>
        </p:nvSpPr>
        <p:spPr>
          <a:xfrm>
            <a:off x="1284280" y="5142333"/>
            <a:ext cx="147320" cy="147320"/>
          </a:xfrm>
          <a:custGeom>
            <a:avLst/>
            <a:gdLst/>
            <a:ahLst/>
            <a:cxnLst/>
            <a:rect l="l" t="t" r="r" b="b"/>
            <a:pathLst>
              <a:path w="147319" h="147320">
                <a:moveTo>
                  <a:pt x="79034" y="0"/>
                </a:moveTo>
                <a:lnTo>
                  <a:pt x="35942" y="10951"/>
                </a:lnTo>
                <a:lnTo>
                  <a:pt x="7870" y="39852"/>
                </a:lnTo>
                <a:lnTo>
                  <a:pt x="0" y="65821"/>
                </a:lnTo>
                <a:lnTo>
                  <a:pt x="1153" y="81938"/>
                </a:lnTo>
                <a:lnTo>
                  <a:pt x="18236" y="121282"/>
                </a:lnTo>
                <a:lnTo>
                  <a:pt x="50805" y="143722"/>
                </a:lnTo>
                <a:lnTo>
                  <a:pt x="73335" y="147280"/>
                </a:lnTo>
                <a:lnTo>
                  <a:pt x="87818" y="145857"/>
                </a:lnTo>
                <a:lnTo>
                  <a:pt x="124437" y="126713"/>
                </a:lnTo>
                <a:lnTo>
                  <a:pt x="145027" y="91003"/>
                </a:lnTo>
                <a:lnTo>
                  <a:pt x="147043" y="76697"/>
                </a:lnTo>
                <a:lnTo>
                  <a:pt x="145700" y="61512"/>
                </a:lnTo>
                <a:lnTo>
                  <a:pt x="127330" y="23757"/>
                </a:lnTo>
                <a:lnTo>
                  <a:pt x="92883" y="2417"/>
                </a:lnTo>
                <a:lnTo>
                  <a:pt x="79034" y="0"/>
                </a:lnTo>
                <a:close/>
              </a:path>
            </a:pathLst>
          </a:custGeom>
          <a:solidFill>
            <a:srgbClr val="E5E3E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7" name="object 397"/>
          <p:cNvSpPr/>
          <p:nvPr/>
        </p:nvSpPr>
        <p:spPr>
          <a:xfrm>
            <a:off x="1512253" y="5142385"/>
            <a:ext cx="147320" cy="147320"/>
          </a:xfrm>
          <a:custGeom>
            <a:avLst/>
            <a:gdLst/>
            <a:ahLst/>
            <a:cxnLst/>
            <a:rect l="l" t="t" r="r" b="b"/>
            <a:pathLst>
              <a:path w="147319" h="147320">
                <a:moveTo>
                  <a:pt x="76166" y="0"/>
                </a:moveTo>
                <a:lnTo>
                  <a:pt x="34459" y="11538"/>
                </a:lnTo>
                <a:lnTo>
                  <a:pt x="7144" y="41586"/>
                </a:lnTo>
                <a:lnTo>
                  <a:pt x="0" y="68434"/>
                </a:lnTo>
                <a:lnTo>
                  <a:pt x="1275" y="84013"/>
                </a:lnTo>
                <a:lnTo>
                  <a:pt x="19148" y="122408"/>
                </a:lnTo>
                <a:lnTo>
                  <a:pt x="52874" y="144117"/>
                </a:lnTo>
                <a:lnTo>
                  <a:pt x="66481" y="146719"/>
                </a:lnTo>
                <a:lnTo>
                  <a:pt x="82440" y="145521"/>
                </a:lnTo>
                <a:lnTo>
                  <a:pt x="121469" y="128145"/>
                </a:lnTo>
                <a:lnTo>
                  <a:pt x="143604" y="95171"/>
                </a:lnTo>
                <a:lnTo>
                  <a:pt x="146894" y="73494"/>
                </a:lnTo>
                <a:lnTo>
                  <a:pt x="145468" y="58995"/>
                </a:lnTo>
                <a:lnTo>
                  <a:pt x="126277" y="22403"/>
                </a:lnTo>
                <a:lnTo>
                  <a:pt x="90496" y="1948"/>
                </a:lnTo>
                <a:lnTo>
                  <a:pt x="76166" y="0"/>
                </a:lnTo>
                <a:close/>
              </a:path>
            </a:pathLst>
          </a:custGeom>
          <a:solidFill>
            <a:srgbClr val="E5E3E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8" name="object 398"/>
          <p:cNvSpPr/>
          <p:nvPr/>
        </p:nvSpPr>
        <p:spPr>
          <a:xfrm>
            <a:off x="2196239" y="5142329"/>
            <a:ext cx="147320" cy="147320"/>
          </a:xfrm>
          <a:custGeom>
            <a:avLst/>
            <a:gdLst/>
            <a:ahLst/>
            <a:cxnLst/>
            <a:rect l="l" t="t" r="r" b="b"/>
            <a:pathLst>
              <a:path w="147319" h="147320">
                <a:moveTo>
                  <a:pt x="78991" y="0"/>
                </a:moveTo>
                <a:lnTo>
                  <a:pt x="35943" y="10962"/>
                </a:lnTo>
                <a:lnTo>
                  <a:pt x="7869" y="39880"/>
                </a:lnTo>
                <a:lnTo>
                  <a:pt x="0" y="65863"/>
                </a:lnTo>
                <a:lnTo>
                  <a:pt x="1157" y="81973"/>
                </a:lnTo>
                <a:lnTo>
                  <a:pt x="18266" y="121303"/>
                </a:lnTo>
                <a:lnTo>
                  <a:pt x="50852" y="143734"/>
                </a:lnTo>
                <a:lnTo>
                  <a:pt x="73339" y="147284"/>
                </a:lnTo>
                <a:lnTo>
                  <a:pt x="87838" y="145861"/>
                </a:lnTo>
                <a:lnTo>
                  <a:pt x="124452" y="126707"/>
                </a:lnTo>
                <a:lnTo>
                  <a:pt x="145004" y="90982"/>
                </a:lnTo>
                <a:lnTo>
                  <a:pt x="147010" y="76671"/>
                </a:lnTo>
                <a:lnTo>
                  <a:pt x="145668" y="61489"/>
                </a:lnTo>
                <a:lnTo>
                  <a:pt x="127314" y="23738"/>
                </a:lnTo>
                <a:lnTo>
                  <a:pt x="92857" y="2409"/>
                </a:lnTo>
                <a:lnTo>
                  <a:pt x="78991" y="0"/>
                </a:lnTo>
                <a:close/>
              </a:path>
            </a:pathLst>
          </a:custGeom>
          <a:solidFill>
            <a:srgbClr val="E5E3E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9" name="object 399"/>
          <p:cNvSpPr/>
          <p:nvPr/>
        </p:nvSpPr>
        <p:spPr>
          <a:xfrm>
            <a:off x="2424263" y="5142329"/>
            <a:ext cx="147320" cy="147320"/>
          </a:xfrm>
          <a:custGeom>
            <a:avLst/>
            <a:gdLst/>
            <a:ahLst/>
            <a:cxnLst/>
            <a:rect l="l" t="t" r="r" b="b"/>
            <a:pathLst>
              <a:path w="147319" h="147320">
                <a:moveTo>
                  <a:pt x="78991" y="0"/>
                </a:moveTo>
                <a:lnTo>
                  <a:pt x="35943" y="10962"/>
                </a:lnTo>
                <a:lnTo>
                  <a:pt x="7869" y="39880"/>
                </a:lnTo>
                <a:lnTo>
                  <a:pt x="0" y="65863"/>
                </a:lnTo>
                <a:lnTo>
                  <a:pt x="1157" y="81973"/>
                </a:lnTo>
                <a:lnTo>
                  <a:pt x="18266" y="121303"/>
                </a:lnTo>
                <a:lnTo>
                  <a:pt x="50852" y="143734"/>
                </a:lnTo>
                <a:lnTo>
                  <a:pt x="73339" y="147284"/>
                </a:lnTo>
                <a:lnTo>
                  <a:pt x="87838" y="145861"/>
                </a:lnTo>
                <a:lnTo>
                  <a:pt x="124452" y="126707"/>
                </a:lnTo>
                <a:lnTo>
                  <a:pt x="145004" y="90982"/>
                </a:lnTo>
                <a:lnTo>
                  <a:pt x="147010" y="76671"/>
                </a:lnTo>
                <a:lnTo>
                  <a:pt x="145668" y="61489"/>
                </a:lnTo>
                <a:lnTo>
                  <a:pt x="127314" y="23738"/>
                </a:lnTo>
                <a:lnTo>
                  <a:pt x="92857" y="2409"/>
                </a:lnTo>
                <a:lnTo>
                  <a:pt x="78991" y="0"/>
                </a:lnTo>
                <a:close/>
              </a:path>
            </a:pathLst>
          </a:custGeom>
          <a:solidFill>
            <a:srgbClr val="E5E3E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0" name="object 400"/>
          <p:cNvSpPr/>
          <p:nvPr/>
        </p:nvSpPr>
        <p:spPr>
          <a:xfrm>
            <a:off x="2880407" y="5142629"/>
            <a:ext cx="146685" cy="146685"/>
          </a:xfrm>
          <a:custGeom>
            <a:avLst/>
            <a:gdLst/>
            <a:ahLst/>
            <a:cxnLst/>
            <a:rect l="l" t="t" r="r" b="b"/>
            <a:pathLst>
              <a:path w="146685" h="146685">
                <a:moveTo>
                  <a:pt x="73155" y="0"/>
                </a:moveTo>
                <a:lnTo>
                  <a:pt x="32890" y="12069"/>
                </a:lnTo>
                <a:lnTo>
                  <a:pt x="6358" y="43265"/>
                </a:lnTo>
                <a:lnTo>
                  <a:pt x="0" y="70975"/>
                </a:lnTo>
                <a:lnTo>
                  <a:pt x="1377" y="85970"/>
                </a:lnTo>
                <a:lnTo>
                  <a:pt x="20069" y="123337"/>
                </a:lnTo>
                <a:lnTo>
                  <a:pt x="55030" y="144198"/>
                </a:lnTo>
                <a:lnTo>
                  <a:pt x="69062" y="146356"/>
                </a:lnTo>
                <a:lnTo>
                  <a:pt x="84446" y="145037"/>
                </a:lnTo>
                <a:lnTo>
                  <a:pt x="122465" y="126825"/>
                </a:lnTo>
                <a:lnTo>
                  <a:pt x="143786" y="92618"/>
                </a:lnTo>
                <a:lnTo>
                  <a:pt x="146184" y="78858"/>
                </a:lnTo>
                <a:lnTo>
                  <a:pt x="144925" y="63160"/>
                </a:lnTo>
                <a:lnTo>
                  <a:pt x="127134" y="24611"/>
                </a:lnTo>
                <a:lnTo>
                  <a:pt x="93556" y="2911"/>
                </a:lnTo>
                <a:lnTo>
                  <a:pt x="73155" y="0"/>
                </a:lnTo>
                <a:close/>
              </a:path>
            </a:pathLst>
          </a:custGeom>
          <a:solidFill>
            <a:srgbClr val="E5E3E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1" name="object 401"/>
          <p:cNvSpPr/>
          <p:nvPr/>
        </p:nvSpPr>
        <p:spPr>
          <a:xfrm>
            <a:off x="4248198" y="5142334"/>
            <a:ext cx="147320" cy="147320"/>
          </a:xfrm>
          <a:custGeom>
            <a:avLst/>
            <a:gdLst/>
            <a:ahLst/>
            <a:cxnLst/>
            <a:rect l="l" t="t" r="r" b="b"/>
            <a:pathLst>
              <a:path w="147320" h="147320">
                <a:moveTo>
                  <a:pt x="79050" y="0"/>
                </a:moveTo>
                <a:lnTo>
                  <a:pt x="35972" y="10948"/>
                </a:lnTo>
                <a:lnTo>
                  <a:pt x="7883" y="39842"/>
                </a:lnTo>
                <a:lnTo>
                  <a:pt x="0" y="65806"/>
                </a:lnTo>
                <a:lnTo>
                  <a:pt x="1154" y="81925"/>
                </a:lnTo>
                <a:lnTo>
                  <a:pt x="18248" y="121274"/>
                </a:lnTo>
                <a:lnTo>
                  <a:pt x="50812" y="143717"/>
                </a:lnTo>
                <a:lnTo>
                  <a:pt x="73333" y="147278"/>
                </a:lnTo>
                <a:lnTo>
                  <a:pt x="87815" y="145856"/>
                </a:lnTo>
                <a:lnTo>
                  <a:pt x="124437" y="126715"/>
                </a:lnTo>
                <a:lnTo>
                  <a:pt x="145035" y="91010"/>
                </a:lnTo>
                <a:lnTo>
                  <a:pt x="147054" y="76706"/>
                </a:lnTo>
                <a:lnTo>
                  <a:pt x="145710" y="61520"/>
                </a:lnTo>
                <a:lnTo>
                  <a:pt x="127340" y="23763"/>
                </a:lnTo>
                <a:lnTo>
                  <a:pt x="92896" y="2420"/>
                </a:lnTo>
                <a:lnTo>
                  <a:pt x="79050" y="0"/>
                </a:lnTo>
                <a:close/>
              </a:path>
            </a:pathLst>
          </a:custGeom>
          <a:solidFill>
            <a:srgbClr val="E5E3E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2" name="object 402"/>
          <p:cNvSpPr/>
          <p:nvPr/>
        </p:nvSpPr>
        <p:spPr>
          <a:xfrm>
            <a:off x="4476170" y="5142329"/>
            <a:ext cx="147320" cy="147320"/>
          </a:xfrm>
          <a:custGeom>
            <a:avLst/>
            <a:gdLst/>
            <a:ahLst/>
            <a:cxnLst/>
            <a:rect l="l" t="t" r="r" b="b"/>
            <a:pathLst>
              <a:path w="147320" h="147320">
                <a:moveTo>
                  <a:pt x="78991" y="0"/>
                </a:moveTo>
                <a:lnTo>
                  <a:pt x="35921" y="10962"/>
                </a:lnTo>
                <a:lnTo>
                  <a:pt x="7860" y="39880"/>
                </a:lnTo>
                <a:lnTo>
                  <a:pt x="0" y="65863"/>
                </a:lnTo>
                <a:lnTo>
                  <a:pt x="1155" y="81973"/>
                </a:lnTo>
                <a:lnTo>
                  <a:pt x="18249" y="121303"/>
                </a:lnTo>
                <a:lnTo>
                  <a:pt x="50834" y="143735"/>
                </a:lnTo>
                <a:lnTo>
                  <a:pt x="73339" y="147284"/>
                </a:lnTo>
                <a:lnTo>
                  <a:pt x="87838" y="145861"/>
                </a:lnTo>
                <a:lnTo>
                  <a:pt x="124452" y="126707"/>
                </a:lnTo>
                <a:lnTo>
                  <a:pt x="145004" y="90982"/>
                </a:lnTo>
                <a:lnTo>
                  <a:pt x="147011" y="76671"/>
                </a:lnTo>
                <a:lnTo>
                  <a:pt x="145669" y="61489"/>
                </a:lnTo>
                <a:lnTo>
                  <a:pt x="127315" y="23738"/>
                </a:lnTo>
                <a:lnTo>
                  <a:pt x="92858" y="2409"/>
                </a:lnTo>
                <a:lnTo>
                  <a:pt x="78991" y="0"/>
                </a:lnTo>
                <a:close/>
              </a:path>
            </a:pathLst>
          </a:custGeom>
          <a:solidFill>
            <a:srgbClr val="E5E3E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3" name="object 403"/>
          <p:cNvSpPr/>
          <p:nvPr/>
        </p:nvSpPr>
        <p:spPr>
          <a:xfrm>
            <a:off x="4704197" y="5142329"/>
            <a:ext cx="147320" cy="147320"/>
          </a:xfrm>
          <a:custGeom>
            <a:avLst/>
            <a:gdLst/>
            <a:ahLst/>
            <a:cxnLst/>
            <a:rect l="l" t="t" r="r" b="b"/>
            <a:pathLst>
              <a:path w="147320" h="147320">
                <a:moveTo>
                  <a:pt x="78985" y="0"/>
                </a:moveTo>
                <a:lnTo>
                  <a:pt x="35918" y="10962"/>
                </a:lnTo>
                <a:lnTo>
                  <a:pt x="7859" y="39883"/>
                </a:lnTo>
                <a:lnTo>
                  <a:pt x="0" y="65868"/>
                </a:lnTo>
                <a:lnTo>
                  <a:pt x="1155" y="81976"/>
                </a:lnTo>
                <a:lnTo>
                  <a:pt x="18251" y="121306"/>
                </a:lnTo>
                <a:lnTo>
                  <a:pt x="50837" y="143736"/>
                </a:lnTo>
                <a:lnTo>
                  <a:pt x="73340" y="147284"/>
                </a:lnTo>
                <a:lnTo>
                  <a:pt x="87824" y="145861"/>
                </a:lnTo>
                <a:lnTo>
                  <a:pt x="124433" y="126707"/>
                </a:lnTo>
                <a:lnTo>
                  <a:pt x="145002" y="90982"/>
                </a:lnTo>
                <a:lnTo>
                  <a:pt x="147011" y="76671"/>
                </a:lnTo>
                <a:lnTo>
                  <a:pt x="145667" y="61489"/>
                </a:lnTo>
                <a:lnTo>
                  <a:pt x="127297" y="23738"/>
                </a:lnTo>
                <a:lnTo>
                  <a:pt x="92841" y="2409"/>
                </a:lnTo>
                <a:lnTo>
                  <a:pt x="78985" y="0"/>
                </a:lnTo>
                <a:close/>
              </a:path>
            </a:pathLst>
          </a:custGeom>
          <a:solidFill>
            <a:srgbClr val="E5E3E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4" name="object 404"/>
          <p:cNvSpPr/>
          <p:nvPr/>
        </p:nvSpPr>
        <p:spPr>
          <a:xfrm>
            <a:off x="4932183" y="5142333"/>
            <a:ext cx="147320" cy="147320"/>
          </a:xfrm>
          <a:custGeom>
            <a:avLst/>
            <a:gdLst/>
            <a:ahLst/>
            <a:cxnLst/>
            <a:rect l="l" t="t" r="r" b="b"/>
            <a:pathLst>
              <a:path w="147320" h="147320">
                <a:moveTo>
                  <a:pt x="79033" y="0"/>
                </a:moveTo>
                <a:lnTo>
                  <a:pt x="35964" y="10951"/>
                </a:lnTo>
                <a:lnTo>
                  <a:pt x="7879" y="39852"/>
                </a:lnTo>
                <a:lnTo>
                  <a:pt x="0" y="65821"/>
                </a:lnTo>
                <a:lnTo>
                  <a:pt x="1155" y="81938"/>
                </a:lnTo>
                <a:lnTo>
                  <a:pt x="18253" y="121281"/>
                </a:lnTo>
                <a:lnTo>
                  <a:pt x="50823" y="143722"/>
                </a:lnTo>
                <a:lnTo>
                  <a:pt x="73335" y="147280"/>
                </a:lnTo>
                <a:lnTo>
                  <a:pt x="87817" y="145857"/>
                </a:lnTo>
                <a:lnTo>
                  <a:pt x="124436" y="126713"/>
                </a:lnTo>
                <a:lnTo>
                  <a:pt x="145027" y="91003"/>
                </a:lnTo>
                <a:lnTo>
                  <a:pt x="147043" y="76697"/>
                </a:lnTo>
                <a:lnTo>
                  <a:pt x="145699" y="61512"/>
                </a:lnTo>
                <a:lnTo>
                  <a:pt x="127329" y="23757"/>
                </a:lnTo>
                <a:lnTo>
                  <a:pt x="92882" y="2417"/>
                </a:lnTo>
                <a:lnTo>
                  <a:pt x="79033" y="0"/>
                </a:lnTo>
                <a:close/>
              </a:path>
            </a:pathLst>
          </a:custGeom>
          <a:solidFill>
            <a:srgbClr val="E5E3E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5" name="object 405"/>
          <p:cNvSpPr/>
          <p:nvPr/>
        </p:nvSpPr>
        <p:spPr>
          <a:xfrm>
            <a:off x="5160161" y="5142333"/>
            <a:ext cx="147320" cy="147320"/>
          </a:xfrm>
          <a:custGeom>
            <a:avLst/>
            <a:gdLst/>
            <a:ahLst/>
            <a:cxnLst/>
            <a:rect l="l" t="t" r="r" b="b"/>
            <a:pathLst>
              <a:path w="147320" h="147320">
                <a:moveTo>
                  <a:pt x="79034" y="0"/>
                </a:moveTo>
                <a:lnTo>
                  <a:pt x="35942" y="10951"/>
                </a:lnTo>
                <a:lnTo>
                  <a:pt x="7870" y="39852"/>
                </a:lnTo>
                <a:lnTo>
                  <a:pt x="0" y="65821"/>
                </a:lnTo>
                <a:lnTo>
                  <a:pt x="1153" y="81938"/>
                </a:lnTo>
                <a:lnTo>
                  <a:pt x="18236" y="121282"/>
                </a:lnTo>
                <a:lnTo>
                  <a:pt x="50805" y="143722"/>
                </a:lnTo>
                <a:lnTo>
                  <a:pt x="73335" y="147280"/>
                </a:lnTo>
                <a:lnTo>
                  <a:pt x="87818" y="145857"/>
                </a:lnTo>
                <a:lnTo>
                  <a:pt x="124437" y="126713"/>
                </a:lnTo>
                <a:lnTo>
                  <a:pt x="145027" y="91003"/>
                </a:lnTo>
                <a:lnTo>
                  <a:pt x="147043" y="76697"/>
                </a:lnTo>
                <a:lnTo>
                  <a:pt x="145700" y="61512"/>
                </a:lnTo>
                <a:lnTo>
                  <a:pt x="127330" y="23757"/>
                </a:lnTo>
                <a:lnTo>
                  <a:pt x="92883" y="2417"/>
                </a:lnTo>
                <a:lnTo>
                  <a:pt x="79034" y="0"/>
                </a:lnTo>
                <a:close/>
              </a:path>
            </a:pathLst>
          </a:custGeom>
          <a:solidFill>
            <a:srgbClr val="E5E3E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6" name="object 406"/>
          <p:cNvSpPr/>
          <p:nvPr/>
        </p:nvSpPr>
        <p:spPr>
          <a:xfrm>
            <a:off x="5388188" y="5142333"/>
            <a:ext cx="147320" cy="147320"/>
          </a:xfrm>
          <a:custGeom>
            <a:avLst/>
            <a:gdLst/>
            <a:ahLst/>
            <a:cxnLst/>
            <a:rect l="l" t="t" r="r" b="b"/>
            <a:pathLst>
              <a:path w="147320" h="147320">
                <a:moveTo>
                  <a:pt x="78993" y="0"/>
                </a:moveTo>
                <a:lnTo>
                  <a:pt x="35923" y="10958"/>
                </a:lnTo>
                <a:lnTo>
                  <a:pt x="7861" y="39873"/>
                </a:lnTo>
                <a:lnTo>
                  <a:pt x="0" y="65854"/>
                </a:lnTo>
                <a:lnTo>
                  <a:pt x="1156" y="81970"/>
                </a:lnTo>
                <a:lnTo>
                  <a:pt x="18253" y="121310"/>
                </a:lnTo>
                <a:lnTo>
                  <a:pt x="50831" y="143739"/>
                </a:lnTo>
                <a:lnTo>
                  <a:pt x="73288" y="147280"/>
                </a:lnTo>
                <a:lnTo>
                  <a:pt x="87785" y="145857"/>
                </a:lnTo>
                <a:lnTo>
                  <a:pt x="124409" y="126713"/>
                </a:lnTo>
                <a:lnTo>
                  <a:pt x="144983" y="91003"/>
                </a:lnTo>
                <a:lnTo>
                  <a:pt x="146996" y="76697"/>
                </a:lnTo>
                <a:lnTo>
                  <a:pt x="145654" y="61512"/>
                </a:lnTo>
                <a:lnTo>
                  <a:pt x="127301" y="23757"/>
                </a:lnTo>
                <a:lnTo>
                  <a:pt x="92853" y="2417"/>
                </a:lnTo>
                <a:lnTo>
                  <a:pt x="78993" y="0"/>
                </a:lnTo>
                <a:close/>
              </a:path>
            </a:pathLst>
          </a:custGeom>
          <a:solidFill>
            <a:srgbClr val="E5E3E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7" name="object 407"/>
          <p:cNvSpPr/>
          <p:nvPr/>
        </p:nvSpPr>
        <p:spPr>
          <a:xfrm>
            <a:off x="5616126" y="5142329"/>
            <a:ext cx="147320" cy="147320"/>
          </a:xfrm>
          <a:custGeom>
            <a:avLst/>
            <a:gdLst/>
            <a:ahLst/>
            <a:cxnLst/>
            <a:rect l="l" t="t" r="r" b="b"/>
            <a:pathLst>
              <a:path w="147320" h="147320">
                <a:moveTo>
                  <a:pt x="79025" y="0"/>
                </a:moveTo>
                <a:lnTo>
                  <a:pt x="35976" y="10956"/>
                </a:lnTo>
                <a:lnTo>
                  <a:pt x="7883" y="39862"/>
                </a:lnTo>
                <a:lnTo>
                  <a:pt x="0" y="65834"/>
                </a:lnTo>
                <a:lnTo>
                  <a:pt x="1156" y="81946"/>
                </a:lnTo>
                <a:lnTo>
                  <a:pt x="18264" y="121280"/>
                </a:lnTo>
                <a:lnTo>
                  <a:pt x="50843" y="143721"/>
                </a:lnTo>
                <a:lnTo>
                  <a:pt x="73373" y="147284"/>
                </a:lnTo>
                <a:lnTo>
                  <a:pt x="87872" y="145861"/>
                </a:lnTo>
                <a:lnTo>
                  <a:pt x="124486" y="126707"/>
                </a:lnTo>
                <a:lnTo>
                  <a:pt x="145038" y="90982"/>
                </a:lnTo>
                <a:lnTo>
                  <a:pt x="147045" y="76671"/>
                </a:lnTo>
                <a:lnTo>
                  <a:pt x="145703" y="61489"/>
                </a:lnTo>
                <a:lnTo>
                  <a:pt x="127349" y="23738"/>
                </a:lnTo>
                <a:lnTo>
                  <a:pt x="92892" y="2409"/>
                </a:lnTo>
                <a:lnTo>
                  <a:pt x="79025" y="0"/>
                </a:lnTo>
                <a:close/>
              </a:path>
            </a:pathLst>
          </a:custGeom>
          <a:solidFill>
            <a:srgbClr val="E5E3E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8" name="object 408"/>
          <p:cNvSpPr/>
          <p:nvPr/>
        </p:nvSpPr>
        <p:spPr>
          <a:xfrm>
            <a:off x="5844145" y="5142333"/>
            <a:ext cx="147320" cy="147320"/>
          </a:xfrm>
          <a:custGeom>
            <a:avLst/>
            <a:gdLst/>
            <a:ahLst/>
            <a:cxnLst/>
            <a:rect l="l" t="t" r="r" b="b"/>
            <a:pathLst>
              <a:path w="147320" h="147320">
                <a:moveTo>
                  <a:pt x="79034" y="0"/>
                </a:moveTo>
                <a:lnTo>
                  <a:pt x="35942" y="10951"/>
                </a:lnTo>
                <a:lnTo>
                  <a:pt x="7870" y="39852"/>
                </a:lnTo>
                <a:lnTo>
                  <a:pt x="0" y="65821"/>
                </a:lnTo>
                <a:lnTo>
                  <a:pt x="1153" y="81938"/>
                </a:lnTo>
                <a:lnTo>
                  <a:pt x="18236" y="121282"/>
                </a:lnTo>
                <a:lnTo>
                  <a:pt x="50805" y="143722"/>
                </a:lnTo>
                <a:lnTo>
                  <a:pt x="73335" y="147280"/>
                </a:lnTo>
                <a:lnTo>
                  <a:pt x="87818" y="145857"/>
                </a:lnTo>
                <a:lnTo>
                  <a:pt x="124437" y="126713"/>
                </a:lnTo>
                <a:lnTo>
                  <a:pt x="145027" y="91003"/>
                </a:lnTo>
                <a:lnTo>
                  <a:pt x="147043" y="76697"/>
                </a:lnTo>
                <a:lnTo>
                  <a:pt x="145700" y="61512"/>
                </a:lnTo>
                <a:lnTo>
                  <a:pt x="127330" y="23757"/>
                </a:lnTo>
                <a:lnTo>
                  <a:pt x="92883" y="2417"/>
                </a:lnTo>
                <a:lnTo>
                  <a:pt x="79034" y="0"/>
                </a:lnTo>
                <a:close/>
              </a:path>
            </a:pathLst>
          </a:custGeom>
          <a:solidFill>
            <a:srgbClr val="E5E3E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9" name="object 409"/>
          <p:cNvSpPr/>
          <p:nvPr/>
        </p:nvSpPr>
        <p:spPr>
          <a:xfrm>
            <a:off x="6072120" y="5142329"/>
            <a:ext cx="147320" cy="147320"/>
          </a:xfrm>
          <a:custGeom>
            <a:avLst/>
            <a:gdLst/>
            <a:ahLst/>
            <a:cxnLst/>
            <a:rect l="l" t="t" r="r" b="b"/>
            <a:pathLst>
              <a:path w="147320" h="147320">
                <a:moveTo>
                  <a:pt x="78991" y="0"/>
                </a:moveTo>
                <a:lnTo>
                  <a:pt x="35943" y="10962"/>
                </a:lnTo>
                <a:lnTo>
                  <a:pt x="7869" y="39880"/>
                </a:lnTo>
                <a:lnTo>
                  <a:pt x="0" y="65863"/>
                </a:lnTo>
                <a:lnTo>
                  <a:pt x="1157" y="81973"/>
                </a:lnTo>
                <a:lnTo>
                  <a:pt x="18266" y="121303"/>
                </a:lnTo>
                <a:lnTo>
                  <a:pt x="50852" y="143734"/>
                </a:lnTo>
                <a:lnTo>
                  <a:pt x="73339" y="147284"/>
                </a:lnTo>
                <a:lnTo>
                  <a:pt x="87838" y="145861"/>
                </a:lnTo>
                <a:lnTo>
                  <a:pt x="124452" y="126707"/>
                </a:lnTo>
                <a:lnTo>
                  <a:pt x="145004" y="90982"/>
                </a:lnTo>
                <a:lnTo>
                  <a:pt x="147010" y="76671"/>
                </a:lnTo>
                <a:lnTo>
                  <a:pt x="145668" y="61489"/>
                </a:lnTo>
                <a:lnTo>
                  <a:pt x="127314" y="23738"/>
                </a:lnTo>
                <a:lnTo>
                  <a:pt x="92857" y="2409"/>
                </a:lnTo>
                <a:lnTo>
                  <a:pt x="78991" y="0"/>
                </a:lnTo>
                <a:close/>
              </a:path>
            </a:pathLst>
          </a:custGeom>
          <a:solidFill>
            <a:srgbClr val="E5E3E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0" name="object 410"/>
          <p:cNvSpPr/>
          <p:nvPr/>
        </p:nvSpPr>
        <p:spPr>
          <a:xfrm>
            <a:off x="6300109" y="5142329"/>
            <a:ext cx="147320" cy="147320"/>
          </a:xfrm>
          <a:custGeom>
            <a:avLst/>
            <a:gdLst/>
            <a:ahLst/>
            <a:cxnLst/>
            <a:rect l="l" t="t" r="r" b="b"/>
            <a:pathLst>
              <a:path w="147320" h="147320">
                <a:moveTo>
                  <a:pt x="79026" y="0"/>
                </a:moveTo>
                <a:lnTo>
                  <a:pt x="35954" y="10956"/>
                </a:lnTo>
                <a:lnTo>
                  <a:pt x="7874" y="39862"/>
                </a:lnTo>
                <a:lnTo>
                  <a:pt x="0" y="65834"/>
                </a:lnTo>
                <a:lnTo>
                  <a:pt x="1154" y="81946"/>
                </a:lnTo>
                <a:lnTo>
                  <a:pt x="18248" y="121280"/>
                </a:lnTo>
                <a:lnTo>
                  <a:pt x="50825" y="143721"/>
                </a:lnTo>
                <a:lnTo>
                  <a:pt x="73374" y="147284"/>
                </a:lnTo>
                <a:lnTo>
                  <a:pt x="87873" y="145861"/>
                </a:lnTo>
                <a:lnTo>
                  <a:pt x="124487" y="126707"/>
                </a:lnTo>
                <a:lnTo>
                  <a:pt x="145039" y="90982"/>
                </a:lnTo>
                <a:lnTo>
                  <a:pt x="147045" y="76671"/>
                </a:lnTo>
                <a:lnTo>
                  <a:pt x="145703" y="61489"/>
                </a:lnTo>
                <a:lnTo>
                  <a:pt x="127350" y="23738"/>
                </a:lnTo>
                <a:lnTo>
                  <a:pt x="92893" y="2409"/>
                </a:lnTo>
                <a:lnTo>
                  <a:pt x="79026" y="0"/>
                </a:lnTo>
                <a:close/>
              </a:path>
            </a:pathLst>
          </a:custGeom>
          <a:solidFill>
            <a:srgbClr val="E5E3E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1" name="object 411"/>
          <p:cNvSpPr/>
          <p:nvPr/>
        </p:nvSpPr>
        <p:spPr>
          <a:xfrm>
            <a:off x="6528089" y="5142329"/>
            <a:ext cx="147320" cy="147320"/>
          </a:xfrm>
          <a:custGeom>
            <a:avLst/>
            <a:gdLst/>
            <a:ahLst/>
            <a:cxnLst/>
            <a:rect l="l" t="t" r="r" b="b"/>
            <a:pathLst>
              <a:path w="147320" h="147320">
                <a:moveTo>
                  <a:pt x="79020" y="0"/>
                </a:moveTo>
                <a:lnTo>
                  <a:pt x="35973" y="10957"/>
                </a:lnTo>
                <a:lnTo>
                  <a:pt x="7882" y="39865"/>
                </a:lnTo>
                <a:lnTo>
                  <a:pt x="0" y="65839"/>
                </a:lnTo>
                <a:lnTo>
                  <a:pt x="1156" y="81950"/>
                </a:lnTo>
                <a:lnTo>
                  <a:pt x="18266" y="121282"/>
                </a:lnTo>
                <a:lnTo>
                  <a:pt x="50847" y="143722"/>
                </a:lnTo>
                <a:lnTo>
                  <a:pt x="73374" y="147284"/>
                </a:lnTo>
                <a:lnTo>
                  <a:pt x="87858" y="145861"/>
                </a:lnTo>
                <a:lnTo>
                  <a:pt x="124467" y="126707"/>
                </a:lnTo>
                <a:lnTo>
                  <a:pt x="145036" y="90982"/>
                </a:lnTo>
                <a:lnTo>
                  <a:pt x="147045" y="76671"/>
                </a:lnTo>
                <a:lnTo>
                  <a:pt x="145701" y="61489"/>
                </a:lnTo>
                <a:lnTo>
                  <a:pt x="127331" y="23738"/>
                </a:lnTo>
                <a:lnTo>
                  <a:pt x="92875" y="2409"/>
                </a:lnTo>
                <a:lnTo>
                  <a:pt x="79020" y="0"/>
                </a:lnTo>
                <a:close/>
              </a:path>
            </a:pathLst>
          </a:custGeom>
          <a:solidFill>
            <a:srgbClr val="E5E3E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2" name="object 412"/>
          <p:cNvSpPr/>
          <p:nvPr/>
        </p:nvSpPr>
        <p:spPr>
          <a:xfrm>
            <a:off x="6756104" y="5142329"/>
            <a:ext cx="147320" cy="147320"/>
          </a:xfrm>
          <a:custGeom>
            <a:avLst/>
            <a:gdLst/>
            <a:ahLst/>
            <a:cxnLst/>
            <a:rect l="l" t="t" r="r" b="b"/>
            <a:pathLst>
              <a:path w="147320" h="147320">
                <a:moveTo>
                  <a:pt x="78991" y="0"/>
                </a:moveTo>
                <a:lnTo>
                  <a:pt x="35943" y="10962"/>
                </a:lnTo>
                <a:lnTo>
                  <a:pt x="7869" y="39880"/>
                </a:lnTo>
                <a:lnTo>
                  <a:pt x="0" y="65863"/>
                </a:lnTo>
                <a:lnTo>
                  <a:pt x="1157" y="81973"/>
                </a:lnTo>
                <a:lnTo>
                  <a:pt x="18266" y="121303"/>
                </a:lnTo>
                <a:lnTo>
                  <a:pt x="50852" y="143734"/>
                </a:lnTo>
                <a:lnTo>
                  <a:pt x="73339" y="147284"/>
                </a:lnTo>
                <a:lnTo>
                  <a:pt x="87838" y="145861"/>
                </a:lnTo>
                <a:lnTo>
                  <a:pt x="124452" y="126707"/>
                </a:lnTo>
                <a:lnTo>
                  <a:pt x="145004" y="90982"/>
                </a:lnTo>
                <a:lnTo>
                  <a:pt x="147010" y="76671"/>
                </a:lnTo>
                <a:lnTo>
                  <a:pt x="145668" y="61489"/>
                </a:lnTo>
                <a:lnTo>
                  <a:pt x="127314" y="23738"/>
                </a:lnTo>
                <a:lnTo>
                  <a:pt x="92857" y="2409"/>
                </a:lnTo>
                <a:lnTo>
                  <a:pt x="78991" y="0"/>
                </a:lnTo>
                <a:close/>
              </a:path>
            </a:pathLst>
          </a:custGeom>
          <a:solidFill>
            <a:srgbClr val="E5E3E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3" name="object 413"/>
          <p:cNvSpPr/>
          <p:nvPr/>
        </p:nvSpPr>
        <p:spPr>
          <a:xfrm>
            <a:off x="6984095" y="5142329"/>
            <a:ext cx="147320" cy="147320"/>
          </a:xfrm>
          <a:custGeom>
            <a:avLst/>
            <a:gdLst/>
            <a:ahLst/>
            <a:cxnLst/>
            <a:rect l="l" t="t" r="r" b="b"/>
            <a:pathLst>
              <a:path w="147320" h="147320">
                <a:moveTo>
                  <a:pt x="79026" y="0"/>
                </a:moveTo>
                <a:lnTo>
                  <a:pt x="35954" y="10956"/>
                </a:lnTo>
                <a:lnTo>
                  <a:pt x="7874" y="39862"/>
                </a:lnTo>
                <a:lnTo>
                  <a:pt x="0" y="65834"/>
                </a:lnTo>
                <a:lnTo>
                  <a:pt x="1154" y="81946"/>
                </a:lnTo>
                <a:lnTo>
                  <a:pt x="18248" y="121280"/>
                </a:lnTo>
                <a:lnTo>
                  <a:pt x="50825" y="143721"/>
                </a:lnTo>
                <a:lnTo>
                  <a:pt x="73374" y="147284"/>
                </a:lnTo>
                <a:lnTo>
                  <a:pt x="87873" y="145861"/>
                </a:lnTo>
                <a:lnTo>
                  <a:pt x="124487" y="126707"/>
                </a:lnTo>
                <a:lnTo>
                  <a:pt x="145039" y="90982"/>
                </a:lnTo>
                <a:lnTo>
                  <a:pt x="147045" y="76671"/>
                </a:lnTo>
                <a:lnTo>
                  <a:pt x="145703" y="61489"/>
                </a:lnTo>
                <a:lnTo>
                  <a:pt x="127350" y="23738"/>
                </a:lnTo>
                <a:lnTo>
                  <a:pt x="92893" y="2409"/>
                </a:lnTo>
                <a:lnTo>
                  <a:pt x="79026" y="0"/>
                </a:lnTo>
                <a:close/>
              </a:path>
            </a:pathLst>
          </a:custGeom>
          <a:solidFill>
            <a:srgbClr val="E5E3E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4" name="object 414"/>
          <p:cNvSpPr/>
          <p:nvPr/>
        </p:nvSpPr>
        <p:spPr>
          <a:xfrm>
            <a:off x="7212070" y="5142334"/>
            <a:ext cx="147320" cy="147320"/>
          </a:xfrm>
          <a:custGeom>
            <a:avLst/>
            <a:gdLst/>
            <a:ahLst/>
            <a:cxnLst/>
            <a:rect l="l" t="t" r="r" b="b"/>
            <a:pathLst>
              <a:path w="147320" h="147320">
                <a:moveTo>
                  <a:pt x="79055" y="0"/>
                </a:moveTo>
                <a:lnTo>
                  <a:pt x="35991" y="10947"/>
                </a:lnTo>
                <a:lnTo>
                  <a:pt x="7891" y="39838"/>
                </a:lnTo>
                <a:lnTo>
                  <a:pt x="0" y="65801"/>
                </a:lnTo>
                <a:lnTo>
                  <a:pt x="1155" y="81921"/>
                </a:lnTo>
                <a:lnTo>
                  <a:pt x="18259" y="121271"/>
                </a:lnTo>
                <a:lnTo>
                  <a:pt x="50822" y="143716"/>
                </a:lnTo>
                <a:lnTo>
                  <a:pt x="73332" y="147278"/>
                </a:lnTo>
                <a:lnTo>
                  <a:pt x="87828" y="145856"/>
                </a:lnTo>
                <a:lnTo>
                  <a:pt x="124456" y="126715"/>
                </a:lnTo>
                <a:lnTo>
                  <a:pt x="145037" y="91010"/>
                </a:lnTo>
                <a:lnTo>
                  <a:pt x="147053" y="76706"/>
                </a:lnTo>
                <a:lnTo>
                  <a:pt x="145711" y="61520"/>
                </a:lnTo>
                <a:lnTo>
                  <a:pt x="127357" y="23763"/>
                </a:lnTo>
                <a:lnTo>
                  <a:pt x="92912" y="2420"/>
                </a:lnTo>
                <a:lnTo>
                  <a:pt x="79055" y="0"/>
                </a:lnTo>
                <a:close/>
              </a:path>
            </a:pathLst>
          </a:custGeom>
          <a:solidFill>
            <a:srgbClr val="E5E3E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5" name="object 415"/>
          <p:cNvSpPr/>
          <p:nvPr/>
        </p:nvSpPr>
        <p:spPr>
          <a:xfrm>
            <a:off x="7440093" y="5142333"/>
            <a:ext cx="147320" cy="147320"/>
          </a:xfrm>
          <a:custGeom>
            <a:avLst/>
            <a:gdLst/>
            <a:ahLst/>
            <a:cxnLst/>
            <a:rect l="l" t="t" r="r" b="b"/>
            <a:pathLst>
              <a:path w="147320" h="147320">
                <a:moveTo>
                  <a:pt x="79040" y="0"/>
                </a:moveTo>
                <a:lnTo>
                  <a:pt x="35945" y="10951"/>
                </a:lnTo>
                <a:lnTo>
                  <a:pt x="7871" y="39849"/>
                </a:lnTo>
                <a:lnTo>
                  <a:pt x="0" y="65816"/>
                </a:lnTo>
                <a:lnTo>
                  <a:pt x="1153" y="81934"/>
                </a:lnTo>
                <a:lnTo>
                  <a:pt x="18234" y="121279"/>
                </a:lnTo>
                <a:lnTo>
                  <a:pt x="50801" y="143721"/>
                </a:lnTo>
                <a:lnTo>
                  <a:pt x="73335" y="147280"/>
                </a:lnTo>
                <a:lnTo>
                  <a:pt x="87832" y="145857"/>
                </a:lnTo>
                <a:lnTo>
                  <a:pt x="124456" y="126713"/>
                </a:lnTo>
                <a:lnTo>
                  <a:pt x="145030" y="91003"/>
                </a:lnTo>
                <a:lnTo>
                  <a:pt x="147043" y="76697"/>
                </a:lnTo>
                <a:lnTo>
                  <a:pt x="145701" y="61512"/>
                </a:lnTo>
                <a:lnTo>
                  <a:pt x="127348" y="23757"/>
                </a:lnTo>
                <a:lnTo>
                  <a:pt x="92900" y="2417"/>
                </a:lnTo>
                <a:lnTo>
                  <a:pt x="79040" y="0"/>
                </a:lnTo>
                <a:close/>
              </a:path>
            </a:pathLst>
          </a:custGeom>
          <a:solidFill>
            <a:srgbClr val="E5E3E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6" name="object 416"/>
          <p:cNvSpPr/>
          <p:nvPr/>
        </p:nvSpPr>
        <p:spPr>
          <a:xfrm>
            <a:off x="7668077" y="5142329"/>
            <a:ext cx="147320" cy="147320"/>
          </a:xfrm>
          <a:custGeom>
            <a:avLst/>
            <a:gdLst/>
            <a:ahLst/>
            <a:cxnLst/>
            <a:rect l="l" t="t" r="r" b="b"/>
            <a:pathLst>
              <a:path w="147320" h="147320">
                <a:moveTo>
                  <a:pt x="79020" y="0"/>
                </a:moveTo>
                <a:lnTo>
                  <a:pt x="35952" y="10957"/>
                </a:lnTo>
                <a:lnTo>
                  <a:pt x="7873" y="39865"/>
                </a:lnTo>
                <a:lnTo>
                  <a:pt x="0" y="65839"/>
                </a:lnTo>
                <a:lnTo>
                  <a:pt x="1155" y="81950"/>
                </a:lnTo>
                <a:lnTo>
                  <a:pt x="18249" y="121282"/>
                </a:lnTo>
                <a:lnTo>
                  <a:pt x="50829" y="143722"/>
                </a:lnTo>
                <a:lnTo>
                  <a:pt x="73374" y="147284"/>
                </a:lnTo>
                <a:lnTo>
                  <a:pt x="87859" y="145861"/>
                </a:lnTo>
                <a:lnTo>
                  <a:pt x="124468" y="126707"/>
                </a:lnTo>
                <a:lnTo>
                  <a:pt x="145037" y="90982"/>
                </a:lnTo>
                <a:lnTo>
                  <a:pt x="147046" y="76671"/>
                </a:lnTo>
                <a:lnTo>
                  <a:pt x="145702" y="61489"/>
                </a:lnTo>
                <a:lnTo>
                  <a:pt x="127332" y="23738"/>
                </a:lnTo>
                <a:lnTo>
                  <a:pt x="92876" y="2409"/>
                </a:lnTo>
                <a:lnTo>
                  <a:pt x="79020" y="0"/>
                </a:lnTo>
                <a:close/>
              </a:path>
            </a:pathLst>
          </a:custGeom>
          <a:solidFill>
            <a:srgbClr val="E5E3E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7" name="object 417"/>
          <p:cNvSpPr/>
          <p:nvPr/>
        </p:nvSpPr>
        <p:spPr>
          <a:xfrm>
            <a:off x="0" y="5371128"/>
            <a:ext cx="63500" cy="146050"/>
          </a:xfrm>
          <a:custGeom>
            <a:avLst/>
            <a:gdLst/>
            <a:ahLst/>
            <a:cxnLst/>
            <a:rect l="l" t="t" r="r" b="b"/>
            <a:pathLst>
              <a:path w="63500" h="146050">
                <a:moveTo>
                  <a:pt x="0" y="145483"/>
                </a:moveTo>
                <a:lnTo>
                  <a:pt x="40772" y="125926"/>
                </a:lnTo>
                <a:lnTo>
                  <a:pt x="61357" y="90214"/>
                </a:lnTo>
                <a:lnTo>
                  <a:pt x="63375" y="75910"/>
                </a:lnTo>
                <a:lnTo>
                  <a:pt x="62033" y="60721"/>
                </a:lnTo>
                <a:lnTo>
                  <a:pt x="43677" y="22959"/>
                </a:lnTo>
                <a:lnTo>
                  <a:pt x="9237" y="1614"/>
                </a:lnTo>
                <a:lnTo>
                  <a:pt x="0" y="0"/>
                </a:lnTo>
                <a:lnTo>
                  <a:pt x="0" y="145483"/>
                </a:lnTo>
              </a:path>
            </a:pathLst>
          </a:custGeom>
          <a:solidFill>
            <a:srgbClr val="E5E3E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8" name="object 418"/>
          <p:cNvSpPr/>
          <p:nvPr/>
        </p:nvSpPr>
        <p:spPr>
          <a:xfrm>
            <a:off x="635815" y="5406757"/>
            <a:ext cx="75565" cy="74930"/>
          </a:xfrm>
          <a:custGeom>
            <a:avLst/>
            <a:gdLst/>
            <a:ahLst/>
            <a:cxnLst/>
            <a:rect l="l" t="t" r="r" b="b"/>
            <a:pathLst>
              <a:path w="75565" h="74929">
                <a:moveTo>
                  <a:pt x="45390" y="0"/>
                </a:moveTo>
                <a:lnTo>
                  <a:pt x="6360" y="16665"/>
                </a:lnTo>
                <a:lnTo>
                  <a:pt x="0" y="37111"/>
                </a:lnTo>
                <a:lnTo>
                  <a:pt x="2686" y="51141"/>
                </a:lnTo>
                <a:lnTo>
                  <a:pt x="10054" y="62802"/>
                </a:lnTo>
                <a:lnTo>
                  <a:pt x="21065" y="71049"/>
                </a:lnTo>
                <a:lnTo>
                  <a:pt x="34679" y="74838"/>
                </a:lnTo>
                <a:lnTo>
                  <a:pt x="49874" y="72437"/>
                </a:lnTo>
                <a:lnTo>
                  <a:pt x="62168" y="65670"/>
                </a:lnTo>
                <a:lnTo>
                  <a:pt x="70871" y="55463"/>
                </a:lnTo>
                <a:lnTo>
                  <a:pt x="75298" y="42743"/>
                </a:lnTo>
                <a:lnTo>
                  <a:pt x="73213" y="26747"/>
                </a:lnTo>
                <a:lnTo>
                  <a:pt x="66969" y="13981"/>
                </a:lnTo>
                <a:lnTo>
                  <a:pt x="57413" y="4910"/>
                </a:lnTo>
                <a:lnTo>
                  <a:pt x="45390" y="0"/>
                </a:lnTo>
                <a:close/>
              </a:path>
            </a:pathLst>
          </a:custGeom>
          <a:solidFill>
            <a:srgbClr val="E5E3E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9" name="object 419"/>
          <p:cNvSpPr/>
          <p:nvPr/>
        </p:nvSpPr>
        <p:spPr>
          <a:xfrm>
            <a:off x="1056349" y="5370322"/>
            <a:ext cx="147320" cy="147320"/>
          </a:xfrm>
          <a:custGeom>
            <a:avLst/>
            <a:gdLst/>
            <a:ahLst/>
            <a:cxnLst/>
            <a:rect l="l" t="t" r="r" b="b"/>
            <a:pathLst>
              <a:path w="147319" h="147320">
                <a:moveTo>
                  <a:pt x="79008" y="0"/>
                </a:moveTo>
                <a:lnTo>
                  <a:pt x="35930" y="10954"/>
                </a:lnTo>
                <a:lnTo>
                  <a:pt x="7865" y="39864"/>
                </a:lnTo>
                <a:lnTo>
                  <a:pt x="0" y="65840"/>
                </a:lnTo>
                <a:lnTo>
                  <a:pt x="1154" y="81956"/>
                </a:lnTo>
                <a:lnTo>
                  <a:pt x="18243" y="121307"/>
                </a:lnTo>
                <a:lnTo>
                  <a:pt x="50806" y="143752"/>
                </a:lnTo>
                <a:lnTo>
                  <a:pt x="73287" y="147304"/>
                </a:lnTo>
                <a:lnTo>
                  <a:pt x="87781" y="145881"/>
                </a:lnTo>
                <a:lnTo>
                  <a:pt x="124401" y="126732"/>
                </a:lnTo>
                <a:lnTo>
                  <a:pt x="144977" y="91020"/>
                </a:lnTo>
                <a:lnTo>
                  <a:pt x="146994" y="76716"/>
                </a:lnTo>
                <a:lnTo>
                  <a:pt x="145653" y="61527"/>
                </a:lnTo>
                <a:lnTo>
                  <a:pt x="127305" y="23765"/>
                </a:lnTo>
                <a:lnTo>
                  <a:pt x="92865" y="2420"/>
                </a:lnTo>
                <a:lnTo>
                  <a:pt x="79008" y="0"/>
                </a:lnTo>
                <a:close/>
              </a:path>
            </a:pathLst>
          </a:custGeom>
          <a:solidFill>
            <a:srgbClr val="E5E3E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0" name="object 420"/>
          <p:cNvSpPr/>
          <p:nvPr/>
        </p:nvSpPr>
        <p:spPr>
          <a:xfrm>
            <a:off x="1284320" y="5370364"/>
            <a:ext cx="147320" cy="147320"/>
          </a:xfrm>
          <a:custGeom>
            <a:avLst/>
            <a:gdLst/>
            <a:ahLst/>
            <a:cxnLst/>
            <a:rect l="l" t="t" r="r" b="b"/>
            <a:pathLst>
              <a:path w="147319" h="147320">
                <a:moveTo>
                  <a:pt x="76163" y="0"/>
                </a:moveTo>
                <a:lnTo>
                  <a:pt x="34444" y="11545"/>
                </a:lnTo>
                <a:lnTo>
                  <a:pt x="7140" y="41600"/>
                </a:lnTo>
                <a:lnTo>
                  <a:pt x="0" y="68438"/>
                </a:lnTo>
                <a:lnTo>
                  <a:pt x="1274" y="84021"/>
                </a:lnTo>
                <a:lnTo>
                  <a:pt x="19142" y="122422"/>
                </a:lnTo>
                <a:lnTo>
                  <a:pt x="52865" y="144125"/>
                </a:lnTo>
                <a:lnTo>
                  <a:pt x="66473" y="146721"/>
                </a:lnTo>
                <a:lnTo>
                  <a:pt x="82411" y="145522"/>
                </a:lnTo>
                <a:lnTo>
                  <a:pt x="121434" y="128143"/>
                </a:lnTo>
                <a:lnTo>
                  <a:pt x="143598" y="95171"/>
                </a:lnTo>
                <a:lnTo>
                  <a:pt x="146894" y="73504"/>
                </a:lnTo>
                <a:lnTo>
                  <a:pt x="145465" y="59018"/>
                </a:lnTo>
                <a:lnTo>
                  <a:pt x="126255" y="22435"/>
                </a:lnTo>
                <a:lnTo>
                  <a:pt x="90477" y="1958"/>
                </a:lnTo>
                <a:lnTo>
                  <a:pt x="76163" y="0"/>
                </a:lnTo>
                <a:close/>
              </a:path>
            </a:pathLst>
          </a:custGeom>
          <a:solidFill>
            <a:srgbClr val="E5E3E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1" name="object 421"/>
          <p:cNvSpPr/>
          <p:nvPr/>
        </p:nvSpPr>
        <p:spPr>
          <a:xfrm>
            <a:off x="1512397" y="5370487"/>
            <a:ext cx="147320" cy="147320"/>
          </a:xfrm>
          <a:custGeom>
            <a:avLst/>
            <a:gdLst/>
            <a:ahLst/>
            <a:cxnLst/>
            <a:rect l="l" t="t" r="r" b="b"/>
            <a:pathLst>
              <a:path w="147319" h="147320">
                <a:moveTo>
                  <a:pt x="78251" y="0"/>
                </a:moveTo>
                <a:lnTo>
                  <a:pt x="35500" y="11116"/>
                </a:lnTo>
                <a:lnTo>
                  <a:pt x="7642" y="40325"/>
                </a:lnTo>
                <a:lnTo>
                  <a:pt x="0" y="66519"/>
                </a:lnTo>
                <a:lnTo>
                  <a:pt x="1199" y="82462"/>
                </a:lnTo>
                <a:lnTo>
                  <a:pt x="18582" y="121477"/>
                </a:lnTo>
                <a:lnTo>
                  <a:pt x="51567" y="143619"/>
                </a:lnTo>
                <a:lnTo>
                  <a:pt x="73241" y="146910"/>
                </a:lnTo>
                <a:lnTo>
                  <a:pt x="87733" y="145482"/>
                </a:lnTo>
                <a:lnTo>
                  <a:pt x="124307" y="126273"/>
                </a:lnTo>
                <a:lnTo>
                  <a:pt x="144752" y="90475"/>
                </a:lnTo>
                <a:lnTo>
                  <a:pt x="146698" y="76145"/>
                </a:lnTo>
                <a:lnTo>
                  <a:pt x="145341" y="61040"/>
                </a:lnTo>
                <a:lnTo>
                  <a:pt x="126846" y="23446"/>
                </a:lnTo>
                <a:lnTo>
                  <a:pt x="92183" y="2307"/>
                </a:lnTo>
                <a:lnTo>
                  <a:pt x="78251" y="0"/>
                </a:lnTo>
                <a:close/>
              </a:path>
            </a:pathLst>
          </a:custGeom>
          <a:solidFill>
            <a:srgbClr val="E5E3E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2" name="object 422"/>
          <p:cNvSpPr/>
          <p:nvPr/>
        </p:nvSpPr>
        <p:spPr>
          <a:xfrm>
            <a:off x="1740281" y="5370318"/>
            <a:ext cx="147320" cy="147320"/>
          </a:xfrm>
          <a:custGeom>
            <a:avLst/>
            <a:gdLst/>
            <a:ahLst/>
            <a:cxnLst/>
            <a:rect l="l" t="t" r="r" b="b"/>
            <a:pathLst>
              <a:path w="147319" h="147320">
                <a:moveTo>
                  <a:pt x="79006" y="0"/>
                </a:moveTo>
                <a:lnTo>
                  <a:pt x="35950" y="10958"/>
                </a:lnTo>
                <a:lnTo>
                  <a:pt x="7872" y="39870"/>
                </a:lnTo>
                <a:lnTo>
                  <a:pt x="0" y="65849"/>
                </a:lnTo>
                <a:lnTo>
                  <a:pt x="1156" y="81959"/>
                </a:lnTo>
                <a:lnTo>
                  <a:pt x="18255" y="121300"/>
                </a:lnTo>
                <a:lnTo>
                  <a:pt x="50827" y="143748"/>
                </a:lnTo>
                <a:lnTo>
                  <a:pt x="73337" y="147308"/>
                </a:lnTo>
                <a:lnTo>
                  <a:pt x="87834" y="145884"/>
                </a:lnTo>
                <a:lnTo>
                  <a:pt x="124443" y="126726"/>
                </a:lnTo>
                <a:lnTo>
                  <a:pt x="144998" y="90999"/>
                </a:lnTo>
                <a:lnTo>
                  <a:pt x="147008" y="76690"/>
                </a:lnTo>
                <a:lnTo>
                  <a:pt x="145667" y="61503"/>
                </a:lnTo>
                <a:lnTo>
                  <a:pt x="127318" y="23745"/>
                </a:lnTo>
                <a:lnTo>
                  <a:pt x="92869" y="2412"/>
                </a:lnTo>
                <a:lnTo>
                  <a:pt x="79006" y="0"/>
                </a:lnTo>
                <a:close/>
              </a:path>
            </a:pathLst>
          </a:custGeom>
          <a:solidFill>
            <a:srgbClr val="E5E3E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3" name="object 423"/>
          <p:cNvSpPr/>
          <p:nvPr/>
        </p:nvSpPr>
        <p:spPr>
          <a:xfrm>
            <a:off x="1968140" y="5370314"/>
            <a:ext cx="146685" cy="147320"/>
          </a:xfrm>
          <a:custGeom>
            <a:avLst/>
            <a:gdLst/>
            <a:ahLst/>
            <a:cxnLst/>
            <a:rect l="l" t="t" r="r" b="b"/>
            <a:pathLst>
              <a:path w="146685" h="147320">
                <a:moveTo>
                  <a:pt x="73504" y="0"/>
                </a:moveTo>
                <a:lnTo>
                  <a:pt x="33185" y="12015"/>
                </a:lnTo>
                <a:lnTo>
                  <a:pt x="6526" y="43095"/>
                </a:lnTo>
                <a:lnTo>
                  <a:pt x="0" y="70728"/>
                </a:lnTo>
                <a:lnTo>
                  <a:pt x="1354" y="85836"/>
                </a:lnTo>
                <a:lnTo>
                  <a:pt x="19833" y="123434"/>
                </a:lnTo>
                <a:lnTo>
                  <a:pt x="54486" y="144588"/>
                </a:lnTo>
                <a:lnTo>
                  <a:pt x="68421" y="146905"/>
                </a:lnTo>
                <a:lnTo>
                  <a:pt x="84004" y="145628"/>
                </a:lnTo>
                <a:lnTo>
                  <a:pt x="122402" y="127737"/>
                </a:lnTo>
                <a:lnTo>
                  <a:pt x="144100" y="94010"/>
                </a:lnTo>
                <a:lnTo>
                  <a:pt x="146695" y="80415"/>
                </a:lnTo>
                <a:lnTo>
                  <a:pt x="145496" y="64465"/>
                </a:lnTo>
                <a:lnTo>
                  <a:pt x="128118" y="25435"/>
                </a:lnTo>
                <a:lnTo>
                  <a:pt x="95147" y="3287"/>
                </a:lnTo>
                <a:lnTo>
                  <a:pt x="73504" y="0"/>
                </a:lnTo>
                <a:close/>
              </a:path>
            </a:pathLst>
          </a:custGeom>
          <a:solidFill>
            <a:srgbClr val="E5E3E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4" name="object 424"/>
          <p:cNvSpPr/>
          <p:nvPr/>
        </p:nvSpPr>
        <p:spPr>
          <a:xfrm>
            <a:off x="2424264" y="5370318"/>
            <a:ext cx="147320" cy="147320"/>
          </a:xfrm>
          <a:custGeom>
            <a:avLst/>
            <a:gdLst/>
            <a:ahLst/>
            <a:cxnLst/>
            <a:rect l="l" t="t" r="r" b="b"/>
            <a:pathLst>
              <a:path w="147319" h="147320">
                <a:moveTo>
                  <a:pt x="79006" y="0"/>
                </a:moveTo>
                <a:lnTo>
                  <a:pt x="35950" y="10958"/>
                </a:lnTo>
                <a:lnTo>
                  <a:pt x="7872" y="39870"/>
                </a:lnTo>
                <a:lnTo>
                  <a:pt x="0" y="65849"/>
                </a:lnTo>
                <a:lnTo>
                  <a:pt x="1156" y="81959"/>
                </a:lnTo>
                <a:lnTo>
                  <a:pt x="18255" y="121300"/>
                </a:lnTo>
                <a:lnTo>
                  <a:pt x="50827" y="143748"/>
                </a:lnTo>
                <a:lnTo>
                  <a:pt x="73337" y="147308"/>
                </a:lnTo>
                <a:lnTo>
                  <a:pt x="87834" y="145884"/>
                </a:lnTo>
                <a:lnTo>
                  <a:pt x="124443" y="126726"/>
                </a:lnTo>
                <a:lnTo>
                  <a:pt x="144998" y="90999"/>
                </a:lnTo>
                <a:lnTo>
                  <a:pt x="147008" y="76690"/>
                </a:lnTo>
                <a:lnTo>
                  <a:pt x="145667" y="61503"/>
                </a:lnTo>
                <a:lnTo>
                  <a:pt x="127318" y="23745"/>
                </a:lnTo>
                <a:lnTo>
                  <a:pt x="92869" y="2412"/>
                </a:lnTo>
                <a:lnTo>
                  <a:pt x="79006" y="0"/>
                </a:lnTo>
                <a:close/>
              </a:path>
            </a:pathLst>
          </a:custGeom>
          <a:solidFill>
            <a:srgbClr val="E5E3E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5" name="object 425"/>
          <p:cNvSpPr/>
          <p:nvPr/>
        </p:nvSpPr>
        <p:spPr>
          <a:xfrm>
            <a:off x="2652203" y="5370312"/>
            <a:ext cx="147320" cy="147320"/>
          </a:xfrm>
          <a:custGeom>
            <a:avLst/>
            <a:gdLst/>
            <a:ahLst/>
            <a:cxnLst/>
            <a:rect l="l" t="t" r="r" b="b"/>
            <a:pathLst>
              <a:path w="147319" h="147320">
                <a:moveTo>
                  <a:pt x="79017" y="0"/>
                </a:moveTo>
                <a:lnTo>
                  <a:pt x="35971" y="10961"/>
                </a:lnTo>
                <a:lnTo>
                  <a:pt x="7881" y="39872"/>
                </a:lnTo>
                <a:lnTo>
                  <a:pt x="0" y="65849"/>
                </a:lnTo>
                <a:lnTo>
                  <a:pt x="1155" y="81952"/>
                </a:lnTo>
                <a:lnTo>
                  <a:pt x="18256" y="121280"/>
                </a:lnTo>
                <a:lnTo>
                  <a:pt x="50835" y="143736"/>
                </a:lnTo>
                <a:lnTo>
                  <a:pt x="73425" y="147313"/>
                </a:lnTo>
                <a:lnTo>
                  <a:pt x="87910" y="145889"/>
                </a:lnTo>
                <a:lnTo>
                  <a:pt x="124501" y="126718"/>
                </a:lnTo>
                <a:lnTo>
                  <a:pt x="145044" y="90971"/>
                </a:lnTo>
                <a:lnTo>
                  <a:pt x="147047" y="76655"/>
                </a:lnTo>
                <a:lnTo>
                  <a:pt x="145703" y="61472"/>
                </a:lnTo>
                <a:lnTo>
                  <a:pt x="127338" y="23720"/>
                </a:lnTo>
                <a:lnTo>
                  <a:pt x="92878" y="2401"/>
                </a:lnTo>
                <a:lnTo>
                  <a:pt x="79017" y="0"/>
                </a:lnTo>
                <a:close/>
              </a:path>
            </a:pathLst>
          </a:custGeom>
          <a:solidFill>
            <a:srgbClr val="E5E3E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6" name="object 426"/>
          <p:cNvSpPr/>
          <p:nvPr/>
        </p:nvSpPr>
        <p:spPr>
          <a:xfrm>
            <a:off x="3108250" y="5370318"/>
            <a:ext cx="147320" cy="147320"/>
          </a:xfrm>
          <a:custGeom>
            <a:avLst/>
            <a:gdLst/>
            <a:ahLst/>
            <a:cxnLst/>
            <a:rect l="l" t="t" r="r" b="b"/>
            <a:pathLst>
              <a:path w="147320" h="147320">
                <a:moveTo>
                  <a:pt x="79006" y="0"/>
                </a:moveTo>
                <a:lnTo>
                  <a:pt x="35928" y="10958"/>
                </a:lnTo>
                <a:lnTo>
                  <a:pt x="7864" y="39870"/>
                </a:lnTo>
                <a:lnTo>
                  <a:pt x="0" y="65849"/>
                </a:lnTo>
                <a:lnTo>
                  <a:pt x="1154" y="81959"/>
                </a:lnTo>
                <a:lnTo>
                  <a:pt x="18239" y="121300"/>
                </a:lnTo>
                <a:lnTo>
                  <a:pt x="50808" y="143748"/>
                </a:lnTo>
                <a:lnTo>
                  <a:pt x="73338" y="147308"/>
                </a:lnTo>
                <a:lnTo>
                  <a:pt x="87834" y="145884"/>
                </a:lnTo>
                <a:lnTo>
                  <a:pt x="124444" y="126726"/>
                </a:lnTo>
                <a:lnTo>
                  <a:pt x="144999" y="90999"/>
                </a:lnTo>
                <a:lnTo>
                  <a:pt x="147008" y="76690"/>
                </a:lnTo>
                <a:lnTo>
                  <a:pt x="145667" y="61503"/>
                </a:lnTo>
                <a:lnTo>
                  <a:pt x="127319" y="23745"/>
                </a:lnTo>
                <a:lnTo>
                  <a:pt x="92870" y="2412"/>
                </a:lnTo>
                <a:lnTo>
                  <a:pt x="79006" y="0"/>
                </a:lnTo>
                <a:close/>
              </a:path>
            </a:pathLst>
          </a:custGeom>
          <a:solidFill>
            <a:srgbClr val="E5E3E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7" name="object 427"/>
          <p:cNvSpPr/>
          <p:nvPr/>
        </p:nvSpPr>
        <p:spPr>
          <a:xfrm>
            <a:off x="3336231" y="5370318"/>
            <a:ext cx="147320" cy="147320"/>
          </a:xfrm>
          <a:custGeom>
            <a:avLst/>
            <a:gdLst/>
            <a:ahLst/>
            <a:cxnLst/>
            <a:rect l="l" t="t" r="r" b="b"/>
            <a:pathLst>
              <a:path w="147320" h="147320">
                <a:moveTo>
                  <a:pt x="79006" y="0"/>
                </a:moveTo>
                <a:lnTo>
                  <a:pt x="35950" y="10958"/>
                </a:lnTo>
                <a:lnTo>
                  <a:pt x="7872" y="39870"/>
                </a:lnTo>
                <a:lnTo>
                  <a:pt x="0" y="65849"/>
                </a:lnTo>
                <a:lnTo>
                  <a:pt x="1156" y="81959"/>
                </a:lnTo>
                <a:lnTo>
                  <a:pt x="18255" y="121300"/>
                </a:lnTo>
                <a:lnTo>
                  <a:pt x="50827" y="143748"/>
                </a:lnTo>
                <a:lnTo>
                  <a:pt x="73337" y="147308"/>
                </a:lnTo>
                <a:lnTo>
                  <a:pt x="87834" y="145884"/>
                </a:lnTo>
                <a:lnTo>
                  <a:pt x="124443" y="126726"/>
                </a:lnTo>
                <a:lnTo>
                  <a:pt x="144998" y="90999"/>
                </a:lnTo>
                <a:lnTo>
                  <a:pt x="147008" y="76690"/>
                </a:lnTo>
                <a:lnTo>
                  <a:pt x="145667" y="61503"/>
                </a:lnTo>
                <a:lnTo>
                  <a:pt x="127318" y="23745"/>
                </a:lnTo>
                <a:lnTo>
                  <a:pt x="92869" y="2412"/>
                </a:lnTo>
                <a:lnTo>
                  <a:pt x="79006" y="0"/>
                </a:lnTo>
                <a:close/>
              </a:path>
            </a:pathLst>
          </a:custGeom>
          <a:solidFill>
            <a:srgbClr val="E5E3E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8" name="object 428"/>
          <p:cNvSpPr/>
          <p:nvPr/>
        </p:nvSpPr>
        <p:spPr>
          <a:xfrm>
            <a:off x="3564219" y="5370318"/>
            <a:ext cx="147320" cy="147320"/>
          </a:xfrm>
          <a:custGeom>
            <a:avLst/>
            <a:gdLst/>
            <a:ahLst/>
            <a:cxnLst/>
            <a:rect l="l" t="t" r="r" b="b"/>
            <a:pathLst>
              <a:path w="147320" h="147320">
                <a:moveTo>
                  <a:pt x="79041" y="0"/>
                </a:moveTo>
                <a:lnTo>
                  <a:pt x="35962" y="10953"/>
                </a:lnTo>
                <a:lnTo>
                  <a:pt x="7878" y="39852"/>
                </a:lnTo>
                <a:lnTo>
                  <a:pt x="0" y="65820"/>
                </a:lnTo>
                <a:lnTo>
                  <a:pt x="1153" y="81932"/>
                </a:lnTo>
                <a:lnTo>
                  <a:pt x="18237" y="121277"/>
                </a:lnTo>
                <a:lnTo>
                  <a:pt x="50800" y="143735"/>
                </a:lnTo>
                <a:lnTo>
                  <a:pt x="73373" y="147308"/>
                </a:lnTo>
                <a:lnTo>
                  <a:pt x="87869" y="145884"/>
                </a:lnTo>
                <a:lnTo>
                  <a:pt x="124479" y="126726"/>
                </a:lnTo>
                <a:lnTo>
                  <a:pt x="145034" y="90999"/>
                </a:lnTo>
                <a:lnTo>
                  <a:pt x="147043" y="76690"/>
                </a:lnTo>
                <a:lnTo>
                  <a:pt x="145702" y="61503"/>
                </a:lnTo>
                <a:lnTo>
                  <a:pt x="127353" y="23745"/>
                </a:lnTo>
                <a:lnTo>
                  <a:pt x="92905" y="2412"/>
                </a:lnTo>
                <a:lnTo>
                  <a:pt x="79041" y="0"/>
                </a:lnTo>
                <a:close/>
              </a:path>
            </a:pathLst>
          </a:custGeom>
          <a:solidFill>
            <a:srgbClr val="E5E3E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9" name="object 429"/>
          <p:cNvSpPr/>
          <p:nvPr/>
        </p:nvSpPr>
        <p:spPr>
          <a:xfrm>
            <a:off x="3792200" y="5370327"/>
            <a:ext cx="147320" cy="147320"/>
          </a:xfrm>
          <a:custGeom>
            <a:avLst/>
            <a:gdLst/>
            <a:ahLst/>
            <a:cxnLst/>
            <a:rect l="l" t="t" r="r" b="b"/>
            <a:pathLst>
              <a:path w="147320" h="147320">
                <a:moveTo>
                  <a:pt x="79119" y="0"/>
                </a:moveTo>
                <a:lnTo>
                  <a:pt x="36006" y="10932"/>
                </a:lnTo>
                <a:lnTo>
                  <a:pt x="7899" y="39798"/>
                </a:lnTo>
                <a:lnTo>
                  <a:pt x="0" y="65740"/>
                </a:lnTo>
                <a:lnTo>
                  <a:pt x="1151" y="81869"/>
                </a:lnTo>
                <a:lnTo>
                  <a:pt x="18221" y="121244"/>
                </a:lnTo>
                <a:lnTo>
                  <a:pt x="50751" y="143717"/>
                </a:lnTo>
                <a:lnTo>
                  <a:pt x="73327" y="147299"/>
                </a:lnTo>
                <a:lnTo>
                  <a:pt x="87819" y="145877"/>
                </a:lnTo>
                <a:lnTo>
                  <a:pt x="124452" y="126739"/>
                </a:lnTo>
                <a:lnTo>
                  <a:pt x="145057" y="91048"/>
                </a:lnTo>
                <a:lnTo>
                  <a:pt x="147083" y="76751"/>
                </a:lnTo>
                <a:lnTo>
                  <a:pt x="145742" y="61558"/>
                </a:lnTo>
                <a:lnTo>
                  <a:pt x="127394" y="23790"/>
                </a:lnTo>
                <a:lnTo>
                  <a:pt x="92966" y="2430"/>
                </a:lnTo>
                <a:lnTo>
                  <a:pt x="79119" y="0"/>
                </a:lnTo>
                <a:close/>
              </a:path>
            </a:pathLst>
          </a:custGeom>
          <a:solidFill>
            <a:srgbClr val="E5E3E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0" name="object 430"/>
          <p:cNvSpPr/>
          <p:nvPr/>
        </p:nvSpPr>
        <p:spPr>
          <a:xfrm>
            <a:off x="4020213" y="5370318"/>
            <a:ext cx="147320" cy="147320"/>
          </a:xfrm>
          <a:custGeom>
            <a:avLst/>
            <a:gdLst/>
            <a:ahLst/>
            <a:cxnLst/>
            <a:rect l="l" t="t" r="r" b="b"/>
            <a:pathLst>
              <a:path w="147320" h="147320">
                <a:moveTo>
                  <a:pt x="79006" y="0"/>
                </a:moveTo>
                <a:lnTo>
                  <a:pt x="35928" y="10958"/>
                </a:lnTo>
                <a:lnTo>
                  <a:pt x="7864" y="39870"/>
                </a:lnTo>
                <a:lnTo>
                  <a:pt x="0" y="65849"/>
                </a:lnTo>
                <a:lnTo>
                  <a:pt x="1154" y="81959"/>
                </a:lnTo>
                <a:lnTo>
                  <a:pt x="18239" y="121300"/>
                </a:lnTo>
                <a:lnTo>
                  <a:pt x="50808" y="143748"/>
                </a:lnTo>
                <a:lnTo>
                  <a:pt x="73338" y="147308"/>
                </a:lnTo>
                <a:lnTo>
                  <a:pt x="87834" y="145884"/>
                </a:lnTo>
                <a:lnTo>
                  <a:pt x="124444" y="126726"/>
                </a:lnTo>
                <a:lnTo>
                  <a:pt x="144999" y="90999"/>
                </a:lnTo>
                <a:lnTo>
                  <a:pt x="147008" y="76690"/>
                </a:lnTo>
                <a:lnTo>
                  <a:pt x="145667" y="61503"/>
                </a:lnTo>
                <a:lnTo>
                  <a:pt x="127319" y="23745"/>
                </a:lnTo>
                <a:lnTo>
                  <a:pt x="92870" y="2412"/>
                </a:lnTo>
                <a:lnTo>
                  <a:pt x="79006" y="0"/>
                </a:lnTo>
                <a:close/>
              </a:path>
            </a:pathLst>
          </a:custGeom>
          <a:solidFill>
            <a:srgbClr val="E5E3E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1" name="object 431"/>
          <p:cNvSpPr/>
          <p:nvPr/>
        </p:nvSpPr>
        <p:spPr>
          <a:xfrm>
            <a:off x="4248192" y="5370318"/>
            <a:ext cx="147320" cy="147320"/>
          </a:xfrm>
          <a:custGeom>
            <a:avLst/>
            <a:gdLst/>
            <a:ahLst/>
            <a:cxnLst/>
            <a:rect l="l" t="t" r="r" b="b"/>
            <a:pathLst>
              <a:path w="147320" h="147320">
                <a:moveTo>
                  <a:pt x="79047" y="0"/>
                </a:moveTo>
                <a:lnTo>
                  <a:pt x="35970" y="10952"/>
                </a:lnTo>
                <a:lnTo>
                  <a:pt x="7881" y="39849"/>
                </a:lnTo>
                <a:lnTo>
                  <a:pt x="0" y="65815"/>
                </a:lnTo>
                <a:lnTo>
                  <a:pt x="1153" y="81927"/>
                </a:lnTo>
                <a:lnTo>
                  <a:pt x="18238" y="121271"/>
                </a:lnTo>
                <a:lnTo>
                  <a:pt x="50800" y="143732"/>
                </a:lnTo>
                <a:lnTo>
                  <a:pt x="73385" y="147308"/>
                </a:lnTo>
                <a:lnTo>
                  <a:pt x="87867" y="145884"/>
                </a:lnTo>
                <a:lnTo>
                  <a:pt x="124471" y="126726"/>
                </a:lnTo>
                <a:lnTo>
                  <a:pt x="145043" y="90999"/>
                </a:lnTo>
                <a:lnTo>
                  <a:pt x="147055" y="76690"/>
                </a:lnTo>
                <a:lnTo>
                  <a:pt x="145712" y="61503"/>
                </a:lnTo>
                <a:lnTo>
                  <a:pt x="127347" y="23745"/>
                </a:lnTo>
                <a:lnTo>
                  <a:pt x="92899" y="2412"/>
                </a:lnTo>
                <a:lnTo>
                  <a:pt x="79047" y="0"/>
                </a:lnTo>
                <a:close/>
              </a:path>
            </a:pathLst>
          </a:custGeom>
          <a:solidFill>
            <a:srgbClr val="E5E3E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2" name="object 432"/>
          <p:cNvSpPr/>
          <p:nvPr/>
        </p:nvSpPr>
        <p:spPr>
          <a:xfrm>
            <a:off x="4476176" y="5370322"/>
            <a:ext cx="147320" cy="147320"/>
          </a:xfrm>
          <a:custGeom>
            <a:avLst/>
            <a:gdLst/>
            <a:ahLst/>
            <a:cxnLst/>
            <a:rect l="l" t="t" r="r" b="b"/>
            <a:pathLst>
              <a:path w="147320" h="147320">
                <a:moveTo>
                  <a:pt x="79055" y="0"/>
                </a:moveTo>
                <a:lnTo>
                  <a:pt x="35952" y="10947"/>
                </a:lnTo>
                <a:lnTo>
                  <a:pt x="7875" y="39839"/>
                </a:lnTo>
                <a:lnTo>
                  <a:pt x="0" y="65802"/>
                </a:lnTo>
                <a:lnTo>
                  <a:pt x="1152" y="81921"/>
                </a:lnTo>
                <a:lnTo>
                  <a:pt x="18224" y="121276"/>
                </a:lnTo>
                <a:lnTo>
                  <a:pt x="50776" y="143735"/>
                </a:lnTo>
                <a:lnTo>
                  <a:pt x="73333" y="147304"/>
                </a:lnTo>
                <a:lnTo>
                  <a:pt x="87828" y="145881"/>
                </a:lnTo>
                <a:lnTo>
                  <a:pt x="124448" y="126732"/>
                </a:lnTo>
                <a:lnTo>
                  <a:pt x="145024" y="91020"/>
                </a:lnTo>
                <a:lnTo>
                  <a:pt x="147041" y="76716"/>
                </a:lnTo>
                <a:lnTo>
                  <a:pt x="145700" y="61527"/>
                </a:lnTo>
                <a:lnTo>
                  <a:pt x="127351" y="23765"/>
                </a:lnTo>
                <a:lnTo>
                  <a:pt x="92912" y="2420"/>
                </a:lnTo>
                <a:lnTo>
                  <a:pt x="79055" y="0"/>
                </a:lnTo>
                <a:close/>
              </a:path>
            </a:pathLst>
          </a:custGeom>
          <a:solidFill>
            <a:srgbClr val="E5E3E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3" name="object 433"/>
          <p:cNvSpPr/>
          <p:nvPr/>
        </p:nvSpPr>
        <p:spPr>
          <a:xfrm>
            <a:off x="4704199" y="5370318"/>
            <a:ext cx="147320" cy="147320"/>
          </a:xfrm>
          <a:custGeom>
            <a:avLst/>
            <a:gdLst/>
            <a:ahLst/>
            <a:cxnLst/>
            <a:rect l="l" t="t" r="r" b="b"/>
            <a:pathLst>
              <a:path w="147320" h="147320">
                <a:moveTo>
                  <a:pt x="79000" y="0"/>
                </a:moveTo>
                <a:lnTo>
                  <a:pt x="35926" y="10959"/>
                </a:lnTo>
                <a:lnTo>
                  <a:pt x="7862" y="39874"/>
                </a:lnTo>
                <a:lnTo>
                  <a:pt x="0" y="65853"/>
                </a:lnTo>
                <a:lnTo>
                  <a:pt x="1154" y="81963"/>
                </a:lnTo>
                <a:lnTo>
                  <a:pt x="18240" y="121302"/>
                </a:lnTo>
                <a:lnTo>
                  <a:pt x="50812" y="143749"/>
                </a:lnTo>
                <a:lnTo>
                  <a:pt x="73338" y="147308"/>
                </a:lnTo>
                <a:lnTo>
                  <a:pt x="87821" y="145884"/>
                </a:lnTo>
                <a:lnTo>
                  <a:pt x="124425" y="126726"/>
                </a:lnTo>
                <a:lnTo>
                  <a:pt x="144997" y="90999"/>
                </a:lnTo>
                <a:lnTo>
                  <a:pt x="147009" y="76690"/>
                </a:lnTo>
                <a:lnTo>
                  <a:pt x="145666" y="61503"/>
                </a:lnTo>
                <a:lnTo>
                  <a:pt x="127301" y="23745"/>
                </a:lnTo>
                <a:lnTo>
                  <a:pt x="92853" y="2412"/>
                </a:lnTo>
                <a:lnTo>
                  <a:pt x="79000" y="0"/>
                </a:lnTo>
                <a:close/>
              </a:path>
            </a:pathLst>
          </a:custGeom>
          <a:solidFill>
            <a:srgbClr val="E5E3E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4" name="object 434"/>
          <p:cNvSpPr/>
          <p:nvPr/>
        </p:nvSpPr>
        <p:spPr>
          <a:xfrm>
            <a:off x="4932184" y="5370322"/>
            <a:ext cx="147320" cy="147320"/>
          </a:xfrm>
          <a:custGeom>
            <a:avLst/>
            <a:gdLst/>
            <a:ahLst/>
            <a:cxnLst/>
            <a:rect l="l" t="t" r="r" b="b"/>
            <a:pathLst>
              <a:path w="147320" h="147320">
                <a:moveTo>
                  <a:pt x="79054" y="0"/>
                </a:moveTo>
                <a:lnTo>
                  <a:pt x="35974" y="10947"/>
                </a:lnTo>
                <a:lnTo>
                  <a:pt x="7884" y="39839"/>
                </a:lnTo>
                <a:lnTo>
                  <a:pt x="0" y="65802"/>
                </a:lnTo>
                <a:lnTo>
                  <a:pt x="1153" y="81921"/>
                </a:lnTo>
                <a:lnTo>
                  <a:pt x="18241" y="121276"/>
                </a:lnTo>
                <a:lnTo>
                  <a:pt x="50794" y="143735"/>
                </a:lnTo>
                <a:lnTo>
                  <a:pt x="73333" y="147304"/>
                </a:lnTo>
                <a:lnTo>
                  <a:pt x="87827" y="145881"/>
                </a:lnTo>
                <a:lnTo>
                  <a:pt x="124447" y="126732"/>
                </a:lnTo>
                <a:lnTo>
                  <a:pt x="145024" y="91020"/>
                </a:lnTo>
                <a:lnTo>
                  <a:pt x="147040" y="76716"/>
                </a:lnTo>
                <a:lnTo>
                  <a:pt x="145699" y="61527"/>
                </a:lnTo>
                <a:lnTo>
                  <a:pt x="127351" y="23765"/>
                </a:lnTo>
                <a:lnTo>
                  <a:pt x="92911" y="2420"/>
                </a:lnTo>
                <a:lnTo>
                  <a:pt x="79054" y="0"/>
                </a:lnTo>
                <a:close/>
              </a:path>
            </a:pathLst>
          </a:custGeom>
          <a:solidFill>
            <a:srgbClr val="E5E3E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5" name="object 435"/>
          <p:cNvSpPr/>
          <p:nvPr/>
        </p:nvSpPr>
        <p:spPr>
          <a:xfrm>
            <a:off x="5160163" y="5370322"/>
            <a:ext cx="147320" cy="147320"/>
          </a:xfrm>
          <a:custGeom>
            <a:avLst/>
            <a:gdLst/>
            <a:ahLst/>
            <a:cxnLst/>
            <a:rect l="l" t="t" r="r" b="b"/>
            <a:pathLst>
              <a:path w="147320" h="147320">
                <a:moveTo>
                  <a:pt x="79048" y="0"/>
                </a:moveTo>
                <a:lnTo>
                  <a:pt x="35972" y="10948"/>
                </a:lnTo>
                <a:lnTo>
                  <a:pt x="7883" y="39842"/>
                </a:lnTo>
                <a:lnTo>
                  <a:pt x="0" y="65807"/>
                </a:lnTo>
                <a:lnTo>
                  <a:pt x="1154" y="81924"/>
                </a:lnTo>
                <a:lnTo>
                  <a:pt x="18243" y="121278"/>
                </a:lnTo>
                <a:lnTo>
                  <a:pt x="50798" y="143736"/>
                </a:lnTo>
                <a:lnTo>
                  <a:pt x="73333" y="147304"/>
                </a:lnTo>
                <a:lnTo>
                  <a:pt x="87813" y="145881"/>
                </a:lnTo>
                <a:lnTo>
                  <a:pt x="124428" y="126732"/>
                </a:lnTo>
                <a:lnTo>
                  <a:pt x="145021" y="91020"/>
                </a:lnTo>
                <a:lnTo>
                  <a:pt x="147041" y="76716"/>
                </a:lnTo>
                <a:lnTo>
                  <a:pt x="145698" y="61527"/>
                </a:lnTo>
                <a:lnTo>
                  <a:pt x="127333" y="23765"/>
                </a:lnTo>
                <a:lnTo>
                  <a:pt x="92894" y="2420"/>
                </a:lnTo>
                <a:lnTo>
                  <a:pt x="79048" y="0"/>
                </a:lnTo>
                <a:close/>
              </a:path>
            </a:pathLst>
          </a:custGeom>
          <a:solidFill>
            <a:srgbClr val="E5E3E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6" name="object 436"/>
          <p:cNvSpPr/>
          <p:nvPr/>
        </p:nvSpPr>
        <p:spPr>
          <a:xfrm>
            <a:off x="5388190" y="5370322"/>
            <a:ext cx="147320" cy="147320"/>
          </a:xfrm>
          <a:custGeom>
            <a:avLst/>
            <a:gdLst/>
            <a:ahLst/>
            <a:cxnLst/>
            <a:rect l="l" t="t" r="r" b="b"/>
            <a:pathLst>
              <a:path w="147320" h="147320">
                <a:moveTo>
                  <a:pt x="79008" y="0"/>
                </a:moveTo>
                <a:lnTo>
                  <a:pt x="35930" y="10954"/>
                </a:lnTo>
                <a:lnTo>
                  <a:pt x="7865" y="39864"/>
                </a:lnTo>
                <a:lnTo>
                  <a:pt x="0" y="65840"/>
                </a:lnTo>
                <a:lnTo>
                  <a:pt x="1154" y="81956"/>
                </a:lnTo>
                <a:lnTo>
                  <a:pt x="18243" y="121307"/>
                </a:lnTo>
                <a:lnTo>
                  <a:pt x="50806" y="143752"/>
                </a:lnTo>
                <a:lnTo>
                  <a:pt x="73287" y="147304"/>
                </a:lnTo>
                <a:lnTo>
                  <a:pt x="87781" y="145881"/>
                </a:lnTo>
                <a:lnTo>
                  <a:pt x="124401" y="126732"/>
                </a:lnTo>
                <a:lnTo>
                  <a:pt x="144977" y="91020"/>
                </a:lnTo>
                <a:lnTo>
                  <a:pt x="146994" y="76716"/>
                </a:lnTo>
                <a:lnTo>
                  <a:pt x="145653" y="61527"/>
                </a:lnTo>
                <a:lnTo>
                  <a:pt x="127305" y="23765"/>
                </a:lnTo>
                <a:lnTo>
                  <a:pt x="92865" y="2420"/>
                </a:lnTo>
                <a:lnTo>
                  <a:pt x="79008" y="0"/>
                </a:lnTo>
                <a:close/>
              </a:path>
            </a:pathLst>
          </a:custGeom>
          <a:solidFill>
            <a:srgbClr val="E5E3E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7" name="object 437"/>
          <p:cNvSpPr/>
          <p:nvPr/>
        </p:nvSpPr>
        <p:spPr>
          <a:xfrm>
            <a:off x="5616163" y="5370318"/>
            <a:ext cx="147320" cy="147320"/>
          </a:xfrm>
          <a:custGeom>
            <a:avLst/>
            <a:gdLst/>
            <a:ahLst/>
            <a:cxnLst/>
            <a:rect l="l" t="t" r="r" b="b"/>
            <a:pathLst>
              <a:path w="147320" h="147320">
                <a:moveTo>
                  <a:pt x="79006" y="0"/>
                </a:moveTo>
                <a:lnTo>
                  <a:pt x="35950" y="10958"/>
                </a:lnTo>
                <a:lnTo>
                  <a:pt x="7872" y="39870"/>
                </a:lnTo>
                <a:lnTo>
                  <a:pt x="0" y="65849"/>
                </a:lnTo>
                <a:lnTo>
                  <a:pt x="1156" y="81959"/>
                </a:lnTo>
                <a:lnTo>
                  <a:pt x="18255" y="121300"/>
                </a:lnTo>
                <a:lnTo>
                  <a:pt x="50827" y="143748"/>
                </a:lnTo>
                <a:lnTo>
                  <a:pt x="73337" y="147308"/>
                </a:lnTo>
                <a:lnTo>
                  <a:pt x="87834" y="145884"/>
                </a:lnTo>
                <a:lnTo>
                  <a:pt x="124443" y="126726"/>
                </a:lnTo>
                <a:lnTo>
                  <a:pt x="144998" y="90999"/>
                </a:lnTo>
                <a:lnTo>
                  <a:pt x="147008" y="76690"/>
                </a:lnTo>
                <a:lnTo>
                  <a:pt x="145667" y="61503"/>
                </a:lnTo>
                <a:lnTo>
                  <a:pt x="127318" y="23745"/>
                </a:lnTo>
                <a:lnTo>
                  <a:pt x="92869" y="2412"/>
                </a:lnTo>
                <a:lnTo>
                  <a:pt x="79006" y="0"/>
                </a:lnTo>
                <a:close/>
              </a:path>
            </a:pathLst>
          </a:custGeom>
          <a:solidFill>
            <a:srgbClr val="E5E3E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8" name="object 438"/>
          <p:cNvSpPr/>
          <p:nvPr/>
        </p:nvSpPr>
        <p:spPr>
          <a:xfrm>
            <a:off x="5844141" y="5370318"/>
            <a:ext cx="147320" cy="147320"/>
          </a:xfrm>
          <a:custGeom>
            <a:avLst/>
            <a:gdLst/>
            <a:ahLst/>
            <a:cxnLst/>
            <a:rect l="l" t="t" r="r" b="b"/>
            <a:pathLst>
              <a:path w="147320" h="147320">
                <a:moveTo>
                  <a:pt x="79042" y="0"/>
                </a:moveTo>
                <a:lnTo>
                  <a:pt x="35968" y="10953"/>
                </a:lnTo>
                <a:lnTo>
                  <a:pt x="7881" y="39851"/>
                </a:lnTo>
                <a:lnTo>
                  <a:pt x="0" y="65819"/>
                </a:lnTo>
                <a:lnTo>
                  <a:pt x="1153" y="81930"/>
                </a:lnTo>
                <a:lnTo>
                  <a:pt x="18240" y="121273"/>
                </a:lnTo>
                <a:lnTo>
                  <a:pt x="50803" y="143732"/>
                </a:lnTo>
                <a:lnTo>
                  <a:pt x="73385" y="147308"/>
                </a:lnTo>
                <a:lnTo>
                  <a:pt x="87856" y="145884"/>
                </a:lnTo>
                <a:lnTo>
                  <a:pt x="124457" y="126726"/>
                </a:lnTo>
                <a:lnTo>
                  <a:pt x="145041" y="90999"/>
                </a:lnTo>
                <a:lnTo>
                  <a:pt x="147055" y="76690"/>
                </a:lnTo>
                <a:lnTo>
                  <a:pt x="145711" y="61503"/>
                </a:lnTo>
                <a:lnTo>
                  <a:pt x="127334" y="23745"/>
                </a:lnTo>
                <a:lnTo>
                  <a:pt x="92886" y="2412"/>
                </a:lnTo>
                <a:lnTo>
                  <a:pt x="79042" y="0"/>
                </a:lnTo>
                <a:close/>
              </a:path>
            </a:pathLst>
          </a:custGeom>
          <a:solidFill>
            <a:srgbClr val="E5E3E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9" name="object 439"/>
          <p:cNvSpPr/>
          <p:nvPr/>
        </p:nvSpPr>
        <p:spPr>
          <a:xfrm>
            <a:off x="6072126" y="5370322"/>
            <a:ext cx="147320" cy="147320"/>
          </a:xfrm>
          <a:custGeom>
            <a:avLst/>
            <a:gdLst/>
            <a:ahLst/>
            <a:cxnLst/>
            <a:rect l="l" t="t" r="r" b="b"/>
            <a:pathLst>
              <a:path w="147320" h="147320">
                <a:moveTo>
                  <a:pt x="79054" y="0"/>
                </a:moveTo>
                <a:lnTo>
                  <a:pt x="35974" y="10947"/>
                </a:lnTo>
                <a:lnTo>
                  <a:pt x="7884" y="39839"/>
                </a:lnTo>
                <a:lnTo>
                  <a:pt x="0" y="65802"/>
                </a:lnTo>
                <a:lnTo>
                  <a:pt x="1153" y="81921"/>
                </a:lnTo>
                <a:lnTo>
                  <a:pt x="18241" y="121276"/>
                </a:lnTo>
                <a:lnTo>
                  <a:pt x="50794" y="143735"/>
                </a:lnTo>
                <a:lnTo>
                  <a:pt x="73333" y="147304"/>
                </a:lnTo>
                <a:lnTo>
                  <a:pt x="87827" y="145881"/>
                </a:lnTo>
                <a:lnTo>
                  <a:pt x="124447" y="126732"/>
                </a:lnTo>
                <a:lnTo>
                  <a:pt x="145024" y="91020"/>
                </a:lnTo>
                <a:lnTo>
                  <a:pt x="147040" y="76716"/>
                </a:lnTo>
                <a:lnTo>
                  <a:pt x="145699" y="61527"/>
                </a:lnTo>
                <a:lnTo>
                  <a:pt x="127351" y="23765"/>
                </a:lnTo>
                <a:lnTo>
                  <a:pt x="92911" y="2420"/>
                </a:lnTo>
                <a:lnTo>
                  <a:pt x="79054" y="0"/>
                </a:lnTo>
                <a:close/>
              </a:path>
            </a:pathLst>
          </a:custGeom>
          <a:solidFill>
            <a:srgbClr val="E5E3E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0" name="object 440"/>
          <p:cNvSpPr/>
          <p:nvPr/>
        </p:nvSpPr>
        <p:spPr>
          <a:xfrm>
            <a:off x="6300145" y="5370318"/>
            <a:ext cx="147320" cy="147320"/>
          </a:xfrm>
          <a:custGeom>
            <a:avLst/>
            <a:gdLst/>
            <a:ahLst/>
            <a:cxnLst/>
            <a:rect l="l" t="t" r="r" b="b"/>
            <a:pathLst>
              <a:path w="147320" h="147320">
                <a:moveTo>
                  <a:pt x="79006" y="0"/>
                </a:moveTo>
                <a:lnTo>
                  <a:pt x="35928" y="10958"/>
                </a:lnTo>
                <a:lnTo>
                  <a:pt x="7864" y="39870"/>
                </a:lnTo>
                <a:lnTo>
                  <a:pt x="0" y="65849"/>
                </a:lnTo>
                <a:lnTo>
                  <a:pt x="1154" y="81959"/>
                </a:lnTo>
                <a:lnTo>
                  <a:pt x="18239" y="121300"/>
                </a:lnTo>
                <a:lnTo>
                  <a:pt x="50808" y="143748"/>
                </a:lnTo>
                <a:lnTo>
                  <a:pt x="73338" y="147308"/>
                </a:lnTo>
                <a:lnTo>
                  <a:pt x="87834" y="145884"/>
                </a:lnTo>
                <a:lnTo>
                  <a:pt x="124444" y="126726"/>
                </a:lnTo>
                <a:lnTo>
                  <a:pt x="144999" y="90999"/>
                </a:lnTo>
                <a:lnTo>
                  <a:pt x="147008" y="76690"/>
                </a:lnTo>
                <a:lnTo>
                  <a:pt x="145667" y="61503"/>
                </a:lnTo>
                <a:lnTo>
                  <a:pt x="127319" y="23745"/>
                </a:lnTo>
                <a:lnTo>
                  <a:pt x="92870" y="2412"/>
                </a:lnTo>
                <a:lnTo>
                  <a:pt x="79006" y="0"/>
                </a:lnTo>
                <a:close/>
              </a:path>
            </a:pathLst>
          </a:custGeom>
          <a:solidFill>
            <a:srgbClr val="E5E3E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1" name="object 441"/>
          <p:cNvSpPr/>
          <p:nvPr/>
        </p:nvSpPr>
        <p:spPr>
          <a:xfrm>
            <a:off x="6528085" y="5370312"/>
            <a:ext cx="147320" cy="147320"/>
          </a:xfrm>
          <a:custGeom>
            <a:avLst/>
            <a:gdLst/>
            <a:ahLst/>
            <a:cxnLst/>
            <a:rect l="l" t="t" r="r" b="b"/>
            <a:pathLst>
              <a:path w="147320" h="147320">
                <a:moveTo>
                  <a:pt x="79017" y="0"/>
                </a:moveTo>
                <a:lnTo>
                  <a:pt x="35971" y="10961"/>
                </a:lnTo>
                <a:lnTo>
                  <a:pt x="7881" y="39872"/>
                </a:lnTo>
                <a:lnTo>
                  <a:pt x="0" y="65849"/>
                </a:lnTo>
                <a:lnTo>
                  <a:pt x="1155" y="81952"/>
                </a:lnTo>
                <a:lnTo>
                  <a:pt x="18256" y="121280"/>
                </a:lnTo>
                <a:lnTo>
                  <a:pt x="50835" y="143736"/>
                </a:lnTo>
                <a:lnTo>
                  <a:pt x="73425" y="147313"/>
                </a:lnTo>
                <a:lnTo>
                  <a:pt x="87910" y="145889"/>
                </a:lnTo>
                <a:lnTo>
                  <a:pt x="124501" y="126718"/>
                </a:lnTo>
                <a:lnTo>
                  <a:pt x="145044" y="90971"/>
                </a:lnTo>
                <a:lnTo>
                  <a:pt x="147047" y="76655"/>
                </a:lnTo>
                <a:lnTo>
                  <a:pt x="145703" y="61472"/>
                </a:lnTo>
                <a:lnTo>
                  <a:pt x="127338" y="23720"/>
                </a:lnTo>
                <a:lnTo>
                  <a:pt x="92878" y="2401"/>
                </a:lnTo>
                <a:lnTo>
                  <a:pt x="79017" y="0"/>
                </a:lnTo>
                <a:close/>
              </a:path>
            </a:pathLst>
          </a:custGeom>
          <a:solidFill>
            <a:srgbClr val="E5E3E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2" name="object 442"/>
          <p:cNvSpPr/>
          <p:nvPr/>
        </p:nvSpPr>
        <p:spPr>
          <a:xfrm>
            <a:off x="6756112" y="5370323"/>
            <a:ext cx="147320" cy="147320"/>
          </a:xfrm>
          <a:custGeom>
            <a:avLst/>
            <a:gdLst/>
            <a:ahLst/>
            <a:cxnLst/>
            <a:rect l="l" t="t" r="r" b="b"/>
            <a:pathLst>
              <a:path w="147320" h="147320">
                <a:moveTo>
                  <a:pt x="79070" y="0"/>
                </a:moveTo>
                <a:lnTo>
                  <a:pt x="35982" y="10943"/>
                </a:lnTo>
                <a:lnTo>
                  <a:pt x="7888" y="39829"/>
                </a:lnTo>
                <a:lnTo>
                  <a:pt x="0" y="65786"/>
                </a:lnTo>
                <a:lnTo>
                  <a:pt x="1153" y="81908"/>
                </a:lnTo>
                <a:lnTo>
                  <a:pt x="18236" y="121268"/>
                </a:lnTo>
                <a:lnTo>
                  <a:pt x="50784" y="143730"/>
                </a:lnTo>
                <a:lnTo>
                  <a:pt x="73331" y="147303"/>
                </a:lnTo>
                <a:lnTo>
                  <a:pt x="87825" y="145880"/>
                </a:lnTo>
                <a:lnTo>
                  <a:pt x="124448" y="126734"/>
                </a:lnTo>
                <a:lnTo>
                  <a:pt x="145032" y="91027"/>
                </a:lnTo>
                <a:lnTo>
                  <a:pt x="147051" y="76725"/>
                </a:lnTo>
                <a:lnTo>
                  <a:pt x="145710" y="61535"/>
                </a:lnTo>
                <a:lnTo>
                  <a:pt x="127362" y="23771"/>
                </a:lnTo>
                <a:lnTo>
                  <a:pt x="92925" y="2422"/>
                </a:lnTo>
                <a:lnTo>
                  <a:pt x="79070" y="0"/>
                </a:lnTo>
                <a:close/>
              </a:path>
            </a:pathLst>
          </a:custGeom>
          <a:solidFill>
            <a:srgbClr val="E5E3E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3" name="object 443"/>
          <p:cNvSpPr/>
          <p:nvPr/>
        </p:nvSpPr>
        <p:spPr>
          <a:xfrm>
            <a:off x="6983965" y="5370314"/>
            <a:ext cx="146685" cy="147320"/>
          </a:xfrm>
          <a:custGeom>
            <a:avLst/>
            <a:gdLst/>
            <a:ahLst/>
            <a:cxnLst/>
            <a:rect l="l" t="t" r="r" b="b"/>
            <a:pathLst>
              <a:path w="146684" h="147320">
                <a:moveTo>
                  <a:pt x="73504" y="0"/>
                </a:moveTo>
                <a:lnTo>
                  <a:pt x="33224" y="12015"/>
                </a:lnTo>
                <a:lnTo>
                  <a:pt x="6540" y="43095"/>
                </a:lnTo>
                <a:lnTo>
                  <a:pt x="0" y="70728"/>
                </a:lnTo>
                <a:lnTo>
                  <a:pt x="1358" y="85836"/>
                </a:lnTo>
                <a:lnTo>
                  <a:pt x="19865" y="123434"/>
                </a:lnTo>
                <a:lnTo>
                  <a:pt x="54516" y="144588"/>
                </a:lnTo>
                <a:lnTo>
                  <a:pt x="68431" y="146905"/>
                </a:lnTo>
                <a:lnTo>
                  <a:pt x="84023" y="145628"/>
                </a:lnTo>
                <a:lnTo>
                  <a:pt x="122421" y="127735"/>
                </a:lnTo>
                <a:lnTo>
                  <a:pt x="144105" y="94003"/>
                </a:lnTo>
                <a:lnTo>
                  <a:pt x="146696" y="80407"/>
                </a:lnTo>
                <a:lnTo>
                  <a:pt x="145498" y="64459"/>
                </a:lnTo>
                <a:lnTo>
                  <a:pt x="128129" y="25432"/>
                </a:lnTo>
                <a:lnTo>
                  <a:pt x="95155" y="3285"/>
                </a:lnTo>
                <a:lnTo>
                  <a:pt x="73504" y="0"/>
                </a:lnTo>
                <a:close/>
              </a:path>
            </a:pathLst>
          </a:custGeom>
          <a:solidFill>
            <a:srgbClr val="E5E3E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4" name="object 444"/>
          <p:cNvSpPr/>
          <p:nvPr/>
        </p:nvSpPr>
        <p:spPr>
          <a:xfrm>
            <a:off x="7212067" y="5370312"/>
            <a:ext cx="147320" cy="147320"/>
          </a:xfrm>
          <a:custGeom>
            <a:avLst/>
            <a:gdLst/>
            <a:ahLst/>
            <a:cxnLst/>
            <a:rect l="l" t="t" r="r" b="b"/>
            <a:pathLst>
              <a:path w="147320" h="147320">
                <a:moveTo>
                  <a:pt x="79017" y="0"/>
                </a:moveTo>
                <a:lnTo>
                  <a:pt x="35971" y="10961"/>
                </a:lnTo>
                <a:lnTo>
                  <a:pt x="7881" y="39872"/>
                </a:lnTo>
                <a:lnTo>
                  <a:pt x="0" y="65849"/>
                </a:lnTo>
                <a:lnTo>
                  <a:pt x="1155" y="81952"/>
                </a:lnTo>
                <a:lnTo>
                  <a:pt x="18256" y="121280"/>
                </a:lnTo>
                <a:lnTo>
                  <a:pt x="50835" y="143736"/>
                </a:lnTo>
                <a:lnTo>
                  <a:pt x="73425" y="147313"/>
                </a:lnTo>
                <a:lnTo>
                  <a:pt x="87910" y="145889"/>
                </a:lnTo>
                <a:lnTo>
                  <a:pt x="124501" y="126718"/>
                </a:lnTo>
                <a:lnTo>
                  <a:pt x="145044" y="90971"/>
                </a:lnTo>
                <a:lnTo>
                  <a:pt x="147047" y="76655"/>
                </a:lnTo>
                <a:lnTo>
                  <a:pt x="145703" y="61472"/>
                </a:lnTo>
                <a:lnTo>
                  <a:pt x="127338" y="23720"/>
                </a:lnTo>
                <a:lnTo>
                  <a:pt x="92878" y="2401"/>
                </a:lnTo>
                <a:lnTo>
                  <a:pt x="79017" y="0"/>
                </a:lnTo>
                <a:close/>
              </a:path>
            </a:pathLst>
          </a:custGeom>
          <a:solidFill>
            <a:srgbClr val="E5E3E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5" name="object 445"/>
          <p:cNvSpPr/>
          <p:nvPr/>
        </p:nvSpPr>
        <p:spPr>
          <a:xfrm>
            <a:off x="7440100" y="5370318"/>
            <a:ext cx="147320" cy="147320"/>
          </a:xfrm>
          <a:custGeom>
            <a:avLst/>
            <a:gdLst/>
            <a:ahLst/>
            <a:cxnLst/>
            <a:rect l="l" t="t" r="r" b="b"/>
            <a:pathLst>
              <a:path w="147320" h="147320">
                <a:moveTo>
                  <a:pt x="79035" y="0"/>
                </a:moveTo>
                <a:lnTo>
                  <a:pt x="35959" y="10954"/>
                </a:lnTo>
                <a:lnTo>
                  <a:pt x="7877" y="39855"/>
                </a:lnTo>
                <a:lnTo>
                  <a:pt x="0" y="65825"/>
                </a:lnTo>
                <a:lnTo>
                  <a:pt x="1154" y="81936"/>
                </a:lnTo>
                <a:lnTo>
                  <a:pt x="18239" y="121279"/>
                </a:lnTo>
                <a:lnTo>
                  <a:pt x="50803" y="143736"/>
                </a:lnTo>
                <a:lnTo>
                  <a:pt x="73373" y="147308"/>
                </a:lnTo>
                <a:lnTo>
                  <a:pt x="87855" y="145884"/>
                </a:lnTo>
                <a:lnTo>
                  <a:pt x="124460" y="126726"/>
                </a:lnTo>
                <a:lnTo>
                  <a:pt x="145031" y="90999"/>
                </a:lnTo>
                <a:lnTo>
                  <a:pt x="147044" y="76690"/>
                </a:lnTo>
                <a:lnTo>
                  <a:pt x="145700" y="61503"/>
                </a:lnTo>
                <a:lnTo>
                  <a:pt x="127336" y="23745"/>
                </a:lnTo>
                <a:lnTo>
                  <a:pt x="92888" y="2412"/>
                </a:lnTo>
                <a:lnTo>
                  <a:pt x="79035" y="0"/>
                </a:lnTo>
                <a:close/>
              </a:path>
            </a:pathLst>
          </a:custGeom>
          <a:solidFill>
            <a:srgbClr val="E5E3E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6" name="object 446"/>
          <p:cNvSpPr/>
          <p:nvPr/>
        </p:nvSpPr>
        <p:spPr>
          <a:xfrm>
            <a:off x="1106005" y="5649834"/>
            <a:ext cx="47625" cy="43180"/>
          </a:xfrm>
          <a:custGeom>
            <a:avLst/>
            <a:gdLst/>
            <a:ahLst/>
            <a:cxnLst/>
            <a:rect l="l" t="t" r="r" b="b"/>
            <a:pathLst>
              <a:path w="47625" h="43179">
                <a:moveTo>
                  <a:pt x="32876" y="0"/>
                </a:moveTo>
                <a:lnTo>
                  <a:pt x="15714" y="1491"/>
                </a:lnTo>
                <a:lnTo>
                  <a:pt x="4804" y="8202"/>
                </a:lnTo>
                <a:lnTo>
                  <a:pt x="0" y="18459"/>
                </a:lnTo>
                <a:lnTo>
                  <a:pt x="3344" y="33536"/>
                </a:lnTo>
                <a:lnTo>
                  <a:pt x="12496" y="43047"/>
                </a:lnTo>
                <a:lnTo>
                  <a:pt x="30219" y="42411"/>
                </a:lnTo>
                <a:lnTo>
                  <a:pt x="41553" y="36612"/>
                </a:lnTo>
                <a:lnTo>
                  <a:pt x="46934" y="27225"/>
                </a:lnTo>
                <a:lnTo>
                  <a:pt x="47530" y="22016"/>
                </a:lnTo>
                <a:lnTo>
                  <a:pt x="43435" y="8647"/>
                </a:lnTo>
                <a:lnTo>
                  <a:pt x="32876" y="0"/>
                </a:lnTo>
                <a:close/>
              </a:path>
            </a:pathLst>
          </a:custGeom>
          <a:solidFill>
            <a:srgbClr val="E5E3E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7" name="object 447"/>
          <p:cNvSpPr/>
          <p:nvPr/>
        </p:nvSpPr>
        <p:spPr>
          <a:xfrm>
            <a:off x="1284468" y="5598474"/>
            <a:ext cx="146685" cy="147320"/>
          </a:xfrm>
          <a:custGeom>
            <a:avLst/>
            <a:gdLst/>
            <a:ahLst/>
            <a:cxnLst/>
            <a:rect l="l" t="t" r="r" b="b"/>
            <a:pathLst>
              <a:path w="146684" h="147320">
                <a:moveTo>
                  <a:pt x="78268" y="0"/>
                </a:moveTo>
                <a:lnTo>
                  <a:pt x="35465" y="11109"/>
                </a:lnTo>
                <a:lnTo>
                  <a:pt x="7629" y="40309"/>
                </a:lnTo>
                <a:lnTo>
                  <a:pt x="0" y="66497"/>
                </a:lnTo>
                <a:lnTo>
                  <a:pt x="1195" y="82459"/>
                </a:lnTo>
                <a:lnTo>
                  <a:pt x="18548" y="121492"/>
                </a:lnTo>
                <a:lnTo>
                  <a:pt x="51519" y="143623"/>
                </a:lnTo>
                <a:lnTo>
                  <a:pt x="73190" y="146905"/>
                </a:lnTo>
                <a:lnTo>
                  <a:pt x="87668" y="145480"/>
                </a:lnTo>
                <a:lnTo>
                  <a:pt x="124252" y="126295"/>
                </a:lnTo>
                <a:lnTo>
                  <a:pt x="144738" y="90516"/>
                </a:lnTo>
                <a:lnTo>
                  <a:pt x="146695" y="76184"/>
                </a:lnTo>
                <a:lnTo>
                  <a:pt x="145337" y="61074"/>
                </a:lnTo>
                <a:lnTo>
                  <a:pt x="126831" y="23473"/>
                </a:lnTo>
                <a:lnTo>
                  <a:pt x="92182" y="2318"/>
                </a:lnTo>
                <a:lnTo>
                  <a:pt x="78268" y="0"/>
                </a:lnTo>
                <a:close/>
              </a:path>
            </a:pathLst>
          </a:custGeom>
          <a:solidFill>
            <a:srgbClr val="E5E3E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8" name="object 448"/>
          <p:cNvSpPr/>
          <p:nvPr/>
        </p:nvSpPr>
        <p:spPr>
          <a:xfrm>
            <a:off x="1512295" y="5598334"/>
            <a:ext cx="147320" cy="147320"/>
          </a:xfrm>
          <a:custGeom>
            <a:avLst/>
            <a:gdLst/>
            <a:ahLst/>
            <a:cxnLst/>
            <a:rect l="l" t="t" r="r" b="b"/>
            <a:pathLst>
              <a:path w="147319" h="147320">
                <a:moveTo>
                  <a:pt x="79018" y="0"/>
                </a:moveTo>
                <a:lnTo>
                  <a:pt x="35949" y="10953"/>
                </a:lnTo>
                <a:lnTo>
                  <a:pt x="7868" y="39856"/>
                </a:lnTo>
                <a:lnTo>
                  <a:pt x="0" y="65834"/>
                </a:lnTo>
                <a:lnTo>
                  <a:pt x="1156" y="81936"/>
                </a:lnTo>
                <a:lnTo>
                  <a:pt x="18257" y="121261"/>
                </a:lnTo>
                <a:lnTo>
                  <a:pt x="50842" y="143708"/>
                </a:lnTo>
                <a:lnTo>
                  <a:pt x="73390" y="147272"/>
                </a:lnTo>
                <a:lnTo>
                  <a:pt x="87862" y="145849"/>
                </a:lnTo>
                <a:lnTo>
                  <a:pt x="124462" y="126690"/>
                </a:lnTo>
                <a:lnTo>
                  <a:pt x="145046" y="90964"/>
                </a:lnTo>
                <a:lnTo>
                  <a:pt x="147061" y="76654"/>
                </a:lnTo>
                <a:lnTo>
                  <a:pt x="145715" y="61465"/>
                </a:lnTo>
                <a:lnTo>
                  <a:pt x="127330" y="23717"/>
                </a:lnTo>
                <a:lnTo>
                  <a:pt x="92867" y="2405"/>
                </a:lnTo>
                <a:lnTo>
                  <a:pt x="79018" y="0"/>
                </a:lnTo>
                <a:close/>
              </a:path>
            </a:pathLst>
          </a:custGeom>
          <a:solidFill>
            <a:srgbClr val="E5E3E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9" name="object 449"/>
          <p:cNvSpPr/>
          <p:nvPr/>
        </p:nvSpPr>
        <p:spPr>
          <a:xfrm>
            <a:off x="1740280" y="5598338"/>
            <a:ext cx="147320" cy="147320"/>
          </a:xfrm>
          <a:custGeom>
            <a:avLst/>
            <a:gdLst/>
            <a:ahLst/>
            <a:cxnLst/>
            <a:rect l="l" t="t" r="r" b="b"/>
            <a:pathLst>
              <a:path w="147319" h="147320">
                <a:moveTo>
                  <a:pt x="79030" y="0"/>
                </a:moveTo>
                <a:lnTo>
                  <a:pt x="35955" y="10948"/>
                </a:lnTo>
                <a:lnTo>
                  <a:pt x="7871" y="39844"/>
                </a:lnTo>
                <a:lnTo>
                  <a:pt x="0" y="65817"/>
                </a:lnTo>
                <a:lnTo>
                  <a:pt x="1156" y="81926"/>
                </a:lnTo>
                <a:lnTo>
                  <a:pt x="18258" y="121264"/>
                </a:lnTo>
                <a:lnTo>
                  <a:pt x="50833" y="143710"/>
                </a:lnTo>
                <a:lnTo>
                  <a:pt x="73338" y="147268"/>
                </a:lnTo>
                <a:lnTo>
                  <a:pt x="87833" y="145845"/>
                </a:lnTo>
                <a:lnTo>
                  <a:pt x="124452" y="126696"/>
                </a:lnTo>
                <a:lnTo>
                  <a:pt x="145029" y="90985"/>
                </a:lnTo>
                <a:lnTo>
                  <a:pt x="147045" y="76681"/>
                </a:lnTo>
                <a:lnTo>
                  <a:pt x="145704" y="61489"/>
                </a:lnTo>
                <a:lnTo>
                  <a:pt x="127347" y="23736"/>
                </a:lnTo>
                <a:lnTo>
                  <a:pt x="92892" y="2413"/>
                </a:lnTo>
                <a:lnTo>
                  <a:pt x="79030" y="0"/>
                </a:lnTo>
                <a:close/>
              </a:path>
            </a:pathLst>
          </a:custGeom>
          <a:solidFill>
            <a:srgbClr val="E5E3E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0" name="object 450"/>
          <p:cNvSpPr/>
          <p:nvPr/>
        </p:nvSpPr>
        <p:spPr>
          <a:xfrm>
            <a:off x="1968301" y="5598334"/>
            <a:ext cx="147320" cy="147320"/>
          </a:xfrm>
          <a:custGeom>
            <a:avLst/>
            <a:gdLst/>
            <a:ahLst/>
            <a:cxnLst/>
            <a:rect l="l" t="t" r="r" b="b"/>
            <a:pathLst>
              <a:path w="147319" h="147320">
                <a:moveTo>
                  <a:pt x="78976" y="0"/>
                </a:moveTo>
                <a:lnTo>
                  <a:pt x="35906" y="10960"/>
                </a:lnTo>
                <a:lnTo>
                  <a:pt x="7850" y="39878"/>
                </a:lnTo>
                <a:lnTo>
                  <a:pt x="0" y="65869"/>
                </a:lnTo>
                <a:lnTo>
                  <a:pt x="1157" y="81968"/>
                </a:lnTo>
                <a:lnTo>
                  <a:pt x="18258" y="121290"/>
                </a:lnTo>
                <a:lnTo>
                  <a:pt x="50851" y="143725"/>
                </a:lnTo>
                <a:lnTo>
                  <a:pt x="73344" y="147272"/>
                </a:lnTo>
                <a:lnTo>
                  <a:pt x="87826" y="145849"/>
                </a:lnTo>
                <a:lnTo>
                  <a:pt x="124430" y="126690"/>
                </a:lnTo>
                <a:lnTo>
                  <a:pt x="145002" y="90964"/>
                </a:lnTo>
                <a:lnTo>
                  <a:pt x="147014" y="76654"/>
                </a:lnTo>
                <a:lnTo>
                  <a:pt x="145670" y="61465"/>
                </a:lnTo>
                <a:lnTo>
                  <a:pt x="127297" y="23717"/>
                </a:lnTo>
                <a:lnTo>
                  <a:pt x="92834" y="2405"/>
                </a:lnTo>
                <a:lnTo>
                  <a:pt x="78976" y="0"/>
                </a:lnTo>
                <a:close/>
              </a:path>
            </a:pathLst>
          </a:custGeom>
          <a:solidFill>
            <a:srgbClr val="E5E3E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1" name="object 451"/>
          <p:cNvSpPr/>
          <p:nvPr/>
        </p:nvSpPr>
        <p:spPr>
          <a:xfrm>
            <a:off x="2196238" y="5598328"/>
            <a:ext cx="147320" cy="147320"/>
          </a:xfrm>
          <a:custGeom>
            <a:avLst/>
            <a:gdLst/>
            <a:ahLst/>
            <a:cxnLst/>
            <a:rect l="l" t="t" r="r" b="b"/>
            <a:pathLst>
              <a:path w="147319" h="147320">
                <a:moveTo>
                  <a:pt x="78992" y="0"/>
                </a:moveTo>
                <a:lnTo>
                  <a:pt x="35952" y="10962"/>
                </a:lnTo>
                <a:lnTo>
                  <a:pt x="7868" y="39877"/>
                </a:lnTo>
                <a:lnTo>
                  <a:pt x="0" y="65864"/>
                </a:lnTo>
                <a:lnTo>
                  <a:pt x="1158" y="81957"/>
                </a:lnTo>
                <a:lnTo>
                  <a:pt x="18274" y="121268"/>
                </a:lnTo>
                <a:lnTo>
                  <a:pt x="50873" y="143712"/>
                </a:lnTo>
                <a:lnTo>
                  <a:pt x="73431" y="147278"/>
                </a:lnTo>
                <a:lnTo>
                  <a:pt x="87915" y="145853"/>
                </a:lnTo>
                <a:lnTo>
                  <a:pt x="124506" y="126682"/>
                </a:lnTo>
                <a:lnTo>
                  <a:pt x="145049" y="90936"/>
                </a:lnTo>
                <a:lnTo>
                  <a:pt x="147052" y="76619"/>
                </a:lnTo>
                <a:lnTo>
                  <a:pt x="145708" y="61434"/>
                </a:lnTo>
                <a:lnTo>
                  <a:pt x="127334" y="23691"/>
                </a:lnTo>
                <a:lnTo>
                  <a:pt x="92859" y="2394"/>
                </a:lnTo>
                <a:lnTo>
                  <a:pt x="78992" y="0"/>
                </a:lnTo>
                <a:close/>
              </a:path>
            </a:pathLst>
          </a:custGeom>
          <a:solidFill>
            <a:srgbClr val="E5E3E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2" name="object 452"/>
          <p:cNvSpPr/>
          <p:nvPr/>
        </p:nvSpPr>
        <p:spPr>
          <a:xfrm>
            <a:off x="2424265" y="5598339"/>
            <a:ext cx="147320" cy="147320"/>
          </a:xfrm>
          <a:custGeom>
            <a:avLst/>
            <a:gdLst/>
            <a:ahLst/>
            <a:cxnLst/>
            <a:rect l="l" t="t" r="r" b="b"/>
            <a:pathLst>
              <a:path w="147319" h="147320">
                <a:moveTo>
                  <a:pt x="79046" y="0"/>
                </a:moveTo>
                <a:lnTo>
                  <a:pt x="35963" y="10944"/>
                </a:lnTo>
                <a:lnTo>
                  <a:pt x="7875" y="39834"/>
                </a:lnTo>
                <a:lnTo>
                  <a:pt x="0" y="65802"/>
                </a:lnTo>
                <a:lnTo>
                  <a:pt x="1155" y="81913"/>
                </a:lnTo>
                <a:lnTo>
                  <a:pt x="18253" y="121256"/>
                </a:lnTo>
                <a:lnTo>
                  <a:pt x="50822" y="143706"/>
                </a:lnTo>
                <a:lnTo>
                  <a:pt x="73337" y="147267"/>
                </a:lnTo>
                <a:lnTo>
                  <a:pt x="87830" y="145844"/>
                </a:lnTo>
                <a:lnTo>
                  <a:pt x="124453" y="126698"/>
                </a:lnTo>
                <a:lnTo>
                  <a:pt x="145037" y="90992"/>
                </a:lnTo>
                <a:lnTo>
                  <a:pt x="147056" y="76689"/>
                </a:lnTo>
                <a:lnTo>
                  <a:pt x="145714" y="61497"/>
                </a:lnTo>
                <a:lnTo>
                  <a:pt x="127357" y="23743"/>
                </a:lnTo>
                <a:lnTo>
                  <a:pt x="92906" y="2415"/>
                </a:lnTo>
                <a:lnTo>
                  <a:pt x="79046" y="0"/>
                </a:lnTo>
                <a:close/>
              </a:path>
            </a:pathLst>
          </a:custGeom>
          <a:solidFill>
            <a:srgbClr val="E5E3E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3" name="object 453"/>
          <p:cNvSpPr/>
          <p:nvPr/>
        </p:nvSpPr>
        <p:spPr>
          <a:xfrm>
            <a:off x="2652244" y="5598328"/>
            <a:ext cx="147320" cy="147320"/>
          </a:xfrm>
          <a:custGeom>
            <a:avLst/>
            <a:gdLst/>
            <a:ahLst/>
            <a:cxnLst/>
            <a:rect l="l" t="t" r="r" b="b"/>
            <a:pathLst>
              <a:path w="147319" h="147320">
                <a:moveTo>
                  <a:pt x="78946" y="0"/>
                </a:moveTo>
                <a:lnTo>
                  <a:pt x="35908" y="10969"/>
                </a:lnTo>
                <a:lnTo>
                  <a:pt x="7849" y="39902"/>
                </a:lnTo>
                <a:lnTo>
                  <a:pt x="0" y="65902"/>
                </a:lnTo>
                <a:lnTo>
                  <a:pt x="1159" y="81993"/>
                </a:lnTo>
                <a:lnTo>
                  <a:pt x="18276" y="121299"/>
                </a:lnTo>
                <a:lnTo>
                  <a:pt x="50885" y="143730"/>
                </a:lnTo>
                <a:lnTo>
                  <a:pt x="73384" y="147278"/>
                </a:lnTo>
                <a:lnTo>
                  <a:pt x="87869" y="145853"/>
                </a:lnTo>
                <a:lnTo>
                  <a:pt x="124460" y="126682"/>
                </a:lnTo>
                <a:lnTo>
                  <a:pt x="145003" y="90936"/>
                </a:lnTo>
                <a:lnTo>
                  <a:pt x="147006" y="76619"/>
                </a:lnTo>
                <a:lnTo>
                  <a:pt x="145662" y="61434"/>
                </a:lnTo>
                <a:lnTo>
                  <a:pt x="127288" y="23691"/>
                </a:lnTo>
                <a:lnTo>
                  <a:pt x="92813" y="2394"/>
                </a:lnTo>
                <a:lnTo>
                  <a:pt x="78946" y="0"/>
                </a:lnTo>
                <a:close/>
              </a:path>
            </a:pathLst>
          </a:custGeom>
          <a:solidFill>
            <a:srgbClr val="E5E3E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4" name="object 454"/>
          <p:cNvSpPr/>
          <p:nvPr/>
        </p:nvSpPr>
        <p:spPr>
          <a:xfrm>
            <a:off x="3108250" y="5598338"/>
            <a:ext cx="147320" cy="147320"/>
          </a:xfrm>
          <a:custGeom>
            <a:avLst/>
            <a:gdLst/>
            <a:ahLst/>
            <a:cxnLst/>
            <a:rect l="l" t="t" r="r" b="b"/>
            <a:pathLst>
              <a:path w="147320" h="147320">
                <a:moveTo>
                  <a:pt x="79030" y="0"/>
                </a:moveTo>
                <a:lnTo>
                  <a:pt x="35955" y="10948"/>
                </a:lnTo>
                <a:lnTo>
                  <a:pt x="7871" y="39844"/>
                </a:lnTo>
                <a:lnTo>
                  <a:pt x="0" y="65817"/>
                </a:lnTo>
                <a:lnTo>
                  <a:pt x="1156" y="81926"/>
                </a:lnTo>
                <a:lnTo>
                  <a:pt x="18258" y="121264"/>
                </a:lnTo>
                <a:lnTo>
                  <a:pt x="50833" y="143710"/>
                </a:lnTo>
                <a:lnTo>
                  <a:pt x="73338" y="147268"/>
                </a:lnTo>
                <a:lnTo>
                  <a:pt x="87833" y="145845"/>
                </a:lnTo>
                <a:lnTo>
                  <a:pt x="124452" y="126696"/>
                </a:lnTo>
                <a:lnTo>
                  <a:pt x="145029" y="90985"/>
                </a:lnTo>
                <a:lnTo>
                  <a:pt x="147045" y="76681"/>
                </a:lnTo>
                <a:lnTo>
                  <a:pt x="145704" y="61489"/>
                </a:lnTo>
                <a:lnTo>
                  <a:pt x="127347" y="23736"/>
                </a:lnTo>
                <a:lnTo>
                  <a:pt x="92892" y="2413"/>
                </a:lnTo>
                <a:lnTo>
                  <a:pt x="79030" y="0"/>
                </a:lnTo>
                <a:close/>
              </a:path>
            </a:pathLst>
          </a:custGeom>
          <a:solidFill>
            <a:srgbClr val="E5E3E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5" name="object 455"/>
          <p:cNvSpPr/>
          <p:nvPr/>
        </p:nvSpPr>
        <p:spPr>
          <a:xfrm>
            <a:off x="3336225" y="5598334"/>
            <a:ext cx="147320" cy="147320"/>
          </a:xfrm>
          <a:custGeom>
            <a:avLst/>
            <a:gdLst/>
            <a:ahLst/>
            <a:cxnLst/>
            <a:rect l="l" t="t" r="r" b="b"/>
            <a:pathLst>
              <a:path w="147320" h="147320">
                <a:moveTo>
                  <a:pt x="78982" y="0"/>
                </a:moveTo>
                <a:lnTo>
                  <a:pt x="35931" y="10959"/>
                </a:lnTo>
                <a:lnTo>
                  <a:pt x="7860" y="39875"/>
                </a:lnTo>
                <a:lnTo>
                  <a:pt x="0" y="65864"/>
                </a:lnTo>
                <a:lnTo>
                  <a:pt x="1158" y="81964"/>
                </a:lnTo>
                <a:lnTo>
                  <a:pt x="18273" y="121288"/>
                </a:lnTo>
                <a:lnTo>
                  <a:pt x="50865" y="143724"/>
                </a:lnTo>
                <a:lnTo>
                  <a:pt x="73343" y="147272"/>
                </a:lnTo>
                <a:lnTo>
                  <a:pt x="87839" y="145849"/>
                </a:lnTo>
                <a:lnTo>
                  <a:pt x="124449" y="126690"/>
                </a:lnTo>
                <a:lnTo>
                  <a:pt x="145004" y="90964"/>
                </a:lnTo>
                <a:lnTo>
                  <a:pt x="147013" y="76654"/>
                </a:lnTo>
                <a:lnTo>
                  <a:pt x="145671" y="61465"/>
                </a:lnTo>
                <a:lnTo>
                  <a:pt x="127314" y="23717"/>
                </a:lnTo>
                <a:lnTo>
                  <a:pt x="92850" y="2405"/>
                </a:lnTo>
                <a:lnTo>
                  <a:pt x="78982" y="0"/>
                </a:lnTo>
                <a:close/>
              </a:path>
            </a:pathLst>
          </a:custGeom>
          <a:solidFill>
            <a:srgbClr val="E5E3E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6" name="object 456"/>
          <p:cNvSpPr/>
          <p:nvPr/>
        </p:nvSpPr>
        <p:spPr>
          <a:xfrm>
            <a:off x="3564248" y="5598334"/>
            <a:ext cx="147320" cy="147320"/>
          </a:xfrm>
          <a:custGeom>
            <a:avLst/>
            <a:gdLst/>
            <a:ahLst/>
            <a:cxnLst/>
            <a:rect l="l" t="t" r="r" b="b"/>
            <a:pathLst>
              <a:path w="147320" h="147320">
                <a:moveTo>
                  <a:pt x="78982" y="0"/>
                </a:moveTo>
                <a:lnTo>
                  <a:pt x="35909" y="10959"/>
                </a:lnTo>
                <a:lnTo>
                  <a:pt x="7851" y="39875"/>
                </a:lnTo>
                <a:lnTo>
                  <a:pt x="0" y="65864"/>
                </a:lnTo>
                <a:lnTo>
                  <a:pt x="1157" y="81965"/>
                </a:lnTo>
                <a:lnTo>
                  <a:pt x="18256" y="121288"/>
                </a:lnTo>
                <a:lnTo>
                  <a:pt x="50847" y="143724"/>
                </a:lnTo>
                <a:lnTo>
                  <a:pt x="73343" y="147272"/>
                </a:lnTo>
                <a:lnTo>
                  <a:pt x="87840" y="145849"/>
                </a:lnTo>
                <a:lnTo>
                  <a:pt x="124449" y="126690"/>
                </a:lnTo>
                <a:lnTo>
                  <a:pt x="145004" y="90964"/>
                </a:lnTo>
                <a:lnTo>
                  <a:pt x="147014" y="76654"/>
                </a:lnTo>
                <a:lnTo>
                  <a:pt x="145672" y="61465"/>
                </a:lnTo>
                <a:lnTo>
                  <a:pt x="127314" y="23717"/>
                </a:lnTo>
                <a:lnTo>
                  <a:pt x="92851" y="2405"/>
                </a:lnTo>
                <a:lnTo>
                  <a:pt x="78982" y="0"/>
                </a:lnTo>
                <a:close/>
              </a:path>
            </a:pathLst>
          </a:custGeom>
          <a:solidFill>
            <a:srgbClr val="E5E3E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7" name="object 457"/>
          <p:cNvSpPr/>
          <p:nvPr/>
        </p:nvSpPr>
        <p:spPr>
          <a:xfrm>
            <a:off x="3792192" y="5598334"/>
            <a:ext cx="147320" cy="147320"/>
          </a:xfrm>
          <a:custGeom>
            <a:avLst/>
            <a:gdLst/>
            <a:ahLst/>
            <a:cxnLst/>
            <a:rect l="l" t="t" r="r" b="b"/>
            <a:pathLst>
              <a:path w="147320" h="147320">
                <a:moveTo>
                  <a:pt x="79053" y="0"/>
                </a:moveTo>
                <a:lnTo>
                  <a:pt x="35982" y="10948"/>
                </a:lnTo>
                <a:lnTo>
                  <a:pt x="7882" y="39838"/>
                </a:lnTo>
                <a:lnTo>
                  <a:pt x="0" y="65806"/>
                </a:lnTo>
                <a:lnTo>
                  <a:pt x="1155" y="81909"/>
                </a:lnTo>
                <a:lnTo>
                  <a:pt x="18255" y="121238"/>
                </a:lnTo>
                <a:lnTo>
                  <a:pt x="50833" y="143695"/>
                </a:lnTo>
                <a:lnTo>
                  <a:pt x="73425" y="147272"/>
                </a:lnTo>
                <a:lnTo>
                  <a:pt x="87896" y="145849"/>
                </a:lnTo>
                <a:lnTo>
                  <a:pt x="124497" y="126690"/>
                </a:lnTo>
                <a:lnTo>
                  <a:pt x="145081" y="90964"/>
                </a:lnTo>
                <a:lnTo>
                  <a:pt x="147095" y="76654"/>
                </a:lnTo>
                <a:lnTo>
                  <a:pt x="145750" y="61465"/>
                </a:lnTo>
                <a:lnTo>
                  <a:pt x="127365" y="23717"/>
                </a:lnTo>
                <a:lnTo>
                  <a:pt x="92902" y="2405"/>
                </a:lnTo>
                <a:lnTo>
                  <a:pt x="79053" y="0"/>
                </a:lnTo>
                <a:close/>
              </a:path>
            </a:pathLst>
          </a:custGeom>
          <a:solidFill>
            <a:srgbClr val="E5E3E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8" name="object 458"/>
          <p:cNvSpPr/>
          <p:nvPr/>
        </p:nvSpPr>
        <p:spPr>
          <a:xfrm>
            <a:off x="4020208" y="5598334"/>
            <a:ext cx="147320" cy="147320"/>
          </a:xfrm>
          <a:custGeom>
            <a:avLst/>
            <a:gdLst/>
            <a:ahLst/>
            <a:cxnLst/>
            <a:rect l="l" t="t" r="r" b="b"/>
            <a:pathLst>
              <a:path w="147320" h="147320">
                <a:moveTo>
                  <a:pt x="78982" y="0"/>
                </a:moveTo>
                <a:lnTo>
                  <a:pt x="35909" y="10959"/>
                </a:lnTo>
                <a:lnTo>
                  <a:pt x="7851" y="39875"/>
                </a:lnTo>
                <a:lnTo>
                  <a:pt x="0" y="65864"/>
                </a:lnTo>
                <a:lnTo>
                  <a:pt x="1157" y="81965"/>
                </a:lnTo>
                <a:lnTo>
                  <a:pt x="18256" y="121288"/>
                </a:lnTo>
                <a:lnTo>
                  <a:pt x="50847" y="143724"/>
                </a:lnTo>
                <a:lnTo>
                  <a:pt x="73343" y="147272"/>
                </a:lnTo>
                <a:lnTo>
                  <a:pt x="87840" y="145849"/>
                </a:lnTo>
                <a:lnTo>
                  <a:pt x="124449" y="126690"/>
                </a:lnTo>
                <a:lnTo>
                  <a:pt x="145004" y="90964"/>
                </a:lnTo>
                <a:lnTo>
                  <a:pt x="147014" y="76654"/>
                </a:lnTo>
                <a:lnTo>
                  <a:pt x="145672" y="61465"/>
                </a:lnTo>
                <a:lnTo>
                  <a:pt x="127314" y="23717"/>
                </a:lnTo>
                <a:lnTo>
                  <a:pt x="92851" y="2405"/>
                </a:lnTo>
                <a:lnTo>
                  <a:pt x="78982" y="0"/>
                </a:lnTo>
                <a:close/>
              </a:path>
            </a:pathLst>
          </a:custGeom>
          <a:solidFill>
            <a:srgbClr val="E5E3E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9" name="object 459"/>
          <p:cNvSpPr/>
          <p:nvPr/>
        </p:nvSpPr>
        <p:spPr>
          <a:xfrm>
            <a:off x="4248233" y="5598334"/>
            <a:ext cx="147320" cy="147320"/>
          </a:xfrm>
          <a:custGeom>
            <a:avLst/>
            <a:gdLst/>
            <a:ahLst/>
            <a:cxnLst/>
            <a:rect l="l" t="t" r="r" b="b"/>
            <a:pathLst>
              <a:path w="147320" h="147320">
                <a:moveTo>
                  <a:pt x="78976" y="0"/>
                </a:moveTo>
                <a:lnTo>
                  <a:pt x="35906" y="10960"/>
                </a:lnTo>
                <a:lnTo>
                  <a:pt x="7850" y="39878"/>
                </a:lnTo>
                <a:lnTo>
                  <a:pt x="0" y="65869"/>
                </a:lnTo>
                <a:lnTo>
                  <a:pt x="1157" y="81968"/>
                </a:lnTo>
                <a:lnTo>
                  <a:pt x="18258" y="121290"/>
                </a:lnTo>
                <a:lnTo>
                  <a:pt x="50851" y="143725"/>
                </a:lnTo>
                <a:lnTo>
                  <a:pt x="73344" y="147272"/>
                </a:lnTo>
                <a:lnTo>
                  <a:pt x="87826" y="145849"/>
                </a:lnTo>
                <a:lnTo>
                  <a:pt x="124430" y="126690"/>
                </a:lnTo>
                <a:lnTo>
                  <a:pt x="145002" y="90964"/>
                </a:lnTo>
                <a:lnTo>
                  <a:pt x="147014" y="76654"/>
                </a:lnTo>
                <a:lnTo>
                  <a:pt x="145670" y="61465"/>
                </a:lnTo>
                <a:lnTo>
                  <a:pt x="127297" y="23717"/>
                </a:lnTo>
                <a:lnTo>
                  <a:pt x="92834" y="2405"/>
                </a:lnTo>
                <a:lnTo>
                  <a:pt x="78976" y="0"/>
                </a:lnTo>
                <a:close/>
              </a:path>
            </a:pathLst>
          </a:custGeom>
          <a:solidFill>
            <a:srgbClr val="E5E3E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0" name="object 460"/>
          <p:cNvSpPr/>
          <p:nvPr/>
        </p:nvSpPr>
        <p:spPr>
          <a:xfrm>
            <a:off x="4476168" y="5598334"/>
            <a:ext cx="147320" cy="147320"/>
          </a:xfrm>
          <a:custGeom>
            <a:avLst/>
            <a:gdLst/>
            <a:ahLst/>
            <a:cxnLst/>
            <a:rect l="l" t="t" r="r" b="b"/>
            <a:pathLst>
              <a:path w="147320" h="147320">
                <a:moveTo>
                  <a:pt x="79028" y="0"/>
                </a:moveTo>
                <a:lnTo>
                  <a:pt x="35975" y="10951"/>
                </a:lnTo>
                <a:lnTo>
                  <a:pt x="7879" y="39851"/>
                </a:lnTo>
                <a:lnTo>
                  <a:pt x="0" y="65826"/>
                </a:lnTo>
                <a:lnTo>
                  <a:pt x="1157" y="81929"/>
                </a:lnTo>
                <a:lnTo>
                  <a:pt x="18271" y="121257"/>
                </a:lnTo>
                <a:lnTo>
                  <a:pt x="50854" y="143706"/>
                </a:lnTo>
                <a:lnTo>
                  <a:pt x="73389" y="147272"/>
                </a:lnTo>
                <a:lnTo>
                  <a:pt x="87885" y="145849"/>
                </a:lnTo>
                <a:lnTo>
                  <a:pt x="124495" y="126690"/>
                </a:lnTo>
                <a:lnTo>
                  <a:pt x="145050" y="90964"/>
                </a:lnTo>
                <a:lnTo>
                  <a:pt x="147059" y="76654"/>
                </a:lnTo>
                <a:lnTo>
                  <a:pt x="145717" y="61465"/>
                </a:lnTo>
                <a:lnTo>
                  <a:pt x="127360" y="23717"/>
                </a:lnTo>
                <a:lnTo>
                  <a:pt x="92897" y="2405"/>
                </a:lnTo>
                <a:lnTo>
                  <a:pt x="79028" y="0"/>
                </a:lnTo>
                <a:close/>
              </a:path>
            </a:pathLst>
          </a:custGeom>
          <a:solidFill>
            <a:srgbClr val="E5E3E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1" name="object 461"/>
          <p:cNvSpPr/>
          <p:nvPr/>
        </p:nvSpPr>
        <p:spPr>
          <a:xfrm>
            <a:off x="4704198" y="5598338"/>
            <a:ext cx="147320" cy="147320"/>
          </a:xfrm>
          <a:custGeom>
            <a:avLst/>
            <a:gdLst/>
            <a:ahLst/>
            <a:cxnLst/>
            <a:rect l="l" t="t" r="r" b="b"/>
            <a:pathLst>
              <a:path w="147320" h="147320">
                <a:moveTo>
                  <a:pt x="79025" y="0"/>
                </a:moveTo>
                <a:lnTo>
                  <a:pt x="35930" y="10949"/>
                </a:lnTo>
                <a:lnTo>
                  <a:pt x="7861" y="39847"/>
                </a:lnTo>
                <a:lnTo>
                  <a:pt x="0" y="65822"/>
                </a:lnTo>
                <a:lnTo>
                  <a:pt x="1155" y="81930"/>
                </a:lnTo>
                <a:lnTo>
                  <a:pt x="18243" y="121266"/>
                </a:lnTo>
                <a:lnTo>
                  <a:pt x="50818" y="143712"/>
                </a:lnTo>
                <a:lnTo>
                  <a:pt x="73339" y="147268"/>
                </a:lnTo>
                <a:lnTo>
                  <a:pt x="87819" y="145845"/>
                </a:lnTo>
                <a:lnTo>
                  <a:pt x="124434" y="126696"/>
                </a:lnTo>
                <a:lnTo>
                  <a:pt x="145027" y="90985"/>
                </a:lnTo>
                <a:lnTo>
                  <a:pt x="147046" y="76681"/>
                </a:lnTo>
                <a:lnTo>
                  <a:pt x="145703" y="61489"/>
                </a:lnTo>
                <a:lnTo>
                  <a:pt x="127330" y="23736"/>
                </a:lnTo>
                <a:lnTo>
                  <a:pt x="92876" y="2413"/>
                </a:lnTo>
                <a:lnTo>
                  <a:pt x="79025" y="0"/>
                </a:lnTo>
                <a:close/>
              </a:path>
            </a:pathLst>
          </a:custGeom>
          <a:solidFill>
            <a:srgbClr val="E5E3E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2" name="object 462"/>
          <p:cNvSpPr/>
          <p:nvPr/>
        </p:nvSpPr>
        <p:spPr>
          <a:xfrm>
            <a:off x="4932226" y="5598338"/>
            <a:ext cx="147320" cy="147320"/>
          </a:xfrm>
          <a:custGeom>
            <a:avLst/>
            <a:gdLst/>
            <a:ahLst/>
            <a:cxnLst/>
            <a:rect l="l" t="t" r="r" b="b"/>
            <a:pathLst>
              <a:path w="147320" h="147320">
                <a:moveTo>
                  <a:pt x="78984" y="0"/>
                </a:moveTo>
                <a:lnTo>
                  <a:pt x="35911" y="10955"/>
                </a:lnTo>
                <a:lnTo>
                  <a:pt x="7852" y="39868"/>
                </a:lnTo>
                <a:lnTo>
                  <a:pt x="0" y="65855"/>
                </a:lnTo>
                <a:lnTo>
                  <a:pt x="1157" y="81962"/>
                </a:lnTo>
                <a:lnTo>
                  <a:pt x="18260" y="121295"/>
                </a:lnTo>
                <a:lnTo>
                  <a:pt x="50845" y="143728"/>
                </a:lnTo>
                <a:lnTo>
                  <a:pt x="73292" y="147268"/>
                </a:lnTo>
                <a:lnTo>
                  <a:pt x="87786" y="145845"/>
                </a:lnTo>
                <a:lnTo>
                  <a:pt x="124406" y="126696"/>
                </a:lnTo>
                <a:lnTo>
                  <a:pt x="144983" y="90985"/>
                </a:lnTo>
                <a:lnTo>
                  <a:pt x="146999" y="76681"/>
                </a:lnTo>
                <a:lnTo>
                  <a:pt x="145657" y="61489"/>
                </a:lnTo>
                <a:lnTo>
                  <a:pt x="127300" y="23736"/>
                </a:lnTo>
                <a:lnTo>
                  <a:pt x="92846" y="2413"/>
                </a:lnTo>
                <a:lnTo>
                  <a:pt x="78984" y="0"/>
                </a:lnTo>
                <a:close/>
              </a:path>
            </a:pathLst>
          </a:custGeom>
          <a:solidFill>
            <a:srgbClr val="E5E3E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3" name="object 463"/>
          <p:cNvSpPr/>
          <p:nvPr/>
        </p:nvSpPr>
        <p:spPr>
          <a:xfrm>
            <a:off x="5160161" y="5598334"/>
            <a:ext cx="147320" cy="147320"/>
          </a:xfrm>
          <a:custGeom>
            <a:avLst/>
            <a:gdLst/>
            <a:ahLst/>
            <a:cxnLst/>
            <a:rect l="l" t="t" r="r" b="b"/>
            <a:pathLst>
              <a:path w="147320" h="147320">
                <a:moveTo>
                  <a:pt x="79011" y="0"/>
                </a:moveTo>
                <a:lnTo>
                  <a:pt x="35940" y="10954"/>
                </a:lnTo>
                <a:lnTo>
                  <a:pt x="7864" y="39860"/>
                </a:lnTo>
                <a:lnTo>
                  <a:pt x="0" y="65840"/>
                </a:lnTo>
                <a:lnTo>
                  <a:pt x="1156" y="81942"/>
                </a:lnTo>
                <a:lnTo>
                  <a:pt x="18256" y="121267"/>
                </a:lnTo>
                <a:lnTo>
                  <a:pt x="50842" y="143712"/>
                </a:lnTo>
                <a:lnTo>
                  <a:pt x="73378" y="147272"/>
                </a:lnTo>
                <a:lnTo>
                  <a:pt x="87861" y="145849"/>
                </a:lnTo>
                <a:lnTo>
                  <a:pt x="124465" y="126690"/>
                </a:lnTo>
                <a:lnTo>
                  <a:pt x="145037" y="90964"/>
                </a:lnTo>
                <a:lnTo>
                  <a:pt x="147049" y="76654"/>
                </a:lnTo>
                <a:lnTo>
                  <a:pt x="145705" y="61465"/>
                </a:lnTo>
                <a:lnTo>
                  <a:pt x="127331" y="23717"/>
                </a:lnTo>
                <a:lnTo>
                  <a:pt x="92869" y="2405"/>
                </a:lnTo>
                <a:lnTo>
                  <a:pt x="79011" y="0"/>
                </a:lnTo>
                <a:close/>
              </a:path>
            </a:pathLst>
          </a:custGeom>
          <a:solidFill>
            <a:srgbClr val="E5E3E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4" name="object 464"/>
          <p:cNvSpPr/>
          <p:nvPr/>
        </p:nvSpPr>
        <p:spPr>
          <a:xfrm>
            <a:off x="5388176" y="5598334"/>
            <a:ext cx="147320" cy="147320"/>
          </a:xfrm>
          <a:custGeom>
            <a:avLst/>
            <a:gdLst/>
            <a:ahLst/>
            <a:cxnLst/>
            <a:rect l="l" t="t" r="r" b="b"/>
            <a:pathLst>
              <a:path w="147320" h="147320">
                <a:moveTo>
                  <a:pt x="79018" y="0"/>
                </a:moveTo>
                <a:lnTo>
                  <a:pt x="35949" y="10953"/>
                </a:lnTo>
                <a:lnTo>
                  <a:pt x="7868" y="39856"/>
                </a:lnTo>
                <a:lnTo>
                  <a:pt x="0" y="65834"/>
                </a:lnTo>
                <a:lnTo>
                  <a:pt x="1156" y="81936"/>
                </a:lnTo>
                <a:lnTo>
                  <a:pt x="18257" y="121261"/>
                </a:lnTo>
                <a:lnTo>
                  <a:pt x="50842" y="143708"/>
                </a:lnTo>
                <a:lnTo>
                  <a:pt x="73390" y="147272"/>
                </a:lnTo>
                <a:lnTo>
                  <a:pt x="87862" y="145849"/>
                </a:lnTo>
                <a:lnTo>
                  <a:pt x="124462" y="126690"/>
                </a:lnTo>
                <a:lnTo>
                  <a:pt x="145046" y="90964"/>
                </a:lnTo>
                <a:lnTo>
                  <a:pt x="147061" y="76654"/>
                </a:lnTo>
                <a:lnTo>
                  <a:pt x="145715" y="61465"/>
                </a:lnTo>
                <a:lnTo>
                  <a:pt x="127330" y="23717"/>
                </a:lnTo>
                <a:lnTo>
                  <a:pt x="92867" y="2405"/>
                </a:lnTo>
                <a:lnTo>
                  <a:pt x="79018" y="0"/>
                </a:lnTo>
                <a:close/>
              </a:path>
            </a:pathLst>
          </a:custGeom>
          <a:solidFill>
            <a:srgbClr val="E5E3E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5" name="object 465"/>
          <p:cNvSpPr/>
          <p:nvPr/>
        </p:nvSpPr>
        <p:spPr>
          <a:xfrm>
            <a:off x="5616157" y="5598334"/>
            <a:ext cx="147320" cy="147320"/>
          </a:xfrm>
          <a:custGeom>
            <a:avLst/>
            <a:gdLst/>
            <a:ahLst/>
            <a:cxnLst/>
            <a:rect l="l" t="t" r="r" b="b"/>
            <a:pathLst>
              <a:path w="147320" h="147320">
                <a:moveTo>
                  <a:pt x="78982" y="0"/>
                </a:moveTo>
                <a:lnTo>
                  <a:pt x="35931" y="10959"/>
                </a:lnTo>
                <a:lnTo>
                  <a:pt x="7860" y="39875"/>
                </a:lnTo>
                <a:lnTo>
                  <a:pt x="0" y="65864"/>
                </a:lnTo>
                <a:lnTo>
                  <a:pt x="1158" y="81964"/>
                </a:lnTo>
                <a:lnTo>
                  <a:pt x="18273" y="121288"/>
                </a:lnTo>
                <a:lnTo>
                  <a:pt x="50865" y="143724"/>
                </a:lnTo>
                <a:lnTo>
                  <a:pt x="73343" y="147272"/>
                </a:lnTo>
                <a:lnTo>
                  <a:pt x="87839" y="145849"/>
                </a:lnTo>
                <a:lnTo>
                  <a:pt x="124449" y="126690"/>
                </a:lnTo>
                <a:lnTo>
                  <a:pt x="145004" y="90964"/>
                </a:lnTo>
                <a:lnTo>
                  <a:pt x="147013" y="76654"/>
                </a:lnTo>
                <a:lnTo>
                  <a:pt x="145671" y="61465"/>
                </a:lnTo>
                <a:lnTo>
                  <a:pt x="127314" y="23717"/>
                </a:lnTo>
                <a:lnTo>
                  <a:pt x="92850" y="2405"/>
                </a:lnTo>
                <a:lnTo>
                  <a:pt x="78982" y="0"/>
                </a:lnTo>
                <a:close/>
              </a:path>
            </a:pathLst>
          </a:custGeom>
          <a:solidFill>
            <a:srgbClr val="E5E3E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6" name="object 466"/>
          <p:cNvSpPr/>
          <p:nvPr/>
        </p:nvSpPr>
        <p:spPr>
          <a:xfrm>
            <a:off x="5844182" y="5598334"/>
            <a:ext cx="147320" cy="147320"/>
          </a:xfrm>
          <a:custGeom>
            <a:avLst/>
            <a:gdLst/>
            <a:ahLst/>
            <a:cxnLst/>
            <a:rect l="l" t="t" r="r" b="b"/>
            <a:pathLst>
              <a:path w="147320" h="147320">
                <a:moveTo>
                  <a:pt x="78976" y="0"/>
                </a:moveTo>
                <a:lnTo>
                  <a:pt x="35906" y="10960"/>
                </a:lnTo>
                <a:lnTo>
                  <a:pt x="7850" y="39878"/>
                </a:lnTo>
                <a:lnTo>
                  <a:pt x="0" y="65869"/>
                </a:lnTo>
                <a:lnTo>
                  <a:pt x="1157" y="81968"/>
                </a:lnTo>
                <a:lnTo>
                  <a:pt x="18258" y="121290"/>
                </a:lnTo>
                <a:lnTo>
                  <a:pt x="50851" y="143725"/>
                </a:lnTo>
                <a:lnTo>
                  <a:pt x="73344" y="147272"/>
                </a:lnTo>
                <a:lnTo>
                  <a:pt x="87826" y="145849"/>
                </a:lnTo>
                <a:lnTo>
                  <a:pt x="124430" y="126690"/>
                </a:lnTo>
                <a:lnTo>
                  <a:pt x="145002" y="90964"/>
                </a:lnTo>
                <a:lnTo>
                  <a:pt x="147014" y="76654"/>
                </a:lnTo>
                <a:lnTo>
                  <a:pt x="145670" y="61465"/>
                </a:lnTo>
                <a:lnTo>
                  <a:pt x="127297" y="23717"/>
                </a:lnTo>
                <a:lnTo>
                  <a:pt x="92834" y="2405"/>
                </a:lnTo>
                <a:lnTo>
                  <a:pt x="78976" y="0"/>
                </a:lnTo>
                <a:close/>
              </a:path>
            </a:pathLst>
          </a:custGeom>
          <a:solidFill>
            <a:srgbClr val="E5E3E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7" name="object 467"/>
          <p:cNvSpPr/>
          <p:nvPr/>
        </p:nvSpPr>
        <p:spPr>
          <a:xfrm>
            <a:off x="6072117" y="5598334"/>
            <a:ext cx="147320" cy="147320"/>
          </a:xfrm>
          <a:custGeom>
            <a:avLst/>
            <a:gdLst/>
            <a:ahLst/>
            <a:cxnLst/>
            <a:rect l="l" t="t" r="r" b="b"/>
            <a:pathLst>
              <a:path w="147320" h="147320">
                <a:moveTo>
                  <a:pt x="79022" y="0"/>
                </a:moveTo>
                <a:lnTo>
                  <a:pt x="35973" y="10952"/>
                </a:lnTo>
                <a:lnTo>
                  <a:pt x="7878" y="39854"/>
                </a:lnTo>
                <a:lnTo>
                  <a:pt x="0" y="65831"/>
                </a:lnTo>
                <a:lnTo>
                  <a:pt x="1157" y="81933"/>
                </a:lnTo>
                <a:lnTo>
                  <a:pt x="18273" y="121259"/>
                </a:lnTo>
                <a:lnTo>
                  <a:pt x="50857" y="143707"/>
                </a:lnTo>
                <a:lnTo>
                  <a:pt x="73389" y="147272"/>
                </a:lnTo>
                <a:lnTo>
                  <a:pt x="87872" y="145849"/>
                </a:lnTo>
                <a:lnTo>
                  <a:pt x="124476" y="126690"/>
                </a:lnTo>
                <a:lnTo>
                  <a:pt x="145048" y="90964"/>
                </a:lnTo>
                <a:lnTo>
                  <a:pt x="147060" y="76654"/>
                </a:lnTo>
                <a:lnTo>
                  <a:pt x="145716" y="61465"/>
                </a:lnTo>
                <a:lnTo>
                  <a:pt x="127342" y="23717"/>
                </a:lnTo>
                <a:lnTo>
                  <a:pt x="92880" y="2405"/>
                </a:lnTo>
                <a:lnTo>
                  <a:pt x="79022" y="0"/>
                </a:lnTo>
                <a:close/>
              </a:path>
            </a:pathLst>
          </a:custGeom>
          <a:solidFill>
            <a:srgbClr val="E5E3E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8" name="object 468"/>
          <p:cNvSpPr/>
          <p:nvPr/>
        </p:nvSpPr>
        <p:spPr>
          <a:xfrm>
            <a:off x="6300145" y="5598339"/>
            <a:ext cx="147320" cy="147320"/>
          </a:xfrm>
          <a:custGeom>
            <a:avLst/>
            <a:gdLst/>
            <a:ahLst/>
            <a:cxnLst/>
            <a:rect l="l" t="t" r="r" b="b"/>
            <a:pathLst>
              <a:path w="147320" h="147320">
                <a:moveTo>
                  <a:pt x="79047" y="0"/>
                </a:moveTo>
                <a:lnTo>
                  <a:pt x="35941" y="10944"/>
                </a:lnTo>
                <a:lnTo>
                  <a:pt x="7866" y="39834"/>
                </a:lnTo>
                <a:lnTo>
                  <a:pt x="0" y="65802"/>
                </a:lnTo>
                <a:lnTo>
                  <a:pt x="1154" y="81913"/>
                </a:lnTo>
                <a:lnTo>
                  <a:pt x="18237" y="121256"/>
                </a:lnTo>
                <a:lnTo>
                  <a:pt x="50804" y="143706"/>
                </a:lnTo>
                <a:lnTo>
                  <a:pt x="73337" y="147267"/>
                </a:lnTo>
                <a:lnTo>
                  <a:pt x="87831" y="145844"/>
                </a:lnTo>
                <a:lnTo>
                  <a:pt x="124454" y="126698"/>
                </a:lnTo>
                <a:lnTo>
                  <a:pt x="145038" y="90992"/>
                </a:lnTo>
                <a:lnTo>
                  <a:pt x="147057" y="76689"/>
                </a:lnTo>
                <a:lnTo>
                  <a:pt x="145715" y="61497"/>
                </a:lnTo>
                <a:lnTo>
                  <a:pt x="127358" y="23743"/>
                </a:lnTo>
                <a:lnTo>
                  <a:pt x="92907" y="2415"/>
                </a:lnTo>
                <a:lnTo>
                  <a:pt x="79047" y="0"/>
                </a:lnTo>
                <a:close/>
              </a:path>
            </a:pathLst>
          </a:custGeom>
          <a:solidFill>
            <a:srgbClr val="E5E3E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9" name="object 469"/>
          <p:cNvSpPr/>
          <p:nvPr/>
        </p:nvSpPr>
        <p:spPr>
          <a:xfrm>
            <a:off x="6528126" y="5598328"/>
            <a:ext cx="147320" cy="147320"/>
          </a:xfrm>
          <a:custGeom>
            <a:avLst/>
            <a:gdLst/>
            <a:ahLst/>
            <a:cxnLst/>
            <a:rect l="l" t="t" r="r" b="b"/>
            <a:pathLst>
              <a:path w="147320" h="147320">
                <a:moveTo>
                  <a:pt x="78946" y="0"/>
                </a:moveTo>
                <a:lnTo>
                  <a:pt x="35908" y="10969"/>
                </a:lnTo>
                <a:lnTo>
                  <a:pt x="7849" y="39902"/>
                </a:lnTo>
                <a:lnTo>
                  <a:pt x="0" y="65902"/>
                </a:lnTo>
                <a:lnTo>
                  <a:pt x="1159" y="81993"/>
                </a:lnTo>
                <a:lnTo>
                  <a:pt x="18276" y="121299"/>
                </a:lnTo>
                <a:lnTo>
                  <a:pt x="50885" y="143730"/>
                </a:lnTo>
                <a:lnTo>
                  <a:pt x="73384" y="147278"/>
                </a:lnTo>
                <a:lnTo>
                  <a:pt x="87869" y="145853"/>
                </a:lnTo>
                <a:lnTo>
                  <a:pt x="124460" y="126682"/>
                </a:lnTo>
                <a:lnTo>
                  <a:pt x="145003" y="90936"/>
                </a:lnTo>
                <a:lnTo>
                  <a:pt x="147006" y="76619"/>
                </a:lnTo>
                <a:lnTo>
                  <a:pt x="145662" y="61434"/>
                </a:lnTo>
                <a:lnTo>
                  <a:pt x="127288" y="23691"/>
                </a:lnTo>
                <a:lnTo>
                  <a:pt x="92813" y="2394"/>
                </a:lnTo>
                <a:lnTo>
                  <a:pt x="78946" y="0"/>
                </a:lnTo>
                <a:close/>
              </a:path>
            </a:pathLst>
          </a:custGeom>
          <a:solidFill>
            <a:srgbClr val="E5E3E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0" name="object 470"/>
          <p:cNvSpPr/>
          <p:nvPr/>
        </p:nvSpPr>
        <p:spPr>
          <a:xfrm>
            <a:off x="6756111" y="5598334"/>
            <a:ext cx="147320" cy="147320"/>
          </a:xfrm>
          <a:custGeom>
            <a:avLst/>
            <a:gdLst/>
            <a:ahLst/>
            <a:cxnLst/>
            <a:rect l="l" t="t" r="r" b="b"/>
            <a:pathLst>
              <a:path w="147320" h="147320">
                <a:moveTo>
                  <a:pt x="79016" y="0"/>
                </a:moveTo>
                <a:lnTo>
                  <a:pt x="35964" y="10953"/>
                </a:lnTo>
                <a:lnTo>
                  <a:pt x="7874" y="39857"/>
                </a:lnTo>
                <a:lnTo>
                  <a:pt x="0" y="65835"/>
                </a:lnTo>
                <a:lnTo>
                  <a:pt x="1157" y="81938"/>
                </a:lnTo>
                <a:lnTo>
                  <a:pt x="18271" y="121265"/>
                </a:lnTo>
                <a:lnTo>
                  <a:pt x="50857" y="143711"/>
                </a:lnTo>
                <a:lnTo>
                  <a:pt x="73377" y="147272"/>
                </a:lnTo>
                <a:lnTo>
                  <a:pt x="87874" y="145849"/>
                </a:lnTo>
                <a:lnTo>
                  <a:pt x="124483" y="126690"/>
                </a:lnTo>
                <a:lnTo>
                  <a:pt x="145038" y="90964"/>
                </a:lnTo>
                <a:lnTo>
                  <a:pt x="147048" y="76654"/>
                </a:lnTo>
                <a:lnTo>
                  <a:pt x="145706" y="61465"/>
                </a:lnTo>
                <a:lnTo>
                  <a:pt x="127349" y="23717"/>
                </a:lnTo>
                <a:lnTo>
                  <a:pt x="92885" y="2405"/>
                </a:lnTo>
                <a:lnTo>
                  <a:pt x="79016" y="0"/>
                </a:lnTo>
                <a:close/>
              </a:path>
            </a:pathLst>
          </a:custGeom>
          <a:solidFill>
            <a:srgbClr val="E5E3E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1" name="object 471"/>
          <p:cNvSpPr/>
          <p:nvPr/>
        </p:nvSpPr>
        <p:spPr>
          <a:xfrm>
            <a:off x="7212108" y="5598328"/>
            <a:ext cx="147320" cy="147320"/>
          </a:xfrm>
          <a:custGeom>
            <a:avLst/>
            <a:gdLst/>
            <a:ahLst/>
            <a:cxnLst/>
            <a:rect l="l" t="t" r="r" b="b"/>
            <a:pathLst>
              <a:path w="147320" h="147320">
                <a:moveTo>
                  <a:pt x="78946" y="0"/>
                </a:moveTo>
                <a:lnTo>
                  <a:pt x="35908" y="10969"/>
                </a:lnTo>
                <a:lnTo>
                  <a:pt x="7849" y="39902"/>
                </a:lnTo>
                <a:lnTo>
                  <a:pt x="0" y="65902"/>
                </a:lnTo>
                <a:lnTo>
                  <a:pt x="1159" y="81993"/>
                </a:lnTo>
                <a:lnTo>
                  <a:pt x="18276" y="121299"/>
                </a:lnTo>
                <a:lnTo>
                  <a:pt x="50885" y="143730"/>
                </a:lnTo>
                <a:lnTo>
                  <a:pt x="73384" y="147278"/>
                </a:lnTo>
                <a:lnTo>
                  <a:pt x="87869" y="145853"/>
                </a:lnTo>
                <a:lnTo>
                  <a:pt x="124460" y="126682"/>
                </a:lnTo>
                <a:lnTo>
                  <a:pt x="145003" y="90936"/>
                </a:lnTo>
                <a:lnTo>
                  <a:pt x="147006" y="76619"/>
                </a:lnTo>
                <a:lnTo>
                  <a:pt x="145662" y="61434"/>
                </a:lnTo>
                <a:lnTo>
                  <a:pt x="127288" y="23691"/>
                </a:lnTo>
                <a:lnTo>
                  <a:pt x="92813" y="2394"/>
                </a:lnTo>
                <a:lnTo>
                  <a:pt x="78946" y="0"/>
                </a:lnTo>
                <a:close/>
              </a:path>
            </a:pathLst>
          </a:custGeom>
          <a:solidFill>
            <a:srgbClr val="E5E3E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2" name="object 472"/>
          <p:cNvSpPr/>
          <p:nvPr/>
        </p:nvSpPr>
        <p:spPr>
          <a:xfrm>
            <a:off x="8124114" y="5598334"/>
            <a:ext cx="147320" cy="147320"/>
          </a:xfrm>
          <a:custGeom>
            <a:avLst/>
            <a:gdLst/>
            <a:ahLst/>
            <a:cxnLst/>
            <a:rect l="l" t="t" r="r" b="b"/>
            <a:pathLst>
              <a:path w="147320" h="147320">
                <a:moveTo>
                  <a:pt x="78976" y="0"/>
                </a:moveTo>
                <a:lnTo>
                  <a:pt x="35906" y="10960"/>
                </a:lnTo>
                <a:lnTo>
                  <a:pt x="7850" y="39878"/>
                </a:lnTo>
                <a:lnTo>
                  <a:pt x="0" y="65869"/>
                </a:lnTo>
                <a:lnTo>
                  <a:pt x="1157" y="81968"/>
                </a:lnTo>
                <a:lnTo>
                  <a:pt x="18258" y="121290"/>
                </a:lnTo>
                <a:lnTo>
                  <a:pt x="50851" y="143725"/>
                </a:lnTo>
                <a:lnTo>
                  <a:pt x="73344" y="147272"/>
                </a:lnTo>
                <a:lnTo>
                  <a:pt x="87826" y="145849"/>
                </a:lnTo>
                <a:lnTo>
                  <a:pt x="124430" y="126690"/>
                </a:lnTo>
                <a:lnTo>
                  <a:pt x="145002" y="90964"/>
                </a:lnTo>
                <a:lnTo>
                  <a:pt x="147014" y="76654"/>
                </a:lnTo>
                <a:lnTo>
                  <a:pt x="145670" y="61465"/>
                </a:lnTo>
                <a:lnTo>
                  <a:pt x="127297" y="23717"/>
                </a:lnTo>
                <a:lnTo>
                  <a:pt x="92834" y="2405"/>
                </a:lnTo>
                <a:lnTo>
                  <a:pt x="78976" y="0"/>
                </a:lnTo>
                <a:close/>
              </a:path>
            </a:pathLst>
          </a:custGeom>
          <a:solidFill>
            <a:srgbClr val="E5E3E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3" name="object 473"/>
          <p:cNvSpPr/>
          <p:nvPr/>
        </p:nvSpPr>
        <p:spPr>
          <a:xfrm>
            <a:off x="0" y="5827120"/>
            <a:ext cx="63500" cy="146050"/>
          </a:xfrm>
          <a:custGeom>
            <a:avLst/>
            <a:gdLst/>
            <a:ahLst/>
            <a:cxnLst/>
            <a:rect l="l" t="t" r="r" b="b"/>
            <a:pathLst>
              <a:path w="63500" h="146050">
                <a:moveTo>
                  <a:pt x="0" y="0"/>
                </a:moveTo>
                <a:lnTo>
                  <a:pt x="0" y="145455"/>
                </a:lnTo>
                <a:lnTo>
                  <a:pt x="4207" y="145042"/>
                </a:lnTo>
                <a:lnTo>
                  <a:pt x="40818" y="125889"/>
                </a:lnTo>
                <a:lnTo>
                  <a:pt x="61379" y="90164"/>
                </a:lnTo>
                <a:lnTo>
                  <a:pt x="63386" y="75852"/>
                </a:lnTo>
                <a:lnTo>
                  <a:pt x="62043" y="60669"/>
                </a:lnTo>
                <a:lnTo>
                  <a:pt x="43678" y="22922"/>
                </a:lnTo>
                <a:lnTo>
                  <a:pt x="9217" y="1600"/>
                </a:lnTo>
                <a:lnTo>
                  <a:pt x="0" y="0"/>
                </a:lnTo>
                <a:close/>
              </a:path>
            </a:pathLst>
          </a:custGeom>
          <a:solidFill>
            <a:srgbClr val="E5E3E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4" name="object 474"/>
          <p:cNvSpPr/>
          <p:nvPr/>
        </p:nvSpPr>
        <p:spPr>
          <a:xfrm>
            <a:off x="144336" y="5826311"/>
            <a:ext cx="147320" cy="147320"/>
          </a:xfrm>
          <a:custGeom>
            <a:avLst/>
            <a:gdLst/>
            <a:ahLst/>
            <a:cxnLst/>
            <a:rect l="l" t="t" r="r" b="b"/>
            <a:pathLst>
              <a:path w="147320" h="147320">
                <a:moveTo>
                  <a:pt x="79006" y="0"/>
                </a:moveTo>
                <a:lnTo>
                  <a:pt x="35953" y="10960"/>
                </a:lnTo>
                <a:lnTo>
                  <a:pt x="7872" y="39874"/>
                </a:lnTo>
                <a:lnTo>
                  <a:pt x="0" y="65854"/>
                </a:lnTo>
                <a:lnTo>
                  <a:pt x="1156" y="81957"/>
                </a:lnTo>
                <a:lnTo>
                  <a:pt x="18263" y="121278"/>
                </a:lnTo>
                <a:lnTo>
                  <a:pt x="50855" y="143714"/>
                </a:lnTo>
                <a:lnTo>
                  <a:pt x="73402" y="147275"/>
                </a:lnTo>
                <a:lnTo>
                  <a:pt x="87895" y="145851"/>
                </a:lnTo>
                <a:lnTo>
                  <a:pt x="124500" y="126691"/>
                </a:lnTo>
                <a:lnTo>
                  <a:pt x="145046" y="90957"/>
                </a:lnTo>
                <a:lnTo>
                  <a:pt x="147049" y="76641"/>
                </a:lnTo>
                <a:lnTo>
                  <a:pt x="145706" y="61460"/>
                </a:lnTo>
                <a:lnTo>
                  <a:pt x="127341" y="23716"/>
                </a:lnTo>
                <a:lnTo>
                  <a:pt x="92873" y="2401"/>
                </a:lnTo>
                <a:lnTo>
                  <a:pt x="79006" y="0"/>
                </a:lnTo>
                <a:close/>
              </a:path>
            </a:pathLst>
          </a:custGeom>
          <a:solidFill>
            <a:srgbClr val="E5E3E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5" name="object 475"/>
          <p:cNvSpPr/>
          <p:nvPr/>
        </p:nvSpPr>
        <p:spPr>
          <a:xfrm>
            <a:off x="372359" y="5826317"/>
            <a:ext cx="147320" cy="147320"/>
          </a:xfrm>
          <a:custGeom>
            <a:avLst/>
            <a:gdLst/>
            <a:ahLst/>
            <a:cxnLst/>
            <a:rect l="l" t="t" r="r" b="b"/>
            <a:pathLst>
              <a:path w="147320" h="147320">
                <a:moveTo>
                  <a:pt x="79029" y="0"/>
                </a:moveTo>
                <a:lnTo>
                  <a:pt x="35948" y="10951"/>
                </a:lnTo>
                <a:lnTo>
                  <a:pt x="7871" y="39852"/>
                </a:lnTo>
                <a:lnTo>
                  <a:pt x="0" y="65824"/>
                </a:lnTo>
                <a:lnTo>
                  <a:pt x="1155" y="81938"/>
                </a:lnTo>
                <a:lnTo>
                  <a:pt x="18249" y="121276"/>
                </a:lnTo>
                <a:lnTo>
                  <a:pt x="50825" y="143713"/>
                </a:lnTo>
                <a:lnTo>
                  <a:pt x="73337" y="147268"/>
                </a:lnTo>
                <a:lnTo>
                  <a:pt x="87826" y="145846"/>
                </a:lnTo>
                <a:lnTo>
                  <a:pt x="124448" y="126701"/>
                </a:lnTo>
                <a:lnTo>
                  <a:pt x="145030" y="90992"/>
                </a:lnTo>
                <a:lnTo>
                  <a:pt x="147045" y="76685"/>
                </a:lnTo>
                <a:lnTo>
                  <a:pt x="145702" y="61499"/>
                </a:lnTo>
                <a:lnTo>
                  <a:pt x="127337" y="23748"/>
                </a:lnTo>
                <a:lnTo>
                  <a:pt x="92884" y="2415"/>
                </a:lnTo>
                <a:lnTo>
                  <a:pt x="79029" y="0"/>
                </a:lnTo>
                <a:close/>
              </a:path>
            </a:pathLst>
          </a:custGeom>
          <a:solidFill>
            <a:srgbClr val="E5E3E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6" name="object 476"/>
          <p:cNvSpPr/>
          <p:nvPr/>
        </p:nvSpPr>
        <p:spPr>
          <a:xfrm>
            <a:off x="1987746" y="5845916"/>
            <a:ext cx="107950" cy="107950"/>
          </a:xfrm>
          <a:custGeom>
            <a:avLst/>
            <a:gdLst/>
            <a:ahLst/>
            <a:cxnLst/>
            <a:rect l="l" t="t" r="r" b="b"/>
            <a:pathLst>
              <a:path w="107950" h="107950">
                <a:moveTo>
                  <a:pt x="53898" y="0"/>
                </a:moveTo>
                <a:lnTo>
                  <a:pt x="15805" y="15775"/>
                </a:lnTo>
                <a:lnTo>
                  <a:pt x="0" y="53876"/>
                </a:lnTo>
                <a:lnTo>
                  <a:pt x="1921" y="68213"/>
                </a:lnTo>
                <a:lnTo>
                  <a:pt x="26641" y="100459"/>
                </a:lnTo>
                <a:lnTo>
                  <a:pt x="53799" y="107861"/>
                </a:lnTo>
                <a:lnTo>
                  <a:pt x="68147" y="105940"/>
                </a:lnTo>
                <a:lnTo>
                  <a:pt x="100418" y="81235"/>
                </a:lnTo>
                <a:lnTo>
                  <a:pt x="107848" y="54110"/>
                </a:lnTo>
                <a:lnTo>
                  <a:pt x="105929" y="39734"/>
                </a:lnTo>
                <a:lnTo>
                  <a:pt x="81248" y="7446"/>
                </a:lnTo>
                <a:lnTo>
                  <a:pt x="53898" y="0"/>
                </a:lnTo>
                <a:close/>
              </a:path>
            </a:pathLst>
          </a:custGeom>
          <a:solidFill>
            <a:srgbClr val="E5E3E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7" name="object 477"/>
          <p:cNvSpPr/>
          <p:nvPr/>
        </p:nvSpPr>
        <p:spPr>
          <a:xfrm>
            <a:off x="2196286" y="5826308"/>
            <a:ext cx="147320" cy="147320"/>
          </a:xfrm>
          <a:custGeom>
            <a:avLst/>
            <a:gdLst/>
            <a:ahLst/>
            <a:cxnLst/>
            <a:rect l="l" t="t" r="r" b="b"/>
            <a:pathLst>
              <a:path w="147319" h="147320">
                <a:moveTo>
                  <a:pt x="78947" y="0"/>
                </a:moveTo>
                <a:lnTo>
                  <a:pt x="35913" y="10972"/>
                </a:lnTo>
                <a:lnTo>
                  <a:pt x="7854" y="39908"/>
                </a:lnTo>
                <a:lnTo>
                  <a:pt x="0" y="65907"/>
                </a:lnTo>
                <a:lnTo>
                  <a:pt x="1158" y="82003"/>
                </a:lnTo>
                <a:lnTo>
                  <a:pt x="18274" y="121310"/>
                </a:lnTo>
                <a:lnTo>
                  <a:pt x="50885" y="143732"/>
                </a:lnTo>
                <a:lnTo>
                  <a:pt x="73382" y="147277"/>
                </a:lnTo>
                <a:lnTo>
                  <a:pt x="87870" y="145853"/>
                </a:lnTo>
                <a:lnTo>
                  <a:pt x="124465" y="126687"/>
                </a:lnTo>
                <a:lnTo>
                  <a:pt x="145005" y="90942"/>
                </a:lnTo>
                <a:lnTo>
                  <a:pt x="147004" y="76624"/>
                </a:lnTo>
                <a:lnTo>
                  <a:pt x="145660" y="61444"/>
                </a:lnTo>
                <a:lnTo>
                  <a:pt x="127287" y="23703"/>
                </a:lnTo>
                <a:lnTo>
                  <a:pt x="92814" y="2396"/>
                </a:lnTo>
                <a:lnTo>
                  <a:pt x="78947" y="0"/>
                </a:lnTo>
                <a:close/>
              </a:path>
            </a:pathLst>
          </a:custGeom>
          <a:solidFill>
            <a:srgbClr val="E5E3E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8" name="object 478"/>
          <p:cNvSpPr/>
          <p:nvPr/>
        </p:nvSpPr>
        <p:spPr>
          <a:xfrm>
            <a:off x="2424267" y="5826318"/>
            <a:ext cx="147320" cy="147320"/>
          </a:xfrm>
          <a:custGeom>
            <a:avLst/>
            <a:gdLst/>
            <a:ahLst/>
            <a:cxnLst/>
            <a:rect l="l" t="t" r="r" b="b"/>
            <a:pathLst>
              <a:path w="147319" h="147320">
                <a:moveTo>
                  <a:pt x="79047" y="0"/>
                </a:moveTo>
                <a:lnTo>
                  <a:pt x="35985" y="10947"/>
                </a:lnTo>
                <a:lnTo>
                  <a:pt x="7887" y="39840"/>
                </a:lnTo>
                <a:lnTo>
                  <a:pt x="0" y="65806"/>
                </a:lnTo>
                <a:lnTo>
                  <a:pt x="1156" y="81923"/>
                </a:lnTo>
                <a:lnTo>
                  <a:pt x="18265" y="121267"/>
                </a:lnTo>
                <a:lnTo>
                  <a:pt x="50835" y="143708"/>
                </a:lnTo>
                <a:lnTo>
                  <a:pt x="73334" y="147267"/>
                </a:lnTo>
                <a:lnTo>
                  <a:pt x="87830" y="145844"/>
                </a:lnTo>
                <a:lnTo>
                  <a:pt x="124458" y="126703"/>
                </a:lnTo>
                <a:lnTo>
                  <a:pt x="145039" y="90999"/>
                </a:lnTo>
                <a:lnTo>
                  <a:pt x="147054" y="76694"/>
                </a:lnTo>
                <a:lnTo>
                  <a:pt x="145713" y="61507"/>
                </a:lnTo>
                <a:lnTo>
                  <a:pt x="127356" y="23754"/>
                </a:lnTo>
                <a:lnTo>
                  <a:pt x="92906" y="2418"/>
                </a:lnTo>
                <a:lnTo>
                  <a:pt x="79047" y="0"/>
                </a:lnTo>
                <a:close/>
              </a:path>
            </a:pathLst>
          </a:custGeom>
          <a:solidFill>
            <a:srgbClr val="E5E3E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9" name="object 479"/>
          <p:cNvSpPr/>
          <p:nvPr/>
        </p:nvSpPr>
        <p:spPr>
          <a:xfrm>
            <a:off x="2652246" y="5826308"/>
            <a:ext cx="147320" cy="147320"/>
          </a:xfrm>
          <a:custGeom>
            <a:avLst/>
            <a:gdLst/>
            <a:ahLst/>
            <a:cxnLst/>
            <a:rect l="l" t="t" r="r" b="b"/>
            <a:pathLst>
              <a:path w="147319" h="147320">
                <a:moveTo>
                  <a:pt x="78947" y="0"/>
                </a:moveTo>
                <a:lnTo>
                  <a:pt x="35913" y="10972"/>
                </a:lnTo>
                <a:lnTo>
                  <a:pt x="7854" y="39908"/>
                </a:lnTo>
                <a:lnTo>
                  <a:pt x="0" y="65907"/>
                </a:lnTo>
                <a:lnTo>
                  <a:pt x="1158" y="82003"/>
                </a:lnTo>
                <a:lnTo>
                  <a:pt x="18274" y="121310"/>
                </a:lnTo>
                <a:lnTo>
                  <a:pt x="50885" y="143732"/>
                </a:lnTo>
                <a:lnTo>
                  <a:pt x="73382" y="147277"/>
                </a:lnTo>
                <a:lnTo>
                  <a:pt x="87870" y="145853"/>
                </a:lnTo>
                <a:lnTo>
                  <a:pt x="124465" y="126687"/>
                </a:lnTo>
                <a:lnTo>
                  <a:pt x="145005" y="90942"/>
                </a:lnTo>
                <a:lnTo>
                  <a:pt x="147004" y="76624"/>
                </a:lnTo>
                <a:lnTo>
                  <a:pt x="145660" y="61444"/>
                </a:lnTo>
                <a:lnTo>
                  <a:pt x="127287" y="23703"/>
                </a:lnTo>
                <a:lnTo>
                  <a:pt x="92814" y="2396"/>
                </a:lnTo>
                <a:lnTo>
                  <a:pt x="78947" y="0"/>
                </a:lnTo>
                <a:close/>
              </a:path>
            </a:pathLst>
          </a:custGeom>
          <a:solidFill>
            <a:srgbClr val="E5E3E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0" name="object 480"/>
          <p:cNvSpPr/>
          <p:nvPr/>
        </p:nvSpPr>
        <p:spPr>
          <a:xfrm>
            <a:off x="2880267" y="5826313"/>
            <a:ext cx="147320" cy="147320"/>
          </a:xfrm>
          <a:custGeom>
            <a:avLst/>
            <a:gdLst/>
            <a:ahLst/>
            <a:cxnLst/>
            <a:rect l="l" t="t" r="r" b="b"/>
            <a:pathLst>
              <a:path w="147319" h="147320">
                <a:moveTo>
                  <a:pt x="78983" y="0"/>
                </a:moveTo>
                <a:lnTo>
                  <a:pt x="35937" y="10962"/>
                </a:lnTo>
                <a:lnTo>
                  <a:pt x="7865" y="39882"/>
                </a:lnTo>
                <a:lnTo>
                  <a:pt x="0" y="65868"/>
                </a:lnTo>
                <a:lnTo>
                  <a:pt x="1158" y="81974"/>
                </a:lnTo>
                <a:lnTo>
                  <a:pt x="18272" y="121299"/>
                </a:lnTo>
                <a:lnTo>
                  <a:pt x="50865" y="143726"/>
                </a:lnTo>
                <a:lnTo>
                  <a:pt x="73340" y="147272"/>
                </a:lnTo>
                <a:lnTo>
                  <a:pt x="87839" y="145849"/>
                </a:lnTo>
                <a:lnTo>
                  <a:pt x="124453" y="126695"/>
                </a:lnTo>
                <a:lnTo>
                  <a:pt x="145006" y="90971"/>
                </a:lnTo>
                <a:lnTo>
                  <a:pt x="147012" y="76659"/>
                </a:lnTo>
                <a:lnTo>
                  <a:pt x="145670" y="61476"/>
                </a:lnTo>
                <a:lnTo>
                  <a:pt x="127313" y="23728"/>
                </a:lnTo>
                <a:lnTo>
                  <a:pt x="92851" y="2407"/>
                </a:lnTo>
                <a:lnTo>
                  <a:pt x="78983" y="0"/>
                </a:lnTo>
                <a:close/>
              </a:path>
            </a:pathLst>
          </a:custGeom>
          <a:solidFill>
            <a:srgbClr val="E5E3E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1" name="object 481"/>
          <p:cNvSpPr/>
          <p:nvPr/>
        </p:nvSpPr>
        <p:spPr>
          <a:xfrm>
            <a:off x="3108255" y="5826313"/>
            <a:ext cx="147320" cy="147320"/>
          </a:xfrm>
          <a:custGeom>
            <a:avLst/>
            <a:gdLst/>
            <a:ahLst/>
            <a:cxnLst/>
            <a:rect l="l" t="t" r="r" b="b"/>
            <a:pathLst>
              <a:path w="147320" h="147320">
                <a:moveTo>
                  <a:pt x="79018" y="0"/>
                </a:moveTo>
                <a:lnTo>
                  <a:pt x="35948" y="10956"/>
                </a:lnTo>
                <a:lnTo>
                  <a:pt x="7870" y="39863"/>
                </a:lnTo>
                <a:lnTo>
                  <a:pt x="0" y="65840"/>
                </a:lnTo>
                <a:lnTo>
                  <a:pt x="1155" y="81948"/>
                </a:lnTo>
                <a:lnTo>
                  <a:pt x="18253" y="121276"/>
                </a:lnTo>
                <a:lnTo>
                  <a:pt x="50838" y="143713"/>
                </a:lnTo>
                <a:lnTo>
                  <a:pt x="73376" y="147272"/>
                </a:lnTo>
                <a:lnTo>
                  <a:pt x="87875" y="145849"/>
                </a:lnTo>
                <a:lnTo>
                  <a:pt x="124489" y="126695"/>
                </a:lnTo>
                <a:lnTo>
                  <a:pt x="145041" y="90971"/>
                </a:lnTo>
                <a:lnTo>
                  <a:pt x="147047" y="76659"/>
                </a:lnTo>
                <a:lnTo>
                  <a:pt x="145705" y="61476"/>
                </a:lnTo>
                <a:lnTo>
                  <a:pt x="127348" y="23728"/>
                </a:lnTo>
                <a:lnTo>
                  <a:pt x="92886" y="2407"/>
                </a:lnTo>
                <a:lnTo>
                  <a:pt x="79018" y="0"/>
                </a:lnTo>
                <a:close/>
              </a:path>
            </a:pathLst>
          </a:custGeom>
          <a:solidFill>
            <a:srgbClr val="E5E3E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2" name="object 482"/>
          <p:cNvSpPr/>
          <p:nvPr/>
        </p:nvSpPr>
        <p:spPr>
          <a:xfrm>
            <a:off x="3336232" y="5826317"/>
            <a:ext cx="147320" cy="147320"/>
          </a:xfrm>
          <a:custGeom>
            <a:avLst/>
            <a:gdLst/>
            <a:ahLst/>
            <a:cxnLst/>
            <a:rect l="l" t="t" r="r" b="b"/>
            <a:pathLst>
              <a:path w="147320" h="147320">
                <a:moveTo>
                  <a:pt x="79031" y="0"/>
                </a:moveTo>
                <a:lnTo>
                  <a:pt x="35961" y="10951"/>
                </a:lnTo>
                <a:lnTo>
                  <a:pt x="7876" y="39850"/>
                </a:lnTo>
                <a:lnTo>
                  <a:pt x="0" y="65821"/>
                </a:lnTo>
                <a:lnTo>
                  <a:pt x="1155" y="81936"/>
                </a:lnTo>
                <a:lnTo>
                  <a:pt x="18257" y="121275"/>
                </a:lnTo>
                <a:lnTo>
                  <a:pt x="50832" y="143713"/>
                </a:lnTo>
                <a:lnTo>
                  <a:pt x="73336" y="147268"/>
                </a:lnTo>
                <a:lnTo>
                  <a:pt x="87833" y="145846"/>
                </a:lnTo>
                <a:lnTo>
                  <a:pt x="124457" y="126701"/>
                </a:lnTo>
                <a:lnTo>
                  <a:pt x="145031" y="90992"/>
                </a:lnTo>
                <a:lnTo>
                  <a:pt x="147044" y="76685"/>
                </a:lnTo>
                <a:lnTo>
                  <a:pt x="145702" y="61499"/>
                </a:lnTo>
                <a:lnTo>
                  <a:pt x="127346" y="23748"/>
                </a:lnTo>
                <a:lnTo>
                  <a:pt x="92893" y="2415"/>
                </a:lnTo>
                <a:lnTo>
                  <a:pt x="79031" y="0"/>
                </a:lnTo>
                <a:close/>
              </a:path>
            </a:pathLst>
          </a:custGeom>
          <a:solidFill>
            <a:srgbClr val="E5E3E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3" name="object 483"/>
          <p:cNvSpPr/>
          <p:nvPr/>
        </p:nvSpPr>
        <p:spPr>
          <a:xfrm>
            <a:off x="3564250" y="5826313"/>
            <a:ext cx="147320" cy="147320"/>
          </a:xfrm>
          <a:custGeom>
            <a:avLst/>
            <a:gdLst/>
            <a:ahLst/>
            <a:cxnLst/>
            <a:rect l="l" t="t" r="r" b="b"/>
            <a:pathLst>
              <a:path w="147320" h="147320">
                <a:moveTo>
                  <a:pt x="78983" y="0"/>
                </a:moveTo>
                <a:lnTo>
                  <a:pt x="35915" y="10962"/>
                </a:lnTo>
                <a:lnTo>
                  <a:pt x="7856" y="39882"/>
                </a:lnTo>
                <a:lnTo>
                  <a:pt x="0" y="65868"/>
                </a:lnTo>
                <a:lnTo>
                  <a:pt x="1156" y="81974"/>
                </a:lnTo>
                <a:lnTo>
                  <a:pt x="18255" y="121299"/>
                </a:lnTo>
                <a:lnTo>
                  <a:pt x="50847" y="143726"/>
                </a:lnTo>
                <a:lnTo>
                  <a:pt x="73341" y="147272"/>
                </a:lnTo>
                <a:lnTo>
                  <a:pt x="87840" y="145849"/>
                </a:lnTo>
                <a:lnTo>
                  <a:pt x="124454" y="126695"/>
                </a:lnTo>
                <a:lnTo>
                  <a:pt x="145006" y="90971"/>
                </a:lnTo>
                <a:lnTo>
                  <a:pt x="147012" y="76659"/>
                </a:lnTo>
                <a:lnTo>
                  <a:pt x="145670" y="61476"/>
                </a:lnTo>
                <a:lnTo>
                  <a:pt x="127313" y="23728"/>
                </a:lnTo>
                <a:lnTo>
                  <a:pt x="92852" y="2407"/>
                </a:lnTo>
                <a:lnTo>
                  <a:pt x="78983" y="0"/>
                </a:lnTo>
                <a:close/>
              </a:path>
            </a:pathLst>
          </a:custGeom>
          <a:solidFill>
            <a:srgbClr val="E5E3E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4" name="object 484"/>
          <p:cNvSpPr/>
          <p:nvPr/>
        </p:nvSpPr>
        <p:spPr>
          <a:xfrm>
            <a:off x="3792276" y="5826313"/>
            <a:ext cx="147320" cy="147320"/>
          </a:xfrm>
          <a:custGeom>
            <a:avLst/>
            <a:gdLst/>
            <a:ahLst/>
            <a:cxnLst/>
            <a:rect l="l" t="t" r="r" b="b"/>
            <a:pathLst>
              <a:path w="147320" h="147320">
                <a:moveTo>
                  <a:pt x="78977" y="0"/>
                </a:moveTo>
                <a:lnTo>
                  <a:pt x="35912" y="10963"/>
                </a:lnTo>
                <a:lnTo>
                  <a:pt x="7855" y="39885"/>
                </a:lnTo>
                <a:lnTo>
                  <a:pt x="0" y="65873"/>
                </a:lnTo>
                <a:lnTo>
                  <a:pt x="1156" y="81978"/>
                </a:lnTo>
                <a:lnTo>
                  <a:pt x="18256" y="121302"/>
                </a:lnTo>
                <a:lnTo>
                  <a:pt x="50850" y="143727"/>
                </a:lnTo>
                <a:lnTo>
                  <a:pt x="73342" y="147272"/>
                </a:lnTo>
                <a:lnTo>
                  <a:pt x="87826" y="145849"/>
                </a:lnTo>
                <a:lnTo>
                  <a:pt x="124435" y="126695"/>
                </a:lnTo>
                <a:lnTo>
                  <a:pt x="145004" y="90971"/>
                </a:lnTo>
                <a:lnTo>
                  <a:pt x="147013" y="76659"/>
                </a:lnTo>
                <a:lnTo>
                  <a:pt x="145669" y="61476"/>
                </a:lnTo>
                <a:lnTo>
                  <a:pt x="127296" y="23728"/>
                </a:lnTo>
                <a:lnTo>
                  <a:pt x="92835" y="2407"/>
                </a:lnTo>
                <a:lnTo>
                  <a:pt x="78977" y="0"/>
                </a:lnTo>
                <a:close/>
              </a:path>
            </a:pathLst>
          </a:custGeom>
          <a:solidFill>
            <a:srgbClr val="E5E3E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5" name="object 485"/>
          <p:cNvSpPr/>
          <p:nvPr/>
        </p:nvSpPr>
        <p:spPr>
          <a:xfrm>
            <a:off x="4020216" y="5826318"/>
            <a:ext cx="147320" cy="147320"/>
          </a:xfrm>
          <a:custGeom>
            <a:avLst/>
            <a:gdLst/>
            <a:ahLst/>
            <a:cxnLst/>
            <a:rect l="l" t="t" r="r" b="b"/>
            <a:pathLst>
              <a:path w="147320" h="147320">
                <a:moveTo>
                  <a:pt x="79047" y="0"/>
                </a:moveTo>
                <a:lnTo>
                  <a:pt x="35969" y="10947"/>
                </a:lnTo>
                <a:lnTo>
                  <a:pt x="7880" y="39840"/>
                </a:lnTo>
                <a:lnTo>
                  <a:pt x="0" y="65806"/>
                </a:lnTo>
                <a:lnTo>
                  <a:pt x="1155" y="81923"/>
                </a:lnTo>
                <a:lnTo>
                  <a:pt x="18252" y="121267"/>
                </a:lnTo>
                <a:lnTo>
                  <a:pt x="50822" y="143708"/>
                </a:lnTo>
                <a:lnTo>
                  <a:pt x="73335" y="147267"/>
                </a:lnTo>
                <a:lnTo>
                  <a:pt x="87831" y="145844"/>
                </a:lnTo>
                <a:lnTo>
                  <a:pt x="124458" y="126703"/>
                </a:lnTo>
                <a:lnTo>
                  <a:pt x="145039" y="90999"/>
                </a:lnTo>
                <a:lnTo>
                  <a:pt x="147055" y="76694"/>
                </a:lnTo>
                <a:lnTo>
                  <a:pt x="145713" y="61507"/>
                </a:lnTo>
                <a:lnTo>
                  <a:pt x="127357" y="23754"/>
                </a:lnTo>
                <a:lnTo>
                  <a:pt x="92907" y="2418"/>
                </a:lnTo>
                <a:lnTo>
                  <a:pt x="79047" y="0"/>
                </a:lnTo>
                <a:close/>
              </a:path>
            </a:pathLst>
          </a:custGeom>
          <a:solidFill>
            <a:srgbClr val="E5E3E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6" name="object 486"/>
          <p:cNvSpPr/>
          <p:nvPr/>
        </p:nvSpPr>
        <p:spPr>
          <a:xfrm>
            <a:off x="4248235" y="5826313"/>
            <a:ext cx="147320" cy="147320"/>
          </a:xfrm>
          <a:custGeom>
            <a:avLst/>
            <a:gdLst/>
            <a:ahLst/>
            <a:cxnLst/>
            <a:rect l="l" t="t" r="r" b="b"/>
            <a:pathLst>
              <a:path w="147320" h="147320">
                <a:moveTo>
                  <a:pt x="78977" y="0"/>
                </a:moveTo>
                <a:lnTo>
                  <a:pt x="35912" y="10963"/>
                </a:lnTo>
                <a:lnTo>
                  <a:pt x="7855" y="39885"/>
                </a:lnTo>
                <a:lnTo>
                  <a:pt x="0" y="65873"/>
                </a:lnTo>
                <a:lnTo>
                  <a:pt x="1156" y="81978"/>
                </a:lnTo>
                <a:lnTo>
                  <a:pt x="18256" y="121302"/>
                </a:lnTo>
                <a:lnTo>
                  <a:pt x="50850" y="143727"/>
                </a:lnTo>
                <a:lnTo>
                  <a:pt x="73342" y="147272"/>
                </a:lnTo>
                <a:lnTo>
                  <a:pt x="87826" y="145849"/>
                </a:lnTo>
                <a:lnTo>
                  <a:pt x="124435" y="126695"/>
                </a:lnTo>
                <a:lnTo>
                  <a:pt x="145004" y="90971"/>
                </a:lnTo>
                <a:lnTo>
                  <a:pt x="147013" y="76659"/>
                </a:lnTo>
                <a:lnTo>
                  <a:pt x="145669" y="61476"/>
                </a:lnTo>
                <a:lnTo>
                  <a:pt x="127296" y="23728"/>
                </a:lnTo>
                <a:lnTo>
                  <a:pt x="92835" y="2407"/>
                </a:lnTo>
                <a:lnTo>
                  <a:pt x="78977" y="0"/>
                </a:lnTo>
                <a:close/>
              </a:path>
            </a:pathLst>
          </a:custGeom>
          <a:solidFill>
            <a:srgbClr val="E5E3E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7" name="object 487"/>
          <p:cNvSpPr/>
          <p:nvPr/>
        </p:nvSpPr>
        <p:spPr>
          <a:xfrm>
            <a:off x="4476263" y="5826313"/>
            <a:ext cx="147320" cy="147320"/>
          </a:xfrm>
          <a:custGeom>
            <a:avLst/>
            <a:gdLst/>
            <a:ahLst/>
            <a:cxnLst/>
            <a:rect l="l" t="t" r="r" b="b"/>
            <a:pathLst>
              <a:path w="147320" h="147320">
                <a:moveTo>
                  <a:pt x="78936" y="0"/>
                </a:moveTo>
                <a:lnTo>
                  <a:pt x="35892" y="10969"/>
                </a:lnTo>
                <a:lnTo>
                  <a:pt x="7846" y="39906"/>
                </a:lnTo>
                <a:lnTo>
                  <a:pt x="0" y="65906"/>
                </a:lnTo>
                <a:lnTo>
                  <a:pt x="1158" y="82010"/>
                </a:lnTo>
                <a:lnTo>
                  <a:pt x="18274" y="121330"/>
                </a:lnTo>
                <a:lnTo>
                  <a:pt x="50876" y="143744"/>
                </a:lnTo>
                <a:lnTo>
                  <a:pt x="73294" y="147272"/>
                </a:lnTo>
                <a:lnTo>
                  <a:pt x="87793" y="145849"/>
                </a:lnTo>
                <a:lnTo>
                  <a:pt x="124407" y="126695"/>
                </a:lnTo>
                <a:lnTo>
                  <a:pt x="144959" y="90971"/>
                </a:lnTo>
                <a:lnTo>
                  <a:pt x="146966" y="76659"/>
                </a:lnTo>
                <a:lnTo>
                  <a:pt x="145623" y="61476"/>
                </a:lnTo>
                <a:lnTo>
                  <a:pt x="127267" y="23728"/>
                </a:lnTo>
                <a:lnTo>
                  <a:pt x="92805" y="2407"/>
                </a:lnTo>
                <a:lnTo>
                  <a:pt x="78936" y="0"/>
                </a:lnTo>
                <a:close/>
              </a:path>
            </a:pathLst>
          </a:custGeom>
          <a:solidFill>
            <a:srgbClr val="E5E3E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8" name="object 488"/>
          <p:cNvSpPr/>
          <p:nvPr/>
        </p:nvSpPr>
        <p:spPr>
          <a:xfrm>
            <a:off x="4704203" y="5826313"/>
            <a:ext cx="147320" cy="147320"/>
          </a:xfrm>
          <a:custGeom>
            <a:avLst/>
            <a:gdLst/>
            <a:ahLst/>
            <a:cxnLst/>
            <a:rect l="l" t="t" r="r" b="b"/>
            <a:pathLst>
              <a:path w="147320" h="147320">
                <a:moveTo>
                  <a:pt x="79008" y="0"/>
                </a:moveTo>
                <a:lnTo>
                  <a:pt x="35943" y="10958"/>
                </a:lnTo>
                <a:lnTo>
                  <a:pt x="7868" y="39869"/>
                </a:lnTo>
                <a:lnTo>
                  <a:pt x="0" y="65848"/>
                </a:lnTo>
                <a:lnTo>
                  <a:pt x="1156" y="81954"/>
                </a:lnTo>
                <a:lnTo>
                  <a:pt x="18256" y="121280"/>
                </a:lnTo>
                <a:lnTo>
                  <a:pt x="50844" y="143715"/>
                </a:lnTo>
                <a:lnTo>
                  <a:pt x="73377" y="147272"/>
                </a:lnTo>
                <a:lnTo>
                  <a:pt x="87850" y="145849"/>
                </a:lnTo>
                <a:lnTo>
                  <a:pt x="124455" y="126695"/>
                </a:lnTo>
                <a:lnTo>
                  <a:pt x="145037" y="90971"/>
                </a:lnTo>
                <a:lnTo>
                  <a:pt x="147048" y="76659"/>
                </a:lnTo>
                <a:lnTo>
                  <a:pt x="145702" y="61476"/>
                </a:lnTo>
                <a:lnTo>
                  <a:pt x="127317" y="23728"/>
                </a:lnTo>
                <a:lnTo>
                  <a:pt x="92856" y="2407"/>
                </a:lnTo>
                <a:lnTo>
                  <a:pt x="79008" y="0"/>
                </a:lnTo>
                <a:close/>
              </a:path>
            </a:pathLst>
          </a:custGeom>
          <a:solidFill>
            <a:srgbClr val="E5E3E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9" name="object 489"/>
          <p:cNvSpPr/>
          <p:nvPr/>
        </p:nvSpPr>
        <p:spPr>
          <a:xfrm>
            <a:off x="4932233" y="5826323"/>
            <a:ext cx="147320" cy="147320"/>
          </a:xfrm>
          <a:custGeom>
            <a:avLst/>
            <a:gdLst/>
            <a:ahLst/>
            <a:cxnLst/>
            <a:rect l="l" t="t" r="r" b="b"/>
            <a:pathLst>
              <a:path w="147320" h="147320">
                <a:moveTo>
                  <a:pt x="79050" y="0"/>
                </a:moveTo>
                <a:lnTo>
                  <a:pt x="35948" y="10943"/>
                </a:lnTo>
                <a:lnTo>
                  <a:pt x="7872" y="39833"/>
                </a:lnTo>
                <a:lnTo>
                  <a:pt x="0" y="65797"/>
                </a:lnTo>
                <a:lnTo>
                  <a:pt x="1154" y="81920"/>
                </a:lnTo>
                <a:lnTo>
                  <a:pt x="18240" y="121274"/>
                </a:lnTo>
                <a:lnTo>
                  <a:pt x="50801" y="143712"/>
                </a:lnTo>
                <a:lnTo>
                  <a:pt x="73284" y="147263"/>
                </a:lnTo>
                <a:lnTo>
                  <a:pt x="87778" y="145841"/>
                </a:lnTo>
                <a:lnTo>
                  <a:pt x="124415" y="126709"/>
                </a:lnTo>
                <a:lnTo>
                  <a:pt x="145018" y="91020"/>
                </a:lnTo>
                <a:lnTo>
                  <a:pt x="147041" y="76720"/>
                </a:lnTo>
                <a:lnTo>
                  <a:pt x="145699" y="61531"/>
                </a:lnTo>
                <a:lnTo>
                  <a:pt x="127343" y="23773"/>
                </a:lnTo>
                <a:lnTo>
                  <a:pt x="92902" y="2426"/>
                </a:lnTo>
                <a:lnTo>
                  <a:pt x="79050" y="0"/>
                </a:lnTo>
                <a:close/>
              </a:path>
            </a:pathLst>
          </a:custGeom>
          <a:solidFill>
            <a:srgbClr val="E5E3E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0" name="object 490"/>
          <p:cNvSpPr/>
          <p:nvPr/>
        </p:nvSpPr>
        <p:spPr>
          <a:xfrm>
            <a:off x="5160198" y="5826313"/>
            <a:ext cx="147320" cy="147320"/>
          </a:xfrm>
          <a:custGeom>
            <a:avLst/>
            <a:gdLst/>
            <a:ahLst/>
            <a:cxnLst/>
            <a:rect l="l" t="t" r="r" b="b"/>
            <a:pathLst>
              <a:path w="147320" h="147320">
                <a:moveTo>
                  <a:pt x="78977" y="0"/>
                </a:moveTo>
                <a:lnTo>
                  <a:pt x="35912" y="10963"/>
                </a:lnTo>
                <a:lnTo>
                  <a:pt x="7855" y="39885"/>
                </a:lnTo>
                <a:lnTo>
                  <a:pt x="0" y="65873"/>
                </a:lnTo>
                <a:lnTo>
                  <a:pt x="1156" y="81978"/>
                </a:lnTo>
                <a:lnTo>
                  <a:pt x="18256" y="121302"/>
                </a:lnTo>
                <a:lnTo>
                  <a:pt x="50850" y="143727"/>
                </a:lnTo>
                <a:lnTo>
                  <a:pt x="73342" y="147272"/>
                </a:lnTo>
                <a:lnTo>
                  <a:pt x="87826" y="145849"/>
                </a:lnTo>
                <a:lnTo>
                  <a:pt x="124435" y="126695"/>
                </a:lnTo>
                <a:lnTo>
                  <a:pt x="145004" y="90971"/>
                </a:lnTo>
                <a:lnTo>
                  <a:pt x="147013" y="76659"/>
                </a:lnTo>
                <a:lnTo>
                  <a:pt x="145669" y="61476"/>
                </a:lnTo>
                <a:lnTo>
                  <a:pt x="127296" y="23728"/>
                </a:lnTo>
                <a:lnTo>
                  <a:pt x="92835" y="2407"/>
                </a:lnTo>
                <a:lnTo>
                  <a:pt x="78977" y="0"/>
                </a:lnTo>
                <a:close/>
              </a:path>
            </a:pathLst>
          </a:custGeom>
          <a:solidFill>
            <a:srgbClr val="E5E3E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1" name="object 491"/>
          <p:cNvSpPr/>
          <p:nvPr/>
        </p:nvSpPr>
        <p:spPr>
          <a:xfrm>
            <a:off x="5388179" y="5826313"/>
            <a:ext cx="147320" cy="147320"/>
          </a:xfrm>
          <a:custGeom>
            <a:avLst/>
            <a:gdLst/>
            <a:ahLst/>
            <a:cxnLst/>
            <a:rect l="l" t="t" r="r" b="b"/>
            <a:pathLst>
              <a:path w="147320" h="147320">
                <a:moveTo>
                  <a:pt x="79024" y="0"/>
                </a:moveTo>
                <a:lnTo>
                  <a:pt x="35956" y="10955"/>
                </a:lnTo>
                <a:lnTo>
                  <a:pt x="7874" y="39860"/>
                </a:lnTo>
                <a:lnTo>
                  <a:pt x="0" y="65835"/>
                </a:lnTo>
                <a:lnTo>
                  <a:pt x="1155" y="81943"/>
                </a:lnTo>
                <a:lnTo>
                  <a:pt x="18254" y="121271"/>
                </a:lnTo>
                <a:lnTo>
                  <a:pt x="50839" y="143710"/>
                </a:lnTo>
                <a:lnTo>
                  <a:pt x="73388" y="147272"/>
                </a:lnTo>
                <a:lnTo>
                  <a:pt x="87872" y="145849"/>
                </a:lnTo>
                <a:lnTo>
                  <a:pt x="124481" y="126695"/>
                </a:lnTo>
                <a:lnTo>
                  <a:pt x="145050" y="90971"/>
                </a:lnTo>
                <a:lnTo>
                  <a:pt x="147059" y="76659"/>
                </a:lnTo>
                <a:lnTo>
                  <a:pt x="145715" y="61476"/>
                </a:lnTo>
                <a:lnTo>
                  <a:pt x="127342" y="23728"/>
                </a:lnTo>
                <a:lnTo>
                  <a:pt x="92881" y="2407"/>
                </a:lnTo>
                <a:lnTo>
                  <a:pt x="79024" y="0"/>
                </a:lnTo>
                <a:close/>
              </a:path>
            </a:pathLst>
          </a:custGeom>
          <a:solidFill>
            <a:srgbClr val="E5E3E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2" name="object 492"/>
          <p:cNvSpPr/>
          <p:nvPr/>
        </p:nvSpPr>
        <p:spPr>
          <a:xfrm>
            <a:off x="5616164" y="5826317"/>
            <a:ext cx="147320" cy="147320"/>
          </a:xfrm>
          <a:custGeom>
            <a:avLst/>
            <a:gdLst/>
            <a:ahLst/>
            <a:cxnLst/>
            <a:rect l="l" t="t" r="r" b="b"/>
            <a:pathLst>
              <a:path w="147320" h="147320">
                <a:moveTo>
                  <a:pt x="79031" y="0"/>
                </a:moveTo>
                <a:lnTo>
                  <a:pt x="35961" y="10951"/>
                </a:lnTo>
                <a:lnTo>
                  <a:pt x="7876" y="39850"/>
                </a:lnTo>
                <a:lnTo>
                  <a:pt x="0" y="65821"/>
                </a:lnTo>
                <a:lnTo>
                  <a:pt x="1155" y="81936"/>
                </a:lnTo>
                <a:lnTo>
                  <a:pt x="18257" y="121275"/>
                </a:lnTo>
                <a:lnTo>
                  <a:pt x="50832" y="143713"/>
                </a:lnTo>
                <a:lnTo>
                  <a:pt x="73336" y="147268"/>
                </a:lnTo>
                <a:lnTo>
                  <a:pt x="87833" y="145846"/>
                </a:lnTo>
                <a:lnTo>
                  <a:pt x="124457" y="126701"/>
                </a:lnTo>
                <a:lnTo>
                  <a:pt x="145031" y="90992"/>
                </a:lnTo>
                <a:lnTo>
                  <a:pt x="147044" y="76685"/>
                </a:lnTo>
                <a:lnTo>
                  <a:pt x="145702" y="61499"/>
                </a:lnTo>
                <a:lnTo>
                  <a:pt x="127346" y="23748"/>
                </a:lnTo>
                <a:lnTo>
                  <a:pt x="92893" y="2415"/>
                </a:lnTo>
                <a:lnTo>
                  <a:pt x="79031" y="0"/>
                </a:lnTo>
                <a:close/>
              </a:path>
            </a:pathLst>
          </a:custGeom>
          <a:solidFill>
            <a:srgbClr val="E5E3E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3" name="object 493"/>
          <p:cNvSpPr/>
          <p:nvPr/>
        </p:nvSpPr>
        <p:spPr>
          <a:xfrm>
            <a:off x="5844184" y="5826313"/>
            <a:ext cx="147320" cy="147320"/>
          </a:xfrm>
          <a:custGeom>
            <a:avLst/>
            <a:gdLst/>
            <a:ahLst/>
            <a:cxnLst/>
            <a:rect l="l" t="t" r="r" b="b"/>
            <a:pathLst>
              <a:path w="147320" h="147320">
                <a:moveTo>
                  <a:pt x="78977" y="0"/>
                </a:moveTo>
                <a:lnTo>
                  <a:pt x="35912" y="10963"/>
                </a:lnTo>
                <a:lnTo>
                  <a:pt x="7855" y="39885"/>
                </a:lnTo>
                <a:lnTo>
                  <a:pt x="0" y="65873"/>
                </a:lnTo>
                <a:lnTo>
                  <a:pt x="1156" y="81978"/>
                </a:lnTo>
                <a:lnTo>
                  <a:pt x="18256" y="121302"/>
                </a:lnTo>
                <a:lnTo>
                  <a:pt x="50850" y="143727"/>
                </a:lnTo>
                <a:lnTo>
                  <a:pt x="73342" y="147272"/>
                </a:lnTo>
                <a:lnTo>
                  <a:pt x="87826" y="145849"/>
                </a:lnTo>
                <a:lnTo>
                  <a:pt x="124435" y="126695"/>
                </a:lnTo>
                <a:lnTo>
                  <a:pt x="145004" y="90971"/>
                </a:lnTo>
                <a:lnTo>
                  <a:pt x="147013" y="76659"/>
                </a:lnTo>
                <a:lnTo>
                  <a:pt x="145669" y="61476"/>
                </a:lnTo>
                <a:lnTo>
                  <a:pt x="127296" y="23728"/>
                </a:lnTo>
                <a:lnTo>
                  <a:pt x="92835" y="2407"/>
                </a:lnTo>
                <a:lnTo>
                  <a:pt x="78977" y="0"/>
                </a:lnTo>
                <a:close/>
              </a:path>
            </a:pathLst>
          </a:custGeom>
          <a:solidFill>
            <a:srgbClr val="E5E3E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4" name="object 494"/>
          <p:cNvSpPr/>
          <p:nvPr/>
        </p:nvSpPr>
        <p:spPr>
          <a:xfrm>
            <a:off x="6072166" y="5826313"/>
            <a:ext cx="147320" cy="147320"/>
          </a:xfrm>
          <a:custGeom>
            <a:avLst/>
            <a:gdLst/>
            <a:ahLst/>
            <a:cxnLst/>
            <a:rect l="l" t="t" r="r" b="b"/>
            <a:pathLst>
              <a:path w="147320" h="147320">
                <a:moveTo>
                  <a:pt x="78983" y="0"/>
                </a:moveTo>
                <a:lnTo>
                  <a:pt x="35937" y="10962"/>
                </a:lnTo>
                <a:lnTo>
                  <a:pt x="7865" y="39882"/>
                </a:lnTo>
                <a:lnTo>
                  <a:pt x="0" y="65868"/>
                </a:lnTo>
                <a:lnTo>
                  <a:pt x="1158" y="81974"/>
                </a:lnTo>
                <a:lnTo>
                  <a:pt x="18272" y="121299"/>
                </a:lnTo>
                <a:lnTo>
                  <a:pt x="50865" y="143726"/>
                </a:lnTo>
                <a:lnTo>
                  <a:pt x="73340" y="147272"/>
                </a:lnTo>
                <a:lnTo>
                  <a:pt x="87839" y="145849"/>
                </a:lnTo>
                <a:lnTo>
                  <a:pt x="124453" y="126695"/>
                </a:lnTo>
                <a:lnTo>
                  <a:pt x="145006" y="90971"/>
                </a:lnTo>
                <a:lnTo>
                  <a:pt x="147012" y="76659"/>
                </a:lnTo>
                <a:lnTo>
                  <a:pt x="145670" y="61476"/>
                </a:lnTo>
                <a:lnTo>
                  <a:pt x="127313" y="23728"/>
                </a:lnTo>
                <a:lnTo>
                  <a:pt x="92851" y="2407"/>
                </a:lnTo>
                <a:lnTo>
                  <a:pt x="78983" y="0"/>
                </a:lnTo>
                <a:close/>
              </a:path>
            </a:pathLst>
          </a:custGeom>
          <a:solidFill>
            <a:srgbClr val="E5E3E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5" name="object 495"/>
          <p:cNvSpPr/>
          <p:nvPr/>
        </p:nvSpPr>
        <p:spPr>
          <a:xfrm>
            <a:off x="6300148" y="5826318"/>
            <a:ext cx="147320" cy="147320"/>
          </a:xfrm>
          <a:custGeom>
            <a:avLst/>
            <a:gdLst/>
            <a:ahLst/>
            <a:cxnLst/>
            <a:rect l="l" t="t" r="r" b="b"/>
            <a:pathLst>
              <a:path w="147320" h="147320">
                <a:moveTo>
                  <a:pt x="79047" y="0"/>
                </a:moveTo>
                <a:lnTo>
                  <a:pt x="35985" y="10947"/>
                </a:lnTo>
                <a:lnTo>
                  <a:pt x="7887" y="39840"/>
                </a:lnTo>
                <a:lnTo>
                  <a:pt x="0" y="65806"/>
                </a:lnTo>
                <a:lnTo>
                  <a:pt x="1156" y="81923"/>
                </a:lnTo>
                <a:lnTo>
                  <a:pt x="18265" y="121267"/>
                </a:lnTo>
                <a:lnTo>
                  <a:pt x="50835" y="143708"/>
                </a:lnTo>
                <a:lnTo>
                  <a:pt x="73334" y="147267"/>
                </a:lnTo>
                <a:lnTo>
                  <a:pt x="87830" y="145844"/>
                </a:lnTo>
                <a:lnTo>
                  <a:pt x="124458" y="126703"/>
                </a:lnTo>
                <a:lnTo>
                  <a:pt x="145039" y="90999"/>
                </a:lnTo>
                <a:lnTo>
                  <a:pt x="147054" y="76694"/>
                </a:lnTo>
                <a:lnTo>
                  <a:pt x="145713" y="61507"/>
                </a:lnTo>
                <a:lnTo>
                  <a:pt x="127356" y="23754"/>
                </a:lnTo>
                <a:lnTo>
                  <a:pt x="92906" y="2418"/>
                </a:lnTo>
                <a:lnTo>
                  <a:pt x="79047" y="0"/>
                </a:lnTo>
                <a:close/>
              </a:path>
            </a:pathLst>
          </a:custGeom>
          <a:solidFill>
            <a:srgbClr val="E5E3E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6" name="object 496"/>
          <p:cNvSpPr/>
          <p:nvPr/>
        </p:nvSpPr>
        <p:spPr>
          <a:xfrm>
            <a:off x="6528127" y="5826308"/>
            <a:ext cx="147320" cy="147320"/>
          </a:xfrm>
          <a:custGeom>
            <a:avLst/>
            <a:gdLst/>
            <a:ahLst/>
            <a:cxnLst/>
            <a:rect l="l" t="t" r="r" b="b"/>
            <a:pathLst>
              <a:path w="147320" h="147320">
                <a:moveTo>
                  <a:pt x="78947" y="0"/>
                </a:moveTo>
                <a:lnTo>
                  <a:pt x="35913" y="10972"/>
                </a:lnTo>
                <a:lnTo>
                  <a:pt x="7854" y="39908"/>
                </a:lnTo>
                <a:lnTo>
                  <a:pt x="0" y="65907"/>
                </a:lnTo>
                <a:lnTo>
                  <a:pt x="1158" y="82003"/>
                </a:lnTo>
                <a:lnTo>
                  <a:pt x="18274" y="121310"/>
                </a:lnTo>
                <a:lnTo>
                  <a:pt x="50885" y="143732"/>
                </a:lnTo>
                <a:lnTo>
                  <a:pt x="73382" y="147277"/>
                </a:lnTo>
                <a:lnTo>
                  <a:pt x="87870" y="145853"/>
                </a:lnTo>
                <a:lnTo>
                  <a:pt x="124465" y="126687"/>
                </a:lnTo>
                <a:lnTo>
                  <a:pt x="145005" y="90942"/>
                </a:lnTo>
                <a:lnTo>
                  <a:pt x="147004" y="76624"/>
                </a:lnTo>
                <a:lnTo>
                  <a:pt x="145660" y="61444"/>
                </a:lnTo>
                <a:lnTo>
                  <a:pt x="127287" y="23703"/>
                </a:lnTo>
                <a:lnTo>
                  <a:pt x="92814" y="2396"/>
                </a:lnTo>
                <a:lnTo>
                  <a:pt x="78947" y="0"/>
                </a:lnTo>
                <a:close/>
              </a:path>
            </a:pathLst>
          </a:custGeom>
          <a:solidFill>
            <a:srgbClr val="E5E3E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7" name="object 497"/>
          <p:cNvSpPr/>
          <p:nvPr/>
        </p:nvSpPr>
        <p:spPr>
          <a:xfrm>
            <a:off x="6756148" y="5826313"/>
            <a:ext cx="147320" cy="147320"/>
          </a:xfrm>
          <a:custGeom>
            <a:avLst/>
            <a:gdLst/>
            <a:ahLst/>
            <a:cxnLst/>
            <a:rect l="l" t="t" r="r" b="b"/>
            <a:pathLst>
              <a:path w="147320" h="147320">
                <a:moveTo>
                  <a:pt x="78983" y="0"/>
                </a:moveTo>
                <a:lnTo>
                  <a:pt x="35937" y="10962"/>
                </a:lnTo>
                <a:lnTo>
                  <a:pt x="7865" y="39882"/>
                </a:lnTo>
                <a:lnTo>
                  <a:pt x="0" y="65868"/>
                </a:lnTo>
                <a:lnTo>
                  <a:pt x="1158" y="81974"/>
                </a:lnTo>
                <a:lnTo>
                  <a:pt x="18272" y="121299"/>
                </a:lnTo>
                <a:lnTo>
                  <a:pt x="50865" y="143726"/>
                </a:lnTo>
                <a:lnTo>
                  <a:pt x="73340" y="147272"/>
                </a:lnTo>
                <a:lnTo>
                  <a:pt x="87839" y="145849"/>
                </a:lnTo>
                <a:lnTo>
                  <a:pt x="124453" y="126695"/>
                </a:lnTo>
                <a:lnTo>
                  <a:pt x="145006" y="90971"/>
                </a:lnTo>
                <a:lnTo>
                  <a:pt x="147012" y="76659"/>
                </a:lnTo>
                <a:lnTo>
                  <a:pt x="145670" y="61476"/>
                </a:lnTo>
                <a:lnTo>
                  <a:pt x="127313" y="23728"/>
                </a:lnTo>
                <a:lnTo>
                  <a:pt x="92851" y="2407"/>
                </a:lnTo>
                <a:lnTo>
                  <a:pt x="78983" y="0"/>
                </a:lnTo>
                <a:close/>
              </a:path>
            </a:pathLst>
          </a:custGeom>
          <a:solidFill>
            <a:srgbClr val="E5E3E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8" name="object 498"/>
          <p:cNvSpPr/>
          <p:nvPr/>
        </p:nvSpPr>
        <p:spPr>
          <a:xfrm>
            <a:off x="7667993" y="5826319"/>
            <a:ext cx="146685" cy="147320"/>
          </a:xfrm>
          <a:custGeom>
            <a:avLst/>
            <a:gdLst/>
            <a:ahLst/>
            <a:cxnLst/>
            <a:rect l="l" t="t" r="r" b="b"/>
            <a:pathLst>
              <a:path w="146684" h="147320">
                <a:moveTo>
                  <a:pt x="73505" y="0"/>
                </a:moveTo>
                <a:lnTo>
                  <a:pt x="33180" y="12011"/>
                </a:lnTo>
                <a:lnTo>
                  <a:pt x="6521" y="43087"/>
                </a:lnTo>
                <a:lnTo>
                  <a:pt x="0" y="70723"/>
                </a:lnTo>
                <a:lnTo>
                  <a:pt x="1355" y="85833"/>
                </a:lnTo>
                <a:lnTo>
                  <a:pt x="19836" y="123430"/>
                </a:lnTo>
                <a:lnTo>
                  <a:pt x="54492" y="144577"/>
                </a:lnTo>
                <a:lnTo>
                  <a:pt x="68428" y="146893"/>
                </a:lnTo>
                <a:lnTo>
                  <a:pt x="84009" y="145616"/>
                </a:lnTo>
                <a:lnTo>
                  <a:pt x="122402" y="127729"/>
                </a:lnTo>
                <a:lnTo>
                  <a:pt x="144100" y="93998"/>
                </a:lnTo>
                <a:lnTo>
                  <a:pt x="146696" y="80397"/>
                </a:lnTo>
                <a:lnTo>
                  <a:pt x="145496" y="64444"/>
                </a:lnTo>
                <a:lnTo>
                  <a:pt x="128114" y="25418"/>
                </a:lnTo>
                <a:lnTo>
                  <a:pt x="95137" y="3282"/>
                </a:lnTo>
                <a:lnTo>
                  <a:pt x="73505" y="0"/>
                </a:lnTo>
                <a:close/>
              </a:path>
            </a:pathLst>
          </a:custGeom>
          <a:solidFill>
            <a:srgbClr val="E5E3E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9" name="object 499"/>
          <p:cNvSpPr/>
          <p:nvPr/>
        </p:nvSpPr>
        <p:spPr>
          <a:xfrm>
            <a:off x="7923438" y="5854069"/>
            <a:ext cx="92075" cy="92075"/>
          </a:xfrm>
          <a:custGeom>
            <a:avLst/>
            <a:gdLst/>
            <a:ahLst/>
            <a:cxnLst/>
            <a:rect l="l" t="t" r="r" b="b"/>
            <a:pathLst>
              <a:path w="92075" h="92075">
                <a:moveTo>
                  <a:pt x="50490" y="0"/>
                </a:moveTo>
                <a:lnTo>
                  <a:pt x="11163" y="16218"/>
                </a:lnTo>
                <a:lnTo>
                  <a:pt x="0" y="45782"/>
                </a:lnTo>
                <a:lnTo>
                  <a:pt x="2237" y="59991"/>
                </a:lnTo>
                <a:lnTo>
                  <a:pt x="8480" y="72398"/>
                </a:lnTo>
                <a:lnTo>
                  <a:pt x="18023" y="82296"/>
                </a:lnTo>
                <a:lnTo>
                  <a:pt x="30161" y="88981"/>
                </a:lnTo>
                <a:lnTo>
                  <a:pt x="44188" y="91746"/>
                </a:lnTo>
                <a:lnTo>
                  <a:pt x="58978" y="89612"/>
                </a:lnTo>
                <a:lnTo>
                  <a:pt x="71737" y="83614"/>
                </a:lnTo>
                <a:lnTo>
                  <a:pt x="81876" y="74415"/>
                </a:lnTo>
                <a:lnTo>
                  <a:pt x="88801" y="62682"/>
                </a:lnTo>
                <a:lnTo>
                  <a:pt x="91920" y="49078"/>
                </a:lnTo>
                <a:lnTo>
                  <a:pt x="89889" y="33825"/>
                </a:lnTo>
                <a:lnTo>
                  <a:pt x="84090" y="20794"/>
                </a:lnTo>
                <a:lnTo>
                  <a:pt x="75165" y="10480"/>
                </a:lnTo>
                <a:lnTo>
                  <a:pt x="63751" y="3383"/>
                </a:lnTo>
                <a:lnTo>
                  <a:pt x="50490" y="0"/>
                </a:lnTo>
                <a:close/>
              </a:path>
            </a:pathLst>
          </a:custGeom>
          <a:solidFill>
            <a:srgbClr val="E5E3E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0" name="object 500"/>
          <p:cNvSpPr/>
          <p:nvPr/>
        </p:nvSpPr>
        <p:spPr>
          <a:xfrm>
            <a:off x="0" y="6055097"/>
            <a:ext cx="63500" cy="146050"/>
          </a:xfrm>
          <a:custGeom>
            <a:avLst/>
            <a:gdLst/>
            <a:ahLst/>
            <a:cxnLst/>
            <a:rect l="l" t="t" r="r" b="b"/>
            <a:pathLst>
              <a:path w="63500" h="146050">
                <a:moveTo>
                  <a:pt x="0" y="0"/>
                </a:moveTo>
                <a:lnTo>
                  <a:pt x="0" y="145480"/>
                </a:lnTo>
                <a:lnTo>
                  <a:pt x="4204" y="145067"/>
                </a:lnTo>
                <a:lnTo>
                  <a:pt x="17733" y="140979"/>
                </a:lnTo>
                <a:lnTo>
                  <a:pt x="49814" y="115474"/>
                </a:lnTo>
                <a:lnTo>
                  <a:pt x="63385" y="75872"/>
                </a:lnTo>
                <a:lnTo>
                  <a:pt x="62043" y="60695"/>
                </a:lnTo>
                <a:lnTo>
                  <a:pt x="43684" y="22945"/>
                </a:lnTo>
                <a:lnTo>
                  <a:pt x="9230" y="1606"/>
                </a:lnTo>
                <a:lnTo>
                  <a:pt x="0" y="0"/>
                </a:lnTo>
                <a:close/>
              </a:path>
            </a:pathLst>
          </a:custGeom>
          <a:solidFill>
            <a:srgbClr val="E5E3E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1" name="object 501"/>
          <p:cNvSpPr/>
          <p:nvPr/>
        </p:nvSpPr>
        <p:spPr>
          <a:xfrm>
            <a:off x="144372" y="6054288"/>
            <a:ext cx="147320" cy="147320"/>
          </a:xfrm>
          <a:custGeom>
            <a:avLst/>
            <a:gdLst/>
            <a:ahLst/>
            <a:cxnLst/>
            <a:rect l="l" t="t" r="r" b="b"/>
            <a:pathLst>
              <a:path w="147320" h="147320">
                <a:moveTo>
                  <a:pt x="78986" y="0"/>
                </a:moveTo>
                <a:lnTo>
                  <a:pt x="35927" y="10971"/>
                </a:lnTo>
                <a:lnTo>
                  <a:pt x="7861" y="39899"/>
                </a:lnTo>
                <a:lnTo>
                  <a:pt x="0" y="65874"/>
                </a:lnTo>
                <a:lnTo>
                  <a:pt x="1156" y="81975"/>
                </a:lnTo>
                <a:lnTo>
                  <a:pt x="18255" y="121300"/>
                </a:lnTo>
                <a:lnTo>
                  <a:pt x="50843" y="143742"/>
                </a:lnTo>
                <a:lnTo>
                  <a:pt x="73366" y="147299"/>
                </a:lnTo>
                <a:lnTo>
                  <a:pt x="87857" y="145874"/>
                </a:lnTo>
                <a:lnTo>
                  <a:pt x="124457" y="126710"/>
                </a:lnTo>
                <a:lnTo>
                  <a:pt x="145006" y="90973"/>
                </a:lnTo>
                <a:lnTo>
                  <a:pt x="147012" y="76660"/>
                </a:lnTo>
                <a:lnTo>
                  <a:pt x="145669" y="61485"/>
                </a:lnTo>
                <a:lnTo>
                  <a:pt x="127310" y="23738"/>
                </a:lnTo>
                <a:lnTo>
                  <a:pt x="92850" y="2406"/>
                </a:lnTo>
                <a:lnTo>
                  <a:pt x="78986" y="0"/>
                </a:lnTo>
                <a:close/>
              </a:path>
            </a:pathLst>
          </a:custGeom>
          <a:solidFill>
            <a:srgbClr val="E5E3E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2" name="object 502"/>
          <p:cNvSpPr/>
          <p:nvPr/>
        </p:nvSpPr>
        <p:spPr>
          <a:xfrm>
            <a:off x="372365" y="6054291"/>
            <a:ext cx="147320" cy="147320"/>
          </a:xfrm>
          <a:custGeom>
            <a:avLst/>
            <a:gdLst/>
            <a:ahLst/>
            <a:cxnLst/>
            <a:rect l="l" t="t" r="r" b="b"/>
            <a:pathLst>
              <a:path w="147320" h="147320">
                <a:moveTo>
                  <a:pt x="79025" y="0"/>
                </a:moveTo>
                <a:lnTo>
                  <a:pt x="35963" y="10963"/>
                </a:lnTo>
                <a:lnTo>
                  <a:pt x="7877" y="39874"/>
                </a:lnTo>
                <a:lnTo>
                  <a:pt x="0" y="65837"/>
                </a:lnTo>
                <a:lnTo>
                  <a:pt x="1155" y="81944"/>
                </a:lnTo>
                <a:lnTo>
                  <a:pt x="18255" y="121278"/>
                </a:lnTo>
                <a:lnTo>
                  <a:pt x="50830" y="143729"/>
                </a:lnTo>
                <a:lnTo>
                  <a:pt x="73375" y="147296"/>
                </a:lnTo>
                <a:lnTo>
                  <a:pt x="87853" y="145872"/>
                </a:lnTo>
                <a:lnTo>
                  <a:pt x="124456" y="126714"/>
                </a:lnTo>
                <a:lnTo>
                  <a:pt x="145032" y="90987"/>
                </a:lnTo>
                <a:lnTo>
                  <a:pt x="147045" y="76678"/>
                </a:lnTo>
                <a:lnTo>
                  <a:pt x="145701" y="61501"/>
                </a:lnTo>
                <a:lnTo>
                  <a:pt x="127330" y="23751"/>
                </a:lnTo>
                <a:lnTo>
                  <a:pt x="92877" y="2412"/>
                </a:lnTo>
                <a:lnTo>
                  <a:pt x="79025" y="0"/>
                </a:lnTo>
                <a:close/>
              </a:path>
            </a:pathLst>
          </a:custGeom>
          <a:solidFill>
            <a:srgbClr val="E5E3E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3" name="object 503"/>
          <p:cNvSpPr/>
          <p:nvPr/>
        </p:nvSpPr>
        <p:spPr>
          <a:xfrm>
            <a:off x="600340" y="6054295"/>
            <a:ext cx="147320" cy="147320"/>
          </a:xfrm>
          <a:custGeom>
            <a:avLst/>
            <a:gdLst/>
            <a:ahLst/>
            <a:cxnLst/>
            <a:rect l="l" t="t" r="r" b="b"/>
            <a:pathLst>
              <a:path w="147320" h="147320">
                <a:moveTo>
                  <a:pt x="79047" y="0"/>
                </a:moveTo>
                <a:lnTo>
                  <a:pt x="35946" y="10956"/>
                </a:lnTo>
                <a:lnTo>
                  <a:pt x="7871" y="39857"/>
                </a:lnTo>
                <a:lnTo>
                  <a:pt x="0" y="65813"/>
                </a:lnTo>
                <a:lnTo>
                  <a:pt x="1153" y="81927"/>
                </a:lnTo>
                <a:lnTo>
                  <a:pt x="18231" y="121275"/>
                </a:lnTo>
                <a:lnTo>
                  <a:pt x="50793" y="143728"/>
                </a:lnTo>
                <a:lnTo>
                  <a:pt x="73335" y="147292"/>
                </a:lnTo>
                <a:lnTo>
                  <a:pt x="87830" y="145869"/>
                </a:lnTo>
                <a:lnTo>
                  <a:pt x="124449" y="126719"/>
                </a:lnTo>
                <a:lnTo>
                  <a:pt x="145026" y="91008"/>
                </a:lnTo>
                <a:lnTo>
                  <a:pt x="147042" y="76704"/>
                </a:lnTo>
                <a:lnTo>
                  <a:pt x="145701" y="61525"/>
                </a:lnTo>
                <a:lnTo>
                  <a:pt x="127350" y="23770"/>
                </a:lnTo>
                <a:lnTo>
                  <a:pt x="92905" y="2420"/>
                </a:lnTo>
                <a:lnTo>
                  <a:pt x="79047" y="0"/>
                </a:lnTo>
                <a:close/>
              </a:path>
            </a:pathLst>
          </a:custGeom>
          <a:solidFill>
            <a:srgbClr val="E5E3E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4" name="object 504"/>
          <p:cNvSpPr/>
          <p:nvPr/>
        </p:nvSpPr>
        <p:spPr>
          <a:xfrm>
            <a:off x="1056171" y="6054617"/>
            <a:ext cx="147320" cy="147320"/>
          </a:xfrm>
          <a:custGeom>
            <a:avLst/>
            <a:gdLst/>
            <a:ahLst/>
            <a:cxnLst/>
            <a:rect l="l" t="t" r="r" b="b"/>
            <a:pathLst>
              <a:path w="147319" h="147320">
                <a:moveTo>
                  <a:pt x="80393" y="0"/>
                </a:moveTo>
                <a:lnTo>
                  <a:pt x="36774" y="10728"/>
                </a:lnTo>
                <a:lnTo>
                  <a:pt x="8495" y="39233"/>
                </a:lnTo>
                <a:lnTo>
                  <a:pt x="0" y="73213"/>
                </a:lnTo>
                <a:lnTo>
                  <a:pt x="1426" y="87705"/>
                </a:lnTo>
                <a:lnTo>
                  <a:pt x="20617" y="124294"/>
                </a:lnTo>
                <a:lnTo>
                  <a:pt x="56398" y="144758"/>
                </a:lnTo>
                <a:lnTo>
                  <a:pt x="70728" y="146707"/>
                </a:lnTo>
                <a:lnTo>
                  <a:pt x="85831" y="145350"/>
                </a:lnTo>
                <a:lnTo>
                  <a:pt x="123426" y="126853"/>
                </a:lnTo>
                <a:lnTo>
                  <a:pt x="144579" y="92197"/>
                </a:lnTo>
                <a:lnTo>
                  <a:pt x="146894" y="78270"/>
                </a:lnTo>
                <a:lnTo>
                  <a:pt x="145616" y="62691"/>
                </a:lnTo>
                <a:lnTo>
                  <a:pt x="127725" y="24300"/>
                </a:lnTo>
                <a:lnTo>
                  <a:pt x="93992" y="2598"/>
                </a:lnTo>
                <a:lnTo>
                  <a:pt x="80393" y="0"/>
                </a:lnTo>
                <a:close/>
              </a:path>
            </a:pathLst>
          </a:custGeom>
          <a:solidFill>
            <a:srgbClr val="E5E3E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5" name="object 505"/>
          <p:cNvSpPr/>
          <p:nvPr/>
        </p:nvSpPr>
        <p:spPr>
          <a:xfrm>
            <a:off x="1284323" y="6054295"/>
            <a:ext cx="147320" cy="147320"/>
          </a:xfrm>
          <a:custGeom>
            <a:avLst/>
            <a:gdLst/>
            <a:ahLst/>
            <a:cxnLst/>
            <a:rect l="l" t="t" r="r" b="b"/>
            <a:pathLst>
              <a:path w="147319" h="147320">
                <a:moveTo>
                  <a:pt x="79047" y="0"/>
                </a:moveTo>
                <a:lnTo>
                  <a:pt x="35946" y="10956"/>
                </a:lnTo>
                <a:lnTo>
                  <a:pt x="7871" y="39857"/>
                </a:lnTo>
                <a:lnTo>
                  <a:pt x="0" y="65813"/>
                </a:lnTo>
                <a:lnTo>
                  <a:pt x="1153" y="81927"/>
                </a:lnTo>
                <a:lnTo>
                  <a:pt x="18231" y="121275"/>
                </a:lnTo>
                <a:lnTo>
                  <a:pt x="50793" y="143728"/>
                </a:lnTo>
                <a:lnTo>
                  <a:pt x="73335" y="147292"/>
                </a:lnTo>
                <a:lnTo>
                  <a:pt x="87830" y="145869"/>
                </a:lnTo>
                <a:lnTo>
                  <a:pt x="124449" y="126719"/>
                </a:lnTo>
                <a:lnTo>
                  <a:pt x="145026" y="91008"/>
                </a:lnTo>
                <a:lnTo>
                  <a:pt x="147042" y="76704"/>
                </a:lnTo>
                <a:lnTo>
                  <a:pt x="145701" y="61525"/>
                </a:lnTo>
                <a:lnTo>
                  <a:pt x="127350" y="23770"/>
                </a:lnTo>
                <a:lnTo>
                  <a:pt x="92905" y="2420"/>
                </a:lnTo>
                <a:lnTo>
                  <a:pt x="79047" y="0"/>
                </a:lnTo>
                <a:close/>
              </a:path>
            </a:pathLst>
          </a:custGeom>
          <a:solidFill>
            <a:srgbClr val="E5E3E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6" name="object 506"/>
          <p:cNvSpPr/>
          <p:nvPr/>
        </p:nvSpPr>
        <p:spPr>
          <a:xfrm>
            <a:off x="1740208" y="6054300"/>
            <a:ext cx="147320" cy="147320"/>
          </a:xfrm>
          <a:custGeom>
            <a:avLst/>
            <a:gdLst/>
            <a:ahLst/>
            <a:cxnLst/>
            <a:rect l="l" t="t" r="r" b="b"/>
            <a:pathLst>
              <a:path w="147319" h="147320">
                <a:moveTo>
                  <a:pt x="73456" y="0"/>
                </a:moveTo>
                <a:lnTo>
                  <a:pt x="33157" y="12022"/>
                </a:lnTo>
                <a:lnTo>
                  <a:pt x="6510" y="43119"/>
                </a:lnTo>
                <a:lnTo>
                  <a:pt x="0" y="70764"/>
                </a:lnTo>
                <a:lnTo>
                  <a:pt x="1357" y="85870"/>
                </a:lnTo>
                <a:lnTo>
                  <a:pt x="19851" y="123464"/>
                </a:lnTo>
                <a:lnTo>
                  <a:pt x="54514" y="144603"/>
                </a:lnTo>
                <a:lnTo>
                  <a:pt x="68447" y="146910"/>
                </a:lnTo>
                <a:lnTo>
                  <a:pt x="84020" y="145631"/>
                </a:lnTo>
                <a:lnTo>
                  <a:pt x="122404" y="127734"/>
                </a:lnTo>
                <a:lnTo>
                  <a:pt x="144102" y="93993"/>
                </a:lnTo>
                <a:lnTo>
                  <a:pt x="146698" y="80390"/>
                </a:lnTo>
                <a:lnTo>
                  <a:pt x="145498" y="64447"/>
                </a:lnTo>
                <a:lnTo>
                  <a:pt x="128115" y="25433"/>
                </a:lnTo>
                <a:lnTo>
                  <a:pt x="95130" y="3290"/>
                </a:lnTo>
                <a:lnTo>
                  <a:pt x="73456" y="0"/>
                </a:lnTo>
                <a:close/>
              </a:path>
            </a:pathLst>
          </a:custGeom>
          <a:solidFill>
            <a:srgbClr val="E5E3E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7" name="object 507"/>
          <p:cNvSpPr/>
          <p:nvPr/>
        </p:nvSpPr>
        <p:spPr>
          <a:xfrm>
            <a:off x="1968309" y="6054295"/>
            <a:ext cx="147320" cy="147320"/>
          </a:xfrm>
          <a:custGeom>
            <a:avLst/>
            <a:gdLst/>
            <a:ahLst/>
            <a:cxnLst/>
            <a:rect l="l" t="t" r="r" b="b"/>
            <a:pathLst>
              <a:path w="147319" h="147320">
                <a:moveTo>
                  <a:pt x="79041" y="0"/>
                </a:moveTo>
                <a:lnTo>
                  <a:pt x="35943" y="10957"/>
                </a:lnTo>
                <a:lnTo>
                  <a:pt x="7870" y="39860"/>
                </a:lnTo>
                <a:lnTo>
                  <a:pt x="0" y="65818"/>
                </a:lnTo>
                <a:lnTo>
                  <a:pt x="1153" y="81931"/>
                </a:lnTo>
                <a:lnTo>
                  <a:pt x="18233" y="121277"/>
                </a:lnTo>
                <a:lnTo>
                  <a:pt x="50796" y="143729"/>
                </a:lnTo>
                <a:lnTo>
                  <a:pt x="73336" y="147292"/>
                </a:lnTo>
                <a:lnTo>
                  <a:pt x="87816" y="145869"/>
                </a:lnTo>
                <a:lnTo>
                  <a:pt x="124430" y="126719"/>
                </a:lnTo>
                <a:lnTo>
                  <a:pt x="145024" y="91008"/>
                </a:lnTo>
                <a:lnTo>
                  <a:pt x="147043" y="76704"/>
                </a:lnTo>
                <a:lnTo>
                  <a:pt x="145700" y="61525"/>
                </a:lnTo>
                <a:lnTo>
                  <a:pt x="127332" y="23770"/>
                </a:lnTo>
                <a:lnTo>
                  <a:pt x="92888" y="2420"/>
                </a:lnTo>
                <a:lnTo>
                  <a:pt x="79041" y="0"/>
                </a:lnTo>
                <a:close/>
              </a:path>
            </a:pathLst>
          </a:custGeom>
          <a:solidFill>
            <a:srgbClr val="E5E3E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8" name="object 508"/>
          <p:cNvSpPr/>
          <p:nvPr/>
        </p:nvSpPr>
        <p:spPr>
          <a:xfrm>
            <a:off x="2196287" y="6054286"/>
            <a:ext cx="147320" cy="147320"/>
          </a:xfrm>
          <a:custGeom>
            <a:avLst/>
            <a:gdLst/>
            <a:ahLst/>
            <a:cxnLst/>
            <a:rect l="l" t="t" r="r" b="b"/>
            <a:pathLst>
              <a:path w="147319" h="147320">
                <a:moveTo>
                  <a:pt x="78962" y="0"/>
                </a:moveTo>
                <a:lnTo>
                  <a:pt x="35921" y="10977"/>
                </a:lnTo>
                <a:lnTo>
                  <a:pt x="7857" y="39915"/>
                </a:lnTo>
                <a:lnTo>
                  <a:pt x="0" y="65898"/>
                </a:lnTo>
                <a:lnTo>
                  <a:pt x="1157" y="81994"/>
                </a:lnTo>
                <a:lnTo>
                  <a:pt x="18265" y="121309"/>
                </a:lnTo>
                <a:lnTo>
                  <a:pt x="50863" y="143747"/>
                </a:lnTo>
                <a:lnTo>
                  <a:pt x="73381" y="147301"/>
                </a:lnTo>
                <a:lnTo>
                  <a:pt x="87866" y="145877"/>
                </a:lnTo>
                <a:lnTo>
                  <a:pt x="124457" y="126706"/>
                </a:lnTo>
                <a:lnTo>
                  <a:pt x="144999" y="90959"/>
                </a:lnTo>
                <a:lnTo>
                  <a:pt x="147002" y="76642"/>
                </a:lnTo>
                <a:lnTo>
                  <a:pt x="145659" y="61470"/>
                </a:lnTo>
                <a:lnTo>
                  <a:pt x="127291" y="23725"/>
                </a:lnTo>
                <a:lnTo>
                  <a:pt x="92826" y="2401"/>
                </a:lnTo>
                <a:lnTo>
                  <a:pt x="78962" y="0"/>
                </a:lnTo>
                <a:close/>
              </a:path>
            </a:pathLst>
          </a:custGeom>
          <a:solidFill>
            <a:srgbClr val="E5E3E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9" name="object 509"/>
          <p:cNvSpPr/>
          <p:nvPr/>
        </p:nvSpPr>
        <p:spPr>
          <a:xfrm>
            <a:off x="2424275" y="6054291"/>
            <a:ext cx="147320" cy="147320"/>
          </a:xfrm>
          <a:custGeom>
            <a:avLst/>
            <a:gdLst/>
            <a:ahLst/>
            <a:cxnLst/>
            <a:rect l="l" t="t" r="r" b="b"/>
            <a:pathLst>
              <a:path w="147319" h="147320">
                <a:moveTo>
                  <a:pt x="79032" y="0"/>
                </a:moveTo>
                <a:lnTo>
                  <a:pt x="35977" y="10962"/>
                </a:lnTo>
                <a:lnTo>
                  <a:pt x="7883" y="39870"/>
                </a:lnTo>
                <a:lnTo>
                  <a:pt x="0" y="65831"/>
                </a:lnTo>
                <a:lnTo>
                  <a:pt x="1156" y="81939"/>
                </a:lnTo>
                <a:lnTo>
                  <a:pt x="18261" y="121275"/>
                </a:lnTo>
                <a:lnTo>
                  <a:pt x="50835" y="143728"/>
                </a:lnTo>
                <a:lnTo>
                  <a:pt x="73374" y="147296"/>
                </a:lnTo>
                <a:lnTo>
                  <a:pt x="87870" y="145872"/>
                </a:lnTo>
                <a:lnTo>
                  <a:pt x="124480" y="126714"/>
                </a:lnTo>
                <a:lnTo>
                  <a:pt x="145035" y="90987"/>
                </a:lnTo>
                <a:lnTo>
                  <a:pt x="147044" y="76678"/>
                </a:lnTo>
                <a:lnTo>
                  <a:pt x="145703" y="61501"/>
                </a:lnTo>
                <a:lnTo>
                  <a:pt x="127351" y="23751"/>
                </a:lnTo>
                <a:lnTo>
                  <a:pt x="92898" y="2412"/>
                </a:lnTo>
                <a:lnTo>
                  <a:pt x="79032" y="0"/>
                </a:lnTo>
                <a:close/>
              </a:path>
            </a:pathLst>
          </a:custGeom>
          <a:solidFill>
            <a:srgbClr val="E5E3E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0" name="object 510"/>
          <p:cNvSpPr/>
          <p:nvPr/>
        </p:nvSpPr>
        <p:spPr>
          <a:xfrm>
            <a:off x="2652246" y="6054286"/>
            <a:ext cx="147320" cy="147320"/>
          </a:xfrm>
          <a:custGeom>
            <a:avLst/>
            <a:gdLst/>
            <a:ahLst/>
            <a:cxnLst/>
            <a:rect l="l" t="t" r="r" b="b"/>
            <a:pathLst>
              <a:path w="147319" h="147320">
                <a:moveTo>
                  <a:pt x="79005" y="0"/>
                </a:moveTo>
                <a:lnTo>
                  <a:pt x="35941" y="10971"/>
                </a:lnTo>
                <a:lnTo>
                  <a:pt x="7867" y="39893"/>
                </a:lnTo>
                <a:lnTo>
                  <a:pt x="0" y="65863"/>
                </a:lnTo>
                <a:lnTo>
                  <a:pt x="1155" y="81961"/>
                </a:lnTo>
                <a:lnTo>
                  <a:pt x="18248" y="121280"/>
                </a:lnTo>
                <a:lnTo>
                  <a:pt x="50836" y="143730"/>
                </a:lnTo>
                <a:lnTo>
                  <a:pt x="73428" y="147301"/>
                </a:lnTo>
                <a:lnTo>
                  <a:pt x="87902" y="145877"/>
                </a:lnTo>
                <a:lnTo>
                  <a:pt x="124489" y="126706"/>
                </a:lnTo>
                <a:lnTo>
                  <a:pt x="145044" y="90959"/>
                </a:lnTo>
                <a:lnTo>
                  <a:pt x="147049" y="76642"/>
                </a:lnTo>
                <a:lnTo>
                  <a:pt x="145704" y="61470"/>
                </a:lnTo>
                <a:lnTo>
                  <a:pt x="127324" y="23725"/>
                </a:lnTo>
                <a:lnTo>
                  <a:pt x="92860" y="2401"/>
                </a:lnTo>
                <a:lnTo>
                  <a:pt x="79005" y="0"/>
                </a:lnTo>
                <a:close/>
              </a:path>
            </a:pathLst>
          </a:custGeom>
          <a:solidFill>
            <a:srgbClr val="E5E3E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1" name="object 511"/>
          <p:cNvSpPr/>
          <p:nvPr/>
        </p:nvSpPr>
        <p:spPr>
          <a:xfrm>
            <a:off x="2880268" y="6054291"/>
            <a:ext cx="147320" cy="147320"/>
          </a:xfrm>
          <a:custGeom>
            <a:avLst/>
            <a:gdLst/>
            <a:ahLst/>
            <a:cxnLst/>
            <a:rect l="l" t="t" r="r" b="b"/>
            <a:pathLst>
              <a:path w="147319" h="147320">
                <a:moveTo>
                  <a:pt x="78998" y="0"/>
                </a:moveTo>
                <a:lnTo>
                  <a:pt x="35944" y="10967"/>
                </a:lnTo>
                <a:lnTo>
                  <a:pt x="7868" y="39889"/>
                </a:lnTo>
                <a:lnTo>
                  <a:pt x="0" y="65860"/>
                </a:lnTo>
                <a:lnTo>
                  <a:pt x="1157" y="81966"/>
                </a:lnTo>
                <a:lnTo>
                  <a:pt x="18263" y="121298"/>
                </a:lnTo>
                <a:lnTo>
                  <a:pt x="50843" y="143741"/>
                </a:lnTo>
                <a:lnTo>
                  <a:pt x="73339" y="147296"/>
                </a:lnTo>
                <a:lnTo>
                  <a:pt x="87836" y="145872"/>
                </a:lnTo>
                <a:lnTo>
                  <a:pt x="124445" y="126714"/>
                </a:lnTo>
                <a:lnTo>
                  <a:pt x="145000" y="90987"/>
                </a:lnTo>
                <a:lnTo>
                  <a:pt x="147010" y="76678"/>
                </a:lnTo>
                <a:lnTo>
                  <a:pt x="145668" y="61501"/>
                </a:lnTo>
                <a:lnTo>
                  <a:pt x="127317" y="23751"/>
                </a:lnTo>
                <a:lnTo>
                  <a:pt x="92863" y="2412"/>
                </a:lnTo>
                <a:lnTo>
                  <a:pt x="78998" y="0"/>
                </a:lnTo>
                <a:close/>
              </a:path>
            </a:pathLst>
          </a:custGeom>
          <a:solidFill>
            <a:srgbClr val="E5E3E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2" name="object 512"/>
          <p:cNvSpPr/>
          <p:nvPr/>
        </p:nvSpPr>
        <p:spPr>
          <a:xfrm>
            <a:off x="3108291" y="6054291"/>
            <a:ext cx="147320" cy="147320"/>
          </a:xfrm>
          <a:custGeom>
            <a:avLst/>
            <a:gdLst/>
            <a:ahLst/>
            <a:cxnLst/>
            <a:rect l="l" t="t" r="r" b="b"/>
            <a:pathLst>
              <a:path w="147320" h="147320">
                <a:moveTo>
                  <a:pt x="78998" y="0"/>
                </a:moveTo>
                <a:lnTo>
                  <a:pt x="35922" y="10967"/>
                </a:lnTo>
                <a:lnTo>
                  <a:pt x="7859" y="39889"/>
                </a:lnTo>
                <a:lnTo>
                  <a:pt x="0" y="65860"/>
                </a:lnTo>
                <a:lnTo>
                  <a:pt x="1155" y="81966"/>
                </a:lnTo>
                <a:lnTo>
                  <a:pt x="18246" y="121299"/>
                </a:lnTo>
                <a:lnTo>
                  <a:pt x="50825" y="143741"/>
                </a:lnTo>
                <a:lnTo>
                  <a:pt x="73340" y="147296"/>
                </a:lnTo>
                <a:lnTo>
                  <a:pt x="87836" y="145872"/>
                </a:lnTo>
                <a:lnTo>
                  <a:pt x="124446" y="126714"/>
                </a:lnTo>
                <a:lnTo>
                  <a:pt x="145001" y="90987"/>
                </a:lnTo>
                <a:lnTo>
                  <a:pt x="147010" y="76678"/>
                </a:lnTo>
                <a:lnTo>
                  <a:pt x="145669" y="61501"/>
                </a:lnTo>
                <a:lnTo>
                  <a:pt x="127317" y="23751"/>
                </a:lnTo>
                <a:lnTo>
                  <a:pt x="92864" y="2412"/>
                </a:lnTo>
                <a:lnTo>
                  <a:pt x="78998" y="0"/>
                </a:lnTo>
                <a:close/>
              </a:path>
            </a:pathLst>
          </a:custGeom>
          <a:solidFill>
            <a:srgbClr val="E5E3E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3" name="object 513"/>
          <p:cNvSpPr/>
          <p:nvPr/>
        </p:nvSpPr>
        <p:spPr>
          <a:xfrm>
            <a:off x="3336231" y="6054286"/>
            <a:ext cx="147320" cy="147320"/>
          </a:xfrm>
          <a:custGeom>
            <a:avLst/>
            <a:gdLst/>
            <a:ahLst/>
            <a:cxnLst/>
            <a:rect l="l" t="t" r="r" b="b"/>
            <a:pathLst>
              <a:path w="147320" h="147320">
                <a:moveTo>
                  <a:pt x="79004" y="0"/>
                </a:moveTo>
                <a:lnTo>
                  <a:pt x="35963" y="10971"/>
                </a:lnTo>
                <a:lnTo>
                  <a:pt x="7876" y="39893"/>
                </a:lnTo>
                <a:lnTo>
                  <a:pt x="0" y="65863"/>
                </a:lnTo>
                <a:lnTo>
                  <a:pt x="1157" y="81961"/>
                </a:lnTo>
                <a:lnTo>
                  <a:pt x="18265" y="121280"/>
                </a:lnTo>
                <a:lnTo>
                  <a:pt x="50854" y="143730"/>
                </a:lnTo>
                <a:lnTo>
                  <a:pt x="73427" y="147301"/>
                </a:lnTo>
                <a:lnTo>
                  <a:pt x="87902" y="145877"/>
                </a:lnTo>
                <a:lnTo>
                  <a:pt x="124489" y="126706"/>
                </a:lnTo>
                <a:lnTo>
                  <a:pt x="145044" y="90959"/>
                </a:lnTo>
                <a:lnTo>
                  <a:pt x="147049" y="76642"/>
                </a:lnTo>
                <a:lnTo>
                  <a:pt x="145704" y="61470"/>
                </a:lnTo>
                <a:lnTo>
                  <a:pt x="127324" y="23725"/>
                </a:lnTo>
                <a:lnTo>
                  <a:pt x="92859" y="2401"/>
                </a:lnTo>
                <a:lnTo>
                  <a:pt x="79004" y="0"/>
                </a:lnTo>
                <a:close/>
              </a:path>
            </a:pathLst>
          </a:custGeom>
          <a:solidFill>
            <a:srgbClr val="E5E3E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4" name="object 514"/>
          <p:cNvSpPr/>
          <p:nvPr/>
        </p:nvSpPr>
        <p:spPr>
          <a:xfrm>
            <a:off x="3564258" y="6054296"/>
            <a:ext cx="147320" cy="147320"/>
          </a:xfrm>
          <a:custGeom>
            <a:avLst/>
            <a:gdLst/>
            <a:ahLst/>
            <a:cxnLst/>
            <a:rect l="l" t="t" r="r" b="b"/>
            <a:pathLst>
              <a:path w="147320" h="147320">
                <a:moveTo>
                  <a:pt x="79063" y="0"/>
                </a:moveTo>
                <a:lnTo>
                  <a:pt x="35954" y="10953"/>
                </a:lnTo>
                <a:lnTo>
                  <a:pt x="7875" y="39847"/>
                </a:lnTo>
                <a:lnTo>
                  <a:pt x="0" y="65797"/>
                </a:lnTo>
                <a:lnTo>
                  <a:pt x="1152" y="81914"/>
                </a:lnTo>
                <a:lnTo>
                  <a:pt x="18226" y="121267"/>
                </a:lnTo>
                <a:lnTo>
                  <a:pt x="50782" y="143723"/>
                </a:lnTo>
                <a:lnTo>
                  <a:pt x="73334" y="147290"/>
                </a:lnTo>
                <a:lnTo>
                  <a:pt x="87827" y="145868"/>
                </a:lnTo>
                <a:lnTo>
                  <a:pt x="124451" y="126721"/>
                </a:lnTo>
                <a:lnTo>
                  <a:pt x="145034" y="91015"/>
                </a:lnTo>
                <a:lnTo>
                  <a:pt x="147053" y="76713"/>
                </a:lnTo>
                <a:lnTo>
                  <a:pt x="145712" y="61532"/>
                </a:lnTo>
                <a:lnTo>
                  <a:pt x="127361" y="23776"/>
                </a:lnTo>
                <a:lnTo>
                  <a:pt x="92919" y="2422"/>
                </a:lnTo>
                <a:lnTo>
                  <a:pt x="79063" y="0"/>
                </a:lnTo>
                <a:close/>
              </a:path>
            </a:pathLst>
          </a:custGeom>
          <a:solidFill>
            <a:srgbClr val="E5E3E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5" name="object 515"/>
          <p:cNvSpPr/>
          <p:nvPr/>
        </p:nvSpPr>
        <p:spPr>
          <a:xfrm>
            <a:off x="3792277" y="6054291"/>
            <a:ext cx="147320" cy="147320"/>
          </a:xfrm>
          <a:custGeom>
            <a:avLst/>
            <a:gdLst/>
            <a:ahLst/>
            <a:cxnLst/>
            <a:rect l="l" t="t" r="r" b="b"/>
            <a:pathLst>
              <a:path w="147320" h="147320">
                <a:moveTo>
                  <a:pt x="78992" y="0"/>
                </a:moveTo>
                <a:lnTo>
                  <a:pt x="35919" y="10968"/>
                </a:lnTo>
                <a:lnTo>
                  <a:pt x="7858" y="39892"/>
                </a:lnTo>
                <a:lnTo>
                  <a:pt x="0" y="65864"/>
                </a:lnTo>
                <a:lnTo>
                  <a:pt x="1155" y="81969"/>
                </a:lnTo>
                <a:lnTo>
                  <a:pt x="18247" y="121301"/>
                </a:lnTo>
                <a:lnTo>
                  <a:pt x="50829" y="143742"/>
                </a:lnTo>
                <a:lnTo>
                  <a:pt x="73340" y="147296"/>
                </a:lnTo>
                <a:lnTo>
                  <a:pt x="87822" y="145872"/>
                </a:lnTo>
                <a:lnTo>
                  <a:pt x="124427" y="126714"/>
                </a:lnTo>
                <a:lnTo>
                  <a:pt x="144998" y="90987"/>
                </a:lnTo>
                <a:lnTo>
                  <a:pt x="147011" y="76678"/>
                </a:lnTo>
                <a:lnTo>
                  <a:pt x="145667" y="61501"/>
                </a:lnTo>
                <a:lnTo>
                  <a:pt x="127300" y="23751"/>
                </a:lnTo>
                <a:lnTo>
                  <a:pt x="92847" y="2412"/>
                </a:lnTo>
                <a:lnTo>
                  <a:pt x="78992" y="0"/>
                </a:lnTo>
                <a:close/>
              </a:path>
            </a:pathLst>
          </a:custGeom>
          <a:solidFill>
            <a:srgbClr val="E5E3E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6" name="object 516"/>
          <p:cNvSpPr/>
          <p:nvPr/>
        </p:nvSpPr>
        <p:spPr>
          <a:xfrm>
            <a:off x="4020223" y="6054291"/>
            <a:ext cx="147320" cy="147320"/>
          </a:xfrm>
          <a:custGeom>
            <a:avLst/>
            <a:gdLst/>
            <a:ahLst/>
            <a:cxnLst/>
            <a:rect l="l" t="t" r="r" b="b"/>
            <a:pathLst>
              <a:path w="147320" h="147320">
                <a:moveTo>
                  <a:pt x="79033" y="0"/>
                </a:moveTo>
                <a:lnTo>
                  <a:pt x="35955" y="10962"/>
                </a:lnTo>
                <a:lnTo>
                  <a:pt x="7874" y="39870"/>
                </a:lnTo>
                <a:lnTo>
                  <a:pt x="0" y="65831"/>
                </a:lnTo>
                <a:lnTo>
                  <a:pt x="1154" y="81939"/>
                </a:lnTo>
                <a:lnTo>
                  <a:pt x="18244" y="121275"/>
                </a:lnTo>
                <a:lnTo>
                  <a:pt x="50816" y="143728"/>
                </a:lnTo>
                <a:lnTo>
                  <a:pt x="73374" y="147296"/>
                </a:lnTo>
                <a:lnTo>
                  <a:pt x="87871" y="145872"/>
                </a:lnTo>
                <a:lnTo>
                  <a:pt x="124480" y="126714"/>
                </a:lnTo>
                <a:lnTo>
                  <a:pt x="145035" y="90987"/>
                </a:lnTo>
                <a:lnTo>
                  <a:pt x="147045" y="76678"/>
                </a:lnTo>
                <a:lnTo>
                  <a:pt x="145703" y="61501"/>
                </a:lnTo>
                <a:lnTo>
                  <a:pt x="127352" y="23751"/>
                </a:lnTo>
                <a:lnTo>
                  <a:pt x="92898" y="2412"/>
                </a:lnTo>
                <a:lnTo>
                  <a:pt x="79033" y="0"/>
                </a:lnTo>
                <a:close/>
              </a:path>
            </a:pathLst>
          </a:custGeom>
          <a:solidFill>
            <a:srgbClr val="E5E3E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7" name="object 517"/>
          <p:cNvSpPr/>
          <p:nvPr/>
        </p:nvSpPr>
        <p:spPr>
          <a:xfrm>
            <a:off x="4248241" y="6054295"/>
            <a:ext cx="147320" cy="147320"/>
          </a:xfrm>
          <a:custGeom>
            <a:avLst/>
            <a:gdLst/>
            <a:ahLst/>
            <a:cxnLst/>
            <a:rect l="l" t="t" r="r" b="b"/>
            <a:pathLst>
              <a:path w="147320" h="147320">
                <a:moveTo>
                  <a:pt x="79040" y="0"/>
                </a:moveTo>
                <a:lnTo>
                  <a:pt x="35965" y="10957"/>
                </a:lnTo>
                <a:lnTo>
                  <a:pt x="7878" y="39860"/>
                </a:lnTo>
                <a:lnTo>
                  <a:pt x="0" y="65818"/>
                </a:lnTo>
                <a:lnTo>
                  <a:pt x="1155" y="81931"/>
                </a:lnTo>
                <a:lnTo>
                  <a:pt x="18250" y="121277"/>
                </a:lnTo>
                <a:lnTo>
                  <a:pt x="50815" y="143729"/>
                </a:lnTo>
                <a:lnTo>
                  <a:pt x="73335" y="147292"/>
                </a:lnTo>
                <a:lnTo>
                  <a:pt x="87815" y="145869"/>
                </a:lnTo>
                <a:lnTo>
                  <a:pt x="124430" y="126719"/>
                </a:lnTo>
                <a:lnTo>
                  <a:pt x="145023" y="91008"/>
                </a:lnTo>
                <a:lnTo>
                  <a:pt x="147042" y="76704"/>
                </a:lnTo>
                <a:lnTo>
                  <a:pt x="145699" y="61525"/>
                </a:lnTo>
                <a:lnTo>
                  <a:pt x="127332" y="23770"/>
                </a:lnTo>
                <a:lnTo>
                  <a:pt x="92888" y="2420"/>
                </a:lnTo>
                <a:lnTo>
                  <a:pt x="79040" y="0"/>
                </a:lnTo>
                <a:close/>
              </a:path>
            </a:pathLst>
          </a:custGeom>
          <a:solidFill>
            <a:srgbClr val="E5E3E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8" name="object 518"/>
          <p:cNvSpPr/>
          <p:nvPr/>
        </p:nvSpPr>
        <p:spPr>
          <a:xfrm>
            <a:off x="4476264" y="6054291"/>
            <a:ext cx="147320" cy="147320"/>
          </a:xfrm>
          <a:custGeom>
            <a:avLst/>
            <a:gdLst/>
            <a:ahLst/>
            <a:cxnLst/>
            <a:rect l="l" t="t" r="r" b="b"/>
            <a:pathLst>
              <a:path w="147320" h="147320">
                <a:moveTo>
                  <a:pt x="78951" y="0"/>
                </a:moveTo>
                <a:lnTo>
                  <a:pt x="35900" y="10974"/>
                </a:lnTo>
                <a:lnTo>
                  <a:pt x="7849" y="39913"/>
                </a:lnTo>
                <a:lnTo>
                  <a:pt x="0" y="65898"/>
                </a:lnTo>
                <a:lnTo>
                  <a:pt x="1158" y="82001"/>
                </a:lnTo>
                <a:lnTo>
                  <a:pt x="18265" y="121329"/>
                </a:lnTo>
                <a:lnTo>
                  <a:pt x="50855" y="143759"/>
                </a:lnTo>
                <a:lnTo>
                  <a:pt x="73293" y="147296"/>
                </a:lnTo>
                <a:lnTo>
                  <a:pt x="87789" y="145872"/>
                </a:lnTo>
                <a:lnTo>
                  <a:pt x="124399" y="126714"/>
                </a:lnTo>
                <a:lnTo>
                  <a:pt x="144954" y="90987"/>
                </a:lnTo>
                <a:lnTo>
                  <a:pt x="146963" y="76678"/>
                </a:lnTo>
                <a:lnTo>
                  <a:pt x="145622" y="61501"/>
                </a:lnTo>
                <a:lnTo>
                  <a:pt x="127270" y="23751"/>
                </a:lnTo>
                <a:lnTo>
                  <a:pt x="92817" y="2412"/>
                </a:lnTo>
                <a:lnTo>
                  <a:pt x="78951" y="0"/>
                </a:lnTo>
                <a:close/>
              </a:path>
            </a:pathLst>
          </a:custGeom>
          <a:solidFill>
            <a:srgbClr val="E5E3E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9" name="object 519"/>
          <p:cNvSpPr/>
          <p:nvPr/>
        </p:nvSpPr>
        <p:spPr>
          <a:xfrm>
            <a:off x="4704240" y="6054291"/>
            <a:ext cx="147320" cy="147320"/>
          </a:xfrm>
          <a:custGeom>
            <a:avLst/>
            <a:gdLst/>
            <a:ahLst/>
            <a:cxnLst/>
            <a:rect l="l" t="t" r="r" b="b"/>
            <a:pathLst>
              <a:path w="147320" h="147320">
                <a:moveTo>
                  <a:pt x="78992" y="0"/>
                </a:moveTo>
                <a:lnTo>
                  <a:pt x="35919" y="10968"/>
                </a:lnTo>
                <a:lnTo>
                  <a:pt x="7858" y="39892"/>
                </a:lnTo>
                <a:lnTo>
                  <a:pt x="0" y="65864"/>
                </a:lnTo>
                <a:lnTo>
                  <a:pt x="1155" y="81969"/>
                </a:lnTo>
                <a:lnTo>
                  <a:pt x="18247" y="121301"/>
                </a:lnTo>
                <a:lnTo>
                  <a:pt x="50829" y="143742"/>
                </a:lnTo>
                <a:lnTo>
                  <a:pt x="73340" y="147296"/>
                </a:lnTo>
                <a:lnTo>
                  <a:pt x="87822" y="145872"/>
                </a:lnTo>
                <a:lnTo>
                  <a:pt x="124427" y="126714"/>
                </a:lnTo>
                <a:lnTo>
                  <a:pt x="144998" y="90987"/>
                </a:lnTo>
                <a:lnTo>
                  <a:pt x="147011" y="76678"/>
                </a:lnTo>
                <a:lnTo>
                  <a:pt x="145667" y="61501"/>
                </a:lnTo>
                <a:lnTo>
                  <a:pt x="127300" y="23751"/>
                </a:lnTo>
                <a:lnTo>
                  <a:pt x="92847" y="2412"/>
                </a:lnTo>
                <a:lnTo>
                  <a:pt x="78992" y="0"/>
                </a:lnTo>
                <a:close/>
              </a:path>
            </a:pathLst>
          </a:custGeom>
          <a:solidFill>
            <a:srgbClr val="E5E3E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0" name="object 520"/>
          <p:cNvSpPr/>
          <p:nvPr/>
        </p:nvSpPr>
        <p:spPr>
          <a:xfrm>
            <a:off x="4932235" y="6054300"/>
            <a:ext cx="147320" cy="147320"/>
          </a:xfrm>
          <a:custGeom>
            <a:avLst/>
            <a:gdLst/>
            <a:ahLst/>
            <a:cxnLst/>
            <a:rect l="l" t="t" r="r" b="b"/>
            <a:pathLst>
              <a:path w="147320" h="147320">
                <a:moveTo>
                  <a:pt x="79064" y="0"/>
                </a:moveTo>
                <a:lnTo>
                  <a:pt x="35972" y="10949"/>
                </a:lnTo>
                <a:lnTo>
                  <a:pt x="7882" y="39840"/>
                </a:lnTo>
                <a:lnTo>
                  <a:pt x="0" y="65789"/>
                </a:lnTo>
                <a:lnTo>
                  <a:pt x="1154" y="81911"/>
                </a:lnTo>
                <a:lnTo>
                  <a:pt x="18243" y="121273"/>
                </a:lnTo>
                <a:lnTo>
                  <a:pt x="50793" y="143727"/>
                </a:lnTo>
                <a:lnTo>
                  <a:pt x="73282" y="147286"/>
                </a:lnTo>
                <a:lnTo>
                  <a:pt x="87774" y="145864"/>
                </a:lnTo>
                <a:lnTo>
                  <a:pt x="124407" y="126727"/>
                </a:lnTo>
                <a:lnTo>
                  <a:pt x="145012" y="91036"/>
                </a:lnTo>
                <a:lnTo>
                  <a:pt x="147038" y="76739"/>
                </a:lnTo>
                <a:lnTo>
                  <a:pt x="145697" y="61556"/>
                </a:lnTo>
                <a:lnTo>
                  <a:pt x="127346" y="23795"/>
                </a:lnTo>
                <a:lnTo>
                  <a:pt x="92914" y="2431"/>
                </a:lnTo>
                <a:lnTo>
                  <a:pt x="79064" y="0"/>
                </a:lnTo>
                <a:close/>
              </a:path>
            </a:pathLst>
          </a:custGeom>
          <a:solidFill>
            <a:srgbClr val="E5E3E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1" name="object 521"/>
          <p:cNvSpPr/>
          <p:nvPr/>
        </p:nvSpPr>
        <p:spPr>
          <a:xfrm>
            <a:off x="5160204" y="6054295"/>
            <a:ext cx="147320" cy="147320"/>
          </a:xfrm>
          <a:custGeom>
            <a:avLst/>
            <a:gdLst/>
            <a:ahLst/>
            <a:cxnLst/>
            <a:rect l="l" t="t" r="r" b="b"/>
            <a:pathLst>
              <a:path w="147320" h="147320">
                <a:moveTo>
                  <a:pt x="79041" y="0"/>
                </a:moveTo>
                <a:lnTo>
                  <a:pt x="35943" y="10957"/>
                </a:lnTo>
                <a:lnTo>
                  <a:pt x="7870" y="39860"/>
                </a:lnTo>
                <a:lnTo>
                  <a:pt x="0" y="65818"/>
                </a:lnTo>
                <a:lnTo>
                  <a:pt x="1153" y="81931"/>
                </a:lnTo>
                <a:lnTo>
                  <a:pt x="18233" y="121277"/>
                </a:lnTo>
                <a:lnTo>
                  <a:pt x="50796" y="143729"/>
                </a:lnTo>
                <a:lnTo>
                  <a:pt x="73336" y="147292"/>
                </a:lnTo>
                <a:lnTo>
                  <a:pt x="87816" y="145869"/>
                </a:lnTo>
                <a:lnTo>
                  <a:pt x="124430" y="126719"/>
                </a:lnTo>
                <a:lnTo>
                  <a:pt x="145024" y="91008"/>
                </a:lnTo>
                <a:lnTo>
                  <a:pt x="147043" y="76704"/>
                </a:lnTo>
                <a:lnTo>
                  <a:pt x="145700" y="61525"/>
                </a:lnTo>
                <a:lnTo>
                  <a:pt x="127332" y="23770"/>
                </a:lnTo>
                <a:lnTo>
                  <a:pt x="92888" y="2420"/>
                </a:lnTo>
                <a:lnTo>
                  <a:pt x="79041" y="0"/>
                </a:lnTo>
                <a:close/>
              </a:path>
            </a:pathLst>
          </a:custGeom>
          <a:solidFill>
            <a:srgbClr val="E5E3E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2" name="object 522"/>
          <p:cNvSpPr/>
          <p:nvPr/>
        </p:nvSpPr>
        <p:spPr>
          <a:xfrm>
            <a:off x="5388226" y="6054291"/>
            <a:ext cx="147320" cy="147320"/>
          </a:xfrm>
          <a:custGeom>
            <a:avLst/>
            <a:gdLst/>
            <a:ahLst/>
            <a:cxnLst/>
            <a:rect l="l" t="t" r="r" b="b"/>
            <a:pathLst>
              <a:path w="147320" h="147320">
                <a:moveTo>
                  <a:pt x="78992" y="0"/>
                </a:moveTo>
                <a:lnTo>
                  <a:pt x="35919" y="10968"/>
                </a:lnTo>
                <a:lnTo>
                  <a:pt x="7858" y="39892"/>
                </a:lnTo>
                <a:lnTo>
                  <a:pt x="0" y="65864"/>
                </a:lnTo>
                <a:lnTo>
                  <a:pt x="1155" y="81969"/>
                </a:lnTo>
                <a:lnTo>
                  <a:pt x="18247" y="121301"/>
                </a:lnTo>
                <a:lnTo>
                  <a:pt x="50829" y="143742"/>
                </a:lnTo>
                <a:lnTo>
                  <a:pt x="73340" y="147296"/>
                </a:lnTo>
                <a:lnTo>
                  <a:pt x="87822" y="145872"/>
                </a:lnTo>
                <a:lnTo>
                  <a:pt x="124427" y="126714"/>
                </a:lnTo>
                <a:lnTo>
                  <a:pt x="144998" y="90987"/>
                </a:lnTo>
                <a:lnTo>
                  <a:pt x="147011" y="76678"/>
                </a:lnTo>
                <a:lnTo>
                  <a:pt x="145667" y="61501"/>
                </a:lnTo>
                <a:lnTo>
                  <a:pt x="127300" y="23751"/>
                </a:lnTo>
                <a:lnTo>
                  <a:pt x="92847" y="2412"/>
                </a:lnTo>
                <a:lnTo>
                  <a:pt x="78992" y="0"/>
                </a:lnTo>
                <a:close/>
              </a:path>
            </a:pathLst>
          </a:custGeom>
          <a:solidFill>
            <a:srgbClr val="E5E3E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3" name="object 523"/>
          <p:cNvSpPr/>
          <p:nvPr/>
        </p:nvSpPr>
        <p:spPr>
          <a:xfrm>
            <a:off x="5616160" y="6054291"/>
            <a:ext cx="147320" cy="147320"/>
          </a:xfrm>
          <a:custGeom>
            <a:avLst/>
            <a:gdLst/>
            <a:ahLst/>
            <a:cxnLst/>
            <a:rect l="l" t="t" r="r" b="b"/>
            <a:pathLst>
              <a:path w="147320" h="147320">
                <a:moveTo>
                  <a:pt x="79038" y="0"/>
                </a:moveTo>
                <a:lnTo>
                  <a:pt x="35986" y="10961"/>
                </a:lnTo>
                <a:lnTo>
                  <a:pt x="7886" y="39867"/>
                </a:lnTo>
                <a:lnTo>
                  <a:pt x="0" y="65826"/>
                </a:lnTo>
                <a:lnTo>
                  <a:pt x="1156" y="81934"/>
                </a:lnTo>
                <a:lnTo>
                  <a:pt x="18262" y="121270"/>
                </a:lnTo>
                <a:lnTo>
                  <a:pt x="50835" y="143725"/>
                </a:lnTo>
                <a:lnTo>
                  <a:pt x="73386" y="147296"/>
                </a:lnTo>
                <a:lnTo>
                  <a:pt x="87868" y="145872"/>
                </a:lnTo>
                <a:lnTo>
                  <a:pt x="124472" y="126714"/>
                </a:lnTo>
                <a:lnTo>
                  <a:pt x="145044" y="90987"/>
                </a:lnTo>
                <a:lnTo>
                  <a:pt x="147056" y="76678"/>
                </a:lnTo>
                <a:lnTo>
                  <a:pt x="145713" y="61501"/>
                </a:lnTo>
                <a:lnTo>
                  <a:pt x="127345" y="23751"/>
                </a:lnTo>
                <a:lnTo>
                  <a:pt x="92892" y="2412"/>
                </a:lnTo>
                <a:lnTo>
                  <a:pt x="79038" y="0"/>
                </a:lnTo>
                <a:close/>
              </a:path>
            </a:pathLst>
          </a:custGeom>
          <a:solidFill>
            <a:srgbClr val="E5E3E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4" name="object 524"/>
          <p:cNvSpPr/>
          <p:nvPr/>
        </p:nvSpPr>
        <p:spPr>
          <a:xfrm>
            <a:off x="5844190" y="6054295"/>
            <a:ext cx="147320" cy="147320"/>
          </a:xfrm>
          <a:custGeom>
            <a:avLst/>
            <a:gdLst/>
            <a:ahLst/>
            <a:cxnLst/>
            <a:rect l="l" t="t" r="r" b="b"/>
            <a:pathLst>
              <a:path w="147320" h="147320">
                <a:moveTo>
                  <a:pt x="79041" y="0"/>
                </a:moveTo>
                <a:lnTo>
                  <a:pt x="35943" y="10957"/>
                </a:lnTo>
                <a:lnTo>
                  <a:pt x="7870" y="39860"/>
                </a:lnTo>
                <a:lnTo>
                  <a:pt x="0" y="65818"/>
                </a:lnTo>
                <a:lnTo>
                  <a:pt x="1153" y="81931"/>
                </a:lnTo>
                <a:lnTo>
                  <a:pt x="18233" y="121277"/>
                </a:lnTo>
                <a:lnTo>
                  <a:pt x="50796" y="143729"/>
                </a:lnTo>
                <a:lnTo>
                  <a:pt x="73336" y="147292"/>
                </a:lnTo>
                <a:lnTo>
                  <a:pt x="87816" y="145869"/>
                </a:lnTo>
                <a:lnTo>
                  <a:pt x="124430" y="126719"/>
                </a:lnTo>
                <a:lnTo>
                  <a:pt x="145024" y="91008"/>
                </a:lnTo>
                <a:lnTo>
                  <a:pt x="147043" y="76704"/>
                </a:lnTo>
                <a:lnTo>
                  <a:pt x="145700" y="61525"/>
                </a:lnTo>
                <a:lnTo>
                  <a:pt x="127332" y="23770"/>
                </a:lnTo>
                <a:lnTo>
                  <a:pt x="92888" y="2420"/>
                </a:lnTo>
                <a:lnTo>
                  <a:pt x="79041" y="0"/>
                </a:lnTo>
                <a:close/>
              </a:path>
            </a:pathLst>
          </a:custGeom>
          <a:solidFill>
            <a:srgbClr val="E5E3E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5" name="object 525"/>
          <p:cNvSpPr/>
          <p:nvPr/>
        </p:nvSpPr>
        <p:spPr>
          <a:xfrm>
            <a:off x="6072167" y="6054291"/>
            <a:ext cx="147320" cy="147320"/>
          </a:xfrm>
          <a:custGeom>
            <a:avLst/>
            <a:gdLst/>
            <a:ahLst/>
            <a:cxnLst/>
            <a:rect l="l" t="t" r="r" b="b"/>
            <a:pathLst>
              <a:path w="147320" h="147320">
                <a:moveTo>
                  <a:pt x="78998" y="0"/>
                </a:moveTo>
                <a:lnTo>
                  <a:pt x="35944" y="10967"/>
                </a:lnTo>
                <a:lnTo>
                  <a:pt x="7868" y="39889"/>
                </a:lnTo>
                <a:lnTo>
                  <a:pt x="0" y="65860"/>
                </a:lnTo>
                <a:lnTo>
                  <a:pt x="1157" y="81966"/>
                </a:lnTo>
                <a:lnTo>
                  <a:pt x="18263" y="121298"/>
                </a:lnTo>
                <a:lnTo>
                  <a:pt x="50843" y="143741"/>
                </a:lnTo>
                <a:lnTo>
                  <a:pt x="73339" y="147296"/>
                </a:lnTo>
                <a:lnTo>
                  <a:pt x="87836" y="145872"/>
                </a:lnTo>
                <a:lnTo>
                  <a:pt x="124445" y="126714"/>
                </a:lnTo>
                <a:lnTo>
                  <a:pt x="145000" y="90987"/>
                </a:lnTo>
                <a:lnTo>
                  <a:pt x="147010" y="76678"/>
                </a:lnTo>
                <a:lnTo>
                  <a:pt x="145668" y="61501"/>
                </a:lnTo>
                <a:lnTo>
                  <a:pt x="127317" y="23751"/>
                </a:lnTo>
                <a:lnTo>
                  <a:pt x="92863" y="2412"/>
                </a:lnTo>
                <a:lnTo>
                  <a:pt x="78998" y="0"/>
                </a:lnTo>
                <a:close/>
              </a:path>
            </a:pathLst>
          </a:custGeom>
          <a:solidFill>
            <a:srgbClr val="E5E3E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6" name="object 526"/>
          <p:cNvSpPr/>
          <p:nvPr/>
        </p:nvSpPr>
        <p:spPr>
          <a:xfrm>
            <a:off x="6300156" y="6054291"/>
            <a:ext cx="147320" cy="147320"/>
          </a:xfrm>
          <a:custGeom>
            <a:avLst/>
            <a:gdLst/>
            <a:ahLst/>
            <a:cxnLst/>
            <a:rect l="l" t="t" r="r" b="b"/>
            <a:pathLst>
              <a:path w="147320" h="147320">
                <a:moveTo>
                  <a:pt x="79032" y="0"/>
                </a:moveTo>
                <a:lnTo>
                  <a:pt x="35977" y="10962"/>
                </a:lnTo>
                <a:lnTo>
                  <a:pt x="7883" y="39870"/>
                </a:lnTo>
                <a:lnTo>
                  <a:pt x="0" y="65831"/>
                </a:lnTo>
                <a:lnTo>
                  <a:pt x="1156" y="81939"/>
                </a:lnTo>
                <a:lnTo>
                  <a:pt x="18261" y="121275"/>
                </a:lnTo>
                <a:lnTo>
                  <a:pt x="50835" y="143728"/>
                </a:lnTo>
                <a:lnTo>
                  <a:pt x="73374" y="147296"/>
                </a:lnTo>
                <a:lnTo>
                  <a:pt x="87870" y="145872"/>
                </a:lnTo>
                <a:lnTo>
                  <a:pt x="124480" y="126714"/>
                </a:lnTo>
                <a:lnTo>
                  <a:pt x="145035" y="90987"/>
                </a:lnTo>
                <a:lnTo>
                  <a:pt x="147044" y="76678"/>
                </a:lnTo>
                <a:lnTo>
                  <a:pt x="145703" y="61501"/>
                </a:lnTo>
                <a:lnTo>
                  <a:pt x="127351" y="23751"/>
                </a:lnTo>
                <a:lnTo>
                  <a:pt x="92898" y="2412"/>
                </a:lnTo>
                <a:lnTo>
                  <a:pt x="79032" y="0"/>
                </a:lnTo>
                <a:close/>
              </a:path>
            </a:pathLst>
          </a:custGeom>
          <a:solidFill>
            <a:srgbClr val="E5E3E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7" name="object 527"/>
          <p:cNvSpPr/>
          <p:nvPr/>
        </p:nvSpPr>
        <p:spPr>
          <a:xfrm>
            <a:off x="6528135" y="6054291"/>
            <a:ext cx="147320" cy="147320"/>
          </a:xfrm>
          <a:custGeom>
            <a:avLst/>
            <a:gdLst/>
            <a:ahLst/>
            <a:cxnLst/>
            <a:rect l="l" t="t" r="r" b="b"/>
            <a:pathLst>
              <a:path w="147320" h="147320">
                <a:moveTo>
                  <a:pt x="79027" y="0"/>
                </a:moveTo>
                <a:lnTo>
                  <a:pt x="35953" y="10963"/>
                </a:lnTo>
                <a:lnTo>
                  <a:pt x="7873" y="39873"/>
                </a:lnTo>
                <a:lnTo>
                  <a:pt x="0" y="65836"/>
                </a:lnTo>
                <a:lnTo>
                  <a:pt x="1154" y="81943"/>
                </a:lnTo>
                <a:lnTo>
                  <a:pt x="18246" y="121277"/>
                </a:lnTo>
                <a:lnTo>
                  <a:pt x="50820" y="143729"/>
                </a:lnTo>
                <a:lnTo>
                  <a:pt x="73375" y="147296"/>
                </a:lnTo>
                <a:lnTo>
                  <a:pt x="87857" y="145872"/>
                </a:lnTo>
                <a:lnTo>
                  <a:pt x="124461" y="126714"/>
                </a:lnTo>
                <a:lnTo>
                  <a:pt x="145033" y="90987"/>
                </a:lnTo>
                <a:lnTo>
                  <a:pt x="147045" y="76678"/>
                </a:lnTo>
                <a:lnTo>
                  <a:pt x="145702" y="61501"/>
                </a:lnTo>
                <a:lnTo>
                  <a:pt x="127334" y="23751"/>
                </a:lnTo>
                <a:lnTo>
                  <a:pt x="92881" y="2412"/>
                </a:lnTo>
                <a:lnTo>
                  <a:pt x="79027" y="0"/>
                </a:lnTo>
                <a:close/>
              </a:path>
            </a:pathLst>
          </a:custGeom>
          <a:solidFill>
            <a:srgbClr val="E5E3E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8" name="object 528"/>
          <p:cNvSpPr/>
          <p:nvPr/>
        </p:nvSpPr>
        <p:spPr>
          <a:xfrm>
            <a:off x="6756150" y="6054291"/>
            <a:ext cx="147320" cy="147320"/>
          </a:xfrm>
          <a:custGeom>
            <a:avLst/>
            <a:gdLst/>
            <a:ahLst/>
            <a:cxnLst/>
            <a:rect l="l" t="t" r="r" b="b"/>
            <a:pathLst>
              <a:path w="147320" h="147320">
                <a:moveTo>
                  <a:pt x="78998" y="0"/>
                </a:moveTo>
                <a:lnTo>
                  <a:pt x="35944" y="10967"/>
                </a:lnTo>
                <a:lnTo>
                  <a:pt x="7868" y="39889"/>
                </a:lnTo>
                <a:lnTo>
                  <a:pt x="0" y="65860"/>
                </a:lnTo>
                <a:lnTo>
                  <a:pt x="1157" y="81966"/>
                </a:lnTo>
                <a:lnTo>
                  <a:pt x="18263" y="121298"/>
                </a:lnTo>
                <a:lnTo>
                  <a:pt x="50843" y="143741"/>
                </a:lnTo>
                <a:lnTo>
                  <a:pt x="73339" y="147296"/>
                </a:lnTo>
                <a:lnTo>
                  <a:pt x="87836" y="145872"/>
                </a:lnTo>
                <a:lnTo>
                  <a:pt x="124445" y="126714"/>
                </a:lnTo>
                <a:lnTo>
                  <a:pt x="145000" y="90987"/>
                </a:lnTo>
                <a:lnTo>
                  <a:pt x="147010" y="76678"/>
                </a:lnTo>
                <a:lnTo>
                  <a:pt x="145668" y="61501"/>
                </a:lnTo>
                <a:lnTo>
                  <a:pt x="127317" y="23751"/>
                </a:lnTo>
                <a:lnTo>
                  <a:pt x="92863" y="2412"/>
                </a:lnTo>
                <a:lnTo>
                  <a:pt x="78998" y="0"/>
                </a:lnTo>
                <a:close/>
              </a:path>
            </a:pathLst>
          </a:custGeom>
          <a:solidFill>
            <a:srgbClr val="E5E3E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9" name="object 529"/>
          <p:cNvSpPr/>
          <p:nvPr/>
        </p:nvSpPr>
        <p:spPr>
          <a:xfrm>
            <a:off x="6984172" y="6054291"/>
            <a:ext cx="147320" cy="147320"/>
          </a:xfrm>
          <a:custGeom>
            <a:avLst/>
            <a:gdLst/>
            <a:ahLst/>
            <a:cxnLst/>
            <a:rect l="l" t="t" r="r" b="b"/>
            <a:pathLst>
              <a:path w="147320" h="147320">
                <a:moveTo>
                  <a:pt x="78998" y="0"/>
                </a:moveTo>
                <a:lnTo>
                  <a:pt x="35922" y="10967"/>
                </a:lnTo>
                <a:lnTo>
                  <a:pt x="7859" y="39889"/>
                </a:lnTo>
                <a:lnTo>
                  <a:pt x="0" y="65860"/>
                </a:lnTo>
                <a:lnTo>
                  <a:pt x="1155" y="81966"/>
                </a:lnTo>
                <a:lnTo>
                  <a:pt x="18246" y="121299"/>
                </a:lnTo>
                <a:lnTo>
                  <a:pt x="50825" y="143741"/>
                </a:lnTo>
                <a:lnTo>
                  <a:pt x="73340" y="147296"/>
                </a:lnTo>
                <a:lnTo>
                  <a:pt x="87836" y="145872"/>
                </a:lnTo>
                <a:lnTo>
                  <a:pt x="124446" y="126714"/>
                </a:lnTo>
                <a:lnTo>
                  <a:pt x="145001" y="90987"/>
                </a:lnTo>
                <a:lnTo>
                  <a:pt x="147010" y="76678"/>
                </a:lnTo>
                <a:lnTo>
                  <a:pt x="145669" y="61501"/>
                </a:lnTo>
                <a:lnTo>
                  <a:pt x="127317" y="23751"/>
                </a:lnTo>
                <a:lnTo>
                  <a:pt x="92864" y="2412"/>
                </a:lnTo>
                <a:lnTo>
                  <a:pt x="78998" y="0"/>
                </a:lnTo>
                <a:close/>
              </a:path>
            </a:pathLst>
          </a:custGeom>
          <a:solidFill>
            <a:srgbClr val="E5E3E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0" name="object 530"/>
          <p:cNvSpPr/>
          <p:nvPr/>
        </p:nvSpPr>
        <p:spPr>
          <a:xfrm>
            <a:off x="0" y="6283112"/>
            <a:ext cx="63500" cy="146050"/>
          </a:xfrm>
          <a:custGeom>
            <a:avLst/>
            <a:gdLst/>
            <a:ahLst/>
            <a:cxnLst/>
            <a:rect l="l" t="t" r="r" b="b"/>
            <a:pathLst>
              <a:path w="63500" h="146050">
                <a:moveTo>
                  <a:pt x="0" y="0"/>
                </a:moveTo>
                <a:lnTo>
                  <a:pt x="0" y="145457"/>
                </a:lnTo>
                <a:lnTo>
                  <a:pt x="4202" y="145044"/>
                </a:lnTo>
                <a:lnTo>
                  <a:pt x="17732" y="140958"/>
                </a:lnTo>
                <a:lnTo>
                  <a:pt x="49828" y="115465"/>
                </a:lnTo>
                <a:lnTo>
                  <a:pt x="63422" y="75879"/>
                </a:lnTo>
                <a:lnTo>
                  <a:pt x="62080" y="60698"/>
                </a:lnTo>
                <a:lnTo>
                  <a:pt x="43714" y="22950"/>
                </a:lnTo>
                <a:lnTo>
                  <a:pt x="9260" y="1614"/>
                </a:lnTo>
                <a:lnTo>
                  <a:pt x="0" y="0"/>
                </a:lnTo>
                <a:close/>
              </a:path>
            </a:pathLst>
          </a:custGeom>
          <a:solidFill>
            <a:srgbClr val="E5E3E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1" name="object 531"/>
          <p:cNvSpPr/>
          <p:nvPr/>
        </p:nvSpPr>
        <p:spPr>
          <a:xfrm>
            <a:off x="144368" y="6282304"/>
            <a:ext cx="147320" cy="147320"/>
          </a:xfrm>
          <a:custGeom>
            <a:avLst/>
            <a:gdLst/>
            <a:ahLst/>
            <a:cxnLst/>
            <a:rect l="l" t="t" r="r" b="b"/>
            <a:pathLst>
              <a:path w="147320" h="147320">
                <a:moveTo>
                  <a:pt x="78970" y="0"/>
                </a:moveTo>
                <a:lnTo>
                  <a:pt x="35914" y="10972"/>
                </a:lnTo>
                <a:lnTo>
                  <a:pt x="7852" y="39902"/>
                </a:lnTo>
                <a:lnTo>
                  <a:pt x="0" y="65884"/>
                </a:lnTo>
                <a:lnTo>
                  <a:pt x="1158" y="81979"/>
                </a:lnTo>
                <a:lnTo>
                  <a:pt x="18267" y="121292"/>
                </a:lnTo>
                <a:lnTo>
                  <a:pt x="50868" y="143726"/>
                </a:lnTo>
                <a:lnTo>
                  <a:pt x="73370" y="147275"/>
                </a:lnTo>
                <a:lnTo>
                  <a:pt x="87860" y="145851"/>
                </a:lnTo>
                <a:lnTo>
                  <a:pt x="124460" y="126686"/>
                </a:lnTo>
                <a:lnTo>
                  <a:pt x="145009" y="90950"/>
                </a:lnTo>
                <a:lnTo>
                  <a:pt x="147015" y="76636"/>
                </a:lnTo>
                <a:lnTo>
                  <a:pt x="145672" y="61460"/>
                </a:lnTo>
                <a:lnTo>
                  <a:pt x="127307" y="23719"/>
                </a:lnTo>
                <a:lnTo>
                  <a:pt x="92838" y="2402"/>
                </a:lnTo>
                <a:lnTo>
                  <a:pt x="78970" y="0"/>
                </a:lnTo>
                <a:close/>
              </a:path>
            </a:pathLst>
          </a:custGeom>
          <a:solidFill>
            <a:srgbClr val="E5E3E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2" name="object 532"/>
          <p:cNvSpPr/>
          <p:nvPr/>
        </p:nvSpPr>
        <p:spPr>
          <a:xfrm>
            <a:off x="372362" y="6282306"/>
            <a:ext cx="147320" cy="147320"/>
          </a:xfrm>
          <a:custGeom>
            <a:avLst/>
            <a:gdLst/>
            <a:ahLst/>
            <a:cxnLst/>
            <a:rect l="l" t="t" r="r" b="b"/>
            <a:pathLst>
              <a:path w="147320" h="147320">
                <a:moveTo>
                  <a:pt x="79014" y="0"/>
                </a:moveTo>
                <a:lnTo>
                  <a:pt x="35952" y="10963"/>
                </a:lnTo>
                <a:lnTo>
                  <a:pt x="7869" y="39875"/>
                </a:lnTo>
                <a:lnTo>
                  <a:pt x="0" y="65844"/>
                </a:lnTo>
                <a:lnTo>
                  <a:pt x="1157" y="81944"/>
                </a:lnTo>
                <a:lnTo>
                  <a:pt x="18265" y="121268"/>
                </a:lnTo>
                <a:lnTo>
                  <a:pt x="50853" y="143712"/>
                </a:lnTo>
                <a:lnTo>
                  <a:pt x="73378" y="147272"/>
                </a:lnTo>
                <a:lnTo>
                  <a:pt x="87867" y="145849"/>
                </a:lnTo>
                <a:lnTo>
                  <a:pt x="124474" y="126690"/>
                </a:lnTo>
                <a:lnTo>
                  <a:pt x="145037" y="90964"/>
                </a:lnTo>
                <a:lnTo>
                  <a:pt x="147048" y="76654"/>
                </a:lnTo>
                <a:lnTo>
                  <a:pt x="145705" y="61476"/>
                </a:lnTo>
                <a:lnTo>
                  <a:pt x="127340" y="23732"/>
                </a:lnTo>
                <a:lnTo>
                  <a:pt x="92877" y="2407"/>
                </a:lnTo>
                <a:lnTo>
                  <a:pt x="79014" y="0"/>
                </a:lnTo>
                <a:close/>
              </a:path>
            </a:pathLst>
          </a:custGeom>
          <a:solidFill>
            <a:srgbClr val="E5E3E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3" name="object 533"/>
          <p:cNvSpPr/>
          <p:nvPr/>
        </p:nvSpPr>
        <p:spPr>
          <a:xfrm>
            <a:off x="600343" y="6282316"/>
            <a:ext cx="147320" cy="147320"/>
          </a:xfrm>
          <a:custGeom>
            <a:avLst/>
            <a:gdLst/>
            <a:ahLst/>
            <a:cxnLst/>
            <a:rect l="l" t="t" r="r" b="b"/>
            <a:pathLst>
              <a:path w="147320" h="147320">
                <a:moveTo>
                  <a:pt x="79095" y="0"/>
                </a:moveTo>
                <a:lnTo>
                  <a:pt x="35965" y="10942"/>
                </a:lnTo>
                <a:lnTo>
                  <a:pt x="7878" y="39819"/>
                </a:lnTo>
                <a:lnTo>
                  <a:pt x="0" y="65761"/>
                </a:lnTo>
                <a:lnTo>
                  <a:pt x="1152" y="81880"/>
                </a:lnTo>
                <a:lnTo>
                  <a:pt x="18223" y="121235"/>
                </a:lnTo>
                <a:lnTo>
                  <a:pt x="50775" y="143693"/>
                </a:lnTo>
                <a:lnTo>
                  <a:pt x="73333" y="147263"/>
                </a:lnTo>
                <a:lnTo>
                  <a:pt x="87824" y="145841"/>
                </a:lnTo>
                <a:lnTo>
                  <a:pt x="124458" y="126703"/>
                </a:lnTo>
                <a:lnTo>
                  <a:pt x="145063" y="91012"/>
                </a:lnTo>
                <a:lnTo>
                  <a:pt x="147089" y="76715"/>
                </a:lnTo>
                <a:lnTo>
                  <a:pt x="145747" y="61531"/>
                </a:lnTo>
                <a:lnTo>
                  <a:pt x="127391" y="23776"/>
                </a:lnTo>
                <a:lnTo>
                  <a:pt x="92948" y="2426"/>
                </a:lnTo>
                <a:lnTo>
                  <a:pt x="79095" y="0"/>
                </a:lnTo>
                <a:close/>
              </a:path>
            </a:pathLst>
          </a:custGeom>
          <a:solidFill>
            <a:srgbClr val="E5E3E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4" name="object 534"/>
          <p:cNvSpPr/>
          <p:nvPr/>
        </p:nvSpPr>
        <p:spPr>
          <a:xfrm>
            <a:off x="828355" y="6282306"/>
            <a:ext cx="147320" cy="147320"/>
          </a:xfrm>
          <a:custGeom>
            <a:avLst/>
            <a:gdLst/>
            <a:ahLst/>
            <a:cxnLst/>
            <a:rect l="l" t="t" r="r" b="b"/>
            <a:pathLst>
              <a:path w="147319" h="147320">
                <a:moveTo>
                  <a:pt x="78976" y="0"/>
                </a:moveTo>
                <a:lnTo>
                  <a:pt x="35906" y="10969"/>
                </a:lnTo>
                <a:lnTo>
                  <a:pt x="7850" y="39895"/>
                </a:lnTo>
                <a:lnTo>
                  <a:pt x="0" y="65875"/>
                </a:lnTo>
                <a:lnTo>
                  <a:pt x="1157" y="81973"/>
                </a:lnTo>
                <a:lnTo>
                  <a:pt x="18259" y="121293"/>
                </a:lnTo>
                <a:lnTo>
                  <a:pt x="50854" y="143726"/>
                </a:lnTo>
                <a:lnTo>
                  <a:pt x="73344" y="147272"/>
                </a:lnTo>
                <a:lnTo>
                  <a:pt x="87826" y="145849"/>
                </a:lnTo>
                <a:lnTo>
                  <a:pt x="124430" y="126690"/>
                </a:lnTo>
                <a:lnTo>
                  <a:pt x="145002" y="90964"/>
                </a:lnTo>
                <a:lnTo>
                  <a:pt x="147014" y="76654"/>
                </a:lnTo>
                <a:lnTo>
                  <a:pt x="145670" y="61476"/>
                </a:lnTo>
                <a:lnTo>
                  <a:pt x="127297" y="23732"/>
                </a:lnTo>
                <a:lnTo>
                  <a:pt x="92834" y="2407"/>
                </a:lnTo>
                <a:lnTo>
                  <a:pt x="78976" y="0"/>
                </a:lnTo>
                <a:close/>
              </a:path>
            </a:pathLst>
          </a:custGeom>
          <a:solidFill>
            <a:srgbClr val="E5E3E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5" name="object 535"/>
          <p:cNvSpPr/>
          <p:nvPr/>
        </p:nvSpPr>
        <p:spPr>
          <a:xfrm>
            <a:off x="1056387" y="6282310"/>
            <a:ext cx="147320" cy="147320"/>
          </a:xfrm>
          <a:custGeom>
            <a:avLst/>
            <a:gdLst/>
            <a:ahLst/>
            <a:cxnLst/>
            <a:rect l="l" t="t" r="r" b="b"/>
            <a:pathLst>
              <a:path w="147319" h="147320">
                <a:moveTo>
                  <a:pt x="78984" y="0"/>
                </a:moveTo>
                <a:lnTo>
                  <a:pt x="35911" y="10964"/>
                </a:lnTo>
                <a:lnTo>
                  <a:pt x="7852" y="39885"/>
                </a:lnTo>
                <a:lnTo>
                  <a:pt x="0" y="65861"/>
                </a:lnTo>
                <a:lnTo>
                  <a:pt x="1157" y="81966"/>
                </a:lnTo>
                <a:lnTo>
                  <a:pt x="18262" y="121298"/>
                </a:lnTo>
                <a:lnTo>
                  <a:pt x="50848" y="143729"/>
                </a:lnTo>
                <a:lnTo>
                  <a:pt x="73292" y="147268"/>
                </a:lnTo>
                <a:lnTo>
                  <a:pt x="87786" y="145845"/>
                </a:lnTo>
                <a:lnTo>
                  <a:pt x="124406" y="126696"/>
                </a:lnTo>
                <a:lnTo>
                  <a:pt x="144983" y="90985"/>
                </a:lnTo>
                <a:lnTo>
                  <a:pt x="146999" y="76680"/>
                </a:lnTo>
                <a:lnTo>
                  <a:pt x="145657" y="61499"/>
                </a:lnTo>
                <a:lnTo>
                  <a:pt x="127300" y="23751"/>
                </a:lnTo>
                <a:lnTo>
                  <a:pt x="92846" y="2415"/>
                </a:lnTo>
                <a:lnTo>
                  <a:pt x="78984" y="0"/>
                </a:lnTo>
                <a:close/>
              </a:path>
            </a:pathLst>
          </a:custGeom>
          <a:solidFill>
            <a:srgbClr val="E5E3E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6" name="object 536"/>
          <p:cNvSpPr/>
          <p:nvPr/>
        </p:nvSpPr>
        <p:spPr>
          <a:xfrm>
            <a:off x="1284315" y="6282306"/>
            <a:ext cx="147320" cy="147320"/>
          </a:xfrm>
          <a:custGeom>
            <a:avLst/>
            <a:gdLst/>
            <a:ahLst/>
            <a:cxnLst/>
            <a:rect l="l" t="t" r="r" b="b"/>
            <a:pathLst>
              <a:path w="147319" h="147320">
                <a:moveTo>
                  <a:pt x="79022" y="0"/>
                </a:moveTo>
                <a:lnTo>
                  <a:pt x="35951" y="10961"/>
                </a:lnTo>
                <a:lnTo>
                  <a:pt x="7869" y="39870"/>
                </a:lnTo>
                <a:lnTo>
                  <a:pt x="0" y="65837"/>
                </a:lnTo>
                <a:lnTo>
                  <a:pt x="1156" y="81937"/>
                </a:lnTo>
                <a:lnTo>
                  <a:pt x="18257" y="121262"/>
                </a:lnTo>
                <a:lnTo>
                  <a:pt x="50843" y="143708"/>
                </a:lnTo>
                <a:lnTo>
                  <a:pt x="73390" y="147272"/>
                </a:lnTo>
                <a:lnTo>
                  <a:pt x="87872" y="145849"/>
                </a:lnTo>
                <a:lnTo>
                  <a:pt x="124476" y="126690"/>
                </a:lnTo>
                <a:lnTo>
                  <a:pt x="145048" y="90964"/>
                </a:lnTo>
                <a:lnTo>
                  <a:pt x="147060" y="76654"/>
                </a:lnTo>
                <a:lnTo>
                  <a:pt x="145716" y="61476"/>
                </a:lnTo>
                <a:lnTo>
                  <a:pt x="127343" y="23732"/>
                </a:lnTo>
                <a:lnTo>
                  <a:pt x="92880" y="2407"/>
                </a:lnTo>
                <a:lnTo>
                  <a:pt x="79022" y="0"/>
                </a:lnTo>
                <a:close/>
              </a:path>
            </a:pathLst>
          </a:custGeom>
          <a:solidFill>
            <a:srgbClr val="E5E3E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7" name="object 537"/>
          <p:cNvSpPr/>
          <p:nvPr/>
        </p:nvSpPr>
        <p:spPr>
          <a:xfrm>
            <a:off x="1512342" y="6282306"/>
            <a:ext cx="147320" cy="147320"/>
          </a:xfrm>
          <a:custGeom>
            <a:avLst/>
            <a:gdLst/>
            <a:ahLst/>
            <a:cxnLst/>
            <a:rect l="l" t="t" r="r" b="b"/>
            <a:pathLst>
              <a:path w="147319" h="147320">
                <a:moveTo>
                  <a:pt x="78976" y="0"/>
                </a:moveTo>
                <a:lnTo>
                  <a:pt x="35906" y="10969"/>
                </a:lnTo>
                <a:lnTo>
                  <a:pt x="7850" y="39895"/>
                </a:lnTo>
                <a:lnTo>
                  <a:pt x="0" y="65875"/>
                </a:lnTo>
                <a:lnTo>
                  <a:pt x="1157" y="81973"/>
                </a:lnTo>
                <a:lnTo>
                  <a:pt x="18259" y="121293"/>
                </a:lnTo>
                <a:lnTo>
                  <a:pt x="50854" y="143726"/>
                </a:lnTo>
                <a:lnTo>
                  <a:pt x="73344" y="147272"/>
                </a:lnTo>
                <a:lnTo>
                  <a:pt x="87826" y="145849"/>
                </a:lnTo>
                <a:lnTo>
                  <a:pt x="124430" y="126690"/>
                </a:lnTo>
                <a:lnTo>
                  <a:pt x="145002" y="90964"/>
                </a:lnTo>
                <a:lnTo>
                  <a:pt x="147014" y="76654"/>
                </a:lnTo>
                <a:lnTo>
                  <a:pt x="145670" y="61476"/>
                </a:lnTo>
                <a:lnTo>
                  <a:pt x="127297" y="23732"/>
                </a:lnTo>
                <a:lnTo>
                  <a:pt x="92834" y="2407"/>
                </a:lnTo>
                <a:lnTo>
                  <a:pt x="78976" y="0"/>
                </a:lnTo>
                <a:close/>
              </a:path>
            </a:pathLst>
          </a:custGeom>
          <a:solidFill>
            <a:srgbClr val="E5E3E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8" name="object 538"/>
          <p:cNvSpPr/>
          <p:nvPr/>
        </p:nvSpPr>
        <p:spPr>
          <a:xfrm>
            <a:off x="1740322" y="6282306"/>
            <a:ext cx="147320" cy="147320"/>
          </a:xfrm>
          <a:custGeom>
            <a:avLst/>
            <a:gdLst/>
            <a:ahLst/>
            <a:cxnLst/>
            <a:rect l="l" t="t" r="r" b="b"/>
            <a:pathLst>
              <a:path w="147319" h="147320">
                <a:moveTo>
                  <a:pt x="78981" y="0"/>
                </a:moveTo>
                <a:lnTo>
                  <a:pt x="35931" y="10968"/>
                </a:lnTo>
                <a:lnTo>
                  <a:pt x="7860" y="39892"/>
                </a:lnTo>
                <a:lnTo>
                  <a:pt x="0" y="65870"/>
                </a:lnTo>
                <a:lnTo>
                  <a:pt x="1158" y="81969"/>
                </a:lnTo>
                <a:lnTo>
                  <a:pt x="18274" y="121290"/>
                </a:lnTo>
                <a:lnTo>
                  <a:pt x="50869" y="143725"/>
                </a:lnTo>
                <a:lnTo>
                  <a:pt x="73343" y="147272"/>
                </a:lnTo>
                <a:lnTo>
                  <a:pt x="87839" y="145849"/>
                </a:lnTo>
                <a:lnTo>
                  <a:pt x="124449" y="126690"/>
                </a:lnTo>
                <a:lnTo>
                  <a:pt x="145004" y="90964"/>
                </a:lnTo>
                <a:lnTo>
                  <a:pt x="147013" y="76654"/>
                </a:lnTo>
                <a:lnTo>
                  <a:pt x="145671" y="61476"/>
                </a:lnTo>
                <a:lnTo>
                  <a:pt x="127314" y="23732"/>
                </a:lnTo>
                <a:lnTo>
                  <a:pt x="92850" y="2407"/>
                </a:lnTo>
                <a:lnTo>
                  <a:pt x="78981" y="0"/>
                </a:lnTo>
                <a:close/>
              </a:path>
            </a:pathLst>
          </a:custGeom>
          <a:solidFill>
            <a:srgbClr val="E5E3E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9" name="object 539"/>
          <p:cNvSpPr/>
          <p:nvPr/>
        </p:nvSpPr>
        <p:spPr>
          <a:xfrm>
            <a:off x="1968310" y="6282306"/>
            <a:ext cx="147320" cy="147320"/>
          </a:xfrm>
          <a:custGeom>
            <a:avLst/>
            <a:gdLst/>
            <a:ahLst/>
            <a:cxnLst/>
            <a:rect l="l" t="t" r="r" b="b"/>
            <a:pathLst>
              <a:path w="147319" h="147320">
                <a:moveTo>
                  <a:pt x="79017" y="0"/>
                </a:moveTo>
                <a:lnTo>
                  <a:pt x="35942" y="10962"/>
                </a:lnTo>
                <a:lnTo>
                  <a:pt x="7865" y="39873"/>
                </a:lnTo>
                <a:lnTo>
                  <a:pt x="0" y="65841"/>
                </a:lnTo>
                <a:lnTo>
                  <a:pt x="1156" y="81943"/>
                </a:lnTo>
                <a:lnTo>
                  <a:pt x="18256" y="121267"/>
                </a:lnTo>
                <a:lnTo>
                  <a:pt x="50842" y="143712"/>
                </a:lnTo>
                <a:lnTo>
                  <a:pt x="73378" y="147272"/>
                </a:lnTo>
                <a:lnTo>
                  <a:pt x="87874" y="145849"/>
                </a:lnTo>
                <a:lnTo>
                  <a:pt x="124484" y="126690"/>
                </a:lnTo>
                <a:lnTo>
                  <a:pt x="145039" y="90964"/>
                </a:lnTo>
                <a:lnTo>
                  <a:pt x="147048" y="76654"/>
                </a:lnTo>
                <a:lnTo>
                  <a:pt x="145706" y="61476"/>
                </a:lnTo>
                <a:lnTo>
                  <a:pt x="127349" y="23732"/>
                </a:lnTo>
                <a:lnTo>
                  <a:pt x="92886" y="2407"/>
                </a:lnTo>
                <a:lnTo>
                  <a:pt x="79017" y="0"/>
                </a:lnTo>
                <a:close/>
              </a:path>
            </a:pathLst>
          </a:custGeom>
          <a:solidFill>
            <a:srgbClr val="E5E3E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0" name="object 540"/>
          <p:cNvSpPr/>
          <p:nvPr/>
        </p:nvSpPr>
        <p:spPr>
          <a:xfrm>
            <a:off x="2196290" y="6282306"/>
            <a:ext cx="147320" cy="147320"/>
          </a:xfrm>
          <a:custGeom>
            <a:avLst/>
            <a:gdLst/>
            <a:ahLst/>
            <a:cxnLst/>
            <a:rect l="l" t="t" r="r" b="b"/>
            <a:pathLst>
              <a:path w="147319" h="147320">
                <a:moveTo>
                  <a:pt x="79011" y="0"/>
                </a:moveTo>
                <a:lnTo>
                  <a:pt x="35940" y="10963"/>
                </a:lnTo>
                <a:lnTo>
                  <a:pt x="7864" y="39876"/>
                </a:lnTo>
                <a:lnTo>
                  <a:pt x="0" y="65846"/>
                </a:lnTo>
                <a:lnTo>
                  <a:pt x="1156" y="81946"/>
                </a:lnTo>
                <a:lnTo>
                  <a:pt x="18258" y="121270"/>
                </a:lnTo>
                <a:lnTo>
                  <a:pt x="50846" y="143713"/>
                </a:lnTo>
                <a:lnTo>
                  <a:pt x="73378" y="147272"/>
                </a:lnTo>
                <a:lnTo>
                  <a:pt x="87861" y="145849"/>
                </a:lnTo>
                <a:lnTo>
                  <a:pt x="124465" y="126690"/>
                </a:lnTo>
                <a:lnTo>
                  <a:pt x="145037" y="90964"/>
                </a:lnTo>
                <a:lnTo>
                  <a:pt x="147049" y="76654"/>
                </a:lnTo>
                <a:lnTo>
                  <a:pt x="145705" y="61476"/>
                </a:lnTo>
                <a:lnTo>
                  <a:pt x="127331" y="23732"/>
                </a:lnTo>
                <a:lnTo>
                  <a:pt x="92869" y="2407"/>
                </a:lnTo>
                <a:lnTo>
                  <a:pt x="79011" y="0"/>
                </a:lnTo>
                <a:close/>
              </a:path>
            </a:pathLst>
          </a:custGeom>
          <a:solidFill>
            <a:srgbClr val="E5E3E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1" name="object 541"/>
          <p:cNvSpPr/>
          <p:nvPr/>
        </p:nvSpPr>
        <p:spPr>
          <a:xfrm>
            <a:off x="2424306" y="6282306"/>
            <a:ext cx="147320" cy="147320"/>
          </a:xfrm>
          <a:custGeom>
            <a:avLst/>
            <a:gdLst/>
            <a:ahLst/>
            <a:cxnLst/>
            <a:rect l="l" t="t" r="r" b="b"/>
            <a:pathLst>
              <a:path w="147319" h="147320">
                <a:moveTo>
                  <a:pt x="78981" y="0"/>
                </a:moveTo>
                <a:lnTo>
                  <a:pt x="35931" y="10968"/>
                </a:lnTo>
                <a:lnTo>
                  <a:pt x="7860" y="39892"/>
                </a:lnTo>
                <a:lnTo>
                  <a:pt x="0" y="65870"/>
                </a:lnTo>
                <a:lnTo>
                  <a:pt x="1158" y="81969"/>
                </a:lnTo>
                <a:lnTo>
                  <a:pt x="18274" y="121290"/>
                </a:lnTo>
                <a:lnTo>
                  <a:pt x="50869" y="143725"/>
                </a:lnTo>
                <a:lnTo>
                  <a:pt x="73343" y="147272"/>
                </a:lnTo>
                <a:lnTo>
                  <a:pt x="87839" y="145849"/>
                </a:lnTo>
                <a:lnTo>
                  <a:pt x="124449" y="126690"/>
                </a:lnTo>
                <a:lnTo>
                  <a:pt x="145004" y="90964"/>
                </a:lnTo>
                <a:lnTo>
                  <a:pt x="147013" y="76654"/>
                </a:lnTo>
                <a:lnTo>
                  <a:pt x="145671" y="61476"/>
                </a:lnTo>
                <a:lnTo>
                  <a:pt x="127314" y="23732"/>
                </a:lnTo>
                <a:lnTo>
                  <a:pt x="92850" y="2407"/>
                </a:lnTo>
                <a:lnTo>
                  <a:pt x="78981" y="0"/>
                </a:lnTo>
                <a:close/>
              </a:path>
            </a:pathLst>
          </a:custGeom>
          <a:solidFill>
            <a:srgbClr val="E5E3E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2" name="object 542"/>
          <p:cNvSpPr/>
          <p:nvPr/>
        </p:nvSpPr>
        <p:spPr>
          <a:xfrm>
            <a:off x="2652244" y="6282301"/>
            <a:ext cx="147320" cy="147320"/>
          </a:xfrm>
          <a:custGeom>
            <a:avLst/>
            <a:gdLst/>
            <a:ahLst/>
            <a:cxnLst/>
            <a:rect l="l" t="t" r="r" b="b"/>
            <a:pathLst>
              <a:path w="147319" h="147320">
                <a:moveTo>
                  <a:pt x="78992" y="0"/>
                </a:moveTo>
                <a:lnTo>
                  <a:pt x="35952" y="10971"/>
                </a:lnTo>
                <a:lnTo>
                  <a:pt x="7868" y="39894"/>
                </a:lnTo>
                <a:lnTo>
                  <a:pt x="0" y="65870"/>
                </a:lnTo>
                <a:lnTo>
                  <a:pt x="1158" y="81962"/>
                </a:lnTo>
                <a:lnTo>
                  <a:pt x="18275" y="121270"/>
                </a:lnTo>
                <a:lnTo>
                  <a:pt x="50877" y="143713"/>
                </a:lnTo>
                <a:lnTo>
                  <a:pt x="73431" y="147277"/>
                </a:lnTo>
                <a:lnTo>
                  <a:pt x="87915" y="145853"/>
                </a:lnTo>
                <a:lnTo>
                  <a:pt x="124506" y="126682"/>
                </a:lnTo>
                <a:lnTo>
                  <a:pt x="145049" y="90935"/>
                </a:lnTo>
                <a:lnTo>
                  <a:pt x="147052" y="76619"/>
                </a:lnTo>
                <a:lnTo>
                  <a:pt x="145708" y="61444"/>
                </a:lnTo>
                <a:lnTo>
                  <a:pt x="127334" y="23706"/>
                </a:lnTo>
                <a:lnTo>
                  <a:pt x="92859" y="2396"/>
                </a:lnTo>
                <a:lnTo>
                  <a:pt x="78992" y="0"/>
                </a:lnTo>
                <a:close/>
              </a:path>
            </a:pathLst>
          </a:custGeom>
          <a:solidFill>
            <a:srgbClr val="E5E3E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3" name="object 543"/>
          <p:cNvSpPr/>
          <p:nvPr/>
        </p:nvSpPr>
        <p:spPr>
          <a:xfrm>
            <a:off x="3108288" y="6282306"/>
            <a:ext cx="147320" cy="147320"/>
          </a:xfrm>
          <a:custGeom>
            <a:avLst/>
            <a:gdLst/>
            <a:ahLst/>
            <a:cxnLst/>
            <a:rect l="l" t="t" r="r" b="b"/>
            <a:pathLst>
              <a:path w="147320" h="147320">
                <a:moveTo>
                  <a:pt x="78982" y="0"/>
                </a:moveTo>
                <a:lnTo>
                  <a:pt x="35909" y="10968"/>
                </a:lnTo>
                <a:lnTo>
                  <a:pt x="7851" y="39892"/>
                </a:lnTo>
                <a:lnTo>
                  <a:pt x="0" y="65870"/>
                </a:lnTo>
                <a:lnTo>
                  <a:pt x="1157" y="81969"/>
                </a:lnTo>
                <a:lnTo>
                  <a:pt x="18257" y="121291"/>
                </a:lnTo>
                <a:lnTo>
                  <a:pt x="50851" y="143725"/>
                </a:lnTo>
                <a:lnTo>
                  <a:pt x="73343" y="147272"/>
                </a:lnTo>
                <a:lnTo>
                  <a:pt x="87840" y="145849"/>
                </a:lnTo>
                <a:lnTo>
                  <a:pt x="124449" y="126690"/>
                </a:lnTo>
                <a:lnTo>
                  <a:pt x="145004" y="90964"/>
                </a:lnTo>
                <a:lnTo>
                  <a:pt x="147014" y="76654"/>
                </a:lnTo>
                <a:lnTo>
                  <a:pt x="145672" y="61476"/>
                </a:lnTo>
                <a:lnTo>
                  <a:pt x="127314" y="23732"/>
                </a:lnTo>
                <a:lnTo>
                  <a:pt x="92851" y="2407"/>
                </a:lnTo>
                <a:lnTo>
                  <a:pt x="78982" y="0"/>
                </a:lnTo>
                <a:close/>
              </a:path>
            </a:pathLst>
          </a:custGeom>
          <a:solidFill>
            <a:srgbClr val="E5E3E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4" name="object 544"/>
          <p:cNvSpPr/>
          <p:nvPr/>
        </p:nvSpPr>
        <p:spPr>
          <a:xfrm>
            <a:off x="3335951" y="6282087"/>
            <a:ext cx="147320" cy="147320"/>
          </a:xfrm>
          <a:custGeom>
            <a:avLst/>
            <a:gdLst/>
            <a:ahLst/>
            <a:cxnLst/>
            <a:rect l="l" t="t" r="r" b="b"/>
            <a:pathLst>
              <a:path w="147320" h="147320">
                <a:moveTo>
                  <a:pt x="73708" y="0"/>
                </a:moveTo>
                <a:lnTo>
                  <a:pt x="33376" y="11986"/>
                </a:lnTo>
                <a:lnTo>
                  <a:pt x="6631" y="42999"/>
                </a:lnTo>
                <a:lnTo>
                  <a:pt x="0" y="70584"/>
                </a:lnTo>
                <a:lnTo>
                  <a:pt x="1342" y="85766"/>
                </a:lnTo>
                <a:lnTo>
                  <a:pt x="19698" y="123516"/>
                </a:lnTo>
                <a:lnTo>
                  <a:pt x="54152" y="144852"/>
                </a:lnTo>
                <a:lnTo>
                  <a:pt x="68014" y="147268"/>
                </a:lnTo>
                <a:lnTo>
                  <a:pt x="83724" y="146019"/>
                </a:lnTo>
                <a:lnTo>
                  <a:pt x="122354" y="128334"/>
                </a:lnTo>
                <a:lnTo>
                  <a:pt x="144280" y="94902"/>
                </a:lnTo>
                <a:lnTo>
                  <a:pt x="146998" y="81405"/>
                </a:lnTo>
                <a:lnTo>
                  <a:pt x="145841" y="65300"/>
                </a:lnTo>
                <a:lnTo>
                  <a:pt x="128738" y="25970"/>
                </a:lnTo>
                <a:lnTo>
                  <a:pt x="96151" y="3539"/>
                </a:lnTo>
                <a:lnTo>
                  <a:pt x="73708" y="0"/>
                </a:lnTo>
                <a:close/>
              </a:path>
            </a:pathLst>
          </a:custGeom>
          <a:solidFill>
            <a:srgbClr val="E5E3E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5" name="object 545"/>
          <p:cNvSpPr/>
          <p:nvPr/>
        </p:nvSpPr>
        <p:spPr>
          <a:xfrm>
            <a:off x="3563930" y="6282087"/>
            <a:ext cx="147320" cy="147320"/>
          </a:xfrm>
          <a:custGeom>
            <a:avLst/>
            <a:gdLst/>
            <a:ahLst/>
            <a:cxnLst/>
            <a:rect l="l" t="t" r="r" b="b"/>
            <a:pathLst>
              <a:path w="147320" h="147320">
                <a:moveTo>
                  <a:pt x="73708" y="0"/>
                </a:moveTo>
                <a:lnTo>
                  <a:pt x="33376" y="11986"/>
                </a:lnTo>
                <a:lnTo>
                  <a:pt x="6631" y="42999"/>
                </a:lnTo>
                <a:lnTo>
                  <a:pt x="0" y="70584"/>
                </a:lnTo>
                <a:lnTo>
                  <a:pt x="1342" y="85766"/>
                </a:lnTo>
                <a:lnTo>
                  <a:pt x="19698" y="123516"/>
                </a:lnTo>
                <a:lnTo>
                  <a:pt x="54152" y="144852"/>
                </a:lnTo>
                <a:lnTo>
                  <a:pt x="68014" y="147268"/>
                </a:lnTo>
                <a:lnTo>
                  <a:pt x="83720" y="146020"/>
                </a:lnTo>
                <a:lnTo>
                  <a:pt x="122362" y="128346"/>
                </a:lnTo>
                <a:lnTo>
                  <a:pt x="144317" y="94933"/>
                </a:lnTo>
                <a:lnTo>
                  <a:pt x="147044" y="81443"/>
                </a:lnTo>
                <a:lnTo>
                  <a:pt x="145888" y="65336"/>
                </a:lnTo>
                <a:lnTo>
                  <a:pt x="128786" y="26001"/>
                </a:lnTo>
                <a:lnTo>
                  <a:pt x="96209" y="3556"/>
                </a:lnTo>
                <a:lnTo>
                  <a:pt x="73708" y="0"/>
                </a:lnTo>
                <a:close/>
              </a:path>
            </a:pathLst>
          </a:custGeom>
          <a:solidFill>
            <a:srgbClr val="E5E3E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6" name="object 546"/>
          <p:cNvSpPr/>
          <p:nvPr/>
        </p:nvSpPr>
        <p:spPr>
          <a:xfrm>
            <a:off x="3791947" y="6282087"/>
            <a:ext cx="147320" cy="147320"/>
          </a:xfrm>
          <a:custGeom>
            <a:avLst/>
            <a:gdLst/>
            <a:ahLst/>
            <a:cxnLst/>
            <a:rect l="l" t="t" r="r" b="b"/>
            <a:pathLst>
              <a:path w="147320" h="147320">
                <a:moveTo>
                  <a:pt x="73671" y="0"/>
                </a:moveTo>
                <a:lnTo>
                  <a:pt x="33342" y="11991"/>
                </a:lnTo>
                <a:lnTo>
                  <a:pt x="6616" y="43019"/>
                </a:lnTo>
                <a:lnTo>
                  <a:pt x="0" y="70615"/>
                </a:lnTo>
                <a:lnTo>
                  <a:pt x="1342" y="85793"/>
                </a:lnTo>
                <a:lnTo>
                  <a:pt x="19699" y="123539"/>
                </a:lnTo>
                <a:lnTo>
                  <a:pt x="54162" y="144864"/>
                </a:lnTo>
                <a:lnTo>
                  <a:pt x="68030" y="147272"/>
                </a:lnTo>
                <a:lnTo>
                  <a:pt x="83726" y="146022"/>
                </a:lnTo>
                <a:lnTo>
                  <a:pt x="122349" y="128333"/>
                </a:lnTo>
                <a:lnTo>
                  <a:pt x="144291" y="94898"/>
                </a:lnTo>
                <a:lnTo>
                  <a:pt x="147012" y="81400"/>
                </a:lnTo>
                <a:lnTo>
                  <a:pt x="145854" y="65301"/>
                </a:lnTo>
                <a:lnTo>
                  <a:pt x="128739" y="25981"/>
                </a:lnTo>
                <a:lnTo>
                  <a:pt x="96145" y="3547"/>
                </a:lnTo>
                <a:lnTo>
                  <a:pt x="73671" y="0"/>
                </a:lnTo>
                <a:close/>
              </a:path>
            </a:pathLst>
          </a:custGeom>
          <a:solidFill>
            <a:srgbClr val="E5E3E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7" name="object 547"/>
          <p:cNvSpPr/>
          <p:nvPr/>
        </p:nvSpPr>
        <p:spPr>
          <a:xfrm>
            <a:off x="4020254" y="6282306"/>
            <a:ext cx="147320" cy="147320"/>
          </a:xfrm>
          <a:custGeom>
            <a:avLst/>
            <a:gdLst/>
            <a:ahLst/>
            <a:cxnLst/>
            <a:rect l="l" t="t" r="r" b="b"/>
            <a:pathLst>
              <a:path w="147320" h="147320">
                <a:moveTo>
                  <a:pt x="78982" y="0"/>
                </a:moveTo>
                <a:lnTo>
                  <a:pt x="35909" y="10968"/>
                </a:lnTo>
                <a:lnTo>
                  <a:pt x="7851" y="39892"/>
                </a:lnTo>
                <a:lnTo>
                  <a:pt x="0" y="65870"/>
                </a:lnTo>
                <a:lnTo>
                  <a:pt x="1157" y="81969"/>
                </a:lnTo>
                <a:lnTo>
                  <a:pt x="18257" y="121291"/>
                </a:lnTo>
                <a:lnTo>
                  <a:pt x="50851" y="143725"/>
                </a:lnTo>
                <a:lnTo>
                  <a:pt x="73343" y="147272"/>
                </a:lnTo>
                <a:lnTo>
                  <a:pt x="87840" y="145849"/>
                </a:lnTo>
                <a:lnTo>
                  <a:pt x="124449" y="126690"/>
                </a:lnTo>
                <a:lnTo>
                  <a:pt x="145004" y="90964"/>
                </a:lnTo>
                <a:lnTo>
                  <a:pt x="147014" y="76654"/>
                </a:lnTo>
                <a:lnTo>
                  <a:pt x="145672" y="61476"/>
                </a:lnTo>
                <a:lnTo>
                  <a:pt x="127314" y="23732"/>
                </a:lnTo>
                <a:lnTo>
                  <a:pt x="92851" y="2407"/>
                </a:lnTo>
                <a:lnTo>
                  <a:pt x="78982" y="0"/>
                </a:lnTo>
                <a:close/>
              </a:path>
            </a:pathLst>
          </a:custGeom>
          <a:solidFill>
            <a:srgbClr val="E5E3E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8" name="object 548"/>
          <p:cNvSpPr/>
          <p:nvPr/>
        </p:nvSpPr>
        <p:spPr>
          <a:xfrm>
            <a:off x="4248243" y="6282306"/>
            <a:ext cx="147320" cy="147320"/>
          </a:xfrm>
          <a:custGeom>
            <a:avLst/>
            <a:gdLst/>
            <a:ahLst/>
            <a:cxnLst/>
            <a:rect l="l" t="t" r="r" b="b"/>
            <a:pathLst>
              <a:path w="147320" h="147320">
                <a:moveTo>
                  <a:pt x="79011" y="0"/>
                </a:moveTo>
                <a:lnTo>
                  <a:pt x="35940" y="10963"/>
                </a:lnTo>
                <a:lnTo>
                  <a:pt x="7864" y="39876"/>
                </a:lnTo>
                <a:lnTo>
                  <a:pt x="0" y="65846"/>
                </a:lnTo>
                <a:lnTo>
                  <a:pt x="1156" y="81946"/>
                </a:lnTo>
                <a:lnTo>
                  <a:pt x="18258" y="121270"/>
                </a:lnTo>
                <a:lnTo>
                  <a:pt x="50846" y="143713"/>
                </a:lnTo>
                <a:lnTo>
                  <a:pt x="73378" y="147272"/>
                </a:lnTo>
                <a:lnTo>
                  <a:pt x="87861" y="145849"/>
                </a:lnTo>
                <a:lnTo>
                  <a:pt x="124465" y="126690"/>
                </a:lnTo>
                <a:lnTo>
                  <a:pt x="145037" y="90964"/>
                </a:lnTo>
                <a:lnTo>
                  <a:pt x="147049" y="76654"/>
                </a:lnTo>
                <a:lnTo>
                  <a:pt x="145705" y="61476"/>
                </a:lnTo>
                <a:lnTo>
                  <a:pt x="127331" y="23732"/>
                </a:lnTo>
                <a:lnTo>
                  <a:pt x="92869" y="2407"/>
                </a:lnTo>
                <a:lnTo>
                  <a:pt x="79011" y="0"/>
                </a:lnTo>
                <a:close/>
              </a:path>
            </a:pathLst>
          </a:custGeom>
          <a:solidFill>
            <a:srgbClr val="E5E3E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9" name="object 549"/>
          <p:cNvSpPr/>
          <p:nvPr/>
        </p:nvSpPr>
        <p:spPr>
          <a:xfrm>
            <a:off x="4476271" y="6282316"/>
            <a:ext cx="147320" cy="147320"/>
          </a:xfrm>
          <a:custGeom>
            <a:avLst/>
            <a:gdLst/>
            <a:ahLst/>
            <a:cxnLst/>
            <a:rect l="l" t="t" r="r" b="b"/>
            <a:pathLst>
              <a:path w="147320" h="147320">
                <a:moveTo>
                  <a:pt x="79049" y="0"/>
                </a:moveTo>
                <a:lnTo>
                  <a:pt x="35943" y="10949"/>
                </a:lnTo>
                <a:lnTo>
                  <a:pt x="7867" y="39843"/>
                </a:lnTo>
                <a:lnTo>
                  <a:pt x="0" y="65799"/>
                </a:lnTo>
                <a:lnTo>
                  <a:pt x="1154" y="81915"/>
                </a:lnTo>
                <a:lnTo>
                  <a:pt x="18242" y="121266"/>
                </a:lnTo>
                <a:lnTo>
                  <a:pt x="50805" y="143711"/>
                </a:lnTo>
                <a:lnTo>
                  <a:pt x="73286" y="147263"/>
                </a:lnTo>
                <a:lnTo>
                  <a:pt x="87778" y="145841"/>
                </a:lnTo>
                <a:lnTo>
                  <a:pt x="124411" y="126703"/>
                </a:lnTo>
                <a:lnTo>
                  <a:pt x="145016" y="91012"/>
                </a:lnTo>
                <a:lnTo>
                  <a:pt x="147042" y="76715"/>
                </a:lnTo>
                <a:lnTo>
                  <a:pt x="145701" y="61531"/>
                </a:lnTo>
                <a:lnTo>
                  <a:pt x="127344" y="23776"/>
                </a:lnTo>
                <a:lnTo>
                  <a:pt x="92901" y="2426"/>
                </a:lnTo>
                <a:lnTo>
                  <a:pt x="79049" y="0"/>
                </a:lnTo>
                <a:close/>
              </a:path>
            </a:pathLst>
          </a:custGeom>
          <a:solidFill>
            <a:srgbClr val="E5E3E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0" name="object 550"/>
          <p:cNvSpPr/>
          <p:nvPr/>
        </p:nvSpPr>
        <p:spPr>
          <a:xfrm>
            <a:off x="4704236" y="6282306"/>
            <a:ext cx="147320" cy="147320"/>
          </a:xfrm>
          <a:custGeom>
            <a:avLst/>
            <a:gdLst/>
            <a:ahLst/>
            <a:cxnLst/>
            <a:rect l="l" t="t" r="r" b="b"/>
            <a:pathLst>
              <a:path w="147320" h="147320">
                <a:moveTo>
                  <a:pt x="78976" y="0"/>
                </a:moveTo>
                <a:lnTo>
                  <a:pt x="35906" y="10969"/>
                </a:lnTo>
                <a:lnTo>
                  <a:pt x="7850" y="39895"/>
                </a:lnTo>
                <a:lnTo>
                  <a:pt x="0" y="65875"/>
                </a:lnTo>
                <a:lnTo>
                  <a:pt x="1157" y="81973"/>
                </a:lnTo>
                <a:lnTo>
                  <a:pt x="18259" y="121293"/>
                </a:lnTo>
                <a:lnTo>
                  <a:pt x="50854" y="143726"/>
                </a:lnTo>
                <a:lnTo>
                  <a:pt x="73344" y="147272"/>
                </a:lnTo>
                <a:lnTo>
                  <a:pt x="87826" y="145849"/>
                </a:lnTo>
                <a:lnTo>
                  <a:pt x="124430" y="126690"/>
                </a:lnTo>
                <a:lnTo>
                  <a:pt x="145002" y="90964"/>
                </a:lnTo>
                <a:lnTo>
                  <a:pt x="147014" y="76654"/>
                </a:lnTo>
                <a:lnTo>
                  <a:pt x="145670" y="61476"/>
                </a:lnTo>
                <a:lnTo>
                  <a:pt x="127297" y="23732"/>
                </a:lnTo>
                <a:lnTo>
                  <a:pt x="92834" y="2407"/>
                </a:lnTo>
                <a:lnTo>
                  <a:pt x="78976" y="0"/>
                </a:lnTo>
                <a:close/>
              </a:path>
            </a:pathLst>
          </a:custGeom>
          <a:solidFill>
            <a:srgbClr val="E5E3E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1" name="object 551"/>
          <p:cNvSpPr/>
          <p:nvPr/>
        </p:nvSpPr>
        <p:spPr>
          <a:xfrm>
            <a:off x="4932270" y="6282312"/>
            <a:ext cx="147320" cy="147320"/>
          </a:xfrm>
          <a:custGeom>
            <a:avLst/>
            <a:gdLst/>
            <a:ahLst/>
            <a:cxnLst/>
            <a:rect l="l" t="t" r="r" b="b"/>
            <a:pathLst>
              <a:path w="147320" h="147320">
                <a:moveTo>
                  <a:pt x="79000" y="0"/>
                </a:moveTo>
                <a:lnTo>
                  <a:pt x="35919" y="10960"/>
                </a:lnTo>
                <a:lnTo>
                  <a:pt x="7856" y="39874"/>
                </a:lnTo>
                <a:lnTo>
                  <a:pt x="0" y="65846"/>
                </a:lnTo>
                <a:lnTo>
                  <a:pt x="1156" y="81954"/>
                </a:lnTo>
                <a:lnTo>
                  <a:pt x="18257" y="121290"/>
                </a:lnTo>
                <a:lnTo>
                  <a:pt x="50837" y="143725"/>
                </a:lnTo>
                <a:lnTo>
                  <a:pt x="73290" y="147267"/>
                </a:lnTo>
                <a:lnTo>
                  <a:pt x="87784" y="145844"/>
                </a:lnTo>
                <a:lnTo>
                  <a:pt x="124407" y="126698"/>
                </a:lnTo>
                <a:lnTo>
                  <a:pt x="144991" y="90992"/>
                </a:lnTo>
                <a:lnTo>
                  <a:pt x="147010" y="76689"/>
                </a:lnTo>
                <a:lnTo>
                  <a:pt x="145668" y="61507"/>
                </a:lnTo>
                <a:lnTo>
                  <a:pt x="127311" y="23757"/>
                </a:lnTo>
                <a:lnTo>
                  <a:pt x="92860" y="2418"/>
                </a:lnTo>
                <a:lnTo>
                  <a:pt x="79000" y="0"/>
                </a:lnTo>
                <a:close/>
              </a:path>
            </a:pathLst>
          </a:custGeom>
          <a:solidFill>
            <a:srgbClr val="E5E3E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2" name="object 552"/>
          <p:cNvSpPr/>
          <p:nvPr/>
        </p:nvSpPr>
        <p:spPr>
          <a:xfrm>
            <a:off x="5160201" y="6282310"/>
            <a:ext cx="147320" cy="147320"/>
          </a:xfrm>
          <a:custGeom>
            <a:avLst/>
            <a:gdLst/>
            <a:ahLst/>
            <a:cxnLst/>
            <a:rect l="l" t="t" r="r" b="b"/>
            <a:pathLst>
              <a:path w="147320" h="147320">
                <a:moveTo>
                  <a:pt x="79024" y="0"/>
                </a:moveTo>
                <a:lnTo>
                  <a:pt x="35952" y="10958"/>
                </a:lnTo>
                <a:lnTo>
                  <a:pt x="7870" y="39864"/>
                </a:lnTo>
                <a:lnTo>
                  <a:pt x="0" y="65828"/>
                </a:lnTo>
                <a:lnTo>
                  <a:pt x="1156" y="81935"/>
                </a:lnTo>
                <a:lnTo>
                  <a:pt x="18261" y="121269"/>
                </a:lnTo>
                <a:lnTo>
                  <a:pt x="50840" y="143712"/>
                </a:lnTo>
                <a:lnTo>
                  <a:pt x="73339" y="147268"/>
                </a:lnTo>
                <a:lnTo>
                  <a:pt x="87819" y="145845"/>
                </a:lnTo>
                <a:lnTo>
                  <a:pt x="124433" y="126696"/>
                </a:lnTo>
                <a:lnTo>
                  <a:pt x="145027" y="90985"/>
                </a:lnTo>
                <a:lnTo>
                  <a:pt x="147046" y="76680"/>
                </a:lnTo>
                <a:lnTo>
                  <a:pt x="145702" y="61499"/>
                </a:lnTo>
                <a:lnTo>
                  <a:pt x="127329" y="23751"/>
                </a:lnTo>
                <a:lnTo>
                  <a:pt x="92875" y="2415"/>
                </a:lnTo>
                <a:lnTo>
                  <a:pt x="79024" y="0"/>
                </a:lnTo>
                <a:close/>
              </a:path>
            </a:pathLst>
          </a:custGeom>
          <a:solidFill>
            <a:srgbClr val="E5E3E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3" name="object 553"/>
          <p:cNvSpPr/>
          <p:nvPr/>
        </p:nvSpPr>
        <p:spPr>
          <a:xfrm>
            <a:off x="5388223" y="6282306"/>
            <a:ext cx="147320" cy="147320"/>
          </a:xfrm>
          <a:custGeom>
            <a:avLst/>
            <a:gdLst/>
            <a:ahLst/>
            <a:cxnLst/>
            <a:rect l="l" t="t" r="r" b="b"/>
            <a:pathLst>
              <a:path w="147320" h="147320">
                <a:moveTo>
                  <a:pt x="78976" y="0"/>
                </a:moveTo>
                <a:lnTo>
                  <a:pt x="35906" y="10969"/>
                </a:lnTo>
                <a:lnTo>
                  <a:pt x="7850" y="39895"/>
                </a:lnTo>
                <a:lnTo>
                  <a:pt x="0" y="65875"/>
                </a:lnTo>
                <a:lnTo>
                  <a:pt x="1157" y="81973"/>
                </a:lnTo>
                <a:lnTo>
                  <a:pt x="18259" y="121293"/>
                </a:lnTo>
                <a:lnTo>
                  <a:pt x="50854" y="143726"/>
                </a:lnTo>
                <a:lnTo>
                  <a:pt x="73344" y="147272"/>
                </a:lnTo>
                <a:lnTo>
                  <a:pt x="87826" y="145849"/>
                </a:lnTo>
                <a:lnTo>
                  <a:pt x="124430" y="126690"/>
                </a:lnTo>
                <a:lnTo>
                  <a:pt x="145002" y="90964"/>
                </a:lnTo>
                <a:lnTo>
                  <a:pt x="147014" y="76654"/>
                </a:lnTo>
                <a:lnTo>
                  <a:pt x="145670" y="61476"/>
                </a:lnTo>
                <a:lnTo>
                  <a:pt x="127297" y="23732"/>
                </a:lnTo>
                <a:lnTo>
                  <a:pt x="92834" y="2407"/>
                </a:lnTo>
                <a:lnTo>
                  <a:pt x="78976" y="0"/>
                </a:lnTo>
                <a:close/>
              </a:path>
            </a:pathLst>
          </a:custGeom>
          <a:solidFill>
            <a:srgbClr val="E5E3E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4" name="object 554"/>
          <p:cNvSpPr/>
          <p:nvPr/>
        </p:nvSpPr>
        <p:spPr>
          <a:xfrm>
            <a:off x="5616203" y="6282306"/>
            <a:ext cx="147320" cy="147320"/>
          </a:xfrm>
          <a:custGeom>
            <a:avLst/>
            <a:gdLst/>
            <a:ahLst/>
            <a:cxnLst/>
            <a:rect l="l" t="t" r="r" b="b"/>
            <a:pathLst>
              <a:path w="147320" h="147320">
                <a:moveTo>
                  <a:pt x="78981" y="0"/>
                </a:moveTo>
                <a:lnTo>
                  <a:pt x="35931" y="10968"/>
                </a:lnTo>
                <a:lnTo>
                  <a:pt x="7860" y="39892"/>
                </a:lnTo>
                <a:lnTo>
                  <a:pt x="0" y="65870"/>
                </a:lnTo>
                <a:lnTo>
                  <a:pt x="1158" y="81969"/>
                </a:lnTo>
                <a:lnTo>
                  <a:pt x="18274" y="121290"/>
                </a:lnTo>
                <a:lnTo>
                  <a:pt x="50869" y="143725"/>
                </a:lnTo>
                <a:lnTo>
                  <a:pt x="73343" y="147272"/>
                </a:lnTo>
                <a:lnTo>
                  <a:pt x="87839" y="145849"/>
                </a:lnTo>
                <a:lnTo>
                  <a:pt x="124449" y="126690"/>
                </a:lnTo>
                <a:lnTo>
                  <a:pt x="145004" y="90964"/>
                </a:lnTo>
                <a:lnTo>
                  <a:pt x="147013" y="76654"/>
                </a:lnTo>
                <a:lnTo>
                  <a:pt x="145671" y="61476"/>
                </a:lnTo>
                <a:lnTo>
                  <a:pt x="127314" y="23732"/>
                </a:lnTo>
                <a:lnTo>
                  <a:pt x="92850" y="2407"/>
                </a:lnTo>
                <a:lnTo>
                  <a:pt x="78981" y="0"/>
                </a:lnTo>
                <a:close/>
              </a:path>
            </a:pathLst>
          </a:custGeom>
          <a:solidFill>
            <a:srgbClr val="E5E3E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5" name="object 555"/>
          <p:cNvSpPr/>
          <p:nvPr/>
        </p:nvSpPr>
        <p:spPr>
          <a:xfrm>
            <a:off x="5844190" y="6282306"/>
            <a:ext cx="147320" cy="147320"/>
          </a:xfrm>
          <a:custGeom>
            <a:avLst/>
            <a:gdLst/>
            <a:ahLst/>
            <a:cxnLst/>
            <a:rect l="l" t="t" r="r" b="b"/>
            <a:pathLst>
              <a:path w="147320" h="147320">
                <a:moveTo>
                  <a:pt x="79006" y="0"/>
                </a:moveTo>
                <a:lnTo>
                  <a:pt x="35938" y="10964"/>
                </a:lnTo>
                <a:lnTo>
                  <a:pt x="7863" y="39879"/>
                </a:lnTo>
                <a:lnTo>
                  <a:pt x="0" y="65850"/>
                </a:lnTo>
                <a:lnTo>
                  <a:pt x="1156" y="81949"/>
                </a:lnTo>
                <a:lnTo>
                  <a:pt x="18259" y="121271"/>
                </a:lnTo>
                <a:lnTo>
                  <a:pt x="50848" y="143714"/>
                </a:lnTo>
                <a:lnTo>
                  <a:pt x="73379" y="147272"/>
                </a:lnTo>
                <a:lnTo>
                  <a:pt x="87850" y="145849"/>
                </a:lnTo>
                <a:lnTo>
                  <a:pt x="124451" y="126690"/>
                </a:lnTo>
                <a:lnTo>
                  <a:pt x="145035" y="90964"/>
                </a:lnTo>
                <a:lnTo>
                  <a:pt x="147049" y="76654"/>
                </a:lnTo>
                <a:lnTo>
                  <a:pt x="145704" y="61476"/>
                </a:lnTo>
                <a:lnTo>
                  <a:pt x="127318" y="23732"/>
                </a:lnTo>
                <a:lnTo>
                  <a:pt x="92856" y="2407"/>
                </a:lnTo>
                <a:lnTo>
                  <a:pt x="79006" y="0"/>
                </a:lnTo>
                <a:close/>
              </a:path>
            </a:pathLst>
          </a:custGeom>
          <a:solidFill>
            <a:srgbClr val="E5E3E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6" name="object 556"/>
          <p:cNvSpPr/>
          <p:nvPr/>
        </p:nvSpPr>
        <p:spPr>
          <a:xfrm>
            <a:off x="6072163" y="6282306"/>
            <a:ext cx="147320" cy="147320"/>
          </a:xfrm>
          <a:custGeom>
            <a:avLst/>
            <a:gdLst/>
            <a:ahLst/>
            <a:cxnLst/>
            <a:rect l="l" t="t" r="r" b="b"/>
            <a:pathLst>
              <a:path w="147320" h="147320">
                <a:moveTo>
                  <a:pt x="78981" y="0"/>
                </a:moveTo>
                <a:lnTo>
                  <a:pt x="35931" y="10968"/>
                </a:lnTo>
                <a:lnTo>
                  <a:pt x="7860" y="39892"/>
                </a:lnTo>
                <a:lnTo>
                  <a:pt x="0" y="65870"/>
                </a:lnTo>
                <a:lnTo>
                  <a:pt x="1158" y="81969"/>
                </a:lnTo>
                <a:lnTo>
                  <a:pt x="18274" y="121290"/>
                </a:lnTo>
                <a:lnTo>
                  <a:pt x="50869" y="143725"/>
                </a:lnTo>
                <a:lnTo>
                  <a:pt x="73343" y="147272"/>
                </a:lnTo>
                <a:lnTo>
                  <a:pt x="87839" y="145849"/>
                </a:lnTo>
                <a:lnTo>
                  <a:pt x="124449" y="126690"/>
                </a:lnTo>
                <a:lnTo>
                  <a:pt x="145004" y="90964"/>
                </a:lnTo>
                <a:lnTo>
                  <a:pt x="147013" y="76654"/>
                </a:lnTo>
                <a:lnTo>
                  <a:pt x="145671" y="61476"/>
                </a:lnTo>
                <a:lnTo>
                  <a:pt x="127314" y="23732"/>
                </a:lnTo>
                <a:lnTo>
                  <a:pt x="92850" y="2407"/>
                </a:lnTo>
                <a:lnTo>
                  <a:pt x="78981" y="0"/>
                </a:lnTo>
                <a:close/>
              </a:path>
            </a:pathLst>
          </a:custGeom>
          <a:solidFill>
            <a:srgbClr val="E5E3E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7" name="object 557"/>
          <p:cNvSpPr/>
          <p:nvPr/>
        </p:nvSpPr>
        <p:spPr>
          <a:xfrm>
            <a:off x="6300187" y="6282306"/>
            <a:ext cx="147320" cy="147320"/>
          </a:xfrm>
          <a:custGeom>
            <a:avLst/>
            <a:gdLst/>
            <a:ahLst/>
            <a:cxnLst/>
            <a:rect l="l" t="t" r="r" b="b"/>
            <a:pathLst>
              <a:path w="147320" h="147320">
                <a:moveTo>
                  <a:pt x="78981" y="0"/>
                </a:moveTo>
                <a:lnTo>
                  <a:pt x="35931" y="10968"/>
                </a:lnTo>
                <a:lnTo>
                  <a:pt x="7860" y="39892"/>
                </a:lnTo>
                <a:lnTo>
                  <a:pt x="0" y="65870"/>
                </a:lnTo>
                <a:lnTo>
                  <a:pt x="1158" y="81969"/>
                </a:lnTo>
                <a:lnTo>
                  <a:pt x="18274" y="121290"/>
                </a:lnTo>
                <a:lnTo>
                  <a:pt x="50869" y="143725"/>
                </a:lnTo>
                <a:lnTo>
                  <a:pt x="73343" y="147272"/>
                </a:lnTo>
                <a:lnTo>
                  <a:pt x="87839" y="145849"/>
                </a:lnTo>
                <a:lnTo>
                  <a:pt x="124449" y="126690"/>
                </a:lnTo>
                <a:lnTo>
                  <a:pt x="145004" y="90964"/>
                </a:lnTo>
                <a:lnTo>
                  <a:pt x="147013" y="76654"/>
                </a:lnTo>
                <a:lnTo>
                  <a:pt x="145671" y="61476"/>
                </a:lnTo>
                <a:lnTo>
                  <a:pt x="127314" y="23732"/>
                </a:lnTo>
                <a:lnTo>
                  <a:pt x="92850" y="2407"/>
                </a:lnTo>
                <a:lnTo>
                  <a:pt x="78981" y="0"/>
                </a:lnTo>
                <a:close/>
              </a:path>
            </a:pathLst>
          </a:custGeom>
          <a:solidFill>
            <a:srgbClr val="E5E3E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8" name="object 558"/>
          <p:cNvSpPr/>
          <p:nvPr/>
        </p:nvSpPr>
        <p:spPr>
          <a:xfrm>
            <a:off x="6528124" y="6282301"/>
            <a:ext cx="147320" cy="147320"/>
          </a:xfrm>
          <a:custGeom>
            <a:avLst/>
            <a:gdLst/>
            <a:ahLst/>
            <a:cxnLst/>
            <a:rect l="l" t="t" r="r" b="b"/>
            <a:pathLst>
              <a:path w="147320" h="147320">
                <a:moveTo>
                  <a:pt x="78988" y="0"/>
                </a:moveTo>
                <a:lnTo>
                  <a:pt x="35950" y="10971"/>
                </a:lnTo>
                <a:lnTo>
                  <a:pt x="7867" y="39896"/>
                </a:lnTo>
                <a:lnTo>
                  <a:pt x="0" y="65874"/>
                </a:lnTo>
                <a:lnTo>
                  <a:pt x="1158" y="81965"/>
                </a:lnTo>
                <a:lnTo>
                  <a:pt x="18276" y="121272"/>
                </a:lnTo>
                <a:lnTo>
                  <a:pt x="50880" y="143714"/>
                </a:lnTo>
                <a:lnTo>
                  <a:pt x="73431" y="147277"/>
                </a:lnTo>
                <a:lnTo>
                  <a:pt x="87905" y="145853"/>
                </a:lnTo>
                <a:lnTo>
                  <a:pt x="124492" y="126682"/>
                </a:lnTo>
                <a:lnTo>
                  <a:pt x="145047" y="90935"/>
                </a:lnTo>
                <a:lnTo>
                  <a:pt x="147052" y="76619"/>
                </a:lnTo>
                <a:lnTo>
                  <a:pt x="145707" y="61444"/>
                </a:lnTo>
                <a:lnTo>
                  <a:pt x="127321" y="23706"/>
                </a:lnTo>
                <a:lnTo>
                  <a:pt x="92847" y="2396"/>
                </a:lnTo>
                <a:lnTo>
                  <a:pt x="78988" y="0"/>
                </a:lnTo>
                <a:close/>
              </a:path>
            </a:pathLst>
          </a:custGeom>
          <a:solidFill>
            <a:srgbClr val="E5E3E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9" name="object 559"/>
          <p:cNvSpPr/>
          <p:nvPr/>
        </p:nvSpPr>
        <p:spPr>
          <a:xfrm>
            <a:off x="6756151" y="6282310"/>
            <a:ext cx="147320" cy="147320"/>
          </a:xfrm>
          <a:custGeom>
            <a:avLst/>
            <a:gdLst/>
            <a:ahLst/>
            <a:cxnLst/>
            <a:rect l="l" t="t" r="r" b="b"/>
            <a:pathLst>
              <a:path w="147320" h="147320">
                <a:moveTo>
                  <a:pt x="79030" y="0"/>
                </a:moveTo>
                <a:lnTo>
                  <a:pt x="35955" y="10957"/>
                </a:lnTo>
                <a:lnTo>
                  <a:pt x="7871" y="39860"/>
                </a:lnTo>
                <a:lnTo>
                  <a:pt x="0" y="65823"/>
                </a:lnTo>
                <a:lnTo>
                  <a:pt x="1156" y="81931"/>
                </a:lnTo>
                <a:lnTo>
                  <a:pt x="18260" y="121267"/>
                </a:lnTo>
                <a:lnTo>
                  <a:pt x="50837" y="143711"/>
                </a:lnTo>
                <a:lnTo>
                  <a:pt x="73338" y="147268"/>
                </a:lnTo>
                <a:lnTo>
                  <a:pt x="87833" y="145845"/>
                </a:lnTo>
                <a:lnTo>
                  <a:pt x="124452" y="126696"/>
                </a:lnTo>
                <a:lnTo>
                  <a:pt x="145029" y="90985"/>
                </a:lnTo>
                <a:lnTo>
                  <a:pt x="147045" y="76680"/>
                </a:lnTo>
                <a:lnTo>
                  <a:pt x="145704" y="61499"/>
                </a:lnTo>
                <a:lnTo>
                  <a:pt x="127347" y="23751"/>
                </a:lnTo>
                <a:lnTo>
                  <a:pt x="92892" y="2415"/>
                </a:lnTo>
                <a:lnTo>
                  <a:pt x="79030" y="0"/>
                </a:lnTo>
                <a:close/>
              </a:path>
            </a:pathLst>
          </a:custGeom>
          <a:solidFill>
            <a:srgbClr val="E5E3E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0" name="object 560"/>
          <p:cNvSpPr/>
          <p:nvPr/>
        </p:nvSpPr>
        <p:spPr>
          <a:xfrm>
            <a:off x="0" y="6511109"/>
            <a:ext cx="63500" cy="146050"/>
          </a:xfrm>
          <a:custGeom>
            <a:avLst/>
            <a:gdLst/>
            <a:ahLst/>
            <a:cxnLst/>
            <a:rect l="l" t="t" r="r" b="b"/>
            <a:pathLst>
              <a:path w="63500" h="146050">
                <a:moveTo>
                  <a:pt x="0" y="0"/>
                </a:moveTo>
                <a:lnTo>
                  <a:pt x="0" y="145465"/>
                </a:lnTo>
                <a:lnTo>
                  <a:pt x="4237" y="145049"/>
                </a:lnTo>
                <a:lnTo>
                  <a:pt x="40840" y="125898"/>
                </a:lnTo>
                <a:lnTo>
                  <a:pt x="61416" y="90171"/>
                </a:lnTo>
                <a:lnTo>
                  <a:pt x="63429" y="75855"/>
                </a:lnTo>
                <a:lnTo>
                  <a:pt x="62084" y="60673"/>
                </a:lnTo>
                <a:lnTo>
                  <a:pt x="43707" y="22927"/>
                </a:lnTo>
                <a:lnTo>
                  <a:pt x="9245" y="1606"/>
                </a:lnTo>
                <a:lnTo>
                  <a:pt x="0" y="0"/>
                </a:lnTo>
                <a:close/>
              </a:path>
            </a:pathLst>
          </a:custGeom>
          <a:solidFill>
            <a:srgbClr val="E5E3E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1" name="object 561"/>
          <p:cNvSpPr/>
          <p:nvPr/>
        </p:nvSpPr>
        <p:spPr>
          <a:xfrm>
            <a:off x="144376" y="6510312"/>
            <a:ext cx="147320" cy="147320"/>
          </a:xfrm>
          <a:custGeom>
            <a:avLst/>
            <a:gdLst/>
            <a:ahLst/>
            <a:cxnLst/>
            <a:rect l="l" t="t" r="r" b="b"/>
            <a:pathLst>
              <a:path w="147320" h="147320">
                <a:moveTo>
                  <a:pt x="79052" y="0"/>
                </a:moveTo>
                <a:lnTo>
                  <a:pt x="35955" y="10950"/>
                </a:lnTo>
                <a:lnTo>
                  <a:pt x="7872" y="39843"/>
                </a:lnTo>
                <a:lnTo>
                  <a:pt x="0" y="65803"/>
                </a:lnTo>
                <a:lnTo>
                  <a:pt x="1154" y="81919"/>
                </a:lnTo>
                <a:lnTo>
                  <a:pt x="18242" y="121261"/>
                </a:lnTo>
                <a:lnTo>
                  <a:pt x="50812" y="143705"/>
                </a:lnTo>
                <a:lnTo>
                  <a:pt x="73362" y="147268"/>
                </a:lnTo>
                <a:lnTo>
                  <a:pt x="87849" y="145846"/>
                </a:lnTo>
                <a:lnTo>
                  <a:pt x="124466" y="126705"/>
                </a:lnTo>
                <a:lnTo>
                  <a:pt x="145051" y="90993"/>
                </a:lnTo>
                <a:lnTo>
                  <a:pt x="147069" y="76682"/>
                </a:lnTo>
                <a:lnTo>
                  <a:pt x="145726" y="61497"/>
                </a:lnTo>
                <a:lnTo>
                  <a:pt x="127362" y="23747"/>
                </a:lnTo>
                <a:lnTo>
                  <a:pt x="92908" y="2415"/>
                </a:lnTo>
                <a:lnTo>
                  <a:pt x="79052" y="0"/>
                </a:lnTo>
                <a:close/>
              </a:path>
            </a:pathLst>
          </a:custGeom>
          <a:solidFill>
            <a:srgbClr val="E5E3E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2" name="object 562"/>
          <p:cNvSpPr/>
          <p:nvPr/>
        </p:nvSpPr>
        <p:spPr>
          <a:xfrm>
            <a:off x="372397" y="6510308"/>
            <a:ext cx="147320" cy="147320"/>
          </a:xfrm>
          <a:custGeom>
            <a:avLst/>
            <a:gdLst/>
            <a:ahLst/>
            <a:cxnLst/>
            <a:rect l="l" t="t" r="r" b="b"/>
            <a:pathLst>
              <a:path w="147320" h="147320">
                <a:moveTo>
                  <a:pt x="78980" y="0"/>
                </a:moveTo>
                <a:lnTo>
                  <a:pt x="35919" y="10965"/>
                </a:lnTo>
                <a:lnTo>
                  <a:pt x="7855" y="39887"/>
                </a:lnTo>
                <a:lnTo>
                  <a:pt x="0" y="65869"/>
                </a:lnTo>
                <a:lnTo>
                  <a:pt x="1157" y="81975"/>
                </a:lnTo>
                <a:lnTo>
                  <a:pt x="18266" y="121300"/>
                </a:lnTo>
                <a:lnTo>
                  <a:pt x="50860" y="143727"/>
                </a:lnTo>
                <a:lnTo>
                  <a:pt x="73343" y="147272"/>
                </a:lnTo>
                <a:lnTo>
                  <a:pt x="87832" y="145849"/>
                </a:lnTo>
                <a:lnTo>
                  <a:pt x="124439" y="126699"/>
                </a:lnTo>
                <a:lnTo>
                  <a:pt x="145003" y="90972"/>
                </a:lnTo>
                <a:lnTo>
                  <a:pt x="147013" y="76656"/>
                </a:lnTo>
                <a:lnTo>
                  <a:pt x="145671" y="61474"/>
                </a:lnTo>
                <a:lnTo>
                  <a:pt x="127306" y="23727"/>
                </a:lnTo>
                <a:lnTo>
                  <a:pt x="92843" y="2406"/>
                </a:lnTo>
                <a:lnTo>
                  <a:pt x="78980" y="0"/>
                </a:lnTo>
                <a:close/>
              </a:path>
            </a:pathLst>
          </a:custGeom>
          <a:solidFill>
            <a:srgbClr val="E5E3E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3" name="object 563"/>
          <p:cNvSpPr/>
          <p:nvPr/>
        </p:nvSpPr>
        <p:spPr>
          <a:xfrm>
            <a:off x="600348" y="6510314"/>
            <a:ext cx="147320" cy="147320"/>
          </a:xfrm>
          <a:custGeom>
            <a:avLst/>
            <a:gdLst/>
            <a:ahLst/>
            <a:cxnLst/>
            <a:rect l="l" t="t" r="r" b="b"/>
            <a:pathLst>
              <a:path w="147320" h="147320">
                <a:moveTo>
                  <a:pt x="79082" y="0"/>
                </a:moveTo>
                <a:lnTo>
                  <a:pt x="35997" y="10944"/>
                </a:lnTo>
                <a:lnTo>
                  <a:pt x="7890" y="39825"/>
                </a:lnTo>
                <a:lnTo>
                  <a:pt x="0" y="65776"/>
                </a:lnTo>
                <a:lnTo>
                  <a:pt x="1155" y="81895"/>
                </a:lnTo>
                <a:lnTo>
                  <a:pt x="18252" y="121244"/>
                </a:lnTo>
                <a:lnTo>
                  <a:pt x="50815" y="143695"/>
                </a:lnTo>
                <a:lnTo>
                  <a:pt x="73371" y="147267"/>
                </a:lnTo>
                <a:lnTo>
                  <a:pt x="87865" y="145845"/>
                </a:lnTo>
                <a:lnTo>
                  <a:pt x="124488" y="126707"/>
                </a:lnTo>
                <a:lnTo>
                  <a:pt x="145072" y="91000"/>
                </a:lnTo>
                <a:lnTo>
                  <a:pt x="147091" y="76691"/>
                </a:lnTo>
                <a:lnTo>
                  <a:pt x="145749" y="61505"/>
                </a:lnTo>
                <a:lnTo>
                  <a:pt x="127392" y="23753"/>
                </a:lnTo>
                <a:lnTo>
                  <a:pt x="92942" y="2417"/>
                </a:lnTo>
                <a:lnTo>
                  <a:pt x="79082" y="0"/>
                </a:lnTo>
                <a:close/>
              </a:path>
            </a:pathLst>
          </a:custGeom>
          <a:solidFill>
            <a:srgbClr val="E5E3E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4" name="object 564"/>
          <p:cNvSpPr/>
          <p:nvPr/>
        </p:nvSpPr>
        <p:spPr>
          <a:xfrm>
            <a:off x="828361" y="6510314"/>
            <a:ext cx="147320" cy="147320"/>
          </a:xfrm>
          <a:custGeom>
            <a:avLst/>
            <a:gdLst/>
            <a:ahLst/>
            <a:cxnLst/>
            <a:rect l="l" t="t" r="r" b="b"/>
            <a:pathLst>
              <a:path w="147319" h="147320">
                <a:moveTo>
                  <a:pt x="79042" y="0"/>
                </a:moveTo>
                <a:lnTo>
                  <a:pt x="35939" y="10951"/>
                </a:lnTo>
                <a:lnTo>
                  <a:pt x="7865" y="39847"/>
                </a:lnTo>
                <a:lnTo>
                  <a:pt x="0" y="65809"/>
                </a:lnTo>
                <a:lnTo>
                  <a:pt x="1154" y="81926"/>
                </a:lnTo>
                <a:lnTo>
                  <a:pt x="18239" y="121270"/>
                </a:lnTo>
                <a:lnTo>
                  <a:pt x="50809" y="143710"/>
                </a:lnTo>
                <a:lnTo>
                  <a:pt x="73338" y="147267"/>
                </a:lnTo>
                <a:lnTo>
                  <a:pt x="87817" y="145845"/>
                </a:lnTo>
                <a:lnTo>
                  <a:pt x="124435" y="126707"/>
                </a:lnTo>
                <a:lnTo>
                  <a:pt x="145035" y="91000"/>
                </a:lnTo>
                <a:lnTo>
                  <a:pt x="147057" y="76691"/>
                </a:lnTo>
                <a:lnTo>
                  <a:pt x="145713" y="61505"/>
                </a:lnTo>
                <a:lnTo>
                  <a:pt x="127341" y="23753"/>
                </a:lnTo>
                <a:lnTo>
                  <a:pt x="92891" y="2417"/>
                </a:lnTo>
                <a:lnTo>
                  <a:pt x="79042" y="0"/>
                </a:lnTo>
                <a:close/>
              </a:path>
            </a:pathLst>
          </a:custGeom>
          <a:solidFill>
            <a:srgbClr val="E5E3E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5" name="object 565"/>
          <p:cNvSpPr/>
          <p:nvPr/>
        </p:nvSpPr>
        <p:spPr>
          <a:xfrm>
            <a:off x="1056387" y="6510312"/>
            <a:ext cx="147320" cy="147320"/>
          </a:xfrm>
          <a:custGeom>
            <a:avLst/>
            <a:gdLst/>
            <a:ahLst/>
            <a:cxnLst/>
            <a:rect l="l" t="t" r="r" b="b"/>
            <a:pathLst>
              <a:path w="147319" h="147320">
                <a:moveTo>
                  <a:pt x="78985" y="0"/>
                </a:moveTo>
                <a:lnTo>
                  <a:pt x="35911" y="10961"/>
                </a:lnTo>
                <a:lnTo>
                  <a:pt x="7852" y="39879"/>
                </a:lnTo>
                <a:lnTo>
                  <a:pt x="0" y="65858"/>
                </a:lnTo>
                <a:lnTo>
                  <a:pt x="1157" y="81971"/>
                </a:lnTo>
                <a:lnTo>
                  <a:pt x="18261" y="121306"/>
                </a:lnTo>
                <a:lnTo>
                  <a:pt x="50846" y="143731"/>
                </a:lnTo>
                <a:lnTo>
                  <a:pt x="73292" y="147268"/>
                </a:lnTo>
                <a:lnTo>
                  <a:pt x="87786" y="145846"/>
                </a:lnTo>
                <a:lnTo>
                  <a:pt x="124406" y="126705"/>
                </a:lnTo>
                <a:lnTo>
                  <a:pt x="144983" y="90993"/>
                </a:lnTo>
                <a:lnTo>
                  <a:pt x="146999" y="76682"/>
                </a:lnTo>
                <a:lnTo>
                  <a:pt x="145657" y="61497"/>
                </a:lnTo>
                <a:lnTo>
                  <a:pt x="127301" y="23747"/>
                </a:lnTo>
                <a:lnTo>
                  <a:pt x="92847" y="2415"/>
                </a:lnTo>
                <a:lnTo>
                  <a:pt x="78985" y="0"/>
                </a:lnTo>
                <a:close/>
              </a:path>
            </a:pathLst>
          </a:custGeom>
          <a:solidFill>
            <a:srgbClr val="E5E3E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6" name="object 566"/>
          <p:cNvSpPr/>
          <p:nvPr/>
        </p:nvSpPr>
        <p:spPr>
          <a:xfrm>
            <a:off x="1284316" y="6510308"/>
            <a:ext cx="147320" cy="147320"/>
          </a:xfrm>
          <a:custGeom>
            <a:avLst/>
            <a:gdLst/>
            <a:ahLst/>
            <a:cxnLst/>
            <a:rect l="l" t="t" r="r" b="b"/>
            <a:pathLst>
              <a:path w="147319" h="147320">
                <a:moveTo>
                  <a:pt x="79030" y="0"/>
                </a:moveTo>
                <a:lnTo>
                  <a:pt x="35954" y="10957"/>
                </a:lnTo>
                <a:lnTo>
                  <a:pt x="7870" y="39861"/>
                </a:lnTo>
                <a:lnTo>
                  <a:pt x="0" y="65829"/>
                </a:lnTo>
                <a:lnTo>
                  <a:pt x="1156" y="81938"/>
                </a:lnTo>
                <a:lnTo>
                  <a:pt x="18255" y="121268"/>
                </a:lnTo>
                <a:lnTo>
                  <a:pt x="50837" y="143709"/>
                </a:lnTo>
                <a:lnTo>
                  <a:pt x="73389" y="147272"/>
                </a:lnTo>
                <a:lnTo>
                  <a:pt x="87886" y="145849"/>
                </a:lnTo>
                <a:lnTo>
                  <a:pt x="124495" y="126699"/>
                </a:lnTo>
                <a:lnTo>
                  <a:pt x="145050" y="90972"/>
                </a:lnTo>
                <a:lnTo>
                  <a:pt x="147060" y="76656"/>
                </a:lnTo>
                <a:lnTo>
                  <a:pt x="145718" y="61474"/>
                </a:lnTo>
                <a:lnTo>
                  <a:pt x="127361" y="23727"/>
                </a:lnTo>
                <a:lnTo>
                  <a:pt x="92898" y="2406"/>
                </a:lnTo>
                <a:lnTo>
                  <a:pt x="79030" y="0"/>
                </a:lnTo>
                <a:close/>
              </a:path>
            </a:pathLst>
          </a:custGeom>
          <a:solidFill>
            <a:srgbClr val="E5E3E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7" name="object 567"/>
          <p:cNvSpPr/>
          <p:nvPr/>
        </p:nvSpPr>
        <p:spPr>
          <a:xfrm>
            <a:off x="1512347" y="6510312"/>
            <a:ext cx="147320" cy="147320"/>
          </a:xfrm>
          <a:custGeom>
            <a:avLst/>
            <a:gdLst/>
            <a:ahLst/>
            <a:cxnLst/>
            <a:rect l="l" t="t" r="r" b="b"/>
            <a:pathLst>
              <a:path w="147319" h="147320">
                <a:moveTo>
                  <a:pt x="79026" y="0"/>
                </a:moveTo>
                <a:lnTo>
                  <a:pt x="35953" y="10954"/>
                </a:lnTo>
                <a:lnTo>
                  <a:pt x="7870" y="39857"/>
                </a:lnTo>
                <a:lnTo>
                  <a:pt x="0" y="65825"/>
                </a:lnTo>
                <a:lnTo>
                  <a:pt x="1156" y="81939"/>
                </a:lnTo>
                <a:lnTo>
                  <a:pt x="18260" y="121277"/>
                </a:lnTo>
                <a:lnTo>
                  <a:pt x="50838" y="143714"/>
                </a:lnTo>
                <a:lnTo>
                  <a:pt x="73339" y="147268"/>
                </a:lnTo>
                <a:lnTo>
                  <a:pt x="87819" y="145846"/>
                </a:lnTo>
                <a:lnTo>
                  <a:pt x="124433" y="126705"/>
                </a:lnTo>
                <a:lnTo>
                  <a:pt x="145026" y="90993"/>
                </a:lnTo>
                <a:lnTo>
                  <a:pt x="147046" y="76682"/>
                </a:lnTo>
                <a:lnTo>
                  <a:pt x="145702" y="61497"/>
                </a:lnTo>
                <a:lnTo>
                  <a:pt x="127329" y="23747"/>
                </a:lnTo>
                <a:lnTo>
                  <a:pt x="92876" y="2415"/>
                </a:lnTo>
                <a:lnTo>
                  <a:pt x="79026" y="0"/>
                </a:lnTo>
                <a:close/>
              </a:path>
            </a:pathLst>
          </a:custGeom>
          <a:solidFill>
            <a:srgbClr val="E5E3E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8" name="object 568"/>
          <p:cNvSpPr/>
          <p:nvPr/>
        </p:nvSpPr>
        <p:spPr>
          <a:xfrm>
            <a:off x="1740322" y="6510308"/>
            <a:ext cx="147320" cy="147320"/>
          </a:xfrm>
          <a:custGeom>
            <a:avLst/>
            <a:gdLst/>
            <a:ahLst/>
            <a:cxnLst/>
            <a:rect l="l" t="t" r="r" b="b"/>
            <a:pathLst>
              <a:path w="147319" h="147320">
                <a:moveTo>
                  <a:pt x="78983" y="0"/>
                </a:moveTo>
                <a:lnTo>
                  <a:pt x="35932" y="10964"/>
                </a:lnTo>
                <a:lnTo>
                  <a:pt x="7860" y="39885"/>
                </a:lnTo>
                <a:lnTo>
                  <a:pt x="0" y="65867"/>
                </a:lnTo>
                <a:lnTo>
                  <a:pt x="1158" y="81973"/>
                </a:lnTo>
                <a:lnTo>
                  <a:pt x="18273" y="121299"/>
                </a:lnTo>
                <a:lnTo>
                  <a:pt x="50867" y="143726"/>
                </a:lnTo>
                <a:lnTo>
                  <a:pt x="73342" y="147272"/>
                </a:lnTo>
                <a:lnTo>
                  <a:pt x="87839" y="145849"/>
                </a:lnTo>
                <a:lnTo>
                  <a:pt x="124449" y="126699"/>
                </a:lnTo>
                <a:lnTo>
                  <a:pt x="145003" y="90972"/>
                </a:lnTo>
                <a:lnTo>
                  <a:pt x="147013" y="76656"/>
                </a:lnTo>
                <a:lnTo>
                  <a:pt x="145671" y="61474"/>
                </a:lnTo>
                <a:lnTo>
                  <a:pt x="127314" y="23727"/>
                </a:lnTo>
                <a:lnTo>
                  <a:pt x="92851" y="2406"/>
                </a:lnTo>
                <a:lnTo>
                  <a:pt x="78983" y="0"/>
                </a:lnTo>
                <a:close/>
              </a:path>
            </a:pathLst>
          </a:custGeom>
          <a:solidFill>
            <a:srgbClr val="E5E3E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9" name="object 569"/>
          <p:cNvSpPr/>
          <p:nvPr/>
        </p:nvSpPr>
        <p:spPr>
          <a:xfrm>
            <a:off x="2196290" y="6510308"/>
            <a:ext cx="147320" cy="147320"/>
          </a:xfrm>
          <a:custGeom>
            <a:avLst/>
            <a:gdLst/>
            <a:ahLst/>
            <a:cxnLst/>
            <a:rect l="l" t="t" r="r" b="b"/>
            <a:pathLst>
              <a:path w="147319" h="147320">
                <a:moveTo>
                  <a:pt x="79012" y="0"/>
                </a:moveTo>
                <a:lnTo>
                  <a:pt x="35962" y="10960"/>
                </a:lnTo>
                <a:lnTo>
                  <a:pt x="7873" y="39870"/>
                </a:lnTo>
                <a:lnTo>
                  <a:pt x="0" y="65843"/>
                </a:lnTo>
                <a:lnTo>
                  <a:pt x="1158" y="81951"/>
                </a:lnTo>
                <a:lnTo>
                  <a:pt x="18274" y="121278"/>
                </a:lnTo>
                <a:lnTo>
                  <a:pt x="50862" y="143714"/>
                </a:lnTo>
                <a:lnTo>
                  <a:pt x="73378" y="147272"/>
                </a:lnTo>
                <a:lnTo>
                  <a:pt x="87860" y="145849"/>
                </a:lnTo>
                <a:lnTo>
                  <a:pt x="124464" y="126699"/>
                </a:lnTo>
                <a:lnTo>
                  <a:pt x="145036" y="90972"/>
                </a:lnTo>
                <a:lnTo>
                  <a:pt x="147048" y="76656"/>
                </a:lnTo>
                <a:lnTo>
                  <a:pt x="145704" y="61474"/>
                </a:lnTo>
                <a:lnTo>
                  <a:pt x="127331" y="23727"/>
                </a:lnTo>
                <a:lnTo>
                  <a:pt x="92869" y="2406"/>
                </a:lnTo>
                <a:lnTo>
                  <a:pt x="79012" y="0"/>
                </a:lnTo>
                <a:close/>
              </a:path>
            </a:pathLst>
          </a:custGeom>
          <a:solidFill>
            <a:srgbClr val="E5E3E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0" name="object 570"/>
          <p:cNvSpPr/>
          <p:nvPr/>
        </p:nvSpPr>
        <p:spPr>
          <a:xfrm>
            <a:off x="2424306" y="6510308"/>
            <a:ext cx="147320" cy="147320"/>
          </a:xfrm>
          <a:custGeom>
            <a:avLst/>
            <a:gdLst/>
            <a:ahLst/>
            <a:cxnLst/>
            <a:rect l="l" t="t" r="r" b="b"/>
            <a:pathLst>
              <a:path w="147319" h="147320">
                <a:moveTo>
                  <a:pt x="78983" y="0"/>
                </a:moveTo>
                <a:lnTo>
                  <a:pt x="35932" y="10964"/>
                </a:lnTo>
                <a:lnTo>
                  <a:pt x="7860" y="39885"/>
                </a:lnTo>
                <a:lnTo>
                  <a:pt x="0" y="65867"/>
                </a:lnTo>
                <a:lnTo>
                  <a:pt x="1158" y="81973"/>
                </a:lnTo>
                <a:lnTo>
                  <a:pt x="18273" y="121299"/>
                </a:lnTo>
                <a:lnTo>
                  <a:pt x="50867" y="143726"/>
                </a:lnTo>
                <a:lnTo>
                  <a:pt x="73342" y="147272"/>
                </a:lnTo>
                <a:lnTo>
                  <a:pt x="87839" y="145849"/>
                </a:lnTo>
                <a:lnTo>
                  <a:pt x="124449" y="126699"/>
                </a:lnTo>
                <a:lnTo>
                  <a:pt x="145003" y="90972"/>
                </a:lnTo>
                <a:lnTo>
                  <a:pt x="147013" y="76656"/>
                </a:lnTo>
                <a:lnTo>
                  <a:pt x="145671" y="61474"/>
                </a:lnTo>
                <a:lnTo>
                  <a:pt x="127314" y="23727"/>
                </a:lnTo>
                <a:lnTo>
                  <a:pt x="92851" y="2406"/>
                </a:lnTo>
                <a:lnTo>
                  <a:pt x="78983" y="0"/>
                </a:lnTo>
                <a:close/>
              </a:path>
            </a:pathLst>
          </a:custGeom>
          <a:solidFill>
            <a:srgbClr val="E5E3E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1" name="object 571"/>
          <p:cNvSpPr/>
          <p:nvPr/>
        </p:nvSpPr>
        <p:spPr>
          <a:xfrm>
            <a:off x="2652278" y="6510303"/>
            <a:ext cx="147320" cy="147320"/>
          </a:xfrm>
          <a:custGeom>
            <a:avLst/>
            <a:gdLst/>
            <a:ahLst/>
            <a:cxnLst/>
            <a:rect l="l" t="t" r="r" b="b"/>
            <a:pathLst>
              <a:path w="147319" h="147320">
                <a:moveTo>
                  <a:pt x="78959" y="0"/>
                </a:moveTo>
                <a:lnTo>
                  <a:pt x="35919" y="10973"/>
                </a:lnTo>
                <a:lnTo>
                  <a:pt x="7854" y="39906"/>
                </a:lnTo>
                <a:lnTo>
                  <a:pt x="0" y="65896"/>
                </a:lnTo>
                <a:lnTo>
                  <a:pt x="1159" y="81993"/>
                </a:lnTo>
                <a:lnTo>
                  <a:pt x="18276" y="121302"/>
                </a:lnTo>
                <a:lnTo>
                  <a:pt x="50884" y="143728"/>
                </a:lnTo>
                <a:lnTo>
                  <a:pt x="73396" y="147277"/>
                </a:lnTo>
                <a:lnTo>
                  <a:pt x="87881" y="145854"/>
                </a:lnTo>
                <a:lnTo>
                  <a:pt x="124472" y="126691"/>
                </a:lnTo>
                <a:lnTo>
                  <a:pt x="145014" y="90944"/>
                </a:lnTo>
                <a:lnTo>
                  <a:pt x="147017" y="76620"/>
                </a:lnTo>
                <a:lnTo>
                  <a:pt x="145673" y="61442"/>
                </a:lnTo>
                <a:lnTo>
                  <a:pt x="127300" y="23702"/>
                </a:lnTo>
                <a:lnTo>
                  <a:pt x="92826" y="2396"/>
                </a:lnTo>
                <a:lnTo>
                  <a:pt x="78959" y="0"/>
                </a:lnTo>
                <a:close/>
              </a:path>
            </a:pathLst>
          </a:custGeom>
          <a:solidFill>
            <a:srgbClr val="E5E3E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2" name="object 572"/>
          <p:cNvSpPr/>
          <p:nvPr/>
        </p:nvSpPr>
        <p:spPr>
          <a:xfrm>
            <a:off x="2880267" y="6510303"/>
            <a:ext cx="147320" cy="147320"/>
          </a:xfrm>
          <a:custGeom>
            <a:avLst/>
            <a:gdLst/>
            <a:ahLst/>
            <a:cxnLst/>
            <a:rect l="l" t="t" r="r" b="b"/>
            <a:pathLst>
              <a:path w="147319" h="147320">
                <a:moveTo>
                  <a:pt x="78989" y="0"/>
                </a:moveTo>
                <a:lnTo>
                  <a:pt x="35951" y="10968"/>
                </a:lnTo>
                <a:lnTo>
                  <a:pt x="7867" y="39890"/>
                </a:lnTo>
                <a:lnTo>
                  <a:pt x="0" y="65870"/>
                </a:lnTo>
                <a:lnTo>
                  <a:pt x="1158" y="81969"/>
                </a:lnTo>
                <a:lnTo>
                  <a:pt x="18275" y="121281"/>
                </a:lnTo>
                <a:lnTo>
                  <a:pt x="50878" y="143715"/>
                </a:lnTo>
                <a:lnTo>
                  <a:pt x="73431" y="147277"/>
                </a:lnTo>
                <a:lnTo>
                  <a:pt x="87905" y="145854"/>
                </a:lnTo>
                <a:lnTo>
                  <a:pt x="124492" y="126691"/>
                </a:lnTo>
                <a:lnTo>
                  <a:pt x="145047" y="90944"/>
                </a:lnTo>
                <a:lnTo>
                  <a:pt x="147052" y="76620"/>
                </a:lnTo>
                <a:lnTo>
                  <a:pt x="145707" y="61442"/>
                </a:lnTo>
                <a:lnTo>
                  <a:pt x="127321" y="23702"/>
                </a:lnTo>
                <a:lnTo>
                  <a:pt x="92848" y="2396"/>
                </a:lnTo>
                <a:lnTo>
                  <a:pt x="78989" y="0"/>
                </a:lnTo>
                <a:close/>
              </a:path>
            </a:pathLst>
          </a:custGeom>
          <a:solidFill>
            <a:srgbClr val="E5E3E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3" name="object 573"/>
          <p:cNvSpPr/>
          <p:nvPr/>
        </p:nvSpPr>
        <p:spPr>
          <a:xfrm>
            <a:off x="3108126" y="6510293"/>
            <a:ext cx="146685" cy="147320"/>
          </a:xfrm>
          <a:custGeom>
            <a:avLst/>
            <a:gdLst/>
            <a:ahLst/>
            <a:cxnLst/>
            <a:rect l="l" t="t" r="r" b="b"/>
            <a:pathLst>
              <a:path w="146685" h="147320">
                <a:moveTo>
                  <a:pt x="73505" y="0"/>
                </a:moveTo>
                <a:lnTo>
                  <a:pt x="33219" y="12008"/>
                </a:lnTo>
                <a:lnTo>
                  <a:pt x="6535" y="43082"/>
                </a:lnTo>
                <a:lnTo>
                  <a:pt x="0" y="70722"/>
                </a:lnTo>
                <a:lnTo>
                  <a:pt x="1358" y="85825"/>
                </a:lnTo>
                <a:lnTo>
                  <a:pt x="19867" y="123420"/>
                </a:lnTo>
                <a:lnTo>
                  <a:pt x="54521" y="144576"/>
                </a:lnTo>
                <a:lnTo>
                  <a:pt x="68437" y="146893"/>
                </a:lnTo>
                <a:lnTo>
                  <a:pt x="84027" y="145615"/>
                </a:lnTo>
                <a:lnTo>
                  <a:pt x="122421" y="127718"/>
                </a:lnTo>
                <a:lnTo>
                  <a:pt x="144104" y="93983"/>
                </a:lnTo>
                <a:lnTo>
                  <a:pt x="146697" y="80386"/>
                </a:lnTo>
                <a:lnTo>
                  <a:pt x="145498" y="64432"/>
                </a:lnTo>
                <a:lnTo>
                  <a:pt x="128125" y="25408"/>
                </a:lnTo>
                <a:lnTo>
                  <a:pt x="95143" y="3278"/>
                </a:lnTo>
                <a:lnTo>
                  <a:pt x="73505" y="0"/>
                </a:lnTo>
                <a:close/>
              </a:path>
            </a:pathLst>
          </a:custGeom>
          <a:solidFill>
            <a:srgbClr val="E5E3E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4" name="object 574"/>
          <p:cNvSpPr/>
          <p:nvPr/>
        </p:nvSpPr>
        <p:spPr>
          <a:xfrm>
            <a:off x="4019927" y="6510090"/>
            <a:ext cx="147320" cy="147320"/>
          </a:xfrm>
          <a:custGeom>
            <a:avLst/>
            <a:gdLst/>
            <a:ahLst/>
            <a:cxnLst/>
            <a:rect l="l" t="t" r="r" b="b"/>
            <a:pathLst>
              <a:path w="147320" h="147320">
                <a:moveTo>
                  <a:pt x="73671" y="0"/>
                </a:moveTo>
                <a:lnTo>
                  <a:pt x="33342" y="11985"/>
                </a:lnTo>
                <a:lnTo>
                  <a:pt x="6616" y="43008"/>
                </a:lnTo>
                <a:lnTo>
                  <a:pt x="0" y="70613"/>
                </a:lnTo>
                <a:lnTo>
                  <a:pt x="1342" y="85799"/>
                </a:lnTo>
                <a:lnTo>
                  <a:pt x="19698" y="123548"/>
                </a:lnTo>
                <a:lnTo>
                  <a:pt x="54160" y="144866"/>
                </a:lnTo>
                <a:lnTo>
                  <a:pt x="68029" y="147272"/>
                </a:lnTo>
                <a:lnTo>
                  <a:pt x="83739" y="146022"/>
                </a:lnTo>
                <a:lnTo>
                  <a:pt x="122369" y="128342"/>
                </a:lnTo>
                <a:lnTo>
                  <a:pt x="144295" y="94908"/>
                </a:lnTo>
                <a:lnTo>
                  <a:pt x="147012" y="81405"/>
                </a:lnTo>
                <a:lnTo>
                  <a:pt x="145856" y="65299"/>
                </a:lnTo>
                <a:lnTo>
                  <a:pt x="128758" y="25973"/>
                </a:lnTo>
                <a:lnTo>
                  <a:pt x="96167" y="3545"/>
                </a:lnTo>
                <a:lnTo>
                  <a:pt x="73671" y="0"/>
                </a:lnTo>
                <a:close/>
              </a:path>
            </a:pathLst>
          </a:custGeom>
          <a:solidFill>
            <a:srgbClr val="E5E3E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5" name="object 575"/>
          <p:cNvSpPr/>
          <p:nvPr/>
        </p:nvSpPr>
        <p:spPr>
          <a:xfrm>
            <a:off x="4248277" y="6510308"/>
            <a:ext cx="147320" cy="147320"/>
          </a:xfrm>
          <a:custGeom>
            <a:avLst/>
            <a:gdLst/>
            <a:ahLst/>
            <a:cxnLst/>
            <a:rect l="l" t="t" r="r" b="b"/>
            <a:pathLst>
              <a:path w="147320" h="147320">
                <a:moveTo>
                  <a:pt x="78978" y="0"/>
                </a:moveTo>
                <a:lnTo>
                  <a:pt x="35907" y="10965"/>
                </a:lnTo>
                <a:lnTo>
                  <a:pt x="7850" y="39888"/>
                </a:lnTo>
                <a:lnTo>
                  <a:pt x="0" y="65871"/>
                </a:lnTo>
                <a:lnTo>
                  <a:pt x="1157" y="81977"/>
                </a:lnTo>
                <a:lnTo>
                  <a:pt x="18258" y="121302"/>
                </a:lnTo>
                <a:lnTo>
                  <a:pt x="50852" y="143728"/>
                </a:lnTo>
                <a:lnTo>
                  <a:pt x="73344" y="147272"/>
                </a:lnTo>
                <a:lnTo>
                  <a:pt x="87826" y="145849"/>
                </a:lnTo>
                <a:lnTo>
                  <a:pt x="124430" y="126699"/>
                </a:lnTo>
                <a:lnTo>
                  <a:pt x="145002" y="90972"/>
                </a:lnTo>
                <a:lnTo>
                  <a:pt x="147014" y="76656"/>
                </a:lnTo>
                <a:lnTo>
                  <a:pt x="145670" y="61474"/>
                </a:lnTo>
                <a:lnTo>
                  <a:pt x="127297" y="23727"/>
                </a:lnTo>
                <a:lnTo>
                  <a:pt x="92835" y="2406"/>
                </a:lnTo>
                <a:lnTo>
                  <a:pt x="78978" y="0"/>
                </a:lnTo>
                <a:close/>
              </a:path>
            </a:pathLst>
          </a:custGeom>
          <a:solidFill>
            <a:srgbClr val="E5E3E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6" name="object 576"/>
          <p:cNvSpPr/>
          <p:nvPr/>
        </p:nvSpPr>
        <p:spPr>
          <a:xfrm>
            <a:off x="4476271" y="6510318"/>
            <a:ext cx="147320" cy="147320"/>
          </a:xfrm>
          <a:custGeom>
            <a:avLst/>
            <a:gdLst/>
            <a:ahLst/>
            <a:cxnLst/>
            <a:rect l="l" t="t" r="r" b="b"/>
            <a:pathLst>
              <a:path w="147320" h="147320">
                <a:moveTo>
                  <a:pt x="79050" y="0"/>
                </a:moveTo>
                <a:lnTo>
                  <a:pt x="35960" y="10946"/>
                </a:lnTo>
                <a:lnTo>
                  <a:pt x="7874" y="39837"/>
                </a:lnTo>
                <a:lnTo>
                  <a:pt x="0" y="65796"/>
                </a:lnTo>
                <a:lnTo>
                  <a:pt x="1155" y="81919"/>
                </a:lnTo>
                <a:lnTo>
                  <a:pt x="18254" y="121274"/>
                </a:lnTo>
                <a:lnTo>
                  <a:pt x="50817" y="143713"/>
                </a:lnTo>
                <a:lnTo>
                  <a:pt x="73285" y="147263"/>
                </a:lnTo>
                <a:lnTo>
                  <a:pt x="87777" y="145842"/>
                </a:lnTo>
                <a:lnTo>
                  <a:pt x="124410" y="126713"/>
                </a:lnTo>
                <a:lnTo>
                  <a:pt x="145016" y="91021"/>
                </a:lnTo>
                <a:lnTo>
                  <a:pt x="147042" y="76717"/>
                </a:lnTo>
                <a:lnTo>
                  <a:pt x="145700" y="61529"/>
                </a:lnTo>
                <a:lnTo>
                  <a:pt x="127344" y="23772"/>
                </a:lnTo>
                <a:lnTo>
                  <a:pt x="92902" y="2425"/>
                </a:lnTo>
                <a:lnTo>
                  <a:pt x="79050" y="0"/>
                </a:lnTo>
                <a:close/>
              </a:path>
            </a:pathLst>
          </a:custGeom>
          <a:solidFill>
            <a:srgbClr val="E5E3E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7" name="object 577"/>
          <p:cNvSpPr/>
          <p:nvPr/>
        </p:nvSpPr>
        <p:spPr>
          <a:xfrm>
            <a:off x="4704237" y="6510308"/>
            <a:ext cx="147320" cy="147320"/>
          </a:xfrm>
          <a:custGeom>
            <a:avLst/>
            <a:gdLst/>
            <a:ahLst/>
            <a:cxnLst/>
            <a:rect l="l" t="t" r="r" b="b"/>
            <a:pathLst>
              <a:path w="147320" h="147320">
                <a:moveTo>
                  <a:pt x="78978" y="0"/>
                </a:moveTo>
                <a:lnTo>
                  <a:pt x="35907" y="10965"/>
                </a:lnTo>
                <a:lnTo>
                  <a:pt x="7850" y="39888"/>
                </a:lnTo>
                <a:lnTo>
                  <a:pt x="0" y="65871"/>
                </a:lnTo>
                <a:lnTo>
                  <a:pt x="1157" y="81977"/>
                </a:lnTo>
                <a:lnTo>
                  <a:pt x="18258" y="121302"/>
                </a:lnTo>
                <a:lnTo>
                  <a:pt x="50852" y="143728"/>
                </a:lnTo>
                <a:lnTo>
                  <a:pt x="73344" y="147272"/>
                </a:lnTo>
                <a:lnTo>
                  <a:pt x="87826" y="145849"/>
                </a:lnTo>
                <a:lnTo>
                  <a:pt x="124430" y="126699"/>
                </a:lnTo>
                <a:lnTo>
                  <a:pt x="145002" y="90972"/>
                </a:lnTo>
                <a:lnTo>
                  <a:pt x="147014" y="76656"/>
                </a:lnTo>
                <a:lnTo>
                  <a:pt x="145670" y="61474"/>
                </a:lnTo>
                <a:lnTo>
                  <a:pt x="127297" y="23727"/>
                </a:lnTo>
                <a:lnTo>
                  <a:pt x="92835" y="2406"/>
                </a:lnTo>
                <a:lnTo>
                  <a:pt x="78978" y="0"/>
                </a:lnTo>
                <a:close/>
              </a:path>
            </a:pathLst>
          </a:custGeom>
          <a:solidFill>
            <a:srgbClr val="E5E3E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8" name="object 578"/>
          <p:cNvSpPr/>
          <p:nvPr/>
        </p:nvSpPr>
        <p:spPr>
          <a:xfrm>
            <a:off x="4932270" y="6510314"/>
            <a:ext cx="147320" cy="147320"/>
          </a:xfrm>
          <a:custGeom>
            <a:avLst/>
            <a:gdLst/>
            <a:ahLst/>
            <a:cxnLst/>
            <a:rect l="l" t="t" r="r" b="b"/>
            <a:pathLst>
              <a:path w="147320" h="147320">
                <a:moveTo>
                  <a:pt x="79001" y="0"/>
                </a:moveTo>
                <a:lnTo>
                  <a:pt x="35919" y="10957"/>
                </a:lnTo>
                <a:lnTo>
                  <a:pt x="7856" y="39868"/>
                </a:lnTo>
                <a:lnTo>
                  <a:pt x="0" y="65843"/>
                </a:lnTo>
                <a:lnTo>
                  <a:pt x="1156" y="81958"/>
                </a:lnTo>
                <a:lnTo>
                  <a:pt x="18256" y="121298"/>
                </a:lnTo>
                <a:lnTo>
                  <a:pt x="50835" y="143726"/>
                </a:lnTo>
                <a:lnTo>
                  <a:pt x="73290" y="147267"/>
                </a:lnTo>
                <a:lnTo>
                  <a:pt x="87784" y="145845"/>
                </a:lnTo>
                <a:lnTo>
                  <a:pt x="124407" y="126707"/>
                </a:lnTo>
                <a:lnTo>
                  <a:pt x="144991" y="91000"/>
                </a:lnTo>
                <a:lnTo>
                  <a:pt x="147010" y="76691"/>
                </a:lnTo>
                <a:lnTo>
                  <a:pt x="145668" y="61505"/>
                </a:lnTo>
                <a:lnTo>
                  <a:pt x="127312" y="23753"/>
                </a:lnTo>
                <a:lnTo>
                  <a:pt x="92861" y="2417"/>
                </a:lnTo>
                <a:lnTo>
                  <a:pt x="79001" y="0"/>
                </a:lnTo>
                <a:close/>
              </a:path>
            </a:pathLst>
          </a:custGeom>
          <a:solidFill>
            <a:srgbClr val="E5E3E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9" name="object 579"/>
          <p:cNvSpPr/>
          <p:nvPr/>
        </p:nvSpPr>
        <p:spPr>
          <a:xfrm>
            <a:off x="5159867" y="6510090"/>
            <a:ext cx="147320" cy="147320"/>
          </a:xfrm>
          <a:custGeom>
            <a:avLst/>
            <a:gdLst/>
            <a:ahLst/>
            <a:cxnLst/>
            <a:rect l="l" t="t" r="r" b="b"/>
            <a:pathLst>
              <a:path w="147320" h="147320">
                <a:moveTo>
                  <a:pt x="73720" y="0"/>
                </a:moveTo>
                <a:lnTo>
                  <a:pt x="33388" y="11977"/>
                </a:lnTo>
                <a:lnTo>
                  <a:pt x="6636" y="42982"/>
                </a:lnTo>
                <a:lnTo>
                  <a:pt x="0" y="70572"/>
                </a:lnTo>
                <a:lnTo>
                  <a:pt x="1341" y="85762"/>
                </a:lnTo>
                <a:lnTo>
                  <a:pt x="19698" y="123517"/>
                </a:lnTo>
                <a:lnTo>
                  <a:pt x="54148" y="144849"/>
                </a:lnTo>
                <a:lnTo>
                  <a:pt x="68007" y="147267"/>
                </a:lnTo>
                <a:lnTo>
                  <a:pt x="83707" y="146020"/>
                </a:lnTo>
                <a:lnTo>
                  <a:pt x="122351" y="128360"/>
                </a:lnTo>
                <a:lnTo>
                  <a:pt x="144322" y="94955"/>
                </a:lnTo>
                <a:lnTo>
                  <a:pt x="147054" y="81462"/>
                </a:lnTo>
                <a:lnTo>
                  <a:pt x="145898" y="65345"/>
                </a:lnTo>
                <a:lnTo>
                  <a:pt x="128790" y="26000"/>
                </a:lnTo>
                <a:lnTo>
                  <a:pt x="96220" y="3558"/>
                </a:lnTo>
                <a:lnTo>
                  <a:pt x="73720" y="0"/>
                </a:lnTo>
                <a:close/>
              </a:path>
            </a:pathLst>
          </a:custGeom>
          <a:solidFill>
            <a:srgbClr val="E5E3E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0" name="object 580"/>
          <p:cNvSpPr/>
          <p:nvPr/>
        </p:nvSpPr>
        <p:spPr>
          <a:xfrm>
            <a:off x="5388228" y="6510312"/>
            <a:ext cx="147320" cy="147320"/>
          </a:xfrm>
          <a:custGeom>
            <a:avLst/>
            <a:gdLst/>
            <a:ahLst/>
            <a:cxnLst/>
            <a:rect l="l" t="t" r="r" b="b"/>
            <a:pathLst>
              <a:path w="147320" h="147320">
                <a:moveTo>
                  <a:pt x="79026" y="0"/>
                </a:moveTo>
                <a:lnTo>
                  <a:pt x="35931" y="10954"/>
                </a:lnTo>
                <a:lnTo>
                  <a:pt x="7861" y="39857"/>
                </a:lnTo>
                <a:lnTo>
                  <a:pt x="0" y="65825"/>
                </a:lnTo>
                <a:lnTo>
                  <a:pt x="1155" y="81939"/>
                </a:lnTo>
                <a:lnTo>
                  <a:pt x="18244" y="121278"/>
                </a:lnTo>
                <a:lnTo>
                  <a:pt x="50820" y="143714"/>
                </a:lnTo>
                <a:lnTo>
                  <a:pt x="73339" y="147268"/>
                </a:lnTo>
                <a:lnTo>
                  <a:pt x="87819" y="145846"/>
                </a:lnTo>
                <a:lnTo>
                  <a:pt x="124434" y="126705"/>
                </a:lnTo>
                <a:lnTo>
                  <a:pt x="145027" y="90993"/>
                </a:lnTo>
                <a:lnTo>
                  <a:pt x="147046" y="76682"/>
                </a:lnTo>
                <a:lnTo>
                  <a:pt x="145703" y="61497"/>
                </a:lnTo>
                <a:lnTo>
                  <a:pt x="127330" y="23747"/>
                </a:lnTo>
                <a:lnTo>
                  <a:pt x="92877" y="2415"/>
                </a:lnTo>
                <a:lnTo>
                  <a:pt x="79026" y="0"/>
                </a:lnTo>
                <a:close/>
              </a:path>
            </a:pathLst>
          </a:custGeom>
          <a:solidFill>
            <a:srgbClr val="E5E3E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1" name="object 581"/>
          <p:cNvSpPr/>
          <p:nvPr/>
        </p:nvSpPr>
        <p:spPr>
          <a:xfrm>
            <a:off x="5616203" y="6510308"/>
            <a:ext cx="147320" cy="147320"/>
          </a:xfrm>
          <a:custGeom>
            <a:avLst/>
            <a:gdLst/>
            <a:ahLst/>
            <a:cxnLst/>
            <a:rect l="l" t="t" r="r" b="b"/>
            <a:pathLst>
              <a:path w="147320" h="147320">
                <a:moveTo>
                  <a:pt x="78983" y="0"/>
                </a:moveTo>
                <a:lnTo>
                  <a:pt x="35932" y="10964"/>
                </a:lnTo>
                <a:lnTo>
                  <a:pt x="7860" y="39885"/>
                </a:lnTo>
                <a:lnTo>
                  <a:pt x="0" y="65867"/>
                </a:lnTo>
                <a:lnTo>
                  <a:pt x="1158" y="81973"/>
                </a:lnTo>
                <a:lnTo>
                  <a:pt x="18273" y="121299"/>
                </a:lnTo>
                <a:lnTo>
                  <a:pt x="50867" y="143726"/>
                </a:lnTo>
                <a:lnTo>
                  <a:pt x="73342" y="147272"/>
                </a:lnTo>
                <a:lnTo>
                  <a:pt x="87839" y="145849"/>
                </a:lnTo>
                <a:lnTo>
                  <a:pt x="124449" y="126699"/>
                </a:lnTo>
                <a:lnTo>
                  <a:pt x="145003" y="90972"/>
                </a:lnTo>
                <a:lnTo>
                  <a:pt x="147013" y="76656"/>
                </a:lnTo>
                <a:lnTo>
                  <a:pt x="145671" y="61474"/>
                </a:lnTo>
                <a:lnTo>
                  <a:pt x="127314" y="23727"/>
                </a:lnTo>
                <a:lnTo>
                  <a:pt x="92851" y="2406"/>
                </a:lnTo>
                <a:lnTo>
                  <a:pt x="78983" y="0"/>
                </a:lnTo>
                <a:close/>
              </a:path>
            </a:pathLst>
          </a:custGeom>
          <a:solidFill>
            <a:srgbClr val="E5E3E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2" name="object 582"/>
          <p:cNvSpPr/>
          <p:nvPr/>
        </p:nvSpPr>
        <p:spPr>
          <a:xfrm>
            <a:off x="5844191" y="6510308"/>
            <a:ext cx="147320" cy="147320"/>
          </a:xfrm>
          <a:custGeom>
            <a:avLst/>
            <a:gdLst/>
            <a:ahLst/>
            <a:cxnLst/>
            <a:rect l="l" t="t" r="r" b="b"/>
            <a:pathLst>
              <a:path w="147320" h="147320">
                <a:moveTo>
                  <a:pt x="79012" y="0"/>
                </a:moveTo>
                <a:lnTo>
                  <a:pt x="35940" y="10960"/>
                </a:lnTo>
                <a:lnTo>
                  <a:pt x="7864" y="39870"/>
                </a:lnTo>
                <a:lnTo>
                  <a:pt x="0" y="65843"/>
                </a:lnTo>
                <a:lnTo>
                  <a:pt x="1156" y="81951"/>
                </a:lnTo>
                <a:lnTo>
                  <a:pt x="18257" y="121278"/>
                </a:lnTo>
                <a:lnTo>
                  <a:pt x="50844" y="143714"/>
                </a:lnTo>
                <a:lnTo>
                  <a:pt x="73378" y="147272"/>
                </a:lnTo>
                <a:lnTo>
                  <a:pt x="87860" y="145849"/>
                </a:lnTo>
                <a:lnTo>
                  <a:pt x="124465" y="126699"/>
                </a:lnTo>
                <a:lnTo>
                  <a:pt x="145036" y="90972"/>
                </a:lnTo>
                <a:lnTo>
                  <a:pt x="147049" y="76656"/>
                </a:lnTo>
                <a:lnTo>
                  <a:pt x="145705" y="61474"/>
                </a:lnTo>
                <a:lnTo>
                  <a:pt x="127332" y="23727"/>
                </a:lnTo>
                <a:lnTo>
                  <a:pt x="92870" y="2406"/>
                </a:lnTo>
                <a:lnTo>
                  <a:pt x="79012" y="0"/>
                </a:lnTo>
                <a:close/>
              </a:path>
            </a:pathLst>
          </a:custGeom>
          <a:solidFill>
            <a:srgbClr val="E5E3E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3" name="object 583"/>
          <p:cNvSpPr/>
          <p:nvPr/>
        </p:nvSpPr>
        <p:spPr>
          <a:xfrm>
            <a:off x="6072168" y="6510312"/>
            <a:ext cx="147320" cy="147320"/>
          </a:xfrm>
          <a:custGeom>
            <a:avLst/>
            <a:gdLst/>
            <a:ahLst/>
            <a:cxnLst/>
            <a:rect l="l" t="t" r="r" b="b"/>
            <a:pathLst>
              <a:path w="147320" h="147320">
                <a:moveTo>
                  <a:pt x="79031" y="0"/>
                </a:moveTo>
                <a:lnTo>
                  <a:pt x="35956" y="10953"/>
                </a:lnTo>
                <a:lnTo>
                  <a:pt x="7872" y="39854"/>
                </a:lnTo>
                <a:lnTo>
                  <a:pt x="0" y="65820"/>
                </a:lnTo>
                <a:lnTo>
                  <a:pt x="1156" y="81935"/>
                </a:lnTo>
                <a:lnTo>
                  <a:pt x="18259" y="121275"/>
                </a:lnTo>
                <a:lnTo>
                  <a:pt x="50835" y="143713"/>
                </a:lnTo>
                <a:lnTo>
                  <a:pt x="73338" y="147268"/>
                </a:lnTo>
                <a:lnTo>
                  <a:pt x="87832" y="145846"/>
                </a:lnTo>
                <a:lnTo>
                  <a:pt x="124452" y="126705"/>
                </a:lnTo>
                <a:lnTo>
                  <a:pt x="145029" y="90993"/>
                </a:lnTo>
                <a:lnTo>
                  <a:pt x="147045" y="76682"/>
                </a:lnTo>
                <a:lnTo>
                  <a:pt x="145704" y="61497"/>
                </a:lnTo>
                <a:lnTo>
                  <a:pt x="127347" y="23747"/>
                </a:lnTo>
                <a:lnTo>
                  <a:pt x="92893" y="2415"/>
                </a:lnTo>
                <a:lnTo>
                  <a:pt x="79031" y="0"/>
                </a:lnTo>
                <a:close/>
              </a:path>
            </a:pathLst>
          </a:custGeom>
          <a:solidFill>
            <a:srgbClr val="E5E3E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4" name="object 584"/>
          <p:cNvSpPr/>
          <p:nvPr/>
        </p:nvSpPr>
        <p:spPr>
          <a:xfrm>
            <a:off x="6300187" y="6510308"/>
            <a:ext cx="147320" cy="147320"/>
          </a:xfrm>
          <a:custGeom>
            <a:avLst/>
            <a:gdLst/>
            <a:ahLst/>
            <a:cxnLst/>
            <a:rect l="l" t="t" r="r" b="b"/>
            <a:pathLst>
              <a:path w="147320" h="147320">
                <a:moveTo>
                  <a:pt x="78983" y="0"/>
                </a:moveTo>
                <a:lnTo>
                  <a:pt x="35932" y="10964"/>
                </a:lnTo>
                <a:lnTo>
                  <a:pt x="7860" y="39885"/>
                </a:lnTo>
                <a:lnTo>
                  <a:pt x="0" y="65867"/>
                </a:lnTo>
                <a:lnTo>
                  <a:pt x="1158" y="81973"/>
                </a:lnTo>
                <a:lnTo>
                  <a:pt x="18273" y="121299"/>
                </a:lnTo>
                <a:lnTo>
                  <a:pt x="50867" y="143726"/>
                </a:lnTo>
                <a:lnTo>
                  <a:pt x="73342" y="147272"/>
                </a:lnTo>
                <a:lnTo>
                  <a:pt x="87839" y="145849"/>
                </a:lnTo>
                <a:lnTo>
                  <a:pt x="124449" y="126699"/>
                </a:lnTo>
                <a:lnTo>
                  <a:pt x="145003" y="90972"/>
                </a:lnTo>
                <a:lnTo>
                  <a:pt x="147013" y="76656"/>
                </a:lnTo>
                <a:lnTo>
                  <a:pt x="145671" y="61474"/>
                </a:lnTo>
                <a:lnTo>
                  <a:pt x="127314" y="23727"/>
                </a:lnTo>
                <a:lnTo>
                  <a:pt x="92851" y="2406"/>
                </a:lnTo>
                <a:lnTo>
                  <a:pt x="78983" y="0"/>
                </a:lnTo>
                <a:close/>
              </a:path>
            </a:pathLst>
          </a:custGeom>
          <a:solidFill>
            <a:srgbClr val="E5E3E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5" name="object 585"/>
          <p:cNvSpPr/>
          <p:nvPr/>
        </p:nvSpPr>
        <p:spPr>
          <a:xfrm>
            <a:off x="6528125" y="6510303"/>
            <a:ext cx="147320" cy="147320"/>
          </a:xfrm>
          <a:custGeom>
            <a:avLst/>
            <a:gdLst/>
            <a:ahLst/>
            <a:cxnLst/>
            <a:rect l="l" t="t" r="r" b="b"/>
            <a:pathLst>
              <a:path w="147320" h="147320">
                <a:moveTo>
                  <a:pt x="78994" y="0"/>
                </a:moveTo>
                <a:lnTo>
                  <a:pt x="35953" y="10967"/>
                </a:lnTo>
                <a:lnTo>
                  <a:pt x="7868" y="39887"/>
                </a:lnTo>
                <a:lnTo>
                  <a:pt x="0" y="65867"/>
                </a:lnTo>
                <a:lnTo>
                  <a:pt x="1158" y="81966"/>
                </a:lnTo>
                <a:lnTo>
                  <a:pt x="18274" y="121279"/>
                </a:lnTo>
                <a:lnTo>
                  <a:pt x="50875" y="143715"/>
                </a:lnTo>
                <a:lnTo>
                  <a:pt x="73430" y="147277"/>
                </a:lnTo>
                <a:lnTo>
                  <a:pt x="87915" y="145854"/>
                </a:lnTo>
                <a:lnTo>
                  <a:pt x="124506" y="126691"/>
                </a:lnTo>
                <a:lnTo>
                  <a:pt x="145049" y="90944"/>
                </a:lnTo>
                <a:lnTo>
                  <a:pt x="147052" y="76620"/>
                </a:lnTo>
                <a:lnTo>
                  <a:pt x="145708" y="61442"/>
                </a:lnTo>
                <a:lnTo>
                  <a:pt x="127334" y="23702"/>
                </a:lnTo>
                <a:lnTo>
                  <a:pt x="92860" y="2396"/>
                </a:lnTo>
                <a:lnTo>
                  <a:pt x="78994" y="0"/>
                </a:lnTo>
                <a:close/>
              </a:path>
            </a:pathLst>
          </a:custGeom>
          <a:solidFill>
            <a:srgbClr val="E5E3E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6" name="object 586"/>
          <p:cNvSpPr/>
          <p:nvPr/>
        </p:nvSpPr>
        <p:spPr>
          <a:xfrm>
            <a:off x="6756263" y="6510461"/>
            <a:ext cx="147320" cy="147320"/>
          </a:xfrm>
          <a:custGeom>
            <a:avLst/>
            <a:gdLst/>
            <a:ahLst/>
            <a:cxnLst/>
            <a:rect l="l" t="t" r="r" b="b"/>
            <a:pathLst>
              <a:path w="147320" h="147320">
                <a:moveTo>
                  <a:pt x="78343" y="0"/>
                </a:moveTo>
                <a:lnTo>
                  <a:pt x="35559" y="11096"/>
                </a:lnTo>
                <a:lnTo>
                  <a:pt x="7668" y="40267"/>
                </a:lnTo>
                <a:lnTo>
                  <a:pt x="0" y="66433"/>
                </a:lnTo>
                <a:lnTo>
                  <a:pt x="1196" y="82386"/>
                </a:lnTo>
                <a:lnTo>
                  <a:pt x="18567" y="121418"/>
                </a:lnTo>
                <a:lnTo>
                  <a:pt x="51528" y="143581"/>
                </a:lnTo>
                <a:lnTo>
                  <a:pt x="73272" y="146893"/>
                </a:lnTo>
                <a:lnTo>
                  <a:pt x="87761" y="145466"/>
                </a:lnTo>
                <a:lnTo>
                  <a:pt x="124349" y="126269"/>
                </a:lnTo>
                <a:lnTo>
                  <a:pt x="144823" y="90492"/>
                </a:lnTo>
                <a:lnTo>
                  <a:pt x="146778" y="76169"/>
                </a:lnTo>
                <a:lnTo>
                  <a:pt x="145421" y="61059"/>
                </a:lnTo>
                <a:lnTo>
                  <a:pt x="126924" y="23462"/>
                </a:lnTo>
                <a:lnTo>
                  <a:pt x="92268" y="2315"/>
                </a:lnTo>
                <a:lnTo>
                  <a:pt x="78343" y="0"/>
                </a:lnTo>
                <a:close/>
              </a:path>
            </a:pathLst>
          </a:custGeom>
          <a:solidFill>
            <a:srgbClr val="E5E3E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7" name="object 587"/>
          <p:cNvSpPr/>
          <p:nvPr/>
        </p:nvSpPr>
        <p:spPr>
          <a:xfrm>
            <a:off x="6984169" y="6510308"/>
            <a:ext cx="147320" cy="147320"/>
          </a:xfrm>
          <a:custGeom>
            <a:avLst/>
            <a:gdLst/>
            <a:ahLst/>
            <a:cxnLst/>
            <a:rect l="l" t="t" r="r" b="b"/>
            <a:pathLst>
              <a:path w="147320" h="147320">
                <a:moveTo>
                  <a:pt x="78983" y="0"/>
                </a:moveTo>
                <a:lnTo>
                  <a:pt x="35910" y="10964"/>
                </a:lnTo>
                <a:lnTo>
                  <a:pt x="7851" y="39885"/>
                </a:lnTo>
                <a:lnTo>
                  <a:pt x="0" y="65867"/>
                </a:lnTo>
                <a:lnTo>
                  <a:pt x="1157" y="81973"/>
                </a:lnTo>
                <a:lnTo>
                  <a:pt x="18257" y="121299"/>
                </a:lnTo>
                <a:lnTo>
                  <a:pt x="50849" y="143727"/>
                </a:lnTo>
                <a:lnTo>
                  <a:pt x="73343" y="147272"/>
                </a:lnTo>
                <a:lnTo>
                  <a:pt x="87840" y="145849"/>
                </a:lnTo>
                <a:lnTo>
                  <a:pt x="124449" y="126699"/>
                </a:lnTo>
                <a:lnTo>
                  <a:pt x="145004" y="90972"/>
                </a:lnTo>
                <a:lnTo>
                  <a:pt x="147014" y="76656"/>
                </a:lnTo>
                <a:lnTo>
                  <a:pt x="145672" y="61474"/>
                </a:lnTo>
                <a:lnTo>
                  <a:pt x="127315" y="23727"/>
                </a:lnTo>
                <a:lnTo>
                  <a:pt x="92852" y="2406"/>
                </a:lnTo>
                <a:lnTo>
                  <a:pt x="78983" y="0"/>
                </a:lnTo>
                <a:close/>
              </a:path>
            </a:pathLst>
          </a:custGeom>
          <a:solidFill>
            <a:srgbClr val="E5E3E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8" name="object 588"/>
          <p:cNvSpPr/>
          <p:nvPr/>
        </p:nvSpPr>
        <p:spPr>
          <a:xfrm>
            <a:off x="0" y="6739084"/>
            <a:ext cx="63500" cy="119380"/>
          </a:xfrm>
          <a:custGeom>
            <a:avLst/>
            <a:gdLst/>
            <a:ahLst/>
            <a:cxnLst/>
            <a:rect l="l" t="t" r="r" b="b"/>
            <a:pathLst>
              <a:path w="63500" h="119379">
                <a:moveTo>
                  <a:pt x="0" y="0"/>
                </a:moveTo>
                <a:lnTo>
                  <a:pt x="0" y="118916"/>
                </a:lnTo>
                <a:lnTo>
                  <a:pt x="46889" y="118916"/>
                </a:lnTo>
                <a:lnTo>
                  <a:pt x="49871" y="115459"/>
                </a:lnTo>
                <a:lnTo>
                  <a:pt x="56813" y="103459"/>
                </a:lnTo>
                <a:lnTo>
                  <a:pt x="61423" y="90168"/>
                </a:lnTo>
                <a:lnTo>
                  <a:pt x="63430" y="75859"/>
                </a:lnTo>
                <a:lnTo>
                  <a:pt x="62087" y="60680"/>
                </a:lnTo>
                <a:lnTo>
                  <a:pt x="43730" y="22934"/>
                </a:lnTo>
                <a:lnTo>
                  <a:pt x="9268" y="1609"/>
                </a:lnTo>
                <a:lnTo>
                  <a:pt x="0" y="0"/>
                </a:lnTo>
              </a:path>
            </a:pathLst>
          </a:custGeom>
          <a:solidFill>
            <a:srgbClr val="E5E3E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9" name="object 589"/>
          <p:cNvSpPr/>
          <p:nvPr/>
        </p:nvSpPr>
        <p:spPr>
          <a:xfrm>
            <a:off x="144379" y="6738289"/>
            <a:ext cx="147320" cy="120014"/>
          </a:xfrm>
          <a:custGeom>
            <a:avLst/>
            <a:gdLst/>
            <a:ahLst/>
            <a:cxnLst/>
            <a:rect l="l" t="t" r="r" b="b"/>
            <a:pathLst>
              <a:path w="147320" h="120015">
                <a:moveTo>
                  <a:pt x="79051" y="0"/>
                </a:moveTo>
                <a:lnTo>
                  <a:pt x="35981" y="10951"/>
                </a:lnTo>
                <a:lnTo>
                  <a:pt x="7885" y="39846"/>
                </a:lnTo>
                <a:lnTo>
                  <a:pt x="0" y="65807"/>
                </a:lnTo>
                <a:lnTo>
                  <a:pt x="1155" y="81919"/>
                </a:lnTo>
                <a:lnTo>
                  <a:pt x="4742" y="96639"/>
                </a:lnTo>
                <a:lnTo>
                  <a:pt x="10521" y="109805"/>
                </a:lnTo>
                <a:lnTo>
                  <a:pt x="17213" y="119710"/>
                </a:lnTo>
                <a:lnTo>
                  <a:pt x="130506" y="119710"/>
                </a:lnTo>
                <a:lnTo>
                  <a:pt x="133480" y="116268"/>
                </a:lnTo>
                <a:lnTo>
                  <a:pt x="140432" y="104273"/>
                </a:lnTo>
                <a:lnTo>
                  <a:pt x="145053" y="90987"/>
                </a:lnTo>
                <a:lnTo>
                  <a:pt x="147067" y="76684"/>
                </a:lnTo>
                <a:lnTo>
                  <a:pt x="145725" y="61502"/>
                </a:lnTo>
                <a:lnTo>
                  <a:pt x="127360" y="23752"/>
                </a:lnTo>
                <a:lnTo>
                  <a:pt x="92907" y="2416"/>
                </a:lnTo>
                <a:lnTo>
                  <a:pt x="79051" y="0"/>
                </a:lnTo>
              </a:path>
            </a:pathLst>
          </a:custGeom>
          <a:solidFill>
            <a:srgbClr val="E5E3E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0" name="object 590"/>
          <p:cNvSpPr/>
          <p:nvPr/>
        </p:nvSpPr>
        <p:spPr>
          <a:xfrm>
            <a:off x="372399" y="6738285"/>
            <a:ext cx="147320" cy="120014"/>
          </a:xfrm>
          <a:custGeom>
            <a:avLst/>
            <a:gdLst/>
            <a:ahLst/>
            <a:cxnLst/>
            <a:rect l="l" t="t" r="r" b="b"/>
            <a:pathLst>
              <a:path w="147320" h="120015">
                <a:moveTo>
                  <a:pt x="78979" y="0"/>
                </a:moveTo>
                <a:lnTo>
                  <a:pt x="35924" y="10965"/>
                </a:lnTo>
                <a:lnTo>
                  <a:pt x="7860" y="39889"/>
                </a:lnTo>
                <a:lnTo>
                  <a:pt x="0" y="65873"/>
                </a:lnTo>
                <a:lnTo>
                  <a:pt x="1157" y="81975"/>
                </a:lnTo>
                <a:lnTo>
                  <a:pt x="4745" y="96688"/>
                </a:lnTo>
                <a:lnTo>
                  <a:pt x="10526" y="109849"/>
                </a:lnTo>
                <a:lnTo>
                  <a:pt x="17195" y="119714"/>
                </a:lnTo>
                <a:lnTo>
                  <a:pt x="130464" y="119714"/>
                </a:lnTo>
                <a:lnTo>
                  <a:pt x="133447" y="116257"/>
                </a:lnTo>
                <a:lnTo>
                  <a:pt x="140391" y="104258"/>
                </a:lnTo>
                <a:lnTo>
                  <a:pt x="145005" y="90966"/>
                </a:lnTo>
                <a:lnTo>
                  <a:pt x="147012" y="76658"/>
                </a:lnTo>
                <a:lnTo>
                  <a:pt x="145669" y="61479"/>
                </a:lnTo>
                <a:lnTo>
                  <a:pt x="127304" y="23733"/>
                </a:lnTo>
                <a:lnTo>
                  <a:pt x="92842" y="2407"/>
                </a:lnTo>
                <a:lnTo>
                  <a:pt x="78979" y="0"/>
                </a:lnTo>
              </a:path>
            </a:pathLst>
          </a:custGeom>
          <a:solidFill>
            <a:srgbClr val="E5E3E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1" name="object 591"/>
          <p:cNvSpPr/>
          <p:nvPr/>
        </p:nvSpPr>
        <p:spPr>
          <a:xfrm>
            <a:off x="600430" y="6738291"/>
            <a:ext cx="147320" cy="120014"/>
          </a:xfrm>
          <a:custGeom>
            <a:avLst/>
            <a:gdLst/>
            <a:ahLst/>
            <a:cxnLst/>
            <a:rect l="l" t="t" r="r" b="b"/>
            <a:pathLst>
              <a:path w="147320" h="120015">
                <a:moveTo>
                  <a:pt x="79001" y="0"/>
                </a:moveTo>
                <a:lnTo>
                  <a:pt x="35924" y="10957"/>
                </a:lnTo>
                <a:lnTo>
                  <a:pt x="7861" y="39870"/>
                </a:lnTo>
                <a:lnTo>
                  <a:pt x="0" y="65847"/>
                </a:lnTo>
                <a:lnTo>
                  <a:pt x="1156" y="81957"/>
                </a:lnTo>
                <a:lnTo>
                  <a:pt x="4741" y="96677"/>
                </a:lnTo>
                <a:lnTo>
                  <a:pt x="10520" y="109844"/>
                </a:lnTo>
                <a:lnTo>
                  <a:pt x="17184" y="119709"/>
                </a:lnTo>
                <a:lnTo>
                  <a:pt x="130451" y="119709"/>
                </a:lnTo>
                <a:lnTo>
                  <a:pt x="133421" y="116271"/>
                </a:lnTo>
                <a:lnTo>
                  <a:pt x="140372" y="104279"/>
                </a:lnTo>
                <a:lnTo>
                  <a:pt x="144993" y="90994"/>
                </a:lnTo>
                <a:lnTo>
                  <a:pt x="147009" y="76693"/>
                </a:lnTo>
                <a:lnTo>
                  <a:pt x="145667" y="61510"/>
                </a:lnTo>
                <a:lnTo>
                  <a:pt x="127310" y="23759"/>
                </a:lnTo>
                <a:lnTo>
                  <a:pt x="92860" y="2418"/>
                </a:lnTo>
                <a:lnTo>
                  <a:pt x="79001" y="0"/>
                </a:lnTo>
              </a:path>
            </a:pathLst>
          </a:custGeom>
          <a:solidFill>
            <a:srgbClr val="E5E3E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2" name="object 592"/>
          <p:cNvSpPr/>
          <p:nvPr/>
        </p:nvSpPr>
        <p:spPr>
          <a:xfrm>
            <a:off x="828364" y="6738291"/>
            <a:ext cx="147320" cy="120014"/>
          </a:xfrm>
          <a:custGeom>
            <a:avLst/>
            <a:gdLst/>
            <a:ahLst/>
            <a:cxnLst/>
            <a:rect l="l" t="t" r="r" b="b"/>
            <a:pathLst>
              <a:path w="147319" h="120015">
                <a:moveTo>
                  <a:pt x="79041" y="0"/>
                </a:moveTo>
                <a:lnTo>
                  <a:pt x="35965" y="10951"/>
                </a:lnTo>
                <a:lnTo>
                  <a:pt x="7879" y="39849"/>
                </a:lnTo>
                <a:lnTo>
                  <a:pt x="0" y="65813"/>
                </a:lnTo>
                <a:lnTo>
                  <a:pt x="1155" y="81926"/>
                </a:lnTo>
                <a:lnTo>
                  <a:pt x="4741" y="96646"/>
                </a:lnTo>
                <a:lnTo>
                  <a:pt x="10519" y="109814"/>
                </a:lnTo>
                <a:lnTo>
                  <a:pt x="17203" y="119709"/>
                </a:lnTo>
                <a:lnTo>
                  <a:pt x="130482" y="119709"/>
                </a:lnTo>
                <a:lnTo>
                  <a:pt x="133453" y="116271"/>
                </a:lnTo>
                <a:lnTo>
                  <a:pt x="140411" y="104279"/>
                </a:lnTo>
                <a:lnTo>
                  <a:pt x="145037" y="90994"/>
                </a:lnTo>
                <a:lnTo>
                  <a:pt x="147055" y="76693"/>
                </a:lnTo>
                <a:lnTo>
                  <a:pt x="145712" y="61510"/>
                </a:lnTo>
                <a:lnTo>
                  <a:pt x="127339" y="23759"/>
                </a:lnTo>
                <a:lnTo>
                  <a:pt x="92889" y="2418"/>
                </a:lnTo>
                <a:lnTo>
                  <a:pt x="79041" y="0"/>
                </a:lnTo>
              </a:path>
            </a:pathLst>
          </a:custGeom>
          <a:solidFill>
            <a:srgbClr val="E5E3E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3" name="object 593"/>
          <p:cNvSpPr/>
          <p:nvPr/>
        </p:nvSpPr>
        <p:spPr>
          <a:xfrm>
            <a:off x="1056389" y="6738289"/>
            <a:ext cx="147320" cy="120014"/>
          </a:xfrm>
          <a:custGeom>
            <a:avLst/>
            <a:gdLst/>
            <a:ahLst/>
            <a:cxnLst/>
            <a:rect l="l" t="t" r="r" b="b"/>
            <a:pathLst>
              <a:path w="147319" h="120015">
                <a:moveTo>
                  <a:pt x="78984" y="0"/>
                </a:moveTo>
                <a:lnTo>
                  <a:pt x="35916" y="10961"/>
                </a:lnTo>
                <a:lnTo>
                  <a:pt x="7857" y="39881"/>
                </a:lnTo>
                <a:lnTo>
                  <a:pt x="0" y="65862"/>
                </a:lnTo>
                <a:lnTo>
                  <a:pt x="1156" y="81970"/>
                </a:lnTo>
                <a:lnTo>
                  <a:pt x="4743" y="96688"/>
                </a:lnTo>
                <a:lnTo>
                  <a:pt x="10523" y="109853"/>
                </a:lnTo>
                <a:lnTo>
                  <a:pt x="17184" y="119710"/>
                </a:lnTo>
                <a:lnTo>
                  <a:pt x="130444" y="119710"/>
                </a:lnTo>
                <a:lnTo>
                  <a:pt x="133417" y="116268"/>
                </a:lnTo>
                <a:lnTo>
                  <a:pt x="140366" y="104273"/>
                </a:lnTo>
                <a:lnTo>
                  <a:pt x="144985" y="90987"/>
                </a:lnTo>
                <a:lnTo>
                  <a:pt x="146998" y="76684"/>
                </a:lnTo>
                <a:lnTo>
                  <a:pt x="145656" y="61502"/>
                </a:lnTo>
                <a:lnTo>
                  <a:pt x="127299" y="23752"/>
                </a:lnTo>
                <a:lnTo>
                  <a:pt x="92846" y="2416"/>
                </a:lnTo>
                <a:lnTo>
                  <a:pt x="78984" y="0"/>
                </a:lnTo>
              </a:path>
            </a:pathLst>
          </a:custGeom>
          <a:solidFill>
            <a:srgbClr val="E5E3E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4" name="object 594"/>
          <p:cNvSpPr/>
          <p:nvPr/>
        </p:nvSpPr>
        <p:spPr>
          <a:xfrm>
            <a:off x="1284364" y="6738285"/>
            <a:ext cx="147320" cy="120014"/>
          </a:xfrm>
          <a:custGeom>
            <a:avLst/>
            <a:gdLst/>
            <a:ahLst/>
            <a:cxnLst/>
            <a:rect l="l" t="t" r="r" b="b"/>
            <a:pathLst>
              <a:path w="147319" h="120015">
                <a:moveTo>
                  <a:pt x="78983" y="0"/>
                </a:moveTo>
                <a:lnTo>
                  <a:pt x="35914" y="10965"/>
                </a:lnTo>
                <a:lnTo>
                  <a:pt x="7856" y="39888"/>
                </a:lnTo>
                <a:lnTo>
                  <a:pt x="0" y="65871"/>
                </a:lnTo>
                <a:lnTo>
                  <a:pt x="1156" y="81973"/>
                </a:lnTo>
                <a:lnTo>
                  <a:pt x="4741" y="96686"/>
                </a:lnTo>
                <a:lnTo>
                  <a:pt x="10520" y="109848"/>
                </a:lnTo>
                <a:lnTo>
                  <a:pt x="17187" y="119714"/>
                </a:lnTo>
                <a:lnTo>
                  <a:pt x="130472" y="119714"/>
                </a:lnTo>
                <a:lnTo>
                  <a:pt x="133454" y="116257"/>
                </a:lnTo>
                <a:lnTo>
                  <a:pt x="140396" y="104258"/>
                </a:lnTo>
                <a:lnTo>
                  <a:pt x="145006" y="90966"/>
                </a:lnTo>
                <a:lnTo>
                  <a:pt x="147012" y="76658"/>
                </a:lnTo>
                <a:lnTo>
                  <a:pt x="145670" y="61479"/>
                </a:lnTo>
                <a:lnTo>
                  <a:pt x="127313" y="23733"/>
                </a:lnTo>
                <a:lnTo>
                  <a:pt x="92851" y="2407"/>
                </a:lnTo>
                <a:lnTo>
                  <a:pt x="78983" y="0"/>
                </a:lnTo>
              </a:path>
            </a:pathLst>
          </a:custGeom>
          <a:solidFill>
            <a:srgbClr val="E5E3E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5" name="object 595"/>
          <p:cNvSpPr/>
          <p:nvPr/>
        </p:nvSpPr>
        <p:spPr>
          <a:xfrm>
            <a:off x="1512352" y="6738285"/>
            <a:ext cx="147320" cy="120014"/>
          </a:xfrm>
          <a:custGeom>
            <a:avLst/>
            <a:gdLst/>
            <a:ahLst/>
            <a:cxnLst/>
            <a:rect l="l" t="t" r="r" b="b"/>
            <a:pathLst>
              <a:path w="147319" h="120015">
                <a:moveTo>
                  <a:pt x="79007" y="0"/>
                </a:moveTo>
                <a:lnTo>
                  <a:pt x="35943" y="10961"/>
                </a:lnTo>
                <a:lnTo>
                  <a:pt x="7868" y="39875"/>
                </a:lnTo>
                <a:lnTo>
                  <a:pt x="0" y="65851"/>
                </a:lnTo>
                <a:lnTo>
                  <a:pt x="1156" y="81953"/>
                </a:lnTo>
                <a:lnTo>
                  <a:pt x="4741" y="96666"/>
                </a:lnTo>
                <a:lnTo>
                  <a:pt x="10521" y="109828"/>
                </a:lnTo>
                <a:lnTo>
                  <a:pt x="17201" y="119714"/>
                </a:lnTo>
                <a:lnTo>
                  <a:pt x="130479" y="119714"/>
                </a:lnTo>
                <a:lnTo>
                  <a:pt x="133464" y="116257"/>
                </a:lnTo>
                <a:lnTo>
                  <a:pt x="140417" y="104258"/>
                </a:lnTo>
                <a:lnTo>
                  <a:pt x="145037" y="90966"/>
                </a:lnTo>
                <a:lnTo>
                  <a:pt x="147048" y="76658"/>
                </a:lnTo>
                <a:lnTo>
                  <a:pt x="145702" y="61479"/>
                </a:lnTo>
                <a:lnTo>
                  <a:pt x="127317" y="23733"/>
                </a:lnTo>
                <a:lnTo>
                  <a:pt x="92856" y="2407"/>
                </a:lnTo>
                <a:lnTo>
                  <a:pt x="79007" y="0"/>
                </a:lnTo>
              </a:path>
            </a:pathLst>
          </a:custGeom>
          <a:solidFill>
            <a:srgbClr val="E5E3E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6" name="object 596"/>
          <p:cNvSpPr/>
          <p:nvPr/>
        </p:nvSpPr>
        <p:spPr>
          <a:xfrm>
            <a:off x="1740328" y="6738289"/>
            <a:ext cx="147320" cy="120014"/>
          </a:xfrm>
          <a:custGeom>
            <a:avLst/>
            <a:gdLst/>
            <a:ahLst/>
            <a:cxnLst/>
            <a:rect l="l" t="t" r="r" b="b"/>
            <a:pathLst>
              <a:path w="147319" h="120015">
                <a:moveTo>
                  <a:pt x="79031" y="0"/>
                </a:moveTo>
                <a:lnTo>
                  <a:pt x="35960" y="10954"/>
                </a:lnTo>
                <a:lnTo>
                  <a:pt x="7876" y="39856"/>
                </a:lnTo>
                <a:lnTo>
                  <a:pt x="0" y="65824"/>
                </a:lnTo>
                <a:lnTo>
                  <a:pt x="1155" y="81935"/>
                </a:lnTo>
                <a:lnTo>
                  <a:pt x="4742" y="96654"/>
                </a:lnTo>
                <a:lnTo>
                  <a:pt x="10522" y="109820"/>
                </a:lnTo>
                <a:lnTo>
                  <a:pt x="17203" y="119710"/>
                </a:lnTo>
                <a:lnTo>
                  <a:pt x="130491" y="119710"/>
                </a:lnTo>
                <a:lnTo>
                  <a:pt x="133463" y="116268"/>
                </a:lnTo>
                <a:lnTo>
                  <a:pt x="140413" y="104273"/>
                </a:lnTo>
                <a:lnTo>
                  <a:pt x="145031" y="90987"/>
                </a:lnTo>
                <a:lnTo>
                  <a:pt x="147044" y="76684"/>
                </a:lnTo>
                <a:lnTo>
                  <a:pt x="145702" y="61502"/>
                </a:lnTo>
                <a:lnTo>
                  <a:pt x="127345" y="23752"/>
                </a:lnTo>
                <a:lnTo>
                  <a:pt x="92892" y="2416"/>
                </a:lnTo>
                <a:lnTo>
                  <a:pt x="79031" y="0"/>
                </a:lnTo>
              </a:path>
            </a:pathLst>
          </a:custGeom>
          <a:solidFill>
            <a:srgbClr val="E5E3E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7" name="object 597"/>
          <p:cNvSpPr/>
          <p:nvPr/>
        </p:nvSpPr>
        <p:spPr>
          <a:xfrm>
            <a:off x="1968347" y="6738285"/>
            <a:ext cx="147320" cy="120014"/>
          </a:xfrm>
          <a:custGeom>
            <a:avLst/>
            <a:gdLst/>
            <a:ahLst/>
            <a:cxnLst/>
            <a:rect l="l" t="t" r="r" b="b"/>
            <a:pathLst>
              <a:path w="147319" h="120015">
                <a:moveTo>
                  <a:pt x="78983" y="0"/>
                </a:moveTo>
                <a:lnTo>
                  <a:pt x="35914" y="10965"/>
                </a:lnTo>
                <a:lnTo>
                  <a:pt x="7856" y="39888"/>
                </a:lnTo>
                <a:lnTo>
                  <a:pt x="0" y="65871"/>
                </a:lnTo>
                <a:lnTo>
                  <a:pt x="1156" y="81973"/>
                </a:lnTo>
                <a:lnTo>
                  <a:pt x="4741" y="96686"/>
                </a:lnTo>
                <a:lnTo>
                  <a:pt x="10520" y="109848"/>
                </a:lnTo>
                <a:lnTo>
                  <a:pt x="17187" y="119714"/>
                </a:lnTo>
                <a:lnTo>
                  <a:pt x="130472" y="119714"/>
                </a:lnTo>
                <a:lnTo>
                  <a:pt x="133454" y="116257"/>
                </a:lnTo>
                <a:lnTo>
                  <a:pt x="140396" y="104258"/>
                </a:lnTo>
                <a:lnTo>
                  <a:pt x="145006" y="90966"/>
                </a:lnTo>
                <a:lnTo>
                  <a:pt x="147012" y="76658"/>
                </a:lnTo>
                <a:lnTo>
                  <a:pt x="145670" y="61479"/>
                </a:lnTo>
                <a:lnTo>
                  <a:pt x="127313" y="23733"/>
                </a:lnTo>
                <a:lnTo>
                  <a:pt x="92851" y="2407"/>
                </a:lnTo>
                <a:lnTo>
                  <a:pt x="78983" y="0"/>
                </a:lnTo>
              </a:path>
            </a:pathLst>
          </a:custGeom>
          <a:solidFill>
            <a:srgbClr val="E5E3E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8" name="object 598"/>
          <p:cNvSpPr/>
          <p:nvPr/>
        </p:nvSpPr>
        <p:spPr>
          <a:xfrm>
            <a:off x="2196287" y="6738280"/>
            <a:ext cx="147320" cy="120014"/>
          </a:xfrm>
          <a:custGeom>
            <a:avLst/>
            <a:gdLst/>
            <a:ahLst/>
            <a:cxnLst/>
            <a:rect l="l" t="t" r="r" b="b"/>
            <a:pathLst>
              <a:path w="147319" h="120015">
                <a:moveTo>
                  <a:pt x="78993" y="0"/>
                </a:moveTo>
                <a:lnTo>
                  <a:pt x="35957" y="10968"/>
                </a:lnTo>
                <a:lnTo>
                  <a:pt x="7873" y="39890"/>
                </a:lnTo>
                <a:lnTo>
                  <a:pt x="0" y="65871"/>
                </a:lnTo>
                <a:lnTo>
                  <a:pt x="1157" y="81966"/>
                </a:lnTo>
                <a:lnTo>
                  <a:pt x="4747" y="96673"/>
                </a:lnTo>
                <a:lnTo>
                  <a:pt x="10531" y="109830"/>
                </a:lnTo>
                <a:lnTo>
                  <a:pt x="17221" y="119720"/>
                </a:lnTo>
                <a:lnTo>
                  <a:pt x="130512" y="119720"/>
                </a:lnTo>
                <a:lnTo>
                  <a:pt x="133507" y="116243"/>
                </a:lnTo>
                <a:lnTo>
                  <a:pt x="140445" y="104237"/>
                </a:lnTo>
                <a:lnTo>
                  <a:pt x="145051" y="90938"/>
                </a:lnTo>
                <a:lnTo>
                  <a:pt x="147051" y="76623"/>
                </a:lnTo>
                <a:lnTo>
                  <a:pt x="145706" y="61447"/>
                </a:lnTo>
                <a:lnTo>
                  <a:pt x="127333" y="23707"/>
                </a:lnTo>
                <a:lnTo>
                  <a:pt x="92859" y="2397"/>
                </a:lnTo>
                <a:lnTo>
                  <a:pt x="78993" y="0"/>
                </a:lnTo>
              </a:path>
            </a:pathLst>
          </a:custGeom>
          <a:solidFill>
            <a:srgbClr val="E5E3E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9" name="object 599"/>
          <p:cNvSpPr/>
          <p:nvPr/>
        </p:nvSpPr>
        <p:spPr>
          <a:xfrm>
            <a:off x="2424312" y="6738289"/>
            <a:ext cx="147320" cy="120014"/>
          </a:xfrm>
          <a:custGeom>
            <a:avLst/>
            <a:gdLst/>
            <a:ahLst/>
            <a:cxnLst/>
            <a:rect l="l" t="t" r="r" b="b"/>
            <a:pathLst>
              <a:path w="147319" h="120015">
                <a:moveTo>
                  <a:pt x="79031" y="0"/>
                </a:moveTo>
                <a:lnTo>
                  <a:pt x="35960" y="10954"/>
                </a:lnTo>
                <a:lnTo>
                  <a:pt x="7876" y="39856"/>
                </a:lnTo>
                <a:lnTo>
                  <a:pt x="0" y="65824"/>
                </a:lnTo>
                <a:lnTo>
                  <a:pt x="1155" y="81935"/>
                </a:lnTo>
                <a:lnTo>
                  <a:pt x="4742" y="96654"/>
                </a:lnTo>
                <a:lnTo>
                  <a:pt x="10522" y="109820"/>
                </a:lnTo>
                <a:lnTo>
                  <a:pt x="17203" y="119710"/>
                </a:lnTo>
                <a:lnTo>
                  <a:pt x="130491" y="119710"/>
                </a:lnTo>
                <a:lnTo>
                  <a:pt x="133463" y="116268"/>
                </a:lnTo>
                <a:lnTo>
                  <a:pt x="140413" y="104273"/>
                </a:lnTo>
                <a:lnTo>
                  <a:pt x="145031" y="90987"/>
                </a:lnTo>
                <a:lnTo>
                  <a:pt x="147044" y="76684"/>
                </a:lnTo>
                <a:lnTo>
                  <a:pt x="145702" y="61502"/>
                </a:lnTo>
                <a:lnTo>
                  <a:pt x="127345" y="23752"/>
                </a:lnTo>
                <a:lnTo>
                  <a:pt x="92892" y="2416"/>
                </a:lnTo>
                <a:lnTo>
                  <a:pt x="79031" y="0"/>
                </a:lnTo>
              </a:path>
            </a:pathLst>
          </a:custGeom>
          <a:solidFill>
            <a:srgbClr val="E5E3E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0" name="object 600"/>
          <p:cNvSpPr/>
          <p:nvPr/>
        </p:nvSpPr>
        <p:spPr>
          <a:xfrm>
            <a:off x="2652280" y="6738280"/>
            <a:ext cx="147320" cy="120014"/>
          </a:xfrm>
          <a:custGeom>
            <a:avLst/>
            <a:gdLst/>
            <a:ahLst/>
            <a:cxnLst/>
            <a:rect l="l" t="t" r="r" b="b"/>
            <a:pathLst>
              <a:path w="147319" h="120015">
                <a:moveTo>
                  <a:pt x="78958" y="0"/>
                </a:moveTo>
                <a:lnTo>
                  <a:pt x="35924" y="10973"/>
                </a:lnTo>
                <a:lnTo>
                  <a:pt x="7858" y="39908"/>
                </a:lnTo>
                <a:lnTo>
                  <a:pt x="0" y="65900"/>
                </a:lnTo>
                <a:lnTo>
                  <a:pt x="1158" y="81992"/>
                </a:lnTo>
                <a:lnTo>
                  <a:pt x="4748" y="96698"/>
                </a:lnTo>
                <a:lnTo>
                  <a:pt x="10532" y="109855"/>
                </a:lnTo>
                <a:lnTo>
                  <a:pt x="17206" y="119720"/>
                </a:lnTo>
                <a:lnTo>
                  <a:pt x="130477" y="119720"/>
                </a:lnTo>
                <a:lnTo>
                  <a:pt x="133472" y="116243"/>
                </a:lnTo>
                <a:lnTo>
                  <a:pt x="140410" y="104237"/>
                </a:lnTo>
                <a:lnTo>
                  <a:pt x="145016" y="90938"/>
                </a:lnTo>
                <a:lnTo>
                  <a:pt x="147016" y="76623"/>
                </a:lnTo>
                <a:lnTo>
                  <a:pt x="145672" y="61447"/>
                </a:lnTo>
                <a:lnTo>
                  <a:pt x="127298" y="23707"/>
                </a:lnTo>
                <a:lnTo>
                  <a:pt x="92825" y="2397"/>
                </a:lnTo>
                <a:lnTo>
                  <a:pt x="78958" y="0"/>
                </a:lnTo>
              </a:path>
            </a:pathLst>
          </a:custGeom>
          <a:solidFill>
            <a:srgbClr val="E5E3E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1" name="object 601"/>
          <p:cNvSpPr/>
          <p:nvPr/>
        </p:nvSpPr>
        <p:spPr>
          <a:xfrm>
            <a:off x="2880269" y="6738280"/>
            <a:ext cx="147320" cy="120014"/>
          </a:xfrm>
          <a:custGeom>
            <a:avLst/>
            <a:gdLst/>
            <a:ahLst/>
            <a:cxnLst/>
            <a:rect l="l" t="t" r="r" b="b"/>
            <a:pathLst>
              <a:path w="147319" h="120015">
                <a:moveTo>
                  <a:pt x="78993" y="0"/>
                </a:moveTo>
                <a:lnTo>
                  <a:pt x="35957" y="10968"/>
                </a:lnTo>
                <a:lnTo>
                  <a:pt x="7873" y="39890"/>
                </a:lnTo>
                <a:lnTo>
                  <a:pt x="0" y="65871"/>
                </a:lnTo>
                <a:lnTo>
                  <a:pt x="1157" y="81966"/>
                </a:lnTo>
                <a:lnTo>
                  <a:pt x="4747" y="96673"/>
                </a:lnTo>
                <a:lnTo>
                  <a:pt x="10531" y="109830"/>
                </a:lnTo>
                <a:lnTo>
                  <a:pt x="17221" y="119720"/>
                </a:lnTo>
                <a:lnTo>
                  <a:pt x="130512" y="119720"/>
                </a:lnTo>
                <a:lnTo>
                  <a:pt x="133507" y="116243"/>
                </a:lnTo>
                <a:lnTo>
                  <a:pt x="140445" y="104237"/>
                </a:lnTo>
                <a:lnTo>
                  <a:pt x="145051" y="90938"/>
                </a:lnTo>
                <a:lnTo>
                  <a:pt x="147051" y="76623"/>
                </a:lnTo>
                <a:lnTo>
                  <a:pt x="145706" y="61447"/>
                </a:lnTo>
                <a:lnTo>
                  <a:pt x="127333" y="23707"/>
                </a:lnTo>
                <a:lnTo>
                  <a:pt x="92859" y="2397"/>
                </a:lnTo>
                <a:lnTo>
                  <a:pt x="78993" y="0"/>
                </a:lnTo>
              </a:path>
            </a:pathLst>
          </a:custGeom>
          <a:solidFill>
            <a:srgbClr val="E5E3E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2" name="object 602"/>
          <p:cNvSpPr/>
          <p:nvPr/>
        </p:nvSpPr>
        <p:spPr>
          <a:xfrm>
            <a:off x="3107971" y="6738072"/>
            <a:ext cx="147320" cy="120014"/>
          </a:xfrm>
          <a:custGeom>
            <a:avLst/>
            <a:gdLst/>
            <a:ahLst/>
            <a:cxnLst/>
            <a:rect l="l" t="t" r="r" b="b"/>
            <a:pathLst>
              <a:path w="147320" h="120015">
                <a:moveTo>
                  <a:pt x="73707" y="0"/>
                </a:moveTo>
                <a:lnTo>
                  <a:pt x="33362" y="11981"/>
                </a:lnTo>
                <a:lnTo>
                  <a:pt x="6628" y="42992"/>
                </a:lnTo>
                <a:lnTo>
                  <a:pt x="0" y="70585"/>
                </a:lnTo>
                <a:lnTo>
                  <a:pt x="1340" y="85766"/>
                </a:lnTo>
                <a:lnTo>
                  <a:pt x="5238" y="99799"/>
                </a:lnTo>
                <a:lnTo>
                  <a:pt x="11439" y="112457"/>
                </a:lnTo>
                <a:lnTo>
                  <a:pt x="17009" y="119927"/>
                </a:lnTo>
                <a:lnTo>
                  <a:pt x="130530" y="119927"/>
                </a:lnTo>
                <a:lnTo>
                  <a:pt x="131788" y="118630"/>
                </a:lnTo>
                <a:lnTo>
                  <a:pt x="139169" y="107412"/>
                </a:lnTo>
                <a:lnTo>
                  <a:pt x="144318" y="94936"/>
                </a:lnTo>
                <a:lnTo>
                  <a:pt x="147044" y="81448"/>
                </a:lnTo>
                <a:lnTo>
                  <a:pt x="145888" y="65336"/>
                </a:lnTo>
                <a:lnTo>
                  <a:pt x="128787" y="25998"/>
                </a:lnTo>
                <a:lnTo>
                  <a:pt x="96212" y="3556"/>
                </a:lnTo>
                <a:lnTo>
                  <a:pt x="73707" y="0"/>
                </a:lnTo>
                <a:close/>
              </a:path>
            </a:pathLst>
          </a:custGeom>
          <a:solidFill>
            <a:srgbClr val="E5E3E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3" name="object 603"/>
          <p:cNvSpPr/>
          <p:nvPr/>
        </p:nvSpPr>
        <p:spPr>
          <a:xfrm>
            <a:off x="4248279" y="6738285"/>
            <a:ext cx="147320" cy="120014"/>
          </a:xfrm>
          <a:custGeom>
            <a:avLst/>
            <a:gdLst/>
            <a:ahLst/>
            <a:cxnLst/>
            <a:rect l="l" t="t" r="r" b="b"/>
            <a:pathLst>
              <a:path w="147320" h="120015">
                <a:moveTo>
                  <a:pt x="78977" y="0"/>
                </a:moveTo>
                <a:lnTo>
                  <a:pt x="35912" y="10966"/>
                </a:lnTo>
                <a:lnTo>
                  <a:pt x="7854" y="39891"/>
                </a:lnTo>
                <a:lnTo>
                  <a:pt x="0" y="65876"/>
                </a:lnTo>
                <a:lnTo>
                  <a:pt x="1156" y="81977"/>
                </a:lnTo>
                <a:lnTo>
                  <a:pt x="4742" y="96690"/>
                </a:lnTo>
                <a:lnTo>
                  <a:pt x="10521" y="109851"/>
                </a:lnTo>
                <a:lnTo>
                  <a:pt x="17187" y="119714"/>
                </a:lnTo>
                <a:lnTo>
                  <a:pt x="130456" y="119714"/>
                </a:lnTo>
                <a:lnTo>
                  <a:pt x="133440" y="116257"/>
                </a:lnTo>
                <a:lnTo>
                  <a:pt x="140388" y="104258"/>
                </a:lnTo>
                <a:lnTo>
                  <a:pt x="145004" y="90966"/>
                </a:lnTo>
                <a:lnTo>
                  <a:pt x="147013" y="76658"/>
                </a:lnTo>
                <a:lnTo>
                  <a:pt x="145669" y="61479"/>
                </a:lnTo>
                <a:lnTo>
                  <a:pt x="127296" y="23733"/>
                </a:lnTo>
                <a:lnTo>
                  <a:pt x="92834" y="2407"/>
                </a:lnTo>
                <a:lnTo>
                  <a:pt x="78977" y="0"/>
                </a:lnTo>
              </a:path>
            </a:pathLst>
          </a:custGeom>
          <a:solidFill>
            <a:srgbClr val="E5E3E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4" name="object 604"/>
          <p:cNvSpPr/>
          <p:nvPr/>
        </p:nvSpPr>
        <p:spPr>
          <a:xfrm>
            <a:off x="4476265" y="6738291"/>
            <a:ext cx="147320" cy="120014"/>
          </a:xfrm>
          <a:custGeom>
            <a:avLst/>
            <a:gdLst/>
            <a:ahLst/>
            <a:cxnLst/>
            <a:rect l="l" t="t" r="r" b="b"/>
            <a:pathLst>
              <a:path w="147320" h="120015">
                <a:moveTo>
                  <a:pt x="79047" y="0"/>
                </a:moveTo>
                <a:lnTo>
                  <a:pt x="35968" y="10950"/>
                </a:lnTo>
                <a:lnTo>
                  <a:pt x="7880" y="39846"/>
                </a:lnTo>
                <a:lnTo>
                  <a:pt x="0" y="65809"/>
                </a:lnTo>
                <a:lnTo>
                  <a:pt x="1155" y="81922"/>
                </a:lnTo>
                <a:lnTo>
                  <a:pt x="4740" y="96643"/>
                </a:lnTo>
                <a:lnTo>
                  <a:pt x="10518" y="109811"/>
                </a:lnTo>
                <a:lnTo>
                  <a:pt x="17203" y="119709"/>
                </a:lnTo>
                <a:lnTo>
                  <a:pt x="130497" y="119709"/>
                </a:lnTo>
                <a:lnTo>
                  <a:pt x="133467" y="116271"/>
                </a:lnTo>
                <a:lnTo>
                  <a:pt x="140419" y="104279"/>
                </a:lnTo>
                <a:lnTo>
                  <a:pt x="145039" y="90994"/>
                </a:lnTo>
                <a:lnTo>
                  <a:pt x="147055" y="76693"/>
                </a:lnTo>
                <a:lnTo>
                  <a:pt x="145713" y="61510"/>
                </a:lnTo>
                <a:lnTo>
                  <a:pt x="127356" y="23759"/>
                </a:lnTo>
                <a:lnTo>
                  <a:pt x="92906" y="2418"/>
                </a:lnTo>
                <a:lnTo>
                  <a:pt x="79047" y="0"/>
                </a:lnTo>
              </a:path>
            </a:pathLst>
          </a:custGeom>
          <a:solidFill>
            <a:srgbClr val="E5E3E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5" name="object 605"/>
          <p:cNvSpPr/>
          <p:nvPr/>
        </p:nvSpPr>
        <p:spPr>
          <a:xfrm>
            <a:off x="4703910" y="6738072"/>
            <a:ext cx="147320" cy="120014"/>
          </a:xfrm>
          <a:custGeom>
            <a:avLst/>
            <a:gdLst/>
            <a:ahLst/>
            <a:cxnLst/>
            <a:rect l="l" t="t" r="r" b="b"/>
            <a:pathLst>
              <a:path w="147320" h="120015">
                <a:moveTo>
                  <a:pt x="73670" y="0"/>
                </a:moveTo>
                <a:lnTo>
                  <a:pt x="33345" y="11987"/>
                </a:lnTo>
                <a:lnTo>
                  <a:pt x="6619" y="43012"/>
                </a:lnTo>
                <a:lnTo>
                  <a:pt x="0" y="70615"/>
                </a:lnTo>
                <a:lnTo>
                  <a:pt x="1342" y="85794"/>
                </a:lnTo>
                <a:lnTo>
                  <a:pt x="5243" y="99824"/>
                </a:lnTo>
                <a:lnTo>
                  <a:pt x="11448" y="112481"/>
                </a:lnTo>
                <a:lnTo>
                  <a:pt x="17003" y="119927"/>
                </a:lnTo>
                <a:lnTo>
                  <a:pt x="130529" y="119927"/>
                </a:lnTo>
                <a:lnTo>
                  <a:pt x="131790" y="118627"/>
                </a:lnTo>
                <a:lnTo>
                  <a:pt x="139177" y="107407"/>
                </a:lnTo>
                <a:lnTo>
                  <a:pt x="144330" y="94929"/>
                </a:lnTo>
                <a:lnTo>
                  <a:pt x="147059" y="81440"/>
                </a:lnTo>
                <a:lnTo>
                  <a:pt x="145901" y="65335"/>
                </a:lnTo>
                <a:lnTo>
                  <a:pt x="128787" y="26007"/>
                </a:lnTo>
                <a:lnTo>
                  <a:pt x="96202" y="3563"/>
                </a:lnTo>
                <a:lnTo>
                  <a:pt x="73670" y="0"/>
                </a:lnTo>
                <a:close/>
              </a:path>
            </a:pathLst>
          </a:custGeom>
          <a:solidFill>
            <a:srgbClr val="E5E3E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6" name="object 606"/>
          <p:cNvSpPr/>
          <p:nvPr/>
        </p:nvSpPr>
        <p:spPr>
          <a:xfrm>
            <a:off x="4931939" y="6738072"/>
            <a:ext cx="147320" cy="120014"/>
          </a:xfrm>
          <a:custGeom>
            <a:avLst/>
            <a:gdLst/>
            <a:ahLst/>
            <a:cxnLst/>
            <a:rect l="l" t="t" r="r" b="b"/>
            <a:pathLst>
              <a:path w="147320" h="120015">
                <a:moveTo>
                  <a:pt x="73621" y="0"/>
                </a:moveTo>
                <a:lnTo>
                  <a:pt x="33322" y="11995"/>
                </a:lnTo>
                <a:lnTo>
                  <a:pt x="6608" y="43038"/>
                </a:lnTo>
                <a:lnTo>
                  <a:pt x="0" y="70656"/>
                </a:lnTo>
                <a:lnTo>
                  <a:pt x="1344" y="85831"/>
                </a:lnTo>
                <a:lnTo>
                  <a:pt x="5250" y="99859"/>
                </a:lnTo>
                <a:lnTo>
                  <a:pt x="11460" y="112514"/>
                </a:lnTo>
                <a:lnTo>
                  <a:pt x="16996" y="119927"/>
                </a:lnTo>
                <a:lnTo>
                  <a:pt x="130499" y="119927"/>
                </a:lnTo>
                <a:lnTo>
                  <a:pt x="131785" y="118598"/>
                </a:lnTo>
                <a:lnTo>
                  <a:pt x="139160" y="107367"/>
                </a:lnTo>
                <a:lnTo>
                  <a:pt x="144300" y="94878"/>
                </a:lnTo>
                <a:lnTo>
                  <a:pt x="147017" y="81378"/>
                </a:lnTo>
                <a:lnTo>
                  <a:pt x="145858" y="65285"/>
                </a:lnTo>
                <a:lnTo>
                  <a:pt x="128741" y="25978"/>
                </a:lnTo>
                <a:lnTo>
                  <a:pt x="96132" y="3550"/>
                </a:lnTo>
                <a:lnTo>
                  <a:pt x="73621" y="0"/>
                </a:lnTo>
                <a:close/>
              </a:path>
            </a:pathLst>
          </a:custGeom>
          <a:solidFill>
            <a:srgbClr val="E5E3E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7" name="object 607"/>
          <p:cNvSpPr/>
          <p:nvPr/>
        </p:nvSpPr>
        <p:spPr>
          <a:xfrm>
            <a:off x="5387896" y="6738072"/>
            <a:ext cx="147320" cy="120014"/>
          </a:xfrm>
          <a:custGeom>
            <a:avLst/>
            <a:gdLst/>
            <a:ahLst/>
            <a:cxnLst/>
            <a:rect l="l" t="t" r="r" b="b"/>
            <a:pathLst>
              <a:path w="147320" h="120015">
                <a:moveTo>
                  <a:pt x="73670" y="0"/>
                </a:moveTo>
                <a:lnTo>
                  <a:pt x="33345" y="11987"/>
                </a:lnTo>
                <a:lnTo>
                  <a:pt x="6619" y="43012"/>
                </a:lnTo>
                <a:lnTo>
                  <a:pt x="0" y="70615"/>
                </a:lnTo>
                <a:lnTo>
                  <a:pt x="1342" y="85794"/>
                </a:lnTo>
                <a:lnTo>
                  <a:pt x="5243" y="99824"/>
                </a:lnTo>
                <a:lnTo>
                  <a:pt x="11448" y="112481"/>
                </a:lnTo>
                <a:lnTo>
                  <a:pt x="17003" y="119927"/>
                </a:lnTo>
                <a:lnTo>
                  <a:pt x="130520" y="119927"/>
                </a:lnTo>
                <a:lnTo>
                  <a:pt x="131786" y="118622"/>
                </a:lnTo>
                <a:lnTo>
                  <a:pt x="139170" y="107400"/>
                </a:lnTo>
                <a:lnTo>
                  <a:pt x="144320" y="94921"/>
                </a:lnTo>
                <a:lnTo>
                  <a:pt x="147047" y="81430"/>
                </a:lnTo>
                <a:lnTo>
                  <a:pt x="145889" y="65326"/>
                </a:lnTo>
                <a:lnTo>
                  <a:pt x="128775" y="26000"/>
                </a:lnTo>
                <a:lnTo>
                  <a:pt x="96188" y="3559"/>
                </a:lnTo>
                <a:lnTo>
                  <a:pt x="73670" y="0"/>
                </a:lnTo>
                <a:close/>
              </a:path>
            </a:pathLst>
          </a:custGeom>
          <a:solidFill>
            <a:srgbClr val="E5E3E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8" name="object 608"/>
          <p:cNvSpPr/>
          <p:nvPr/>
        </p:nvSpPr>
        <p:spPr>
          <a:xfrm>
            <a:off x="5616205" y="6738285"/>
            <a:ext cx="147320" cy="120014"/>
          </a:xfrm>
          <a:custGeom>
            <a:avLst/>
            <a:gdLst/>
            <a:ahLst/>
            <a:cxnLst/>
            <a:rect l="l" t="t" r="r" b="b"/>
            <a:pathLst>
              <a:path w="147320" h="120015">
                <a:moveTo>
                  <a:pt x="78982" y="0"/>
                </a:moveTo>
                <a:lnTo>
                  <a:pt x="35936" y="10965"/>
                </a:lnTo>
                <a:lnTo>
                  <a:pt x="7865" y="39888"/>
                </a:lnTo>
                <a:lnTo>
                  <a:pt x="0" y="65871"/>
                </a:lnTo>
                <a:lnTo>
                  <a:pt x="1158" y="81973"/>
                </a:lnTo>
                <a:lnTo>
                  <a:pt x="4747" y="96686"/>
                </a:lnTo>
                <a:lnTo>
                  <a:pt x="10531" y="109848"/>
                </a:lnTo>
                <a:lnTo>
                  <a:pt x="17203" y="119714"/>
                </a:lnTo>
                <a:lnTo>
                  <a:pt x="130471" y="119714"/>
                </a:lnTo>
                <a:lnTo>
                  <a:pt x="133453" y="116257"/>
                </a:lnTo>
                <a:lnTo>
                  <a:pt x="140395" y="104258"/>
                </a:lnTo>
                <a:lnTo>
                  <a:pt x="145006" y="90966"/>
                </a:lnTo>
                <a:lnTo>
                  <a:pt x="147012" y="76658"/>
                </a:lnTo>
                <a:lnTo>
                  <a:pt x="145670" y="61479"/>
                </a:lnTo>
                <a:lnTo>
                  <a:pt x="127313" y="23733"/>
                </a:lnTo>
                <a:lnTo>
                  <a:pt x="92850" y="2407"/>
                </a:lnTo>
                <a:lnTo>
                  <a:pt x="78982" y="0"/>
                </a:lnTo>
              </a:path>
            </a:pathLst>
          </a:custGeom>
          <a:solidFill>
            <a:srgbClr val="E5E3E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9" name="object 609"/>
          <p:cNvSpPr/>
          <p:nvPr/>
        </p:nvSpPr>
        <p:spPr>
          <a:xfrm>
            <a:off x="5843899" y="6738072"/>
            <a:ext cx="147320" cy="120014"/>
          </a:xfrm>
          <a:custGeom>
            <a:avLst/>
            <a:gdLst/>
            <a:ahLst/>
            <a:cxnLst/>
            <a:rect l="l" t="t" r="r" b="b"/>
            <a:pathLst>
              <a:path w="147320" h="120015">
                <a:moveTo>
                  <a:pt x="73670" y="0"/>
                </a:moveTo>
                <a:lnTo>
                  <a:pt x="33345" y="11987"/>
                </a:lnTo>
                <a:lnTo>
                  <a:pt x="6619" y="43012"/>
                </a:lnTo>
                <a:lnTo>
                  <a:pt x="0" y="70615"/>
                </a:lnTo>
                <a:lnTo>
                  <a:pt x="1342" y="85794"/>
                </a:lnTo>
                <a:lnTo>
                  <a:pt x="5243" y="99824"/>
                </a:lnTo>
                <a:lnTo>
                  <a:pt x="11448" y="112481"/>
                </a:lnTo>
                <a:lnTo>
                  <a:pt x="17003" y="119927"/>
                </a:lnTo>
                <a:lnTo>
                  <a:pt x="130496" y="119927"/>
                </a:lnTo>
                <a:lnTo>
                  <a:pt x="131773" y="118609"/>
                </a:lnTo>
                <a:lnTo>
                  <a:pt x="139150" y="107382"/>
                </a:lnTo>
                <a:lnTo>
                  <a:pt x="144293" y="94898"/>
                </a:lnTo>
                <a:lnTo>
                  <a:pt x="147012" y="81401"/>
                </a:lnTo>
                <a:lnTo>
                  <a:pt x="145854" y="65299"/>
                </a:lnTo>
                <a:lnTo>
                  <a:pt x="128739" y="25976"/>
                </a:lnTo>
                <a:lnTo>
                  <a:pt x="96144" y="3546"/>
                </a:lnTo>
                <a:lnTo>
                  <a:pt x="73670" y="0"/>
                </a:lnTo>
                <a:close/>
              </a:path>
            </a:pathLst>
          </a:custGeom>
          <a:solidFill>
            <a:srgbClr val="E5E3E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0" name="object 610"/>
          <p:cNvSpPr/>
          <p:nvPr/>
        </p:nvSpPr>
        <p:spPr>
          <a:xfrm>
            <a:off x="6072168" y="6738280"/>
            <a:ext cx="147320" cy="120014"/>
          </a:xfrm>
          <a:custGeom>
            <a:avLst/>
            <a:gdLst/>
            <a:ahLst/>
            <a:cxnLst/>
            <a:rect l="l" t="t" r="r" b="b"/>
            <a:pathLst>
              <a:path w="147320" h="120015">
                <a:moveTo>
                  <a:pt x="78988" y="0"/>
                </a:moveTo>
                <a:lnTo>
                  <a:pt x="35955" y="10968"/>
                </a:lnTo>
                <a:lnTo>
                  <a:pt x="7872" y="39892"/>
                </a:lnTo>
                <a:lnTo>
                  <a:pt x="0" y="65875"/>
                </a:lnTo>
                <a:lnTo>
                  <a:pt x="1158" y="81969"/>
                </a:lnTo>
                <a:lnTo>
                  <a:pt x="4747" y="96675"/>
                </a:lnTo>
                <a:lnTo>
                  <a:pt x="10532" y="109832"/>
                </a:lnTo>
                <a:lnTo>
                  <a:pt x="17221" y="119720"/>
                </a:lnTo>
                <a:lnTo>
                  <a:pt x="130500" y="119720"/>
                </a:lnTo>
                <a:lnTo>
                  <a:pt x="133497" y="116243"/>
                </a:lnTo>
                <a:lnTo>
                  <a:pt x="140439" y="104237"/>
                </a:lnTo>
                <a:lnTo>
                  <a:pt x="145049" y="90938"/>
                </a:lnTo>
                <a:lnTo>
                  <a:pt x="147051" y="76623"/>
                </a:lnTo>
                <a:lnTo>
                  <a:pt x="145705" y="61447"/>
                </a:lnTo>
                <a:lnTo>
                  <a:pt x="127320" y="23707"/>
                </a:lnTo>
                <a:lnTo>
                  <a:pt x="92847" y="2397"/>
                </a:lnTo>
                <a:lnTo>
                  <a:pt x="78988" y="0"/>
                </a:lnTo>
              </a:path>
            </a:pathLst>
          </a:custGeom>
          <a:solidFill>
            <a:srgbClr val="E5E3E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1" name="object 611"/>
          <p:cNvSpPr txBox="1"/>
          <p:nvPr/>
        </p:nvSpPr>
        <p:spPr>
          <a:xfrm>
            <a:off x="519561" y="940485"/>
            <a:ext cx="11215239" cy="23083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algn="ctr">
              <a:lnSpc>
                <a:spcPts val="1800"/>
              </a:lnSpc>
              <a:defRPr/>
            </a:pPr>
            <a:r>
              <a:rPr lang="en-US" sz="2600" dirty="0">
                <a:solidFill>
                  <a:srgbClr val="003085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600" dirty="0">
                <a:solidFill>
                  <a:srgbClr val="003085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ПРЕДВАРИТЕЛЬНЫЙ </a:t>
            </a:r>
            <a:r>
              <a:rPr sz="2600" dirty="0">
                <a:solidFill>
                  <a:srgbClr val="003085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СПИСОК </a:t>
            </a:r>
            <a:r>
              <a:rPr lang="ru-RU" sz="2600" dirty="0">
                <a:solidFill>
                  <a:srgbClr val="003085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КЛЮЧЕВЫХ</a:t>
            </a:r>
            <a:r>
              <a:rPr sz="2600" dirty="0">
                <a:solidFill>
                  <a:srgbClr val="003085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 РЕГИОНОВ</a:t>
            </a:r>
            <a:r>
              <a:rPr lang="ru-RU" sz="2600" dirty="0">
                <a:solidFill>
                  <a:srgbClr val="003085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-ПАРТНЕРОВ В 2017 ГОДУ</a:t>
            </a:r>
            <a:endParaRPr sz="2600" dirty="0">
              <a:solidFill>
                <a:srgbClr val="003085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634" name="object 18"/>
          <p:cNvSpPr txBox="1"/>
          <p:nvPr/>
        </p:nvSpPr>
        <p:spPr>
          <a:xfrm>
            <a:off x="2257347" y="1597658"/>
            <a:ext cx="7172532" cy="487518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471488" lvl="0" indent="-457200">
              <a:lnSpc>
                <a:spcPct val="120000"/>
              </a:lnSpc>
              <a:spcBef>
                <a:spcPct val="0"/>
              </a:spcBef>
              <a:buAutoNum type="arabicPeriod"/>
            </a:pPr>
            <a:r>
              <a:rPr lang="ru-RU" sz="2400" dirty="0">
                <a:solidFill>
                  <a:srgbClr val="003085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Алтайский край совместно с Республикой Алтай;</a:t>
            </a:r>
          </a:p>
          <a:p>
            <a:pPr marL="471488" lvl="0" indent="-457200">
              <a:lnSpc>
                <a:spcPct val="120000"/>
              </a:lnSpc>
              <a:spcBef>
                <a:spcPct val="0"/>
              </a:spcBef>
              <a:buAutoNum type="arabicPeriod"/>
            </a:pPr>
            <a:r>
              <a:rPr lang="ru-RU" sz="2400" dirty="0">
                <a:solidFill>
                  <a:srgbClr val="003085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Иркутская область;</a:t>
            </a:r>
          </a:p>
          <a:p>
            <a:pPr marL="471488" indent="-457200">
              <a:lnSpc>
                <a:spcPct val="120000"/>
              </a:lnSpc>
              <a:spcBef>
                <a:spcPct val="0"/>
              </a:spcBef>
              <a:buFontTx/>
              <a:buAutoNum type="arabicPeriod"/>
            </a:pPr>
            <a:r>
              <a:rPr lang="ru-RU" sz="2400" dirty="0">
                <a:solidFill>
                  <a:srgbClr val="003085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Калужская область; </a:t>
            </a:r>
          </a:p>
          <a:p>
            <a:pPr marL="471488" indent="-457200">
              <a:lnSpc>
                <a:spcPct val="120000"/>
              </a:lnSpc>
              <a:spcBef>
                <a:spcPct val="0"/>
              </a:spcBef>
              <a:buFontTx/>
              <a:buAutoNum type="arabicPeriod"/>
            </a:pPr>
            <a:r>
              <a:rPr lang="ru-RU" sz="2400" dirty="0">
                <a:solidFill>
                  <a:srgbClr val="003085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Курская область; </a:t>
            </a:r>
          </a:p>
          <a:p>
            <a:pPr marL="471488" indent="-457200">
              <a:lnSpc>
                <a:spcPct val="120000"/>
              </a:lnSpc>
              <a:spcBef>
                <a:spcPct val="0"/>
              </a:spcBef>
              <a:buFontTx/>
              <a:buAutoNum type="arabicPeriod"/>
            </a:pPr>
            <a:r>
              <a:rPr lang="ru-RU" sz="2400" dirty="0">
                <a:solidFill>
                  <a:srgbClr val="003085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Оренбургская область;</a:t>
            </a:r>
          </a:p>
          <a:p>
            <a:pPr marL="471488" indent="-457200">
              <a:lnSpc>
                <a:spcPct val="120000"/>
              </a:lnSpc>
              <a:spcBef>
                <a:spcPct val="0"/>
              </a:spcBef>
              <a:buFontTx/>
              <a:buAutoNum type="arabicPeriod"/>
            </a:pPr>
            <a:r>
              <a:rPr lang="ru-RU" sz="2400" dirty="0">
                <a:solidFill>
                  <a:srgbClr val="003085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Республика Марий Эл;</a:t>
            </a:r>
          </a:p>
          <a:p>
            <a:pPr marL="471488" indent="-457200">
              <a:lnSpc>
                <a:spcPct val="120000"/>
              </a:lnSpc>
              <a:spcBef>
                <a:spcPct val="0"/>
              </a:spcBef>
              <a:buFontTx/>
              <a:buAutoNum type="arabicPeriod"/>
            </a:pPr>
            <a:r>
              <a:rPr lang="ru-RU" sz="2400" dirty="0">
                <a:solidFill>
                  <a:srgbClr val="003085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Ростовская область;</a:t>
            </a:r>
          </a:p>
          <a:p>
            <a:pPr marL="471488" indent="-457200">
              <a:lnSpc>
                <a:spcPct val="120000"/>
              </a:lnSpc>
              <a:spcBef>
                <a:spcPct val="0"/>
              </a:spcBef>
              <a:buFontTx/>
              <a:buAutoNum type="arabicPeriod"/>
            </a:pPr>
            <a:r>
              <a:rPr lang="ru-RU" sz="2400" dirty="0">
                <a:solidFill>
                  <a:srgbClr val="003085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Смоленская область;</a:t>
            </a:r>
          </a:p>
          <a:p>
            <a:pPr marL="471488" indent="-457200">
              <a:lnSpc>
                <a:spcPct val="120000"/>
              </a:lnSpc>
              <a:spcBef>
                <a:spcPct val="0"/>
              </a:spcBef>
              <a:buFontTx/>
              <a:buAutoNum type="arabicPeriod"/>
            </a:pPr>
            <a:r>
              <a:rPr lang="ru-RU" sz="2400" dirty="0">
                <a:solidFill>
                  <a:srgbClr val="003085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Тульская область;</a:t>
            </a:r>
          </a:p>
          <a:p>
            <a:pPr marL="471488" indent="-457200">
              <a:lnSpc>
                <a:spcPct val="120000"/>
              </a:lnSpc>
              <a:spcBef>
                <a:spcPct val="0"/>
              </a:spcBef>
              <a:buFontTx/>
              <a:buAutoNum type="arabicPeriod"/>
            </a:pPr>
            <a:r>
              <a:rPr lang="ru-RU" sz="2400" dirty="0">
                <a:solidFill>
                  <a:srgbClr val="003085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Тюменская область;</a:t>
            </a:r>
          </a:p>
          <a:p>
            <a:pPr marL="471488" indent="-457200">
              <a:lnSpc>
                <a:spcPct val="120000"/>
              </a:lnSpc>
              <a:spcBef>
                <a:spcPct val="0"/>
              </a:spcBef>
              <a:buFontTx/>
              <a:buAutoNum type="arabicPeriod"/>
            </a:pPr>
            <a:r>
              <a:rPr lang="ru-RU" sz="2400" dirty="0">
                <a:solidFill>
                  <a:srgbClr val="003085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Ульяновская область.</a:t>
            </a:r>
          </a:p>
        </p:txBody>
      </p:sp>
    </p:spTree>
    <p:extLst>
      <p:ext uri="{BB962C8B-B14F-4D97-AF65-F5344CB8AC3E}">
        <p14:creationId xmlns:p14="http://schemas.microsoft.com/office/powerpoint/2010/main" val="195209670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Изображение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175"/>
            <a:ext cx="12188825" cy="685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bject 2"/>
          <p:cNvSpPr/>
          <p:nvPr/>
        </p:nvSpPr>
        <p:spPr>
          <a:xfrm>
            <a:off x="10314089" y="0"/>
            <a:ext cx="934059" cy="94048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 txBox="1"/>
          <p:nvPr/>
        </p:nvSpPr>
        <p:spPr>
          <a:xfrm>
            <a:off x="228600" y="1063485"/>
            <a:ext cx="11582400" cy="4616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algn="ctr">
              <a:lnSpc>
                <a:spcPts val="1800"/>
              </a:lnSpc>
              <a:defRPr/>
            </a:pPr>
            <a:r>
              <a:rPr lang="ru-RU" sz="2600" dirty="0">
                <a:solidFill>
                  <a:srgbClr val="003085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ИНТЕГРАЦИЯ РЕГИОНАЛЬНЫХ ОРГАНИЗАЦИЙ В МОДЕЛЬ НСК: ПОШАГОВАЯ ИНСТРУКЦИЯ</a:t>
            </a:r>
            <a:endParaRPr sz="2600" dirty="0">
              <a:solidFill>
                <a:srgbClr val="003085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685800" y="1665083"/>
            <a:ext cx="10746474" cy="443198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7188" indent="-342900" algn="just">
              <a:lnSpc>
                <a:spcPct val="120000"/>
              </a:lnSpc>
              <a:spcBef>
                <a:spcPct val="0"/>
              </a:spcBef>
              <a:buAutoNum type="arabicPeriod"/>
            </a:pPr>
            <a:r>
              <a:rPr lang="ru-RU" sz="2000" dirty="0">
                <a:solidFill>
                  <a:srgbClr val="003085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Изучение нормативно-правовых документов, регламентирующих функционирование НСК в регионах, в </a:t>
            </a:r>
            <a:r>
              <a:rPr lang="ru-RU" sz="2000" dirty="0" err="1">
                <a:solidFill>
                  <a:srgbClr val="003085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т.ч</a:t>
            </a:r>
            <a:r>
              <a:rPr lang="ru-RU" sz="2000" dirty="0">
                <a:solidFill>
                  <a:srgbClr val="003085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. Модель взаимодействия Национального совета с партнерами в субъектах Российской Федерации;</a:t>
            </a:r>
          </a:p>
          <a:p>
            <a:pPr marL="357188" indent="-342900" algn="just">
              <a:lnSpc>
                <a:spcPct val="120000"/>
              </a:lnSpc>
              <a:spcBef>
                <a:spcPct val="0"/>
              </a:spcBef>
              <a:buAutoNum type="arabicPeriod"/>
            </a:pPr>
            <a:r>
              <a:rPr lang="ru-RU" sz="2000" dirty="0">
                <a:solidFill>
                  <a:srgbClr val="003085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Ответ на письмо Председателя Национального совета при Президенте Российской Федерации по профессиональным квалификациям от 19 января 2016 г. № НСПК-03/01 (ответ от руководителя уровня не ниже заместителя председателя правительства субъекта Российской Федерации);</a:t>
            </a:r>
          </a:p>
          <a:p>
            <a:pPr marL="357188" indent="-342900" algn="just">
              <a:lnSpc>
                <a:spcPct val="120000"/>
              </a:lnSpc>
              <a:spcBef>
                <a:spcPct val="0"/>
              </a:spcBef>
              <a:buAutoNum type="arabicPeriod"/>
            </a:pPr>
            <a:r>
              <a:rPr lang="ru-RU" sz="2000" dirty="0">
                <a:solidFill>
                  <a:srgbClr val="003085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Приведение региональных условий в соответствие с требованиями Модели (при необходимости): создание / наделение полномочиями Координационного органа, введение не менее 50 % работодателей в состав коллегиального органа управления РМЦ и др.;</a:t>
            </a:r>
          </a:p>
          <a:p>
            <a:pPr marL="357188" indent="-342900" algn="just">
              <a:lnSpc>
                <a:spcPct val="120000"/>
              </a:lnSpc>
              <a:spcBef>
                <a:spcPct val="0"/>
              </a:spcBef>
              <a:buAutoNum type="arabicPeriod"/>
            </a:pPr>
            <a:r>
              <a:rPr lang="ru-RU" sz="2000" dirty="0">
                <a:solidFill>
                  <a:srgbClr val="003085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Подписание соглашения о взаимодействии между НАРК и РМЦ;</a:t>
            </a:r>
          </a:p>
          <a:p>
            <a:pPr marL="357188" indent="-342900" algn="just">
              <a:lnSpc>
                <a:spcPct val="120000"/>
              </a:lnSpc>
              <a:spcBef>
                <a:spcPct val="0"/>
              </a:spcBef>
              <a:buAutoNum type="arabicPeriod"/>
            </a:pPr>
            <a:r>
              <a:rPr lang="ru-RU" sz="2000" dirty="0">
                <a:solidFill>
                  <a:srgbClr val="003085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Совместная работа с НАРК.</a:t>
            </a:r>
          </a:p>
        </p:txBody>
      </p:sp>
    </p:spTree>
    <p:extLst>
      <p:ext uri="{BB962C8B-B14F-4D97-AF65-F5344CB8AC3E}">
        <p14:creationId xmlns:p14="http://schemas.microsoft.com/office/powerpoint/2010/main" val="291086355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" name="Изображение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88825" cy="685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bject 2"/>
          <p:cNvSpPr/>
          <p:nvPr/>
        </p:nvSpPr>
        <p:spPr>
          <a:xfrm>
            <a:off x="10314089" y="0"/>
            <a:ext cx="934059" cy="94048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6793036" y="3686997"/>
            <a:ext cx="0" cy="92710"/>
          </a:xfrm>
          <a:custGeom>
            <a:avLst/>
            <a:gdLst/>
            <a:ahLst/>
            <a:cxnLst/>
            <a:rect l="l" t="t" r="r" b="b"/>
            <a:pathLst>
              <a:path h="92710">
                <a:moveTo>
                  <a:pt x="0" y="0"/>
                </a:moveTo>
                <a:lnTo>
                  <a:pt x="0" y="92426"/>
                </a:lnTo>
              </a:path>
            </a:pathLst>
          </a:custGeom>
          <a:ln w="9450">
            <a:solidFill>
              <a:srgbClr val="E5E3E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6810834" y="3236405"/>
            <a:ext cx="15875" cy="95885"/>
          </a:xfrm>
          <a:custGeom>
            <a:avLst/>
            <a:gdLst/>
            <a:ahLst/>
            <a:cxnLst/>
            <a:rect l="l" t="t" r="r" b="b"/>
            <a:pathLst>
              <a:path w="15875" h="95885">
                <a:moveTo>
                  <a:pt x="15595" y="0"/>
                </a:moveTo>
                <a:lnTo>
                  <a:pt x="15316" y="1574"/>
                </a:lnTo>
                <a:lnTo>
                  <a:pt x="152" y="94526"/>
                </a:lnTo>
                <a:lnTo>
                  <a:pt x="0" y="95554"/>
                </a:lnTo>
                <a:lnTo>
                  <a:pt x="1630" y="86906"/>
                </a:lnTo>
                <a:lnTo>
                  <a:pt x="12526" y="20363"/>
                </a:lnTo>
                <a:lnTo>
                  <a:pt x="15595" y="622"/>
                </a:lnTo>
                <a:lnTo>
                  <a:pt x="15595" y="0"/>
                </a:lnTo>
                <a:close/>
              </a:path>
            </a:pathLst>
          </a:custGeom>
          <a:solidFill>
            <a:srgbClr val="E5E3E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6847465" y="3048791"/>
            <a:ext cx="20320" cy="88265"/>
          </a:xfrm>
          <a:custGeom>
            <a:avLst/>
            <a:gdLst/>
            <a:ahLst/>
            <a:cxnLst/>
            <a:rect l="l" t="t" r="r" b="b"/>
            <a:pathLst>
              <a:path w="20320" h="88264">
                <a:moveTo>
                  <a:pt x="20249" y="0"/>
                </a:moveTo>
                <a:lnTo>
                  <a:pt x="9644" y="41747"/>
                </a:lnTo>
                <a:lnTo>
                  <a:pt x="186" y="84244"/>
                </a:lnTo>
                <a:lnTo>
                  <a:pt x="0" y="87758"/>
                </a:lnTo>
                <a:lnTo>
                  <a:pt x="3580" y="73805"/>
                </a:lnTo>
                <a:lnTo>
                  <a:pt x="12778" y="35349"/>
                </a:lnTo>
                <a:lnTo>
                  <a:pt x="20325" y="457"/>
                </a:lnTo>
                <a:lnTo>
                  <a:pt x="20249" y="0"/>
                </a:lnTo>
                <a:close/>
              </a:path>
            </a:pathLst>
          </a:custGeom>
          <a:solidFill>
            <a:srgbClr val="E5E3E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6798990" y="3363576"/>
            <a:ext cx="12700" cy="97155"/>
          </a:xfrm>
          <a:custGeom>
            <a:avLst/>
            <a:gdLst/>
            <a:ahLst/>
            <a:cxnLst/>
            <a:rect l="l" t="t" r="r" b="b"/>
            <a:pathLst>
              <a:path w="12700" h="97154">
                <a:moveTo>
                  <a:pt x="12178" y="0"/>
                </a:moveTo>
                <a:lnTo>
                  <a:pt x="3737" y="46919"/>
                </a:lnTo>
                <a:lnTo>
                  <a:pt x="0" y="90770"/>
                </a:lnTo>
                <a:lnTo>
                  <a:pt x="354" y="97129"/>
                </a:lnTo>
                <a:lnTo>
                  <a:pt x="8868" y="50253"/>
                </a:lnTo>
                <a:lnTo>
                  <a:pt x="12483" y="8703"/>
                </a:lnTo>
                <a:lnTo>
                  <a:pt x="12355" y="685"/>
                </a:lnTo>
                <a:lnTo>
                  <a:pt x="12178" y="0"/>
                </a:lnTo>
                <a:close/>
              </a:path>
            </a:pathLst>
          </a:custGeom>
          <a:solidFill>
            <a:srgbClr val="E5E3E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6798408" y="3487489"/>
            <a:ext cx="11430" cy="91440"/>
          </a:xfrm>
          <a:custGeom>
            <a:avLst/>
            <a:gdLst/>
            <a:ahLst/>
            <a:cxnLst/>
            <a:rect l="l" t="t" r="r" b="b"/>
            <a:pathLst>
              <a:path w="11429" h="91439">
                <a:moveTo>
                  <a:pt x="8957" y="0"/>
                </a:moveTo>
                <a:lnTo>
                  <a:pt x="466" y="50907"/>
                </a:lnTo>
                <a:lnTo>
                  <a:pt x="0" y="67004"/>
                </a:lnTo>
                <a:lnTo>
                  <a:pt x="438" y="80462"/>
                </a:lnTo>
                <a:lnTo>
                  <a:pt x="1949" y="89268"/>
                </a:lnTo>
                <a:lnTo>
                  <a:pt x="4696" y="91407"/>
                </a:lnTo>
                <a:lnTo>
                  <a:pt x="7404" y="76010"/>
                </a:lnTo>
                <a:lnTo>
                  <a:pt x="8918" y="63093"/>
                </a:lnTo>
                <a:lnTo>
                  <a:pt x="10003" y="50205"/>
                </a:lnTo>
                <a:lnTo>
                  <a:pt x="10862" y="35237"/>
                </a:lnTo>
                <a:lnTo>
                  <a:pt x="11210" y="20780"/>
                </a:lnTo>
                <a:lnTo>
                  <a:pt x="10835" y="8666"/>
                </a:lnTo>
                <a:lnTo>
                  <a:pt x="9528" y="723"/>
                </a:lnTo>
                <a:lnTo>
                  <a:pt x="9302" y="392"/>
                </a:lnTo>
                <a:lnTo>
                  <a:pt x="8957" y="0"/>
                </a:lnTo>
                <a:close/>
              </a:path>
            </a:pathLst>
          </a:custGeom>
          <a:solidFill>
            <a:srgbClr val="E5E3E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9353700" y="5228666"/>
            <a:ext cx="92075" cy="78105"/>
          </a:xfrm>
          <a:custGeom>
            <a:avLst/>
            <a:gdLst/>
            <a:ahLst/>
            <a:cxnLst/>
            <a:rect l="l" t="t" r="r" b="b"/>
            <a:pathLst>
              <a:path w="92075" h="78104">
                <a:moveTo>
                  <a:pt x="30984" y="0"/>
                </a:moveTo>
                <a:lnTo>
                  <a:pt x="161" y="30548"/>
                </a:lnTo>
                <a:lnTo>
                  <a:pt x="0" y="41103"/>
                </a:lnTo>
                <a:lnTo>
                  <a:pt x="3101" y="51705"/>
                </a:lnTo>
                <a:lnTo>
                  <a:pt x="9589" y="61791"/>
                </a:lnTo>
                <a:lnTo>
                  <a:pt x="19350" y="70053"/>
                </a:lnTo>
                <a:lnTo>
                  <a:pt x="30441" y="75368"/>
                </a:lnTo>
                <a:lnTo>
                  <a:pt x="42228" y="77879"/>
                </a:lnTo>
                <a:lnTo>
                  <a:pt x="54076" y="77728"/>
                </a:lnTo>
                <a:lnTo>
                  <a:pt x="89379" y="53343"/>
                </a:lnTo>
                <a:lnTo>
                  <a:pt x="92008" y="42014"/>
                </a:lnTo>
                <a:lnTo>
                  <a:pt x="91961" y="41103"/>
                </a:lnTo>
                <a:lnTo>
                  <a:pt x="68265" y="6754"/>
                </a:lnTo>
                <a:lnTo>
                  <a:pt x="30984" y="0"/>
                </a:lnTo>
                <a:close/>
              </a:path>
            </a:pathLst>
          </a:custGeom>
          <a:solidFill>
            <a:srgbClr val="E5E3E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9365834" y="5385814"/>
            <a:ext cx="88265" cy="75565"/>
          </a:xfrm>
          <a:custGeom>
            <a:avLst/>
            <a:gdLst/>
            <a:ahLst/>
            <a:cxnLst/>
            <a:rect l="l" t="t" r="r" b="b"/>
            <a:pathLst>
              <a:path w="88265" h="75564">
                <a:moveTo>
                  <a:pt x="37977" y="0"/>
                </a:moveTo>
                <a:lnTo>
                  <a:pt x="1913" y="23144"/>
                </a:lnTo>
                <a:lnTo>
                  <a:pt x="0" y="32948"/>
                </a:lnTo>
                <a:lnTo>
                  <a:pt x="1260" y="43527"/>
                </a:lnTo>
                <a:lnTo>
                  <a:pt x="36638" y="74857"/>
                </a:lnTo>
                <a:lnTo>
                  <a:pt x="48685" y="75349"/>
                </a:lnTo>
                <a:lnTo>
                  <a:pt x="60266" y="73205"/>
                </a:lnTo>
                <a:lnTo>
                  <a:pt x="87834" y="41367"/>
                </a:lnTo>
                <a:lnTo>
                  <a:pt x="87885" y="39153"/>
                </a:lnTo>
                <a:lnTo>
                  <a:pt x="85977" y="28917"/>
                </a:lnTo>
                <a:lnTo>
                  <a:pt x="80360" y="18627"/>
                </a:lnTo>
                <a:lnTo>
                  <a:pt x="70707" y="9540"/>
                </a:lnTo>
                <a:lnTo>
                  <a:pt x="56689" y="2912"/>
                </a:lnTo>
                <a:lnTo>
                  <a:pt x="37977" y="0"/>
                </a:lnTo>
                <a:close/>
              </a:path>
            </a:pathLst>
          </a:custGeom>
          <a:solidFill>
            <a:srgbClr val="E5E3E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 txBox="1"/>
          <p:nvPr/>
        </p:nvSpPr>
        <p:spPr>
          <a:xfrm>
            <a:off x="381000" y="902038"/>
            <a:ext cx="11277600" cy="26109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algn="ctr">
              <a:lnSpc>
                <a:spcPts val="1800"/>
              </a:lnSpc>
              <a:defRPr/>
            </a:pPr>
            <a:r>
              <a:rPr lang="ru-RU" sz="2600" dirty="0">
                <a:solidFill>
                  <a:srgbClr val="003085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КОНТАКТЫ</a:t>
            </a:r>
            <a:endParaRPr sz="2600" dirty="0">
              <a:solidFill>
                <a:srgbClr val="003085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685800" y="1308526"/>
            <a:ext cx="11049000" cy="443198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20000"/>
              </a:lnSpc>
              <a:spcBef>
                <a:spcPct val="0"/>
              </a:spcBef>
            </a:pPr>
            <a:r>
              <a:rPr lang="ru-RU" sz="2000" dirty="0">
                <a:solidFill>
                  <a:srgbClr val="003085"/>
                </a:solidFill>
                <a:cs typeface="Arial" panose="020B0604020202020204" pitchFamily="34" charset="0"/>
              </a:rPr>
              <a:t>ЮРГЕЛАС </a:t>
            </a:r>
          </a:p>
          <a:p>
            <a:pPr>
              <a:lnSpc>
                <a:spcPct val="120000"/>
              </a:lnSpc>
              <a:spcBef>
                <a:spcPct val="0"/>
              </a:spcBef>
            </a:pPr>
            <a:r>
              <a:rPr lang="ru-RU" sz="2000" dirty="0">
                <a:solidFill>
                  <a:srgbClr val="003085"/>
                </a:solidFill>
                <a:cs typeface="Arial" panose="020B0604020202020204" pitchFamily="34" charset="0"/>
              </a:rPr>
              <a:t>МАРИЯ ВЛАДИМИРОВНА,</a:t>
            </a:r>
          </a:p>
          <a:p>
            <a:pPr>
              <a:lnSpc>
                <a:spcPct val="120000"/>
              </a:lnSpc>
              <a:spcBef>
                <a:spcPct val="0"/>
              </a:spcBef>
            </a:pPr>
            <a:r>
              <a:rPr lang="ru-RU" sz="2000" dirty="0">
                <a:solidFill>
                  <a:srgbClr val="003085"/>
                </a:solidFill>
                <a:cs typeface="Arial" panose="020B0604020202020204" pitchFamily="34" charset="0"/>
              </a:rPr>
              <a:t>Заместитель генерального директора НАРК</a:t>
            </a:r>
          </a:p>
          <a:p>
            <a:pPr>
              <a:lnSpc>
                <a:spcPct val="120000"/>
              </a:lnSpc>
              <a:spcBef>
                <a:spcPct val="0"/>
              </a:spcBef>
            </a:pPr>
            <a:r>
              <a:rPr lang="en-US" sz="2000" dirty="0">
                <a:solidFill>
                  <a:srgbClr val="003085"/>
                </a:solidFill>
                <a:cs typeface="Arial" panose="020B0604020202020204" pitchFamily="34" charset="0"/>
                <a:hlinkClick r:id="rId5"/>
              </a:rPr>
              <a:t>myurgelas@nark.ru</a:t>
            </a:r>
            <a:endParaRPr lang="ru-RU" sz="2000" dirty="0">
              <a:solidFill>
                <a:srgbClr val="003085"/>
              </a:solidFill>
              <a:cs typeface="Arial" panose="020B0604020202020204" pitchFamily="34" charset="0"/>
            </a:endParaRPr>
          </a:p>
          <a:p>
            <a:pPr>
              <a:lnSpc>
                <a:spcPct val="120000"/>
              </a:lnSpc>
              <a:spcBef>
                <a:spcPct val="0"/>
              </a:spcBef>
            </a:pPr>
            <a:r>
              <a:rPr lang="ru-RU" sz="2000" dirty="0">
                <a:solidFill>
                  <a:srgbClr val="003085"/>
                </a:solidFill>
                <a:cs typeface="Arial" panose="020B0604020202020204" pitchFamily="34" charset="0"/>
              </a:rPr>
              <a:t>+7 (495) 966</a:t>
            </a:r>
            <a:r>
              <a:rPr lang="en-US" sz="2000" dirty="0">
                <a:solidFill>
                  <a:srgbClr val="003085"/>
                </a:solidFill>
                <a:cs typeface="Arial" panose="020B0604020202020204" pitchFamily="34" charset="0"/>
              </a:rPr>
              <a:t> </a:t>
            </a:r>
            <a:r>
              <a:rPr lang="ru-RU" sz="2000" dirty="0">
                <a:solidFill>
                  <a:srgbClr val="003085"/>
                </a:solidFill>
                <a:cs typeface="Arial" panose="020B0604020202020204" pitchFamily="34" charset="0"/>
              </a:rPr>
              <a:t>16</a:t>
            </a:r>
            <a:r>
              <a:rPr lang="en-US" sz="2000" dirty="0">
                <a:solidFill>
                  <a:srgbClr val="003085"/>
                </a:solidFill>
                <a:cs typeface="Arial" panose="020B0604020202020204" pitchFamily="34" charset="0"/>
              </a:rPr>
              <a:t> </a:t>
            </a:r>
            <a:r>
              <a:rPr lang="ru-RU" sz="2000" dirty="0">
                <a:solidFill>
                  <a:srgbClr val="003085"/>
                </a:solidFill>
                <a:cs typeface="Arial" panose="020B0604020202020204" pitchFamily="34" charset="0"/>
              </a:rPr>
              <a:t>86</a:t>
            </a:r>
            <a:r>
              <a:rPr lang="en-US" sz="2000" dirty="0">
                <a:solidFill>
                  <a:srgbClr val="003085"/>
                </a:solidFill>
                <a:cs typeface="Arial" panose="020B0604020202020204" pitchFamily="34" charset="0"/>
              </a:rPr>
              <a:t> (</a:t>
            </a:r>
            <a:r>
              <a:rPr lang="ru-RU" sz="2000" dirty="0">
                <a:solidFill>
                  <a:srgbClr val="003085"/>
                </a:solidFill>
                <a:cs typeface="Arial" panose="020B0604020202020204" pitchFamily="34" charset="0"/>
              </a:rPr>
              <a:t>доб. 1011)</a:t>
            </a:r>
          </a:p>
          <a:p>
            <a:pPr>
              <a:lnSpc>
                <a:spcPct val="120000"/>
              </a:lnSpc>
              <a:spcBef>
                <a:spcPct val="0"/>
              </a:spcBef>
            </a:pPr>
            <a:r>
              <a:rPr lang="ru-RU" sz="2000" dirty="0">
                <a:solidFill>
                  <a:srgbClr val="003085"/>
                </a:solidFill>
                <a:cs typeface="Arial" panose="020B0604020202020204" pitchFamily="34" charset="0"/>
              </a:rPr>
              <a:t>+7 (964) 516 38 64</a:t>
            </a:r>
          </a:p>
          <a:p>
            <a:pPr>
              <a:lnSpc>
                <a:spcPct val="120000"/>
              </a:lnSpc>
              <a:spcBef>
                <a:spcPct val="0"/>
              </a:spcBef>
            </a:pPr>
            <a:endParaRPr lang="ru-RU" sz="2000" dirty="0">
              <a:solidFill>
                <a:srgbClr val="003085"/>
              </a:solidFill>
              <a:cs typeface="Arial" panose="020B0604020202020204" pitchFamily="34" charset="0"/>
            </a:endParaRPr>
          </a:p>
          <a:p>
            <a:pPr>
              <a:lnSpc>
                <a:spcPct val="120000"/>
              </a:lnSpc>
              <a:spcBef>
                <a:spcPct val="0"/>
              </a:spcBef>
            </a:pPr>
            <a:r>
              <a:rPr lang="ru-RU" sz="2000" dirty="0">
                <a:solidFill>
                  <a:srgbClr val="003085"/>
                </a:solidFill>
                <a:cs typeface="Arial" panose="020B0604020202020204" pitchFamily="34" charset="0"/>
              </a:rPr>
              <a:t>МИТРОФАНОВ</a:t>
            </a:r>
          </a:p>
          <a:p>
            <a:pPr>
              <a:lnSpc>
                <a:spcPct val="120000"/>
              </a:lnSpc>
              <a:spcBef>
                <a:spcPct val="0"/>
              </a:spcBef>
            </a:pPr>
            <a:r>
              <a:rPr lang="ru-RU" sz="2000" dirty="0">
                <a:solidFill>
                  <a:srgbClr val="003085"/>
                </a:solidFill>
                <a:cs typeface="Arial" panose="020B0604020202020204" pitchFamily="34" charset="0"/>
              </a:rPr>
              <a:t>ИВАН АЛЕКСАНДРОВИЧ,</a:t>
            </a:r>
          </a:p>
          <a:p>
            <a:pPr>
              <a:lnSpc>
                <a:spcPct val="120000"/>
              </a:lnSpc>
              <a:spcBef>
                <a:spcPct val="0"/>
              </a:spcBef>
            </a:pPr>
            <a:r>
              <a:rPr lang="ru-RU" sz="2000" dirty="0">
                <a:solidFill>
                  <a:srgbClr val="003085"/>
                </a:solidFill>
                <a:cs typeface="Arial" panose="020B0604020202020204" pitchFamily="34" charset="0"/>
              </a:rPr>
              <a:t>Руководитель департамента регионального развития НАРК</a:t>
            </a:r>
          </a:p>
          <a:p>
            <a:pPr>
              <a:lnSpc>
                <a:spcPct val="120000"/>
              </a:lnSpc>
              <a:spcBef>
                <a:spcPct val="0"/>
              </a:spcBef>
            </a:pPr>
            <a:r>
              <a:rPr lang="ru-RU" sz="2000" u="sng" dirty="0">
                <a:hlinkClick r:id="rId6"/>
              </a:rPr>
              <a:t>imitrofanov@nark.ru</a:t>
            </a:r>
            <a:endParaRPr lang="ru-RU" sz="2000" dirty="0">
              <a:solidFill>
                <a:srgbClr val="003085"/>
              </a:solidFill>
              <a:cs typeface="Arial" panose="020B0604020202020204" pitchFamily="34" charset="0"/>
            </a:endParaRPr>
          </a:p>
          <a:p>
            <a:pPr>
              <a:lnSpc>
                <a:spcPct val="120000"/>
              </a:lnSpc>
              <a:spcBef>
                <a:spcPct val="0"/>
              </a:spcBef>
            </a:pPr>
            <a:r>
              <a:rPr lang="ru-RU" sz="2000" dirty="0">
                <a:solidFill>
                  <a:srgbClr val="003085"/>
                </a:solidFill>
                <a:cs typeface="Arial" panose="020B0604020202020204" pitchFamily="34" charset="0"/>
              </a:rPr>
              <a:t>+7 (495) 966</a:t>
            </a:r>
            <a:r>
              <a:rPr lang="en-US" sz="2000" dirty="0">
                <a:solidFill>
                  <a:srgbClr val="003085"/>
                </a:solidFill>
                <a:cs typeface="Arial" panose="020B0604020202020204" pitchFamily="34" charset="0"/>
              </a:rPr>
              <a:t> </a:t>
            </a:r>
            <a:r>
              <a:rPr lang="ru-RU" sz="2000" dirty="0">
                <a:solidFill>
                  <a:srgbClr val="003085"/>
                </a:solidFill>
                <a:cs typeface="Arial" panose="020B0604020202020204" pitchFamily="34" charset="0"/>
              </a:rPr>
              <a:t>16</a:t>
            </a:r>
            <a:r>
              <a:rPr lang="en-US" sz="2000" dirty="0">
                <a:solidFill>
                  <a:srgbClr val="003085"/>
                </a:solidFill>
                <a:cs typeface="Arial" panose="020B0604020202020204" pitchFamily="34" charset="0"/>
              </a:rPr>
              <a:t> </a:t>
            </a:r>
            <a:r>
              <a:rPr lang="ru-RU" sz="2000" dirty="0">
                <a:solidFill>
                  <a:srgbClr val="003085"/>
                </a:solidFill>
                <a:cs typeface="Arial" panose="020B0604020202020204" pitchFamily="34" charset="0"/>
              </a:rPr>
              <a:t>86</a:t>
            </a:r>
            <a:r>
              <a:rPr lang="en-US" sz="2000" dirty="0">
                <a:solidFill>
                  <a:srgbClr val="003085"/>
                </a:solidFill>
                <a:cs typeface="Arial" panose="020B0604020202020204" pitchFamily="34" charset="0"/>
              </a:rPr>
              <a:t> (</a:t>
            </a:r>
            <a:r>
              <a:rPr lang="ru-RU" sz="2000" dirty="0">
                <a:solidFill>
                  <a:srgbClr val="003085"/>
                </a:solidFill>
                <a:cs typeface="Arial" panose="020B0604020202020204" pitchFamily="34" charset="0"/>
              </a:rPr>
              <a:t>доб. 1006)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6553200" y="1308526"/>
            <a:ext cx="6096000" cy="3317831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20000"/>
              </a:lnSpc>
              <a:spcBef>
                <a:spcPct val="0"/>
              </a:spcBef>
            </a:pPr>
            <a:r>
              <a:rPr lang="ru-RU" sz="2000" dirty="0">
                <a:solidFill>
                  <a:srgbClr val="003085"/>
                </a:solidFill>
                <a:cs typeface="Arial" panose="020B0604020202020204" pitchFamily="34" charset="0"/>
              </a:rPr>
              <a:t>ХУСЯИНШИН </a:t>
            </a:r>
          </a:p>
          <a:p>
            <a:pPr>
              <a:lnSpc>
                <a:spcPct val="120000"/>
              </a:lnSpc>
              <a:spcBef>
                <a:spcPct val="0"/>
              </a:spcBef>
            </a:pPr>
            <a:r>
              <a:rPr lang="ru-RU" sz="2000" dirty="0">
                <a:solidFill>
                  <a:srgbClr val="003085"/>
                </a:solidFill>
                <a:cs typeface="Arial" panose="020B0604020202020204" pitchFamily="34" charset="0"/>
              </a:rPr>
              <a:t>РАФАЭЛЬ РАВИЛЬЕВИЧ</a:t>
            </a:r>
          </a:p>
          <a:p>
            <a:pPr>
              <a:lnSpc>
                <a:spcPct val="120000"/>
              </a:lnSpc>
              <a:spcBef>
                <a:spcPct val="0"/>
              </a:spcBef>
            </a:pPr>
            <a:endParaRPr lang="ru-RU" sz="2000" dirty="0">
              <a:solidFill>
                <a:srgbClr val="003085"/>
              </a:solidFill>
              <a:cs typeface="Arial" panose="020B0604020202020204" pitchFamily="34" charset="0"/>
            </a:endParaRPr>
          </a:p>
          <a:p>
            <a:pPr>
              <a:lnSpc>
                <a:spcPct val="120000"/>
              </a:lnSpc>
              <a:spcBef>
                <a:spcPct val="0"/>
              </a:spcBef>
            </a:pPr>
            <a:r>
              <a:rPr lang="ru-RU" sz="2000" dirty="0">
                <a:solidFill>
                  <a:srgbClr val="003085"/>
                </a:solidFill>
                <a:cs typeface="Arial" panose="020B0604020202020204" pitchFamily="34" charset="0"/>
              </a:rPr>
              <a:t>Советник Управления РСПП по взаимодействию с региональными и отраслевыми объединениями</a:t>
            </a:r>
          </a:p>
          <a:p>
            <a:pPr>
              <a:lnSpc>
                <a:spcPct val="120000"/>
              </a:lnSpc>
              <a:spcBef>
                <a:spcPct val="0"/>
              </a:spcBef>
            </a:pPr>
            <a:endParaRPr lang="ru-RU" sz="2000" dirty="0">
              <a:solidFill>
                <a:srgbClr val="003085"/>
              </a:solidFill>
              <a:cs typeface="Arial" panose="020B0604020202020204" pitchFamily="34" charset="0"/>
            </a:endParaRPr>
          </a:p>
          <a:p>
            <a:pPr>
              <a:lnSpc>
                <a:spcPct val="120000"/>
              </a:lnSpc>
              <a:spcBef>
                <a:spcPct val="0"/>
              </a:spcBef>
            </a:pPr>
            <a:r>
              <a:rPr lang="en-US" sz="2000" u="sng" dirty="0">
                <a:hlinkClick r:id="rId7"/>
              </a:rPr>
              <a:t>KhusyainshinRR@rspp.ru</a:t>
            </a:r>
            <a:endParaRPr lang="ru-RU" sz="2000" dirty="0"/>
          </a:p>
          <a:p>
            <a:r>
              <a:rPr lang="ru-RU" sz="2000" dirty="0">
                <a:solidFill>
                  <a:srgbClr val="003085"/>
                </a:solidFill>
                <a:cs typeface="Arial" panose="020B0604020202020204" pitchFamily="34" charset="0"/>
              </a:rPr>
              <a:t>(495)663-04-04, *1149</a:t>
            </a:r>
          </a:p>
          <a:p>
            <a:pPr>
              <a:lnSpc>
                <a:spcPct val="120000"/>
              </a:lnSpc>
              <a:spcBef>
                <a:spcPct val="0"/>
              </a:spcBef>
            </a:pPr>
            <a:endParaRPr lang="ru-RU" dirty="0">
              <a:solidFill>
                <a:srgbClr val="003085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9187155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Изображение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5" y="3175"/>
            <a:ext cx="12188825" cy="685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bject 2"/>
          <p:cNvSpPr/>
          <p:nvPr/>
        </p:nvSpPr>
        <p:spPr>
          <a:xfrm>
            <a:off x="10314089" y="0"/>
            <a:ext cx="934059" cy="94048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7" name="object 17"/>
          <p:cNvSpPr txBox="1"/>
          <p:nvPr/>
        </p:nvSpPr>
        <p:spPr>
          <a:xfrm>
            <a:off x="1905000" y="913795"/>
            <a:ext cx="7895348" cy="4001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algn="ctr"/>
            <a:r>
              <a:rPr lang="ru-RU" sz="2600" dirty="0">
                <a:solidFill>
                  <a:srgbClr val="003085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ОСНОВНЫЕ НОРМАТИВНО-ПРАВОВЫЕ АКТЫ НСК</a:t>
            </a:r>
            <a:endParaRPr sz="2600" dirty="0">
              <a:solidFill>
                <a:srgbClr val="003085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2201562" y="1462935"/>
            <a:ext cx="8579556" cy="4878259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/>
          <a:p>
            <a:pPr marL="14288">
              <a:lnSpc>
                <a:spcPct val="120000"/>
              </a:lnSpc>
              <a:spcBef>
                <a:spcPct val="0"/>
              </a:spcBef>
            </a:pPr>
            <a:r>
              <a:rPr lang="ru-RU" sz="1600" dirty="0">
                <a:solidFill>
                  <a:srgbClr val="003085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Федеральный закон</a:t>
            </a:r>
            <a:r>
              <a:rPr lang="en-US" sz="1600" dirty="0">
                <a:solidFill>
                  <a:srgbClr val="003085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1600" dirty="0">
                <a:solidFill>
                  <a:srgbClr val="003085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«О внесении изменений в Трудовой кодекс Российской Федерации</a:t>
            </a:r>
            <a:r>
              <a:rPr lang="en-US" sz="1600" dirty="0">
                <a:solidFill>
                  <a:srgbClr val="003085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1600" dirty="0">
                <a:solidFill>
                  <a:srgbClr val="003085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и статьи 11 и 73 Федерального закона «Об образовании в Российской Федерации»</a:t>
            </a:r>
            <a:r>
              <a:rPr lang="en-US" sz="1600" dirty="0">
                <a:solidFill>
                  <a:srgbClr val="003085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 (</a:t>
            </a:r>
            <a:r>
              <a:rPr lang="ru-RU" sz="1600" dirty="0">
                <a:solidFill>
                  <a:srgbClr val="003085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от 02.05.2015, № 122-ФЗ);</a:t>
            </a:r>
          </a:p>
          <a:p>
            <a:pPr marL="14288">
              <a:lnSpc>
                <a:spcPct val="120000"/>
              </a:lnSpc>
              <a:spcBef>
                <a:spcPct val="0"/>
              </a:spcBef>
            </a:pPr>
            <a:endParaRPr lang="ru-RU" sz="1600" dirty="0">
              <a:solidFill>
                <a:srgbClr val="003085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  <a:p>
            <a:pPr marL="14288">
              <a:lnSpc>
                <a:spcPct val="120000"/>
              </a:lnSpc>
              <a:spcBef>
                <a:spcPct val="0"/>
              </a:spcBef>
            </a:pPr>
            <a:endParaRPr lang="ru-RU" sz="1600" dirty="0">
              <a:solidFill>
                <a:srgbClr val="003085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  <a:p>
            <a:pPr marL="14288">
              <a:lnSpc>
                <a:spcPct val="120000"/>
              </a:lnSpc>
              <a:spcBef>
                <a:spcPct val="0"/>
              </a:spcBef>
              <a:defRPr/>
            </a:pPr>
            <a:r>
              <a:rPr lang="ru-RU" sz="1600" dirty="0">
                <a:solidFill>
                  <a:srgbClr val="003085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Федеральный закон «О независимой оценке квалификации» (от 03.07.2016, № 238-ФЗ);</a:t>
            </a:r>
          </a:p>
          <a:p>
            <a:pPr marL="14288">
              <a:lnSpc>
                <a:spcPct val="120000"/>
              </a:lnSpc>
              <a:spcBef>
                <a:spcPct val="0"/>
              </a:spcBef>
              <a:defRPr/>
            </a:pPr>
            <a:endParaRPr lang="ru-RU" sz="1600" dirty="0">
              <a:solidFill>
                <a:srgbClr val="003085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  <a:p>
            <a:pPr marL="14288">
              <a:lnSpc>
                <a:spcPct val="120000"/>
              </a:lnSpc>
              <a:spcBef>
                <a:spcPct val="0"/>
              </a:spcBef>
              <a:defRPr/>
            </a:pPr>
            <a:endParaRPr lang="ru-RU" sz="1600" dirty="0">
              <a:solidFill>
                <a:srgbClr val="003085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  <a:p>
            <a:pPr marL="14288">
              <a:lnSpc>
                <a:spcPct val="120000"/>
              </a:lnSpc>
              <a:spcBef>
                <a:spcPct val="0"/>
              </a:spcBef>
            </a:pPr>
            <a:r>
              <a:rPr lang="ru-RU" sz="1600" dirty="0">
                <a:solidFill>
                  <a:srgbClr val="003085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Постановление Правительства РФ «Об особенностях применения профессиональных стандартов в части требований, обязательных для применения государственными внебюджетными фондами Российской Федерации, государственными или муниципальными учреждениями, государственными или муниципальными унитарными предприятиями, а также государственными корпорациями, государственными компаниями и хозяйственными обществами, более пятидесяти процентов акций (долей) в уставном капитале которых находится в государственной собственности или муниципальной собственности» (от 27.06.2016 № 584).</a:t>
            </a:r>
          </a:p>
          <a:p>
            <a:endParaRPr lang="ru-RU" sz="1300" b="1" spc="55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1600" b="1" spc="55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object 21"/>
          <p:cNvSpPr/>
          <p:nvPr/>
        </p:nvSpPr>
        <p:spPr>
          <a:xfrm>
            <a:off x="1219200" y="1676400"/>
            <a:ext cx="444500" cy="360680"/>
          </a:xfrm>
          <a:custGeom>
            <a:avLst/>
            <a:gdLst/>
            <a:ahLst/>
            <a:cxnLst/>
            <a:rect l="l" t="t" r="r" b="b"/>
            <a:pathLst>
              <a:path w="444500" h="360680">
                <a:moveTo>
                  <a:pt x="73063" y="152361"/>
                </a:moveTo>
                <a:lnTo>
                  <a:pt x="58013" y="152361"/>
                </a:lnTo>
                <a:lnTo>
                  <a:pt x="51650" y="154965"/>
                </a:lnTo>
                <a:lnTo>
                  <a:pt x="2603" y="204012"/>
                </a:lnTo>
                <a:lnTo>
                  <a:pt x="0" y="210388"/>
                </a:lnTo>
                <a:lnTo>
                  <a:pt x="0" y="225437"/>
                </a:lnTo>
                <a:lnTo>
                  <a:pt x="123710" y="352907"/>
                </a:lnTo>
                <a:lnTo>
                  <a:pt x="155105" y="360578"/>
                </a:lnTo>
                <a:lnTo>
                  <a:pt x="162775" y="358114"/>
                </a:lnTo>
                <a:lnTo>
                  <a:pt x="299726" y="221386"/>
                </a:lnTo>
                <a:lnTo>
                  <a:pt x="145846" y="221386"/>
                </a:lnTo>
                <a:lnTo>
                  <a:pt x="79438" y="154965"/>
                </a:lnTo>
                <a:lnTo>
                  <a:pt x="73063" y="152361"/>
                </a:lnTo>
                <a:close/>
              </a:path>
              <a:path w="444500" h="360680">
                <a:moveTo>
                  <a:pt x="386473" y="0"/>
                </a:moveTo>
                <a:lnTo>
                  <a:pt x="371424" y="0"/>
                </a:lnTo>
                <a:lnTo>
                  <a:pt x="365061" y="2603"/>
                </a:lnTo>
                <a:lnTo>
                  <a:pt x="145846" y="221386"/>
                </a:lnTo>
                <a:lnTo>
                  <a:pt x="299726" y="221386"/>
                </a:lnTo>
                <a:lnTo>
                  <a:pt x="436689" y="84645"/>
                </a:lnTo>
                <a:lnTo>
                  <a:pt x="441896" y="79146"/>
                </a:lnTo>
                <a:lnTo>
                  <a:pt x="444500" y="72707"/>
                </a:lnTo>
                <a:lnTo>
                  <a:pt x="444500" y="57950"/>
                </a:lnTo>
                <a:lnTo>
                  <a:pt x="441896" y="51511"/>
                </a:lnTo>
                <a:lnTo>
                  <a:pt x="436689" y="46012"/>
                </a:lnTo>
                <a:lnTo>
                  <a:pt x="398056" y="7810"/>
                </a:lnTo>
                <a:lnTo>
                  <a:pt x="392849" y="2603"/>
                </a:lnTo>
                <a:lnTo>
                  <a:pt x="386473" y="0"/>
                </a:lnTo>
                <a:close/>
              </a:path>
            </a:pathLst>
          </a:custGeom>
          <a:solidFill>
            <a:srgbClr val="00B0F0"/>
          </a:solidFill>
        </p:spPr>
        <p:txBody>
          <a:bodyPr wrap="square" lIns="0" tIns="0" rIns="0" bIns="0" rtlCol="0"/>
          <a:lstStyle/>
          <a:p>
            <a:endParaRPr dirty="0">
              <a:solidFill>
                <a:srgbClr val="00B0F0"/>
              </a:solidFill>
            </a:endParaRPr>
          </a:p>
        </p:txBody>
      </p:sp>
      <p:sp>
        <p:nvSpPr>
          <p:cNvPr id="19" name="object 21"/>
          <p:cNvSpPr/>
          <p:nvPr/>
        </p:nvSpPr>
        <p:spPr>
          <a:xfrm>
            <a:off x="1219200" y="2971800"/>
            <a:ext cx="444500" cy="360680"/>
          </a:xfrm>
          <a:custGeom>
            <a:avLst/>
            <a:gdLst/>
            <a:ahLst/>
            <a:cxnLst/>
            <a:rect l="l" t="t" r="r" b="b"/>
            <a:pathLst>
              <a:path w="444500" h="360680">
                <a:moveTo>
                  <a:pt x="73063" y="152361"/>
                </a:moveTo>
                <a:lnTo>
                  <a:pt x="58013" y="152361"/>
                </a:lnTo>
                <a:lnTo>
                  <a:pt x="51650" y="154965"/>
                </a:lnTo>
                <a:lnTo>
                  <a:pt x="2603" y="204012"/>
                </a:lnTo>
                <a:lnTo>
                  <a:pt x="0" y="210388"/>
                </a:lnTo>
                <a:lnTo>
                  <a:pt x="0" y="225437"/>
                </a:lnTo>
                <a:lnTo>
                  <a:pt x="123710" y="352907"/>
                </a:lnTo>
                <a:lnTo>
                  <a:pt x="155105" y="360578"/>
                </a:lnTo>
                <a:lnTo>
                  <a:pt x="162775" y="358114"/>
                </a:lnTo>
                <a:lnTo>
                  <a:pt x="299726" y="221386"/>
                </a:lnTo>
                <a:lnTo>
                  <a:pt x="145846" y="221386"/>
                </a:lnTo>
                <a:lnTo>
                  <a:pt x="79438" y="154965"/>
                </a:lnTo>
                <a:lnTo>
                  <a:pt x="73063" y="152361"/>
                </a:lnTo>
                <a:close/>
              </a:path>
              <a:path w="444500" h="360680">
                <a:moveTo>
                  <a:pt x="386473" y="0"/>
                </a:moveTo>
                <a:lnTo>
                  <a:pt x="371424" y="0"/>
                </a:lnTo>
                <a:lnTo>
                  <a:pt x="365061" y="2603"/>
                </a:lnTo>
                <a:lnTo>
                  <a:pt x="145846" y="221386"/>
                </a:lnTo>
                <a:lnTo>
                  <a:pt x="299726" y="221386"/>
                </a:lnTo>
                <a:lnTo>
                  <a:pt x="436689" y="84645"/>
                </a:lnTo>
                <a:lnTo>
                  <a:pt x="441896" y="79146"/>
                </a:lnTo>
                <a:lnTo>
                  <a:pt x="444500" y="72707"/>
                </a:lnTo>
                <a:lnTo>
                  <a:pt x="444500" y="57950"/>
                </a:lnTo>
                <a:lnTo>
                  <a:pt x="441896" y="51511"/>
                </a:lnTo>
                <a:lnTo>
                  <a:pt x="436689" y="46012"/>
                </a:lnTo>
                <a:lnTo>
                  <a:pt x="398056" y="7810"/>
                </a:lnTo>
                <a:lnTo>
                  <a:pt x="392849" y="2603"/>
                </a:lnTo>
                <a:lnTo>
                  <a:pt x="386473" y="0"/>
                </a:lnTo>
                <a:close/>
              </a:path>
            </a:pathLst>
          </a:custGeom>
          <a:solidFill>
            <a:srgbClr val="00B0F0"/>
          </a:solidFill>
        </p:spPr>
        <p:txBody>
          <a:bodyPr wrap="square" lIns="0" tIns="0" rIns="0" bIns="0" rtlCol="0"/>
          <a:lstStyle/>
          <a:p>
            <a:endParaRPr dirty="0">
              <a:solidFill>
                <a:srgbClr val="00B0F0"/>
              </a:solidFill>
            </a:endParaRPr>
          </a:p>
        </p:txBody>
      </p:sp>
      <p:sp>
        <p:nvSpPr>
          <p:cNvPr id="21" name="object 21"/>
          <p:cNvSpPr/>
          <p:nvPr/>
        </p:nvSpPr>
        <p:spPr>
          <a:xfrm>
            <a:off x="1219200" y="4648200"/>
            <a:ext cx="444500" cy="360680"/>
          </a:xfrm>
          <a:custGeom>
            <a:avLst/>
            <a:gdLst/>
            <a:ahLst/>
            <a:cxnLst/>
            <a:rect l="l" t="t" r="r" b="b"/>
            <a:pathLst>
              <a:path w="444500" h="360680">
                <a:moveTo>
                  <a:pt x="73063" y="152361"/>
                </a:moveTo>
                <a:lnTo>
                  <a:pt x="58013" y="152361"/>
                </a:lnTo>
                <a:lnTo>
                  <a:pt x="51650" y="154965"/>
                </a:lnTo>
                <a:lnTo>
                  <a:pt x="2603" y="204012"/>
                </a:lnTo>
                <a:lnTo>
                  <a:pt x="0" y="210388"/>
                </a:lnTo>
                <a:lnTo>
                  <a:pt x="0" y="225437"/>
                </a:lnTo>
                <a:lnTo>
                  <a:pt x="123710" y="352907"/>
                </a:lnTo>
                <a:lnTo>
                  <a:pt x="155105" y="360578"/>
                </a:lnTo>
                <a:lnTo>
                  <a:pt x="162775" y="358114"/>
                </a:lnTo>
                <a:lnTo>
                  <a:pt x="299726" y="221386"/>
                </a:lnTo>
                <a:lnTo>
                  <a:pt x="145846" y="221386"/>
                </a:lnTo>
                <a:lnTo>
                  <a:pt x="79438" y="154965"/>
                </a:lnTo>
                <a:lnTo>
                  <a:pt x="73063" y="152361"/>
                </a:lnTo>
                <a:close/>
              </a:path>
              <a:path w="444500" h="360680">
                <a:moveTo>
                  <a:pt x="386473" y="0"/>
                </a:moveTo>
                <a:lnTo>
                  <a:pt x="371424" y="0"/>
                </a:lnTo>
                <a:lnTo>
                  <a:pt x="365061" y="2603"/>
                </a:lnTo>
                <a:lnTo>
                  <a:pt x="145846" y="221386"/>
                </a:lnTo>
                <a:lnTo>
                  <a:pt x="299726" y="221386"/>
                </a:lnTo>
                <a:lnTo>
                  <a:pt x="436689" y="84645"/>
                </a:lnTo>
                <a:lnTo>
                  <a:pt x="441896" y="79146"/>
                </a:lnTo>
                <a:lnTo>
                  <a:pt x="444500" y="72707"/>
                </a:lnTo>
                <a:lnTo>
                  <a:pt x="444500" y="57950"/>
                </a:lnTo>
                <a:lnTo>
                  <a:pt x="441896" y="51511"/>
                </a:lnTo>
                <a:lnTo>
                  <a:pt x="436689" y="46012"/>
                </a:lnTo>
                <a:lnTo>
                  <a:pt x="398056" y="7810"/>
                </a:lnTo>
                <a:lnTo>
                  <a:pt x="392849" y="2603"/>
                </a:lnTo>
                <a:lnTo>
                  <a:pt x="386473" y="0"/>
                </a:lnTo>
                <a:close/>
              </a:path>
            </a:pathLst>
          </a:custGeom>
          <a:solidFill>
            <a:srgbClr val="00B0F0"/>
          </a:solidFill>
        </p:spPr>
        <p:txBody>
          <a:bodyPr wrap="square" lIns="0" tIns="0" rIns="0" bIns="0" rtlCol="0"/>
          <a:lstStyle/>
          <a:p>
            <a:endParaRPr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970210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Изображение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5" y="3175"/>
            <a:ext cx="12188825" cy="685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bject 2"/>
          <p:cNvSpPr/>
          <p:nvPr/>
        </p:nvSpPr>
        <p:spPr>
          <a:xfrm>
            <a:off x="10314089" y="0"/>
            <a:ext cx="934059" cy="94048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7" name="object 17"/>
          <p:cNvSpPr txBox="1"/>
          <p:nvPr/>
        </p:nvSpPr>
        <p:spPr>
          <a:xfrm>
            <a:off x="3683127" y="928663"/>
            <a:ext cx="5131435" cy="4001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algn="ctr">
              <a:lnSpc>
                <a:spcPct val="100000"/>
              </a:lnSpc>
              <a:defRPr/>
            </a:pPr>
            <a:r>
              <a:rPr lang="ru-RU" sz="2600" dirty="0">
                <a:solidFill>
                  <a:srgbClr val="003085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ОСНОВНЫЕ ПРИНЦИПЫ НСК</a:t>
            </a:r>
            <a:endParaRPr sz="2600" dirty="0">
              <a:solidFill>
                <a:srgbClr val="003085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2133600" y="1626712"/>
            <a:ext cx="8439150" cy="4148828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/>
          <a:p>
            <a:pPr marL="14288">
              <a:lnSpc>
                <a:spcPct val="120000"/>
              </a:lnSpc>
              <a:spcBef>
                <a:spcPct val="0"/>
              </a:spcBef>
            </a:pPr>
            <a:r>
              <a:rPr lang="ru-RU" dirty="0">
                <a:solidFill>
                  <a:srgbClr val="003085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ДОБРОВОЛЬНОСТЬ</a:t>
            </a:r>
          </a:p>
          <a:p>
            <a:pPr marL="14288">
              <a:lnSpc>
                <a:spcPct val="120000"/>
              </a:lnSpc>
              <a:spcBef>
                <a:spcPct val="0"/>
              </a:spcBef>
            </a:pPr>
            <a:endParaRPr lang="ru-RU" dirty="0">
              <a:solidFill>
                <a:srgbClr val="003085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  <a:p>
            <a:pPr marL="14288">
              <a:lnSpc>
                <a:spcPct val="120000"/>
              </a:lnSpc>
              <a:spcBef>
                <a:spcPct val="0"/>
              </a:spcBef>
            </a:pPr>
            <a:r>
              <a:rPr lang="ru-RU" dirty="0">
                <a:solidFill>
                  <a:srgbClr val="003085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НЕЗАВИСИМОСТЬ ОЦЕНКИ</a:t>
            </a:r>
          </a:p>
          <a:p>
            <a:pPr marL="14288">
              <a:lnSpc>
                <a:spcPct val="120000"/>
              </a:lnSpc>
              <a:spcBef>
                <a:spcPct val="0"/>
              </a:spcBef>
            </a:pPr>
            <a:endParaRPr lang="ru-RU" dirty="0">
              <a:solidFill>
                <a:srgbClr val="003085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  <a:p>
            <a:pPr marL="14288">
              <a:lnSpc>
                <a:spcPct val="120000"/>
              </a:lnSpc>
              <a:spcBef>
                <a:spcPct val="0"/>
              </a:spcBef>
            </a:pPr>
            <a:r>
              <a:rPr lang="ru-RU" dirty="0">
                <a:solidFill>
                  <a:srgbClr val="003085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ОТКРЫТОСТЬ</a:t>
            </a:r>
          </a:p>
          <a:p>
            <a:pPr marL="14288">
              <a:lnSpc>
                <a:spcPct val="120000"/>
              </a:lnSpc>
              <a:spcBef>
                <a:spcPct val="0"/>
              </a:spcBef>
            </a:pPr>
            <a:endParaRPr lang="ru-RU" dirty="0">
              <a:solidFill>
                <a:srgbClr val="003085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  <a:p>
            <a:pPr marL="14288">
              <a:lnSpc>
                <a:spcPct val="120000"/>
              </a:lnSpc>
              <a:spcBef>
                <a:spcPct val="0"/>
              </a:spcBef>
            </a:pPr>
            <a:r>
              <a:rPr lang="ru-RU" dirty="0">
                <a:solidFill>
                  <a:srgbClr val="003085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ЛЕГИТИМНОСТЬ</a:t>
            </a:r>
          </a:p>
          <a:p>
            <a:pPr marL="14288">
              <a:lnSpc>
                <a:spcPct val="120000"/>
              </a:lnSpc>
              <a:spcBef>
                <a:spcPct val="0"/>
              </a:spcBef>
            </a:pPr>
            <a:endParaRPr lang="ru-RU" dirty="0">
              <a:solidFill>
                <a:srgbClr val="003085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  <a:p>
            <a:pPr marL="14288">
              <a:lnSpc>
                <a:spcPct val="120000"/>
              </a:lnSpc>
              <a:spcBef>
                <a:spcPct val="0"/>
              </a:spcBef>
            </a:pPr>
            <a:r>
              <a:rPr lang="ru-RU" dirty="0">
                <a:solidFill>
                  <a:srgbClr val="003085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ЭКОНОМИЧЕСКАЯ ЦЕЛЕСООБРАЗНОСТЬ</a:t>
            </a:r>
          </a:p>
          <a:p>
            <a:pPr marL="14288">
              <a:lnSpc>
                <a:spcPct val="120000"/>
              </a:lnSpc>
              <a:spcBef>
                <a:spcPct val="0"/>
              </a:spcBef>
            </a:pPr>
            <a:endParaRPr lang="ru-RU" dirty="0">
              <a:solidFill>
                <a:srgbClr val="003085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  <a:p>
            <a:pPr marL="14288">
              <a:lnSpc>
                <a:spcPct val="120000"/>
              </a:lnSpc>
              <a:spcBef>
                <a:spcPct val="0"/>
              </a:spcBef>
            </a:pPr>
            <a:r>
              <a:rPr lang="ru-RU" dirty="0">
                <a:solidFill>
                  <a:srgbClr val="003085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ПРИЗНАНИЕ НЕФОРМАЛЬНОГО ОБРАЗОВАНИЯ </a:t>
            </a:r>
          </a:p>
          <a:p>
            <a:endParaRPr lang="ru-RU" sz="1600" b="1" spc="55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1600" b="1" spc="55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" name="object 21"/>
          <p:cNvSpPr/>
          <p:nvPr/>
        </p:nvSpPr>
        <p:spPr>
          <a:xfrm>
            <a:off x="1143000" y="1626712"/>
            <a:ext cx="444500" cy="360680"/>
          </a:xfrm>
          <a:custGeom>
            <a:avLst/>
            <a:gdLst/>
            <a:ahLst/>
            <a:cxnLst/>
            <a:rect l="l" t="t" r="r" b="b"/>
            <a:pathLst>
              <a:path w="444500" h="360680">
                <a:moveTo>
                  <a:pt x="73063" y="152361"/>
                </a:moveTo>
                <a:lnTo>
                  <a:pt x="58013" y="152361"/>
                </a:lnTo>
                <a:lnTo>
                  <a:pt x="51650" y="154965"/>
                </a:lnTo>
                <a:lnTo>
                  <a:pt x="2603" y="204012"/>
                </a:lnTo>
                <a:lnTo>
                  <a:pt x="0" y="210388"/>
                </a:lnTo>
                <a:lnTo>
                  <a:pt x="0" y="225437"/>
                </a:lnTo>
                <a:lnTo>
                  <a:pt x="123710" y="352907"/>
                </a:lnTo>
                <a:lnTo>
                  <a:pt x="155105" y="360578"/>
                </a:lnTo>
                <a:lnTo>
                  <a:pt x="162775" y="358114"/>
                </a:lnTo>
                <a:lnTo>
                  <a:pt x="299726" y="221386"/>
                </a:lnTo>
                <a:lnTo>
                  <a:pt x="145846" y="221386"/>
                </a:lnTo>
                <a:lnTo>
                  <a:pt x="79438" y="154965"/>
                </a:lnTo>
                <a:lnTo>
                  <a:pt x="73063" y="152361"/>
                </a:lnTo>
                <a:close/>
              </a:path>
              <a:path w="444500" h="360680">
                <a:moveTo>
                  <a:pt x="386473" y="0"/>
                </a:moveTo>
                <a:lnTo>
                  <a:pt x="371424" y="0"/>
                </a:lnTo>
                <a:lnTo>
                  <a:pt x="365061" y="2603"/>
                </a:lnTo>
                <a:lnTo>
                  <a:pt x="145846" y="221386"/>
                </a:lnTo>
                <a:lnTo>
                  <a:pt x="299726" y="221386"/>
                </a:lnTo>
                <a:lnTo>
                  <a:pt x="436689" y="84645"/>
                </a:lnTo>
                <a:lnTo>
                  <a:pt x="441896" y="79146"/>
                </a:lnTo>
                <a:lnTo>
                  <a:pt x="444500" y="72707"/>
                </a:lnTo>
                <a:lnTo>
                  <a:pt x="444500" y="57950"/>
                </a:lnTo>
                <a:lnTo>
                  <a:pt x="441896" y="51511"/>
                </a:lnTo>
                <a:lnTo>
                  <a:pt x="436689" y="46012"/>
                </a:lnTo>
                <a:lnTo>
                  <a:pt x="398056" y="7810"/>
                </a:lnTo>
                <a:lnTo>
                  <a:pt x="392849" y="2603"/>
                </a:lnTo>
                <a:lnTo>
                  <a:pt x="386473" y="0"/>
                </a:lnTo>
                <a:close/>
              </a:path>
            </a:pathLst>
          </a:custGeom>
          <a:solidFill>
            <a:srgbClr val="00B0F0"/>
          </a:solidFill>
        </p:spPr>
        <p:txBody>
          <a:bodyPr wrap="square" lIns="0" tIns="0" rIns="0" bIns="0" rtlCol="0"/>
          <a:lstStyle/>
          <a:p>
            <a:endParaRPr dirty="0">
              <a:solidFill>
                <a:srgbClr val="00B0F0"/>
              </a:solidFill>
            </a:endParaRPr>
          </a:p>
        </p:txBody>
      </p:sp>
      <p:sp>
        <p:nvSpPr>
          <p:cNvPr id="30" name="object 21"/>
          <p:cNvSpPr/>
          <p:nvPr/>
        </p:nvSpPr>
        <p:spPr>
          <a:xfrm>
            <a:off x="1143000" y="2286000"/>
            <a:ext cx="444500" cy="360680"/>
          </a:xfrm>
          <a:custGeom>
            <a:avLst/>
            <a:gdLst/>
            <a:ahLst/>
            <a:cxnLst/>
            <a:rect l="l" t="t" r="r" b="b"/>
            <a:pathLst>
              <a:path w="444500" h="360680">
                <a:moveTo>
                  <a:pt x="73063" y="152361"/>
                </a:moveTo>
                <a:lnTo>
                  <a:pt x="58013" y="152361"/>
                </a:lnTo>
                <a:lnTo>
                  <a:pt x="51650" y="154965"/>
                </a:lnTo>
                <a:lnTo>
                  <a:pt x="2603" y="204012"/>
                </a:lnTo>
                <a:lnTo>
                  <a:pt x="0" y="210388"/>
                </a:lnTo>
                <a:lnTo>
                  <a:pt x="0" y="225437"/>
                </a:lnTo>
                <a:lnTo>
                  <a:pt x="123710" y="352907"/>
                </a:lnTo>
                <a:lnTo>
                  <a:pt x="155105" y="360578"/>
                </a:lnTo>
                <a:lnTo>
                  <a:pt x="162775" y="358114"/>
                </a:lnTo>
                <a:lnTo>
                  <a:pt x="299726" y="221386"/>
                </a:lnTo>
                <a:lnTo>
                  <a:pt x="145846" y="221386"/>
                </a:lnTo>
                <a:lnTo>
                  <a:pt x="79438" y="154965"/>
                </a:lnTo>
                <a:lnTo>
                  <a:pt x="73063" y="152361"/>
                </a:lnTo>
                <a:close/>
              </a:path>
              <a:path w="444500" h="360680">
                <a:moveTo>
                  <a:pt x="386473" y="0"/>
                </a:moveTo>
                <a:lnTo>
                  <a:pt x="371424" y="0"/>
                </a:lnTo>
                <a:lnTo>
                  <a:pt x="365061" y="2603"/>
                </a:lnTo>
                <a:lnTo>
                  <a:pt x="145846" y="221386"/>
                </a:lnTo>
                <a:lnTo>
                  <a:pt x="299726" y="221386"/>
                </a:lnTo>
                <a:lnTo>
                  <a:pt x="436689" y="84645"/>
                </a:lnTo>
                <a:lnTo>
                  <a:pt x="441896" y="79146"/>
                </a:lnTo>
                <a:lnTo>
                  <a:pt x="444500" y="72707"/>
                </a:lnTo>
                <a:lnTo>
                  <a:pt x="444500" y="57950"/>
                </a:lnTo>
                <a:lnTo>
                  <a:pt x="441896" y="51511"/>
                </a:lnTo>
                <a:lnTo>
                  <a:pt x="436689" y="46012"/>
                </a:lnTo>
                <a:lnTo>
                  <a:pt x="398056" y="7810"/>
                </a:lnTo>
                <a:lnTo>
                  <a:pt x="392849" y="2603"/>
                </a:lnTo>
                <a:lnTo>
                  <a:pt x="386473" y="0"/>
                </a:lnTo>
                <a:close/>
              </a:path>
            </a:pathLst>
          </a:custGeom>
          <a:solidFill>
            <a:srgbClr val="00B0F0"/>
          </a:solidFill>
        </p:spPr>
        <p:txBody>
          <a:bodyPr wrap="square" lIns="0" tIns="0" rIns="0" bIns="0" rtlCol="0"/>
          <a:lstStyle/>
          <a:p>
            <a:endParaRPr dirty="0">
              <a:solidFill>
                <a:srgbClr val="00B0F0"/>
              </a:solidFill>
            </a:endParaRPr>
          </a:p>
        </p:txBody>
      </p:sp>
      <p:sp>
        <p:nvSpPr>
          <p:cNvPr id="31" name="object 21"/>
          <p:cNvSpPr/>
          <p:nvPr/>
        </p:nvSpPr>
        <p:spPr>
          <a:xfrm>
            <a:off x="1143000" y="2945288"/>
            <a:ext cx="444500" cy="360680"/>
          </a:xfrm>
          <a:custGeom>
            <a:avLst/>
            <a:gdLst/>
            <a:ahLst/>
            <a:cxnLst/>
            <a:rect l="l" t="t" r="r" b="b"/>
            <a:pathLst>
              <a:path w="444500" h="360680">
                <a:moveTo>
                  <a:pt x="73063" y="152361"/>
                </a:moveTo>
                <a:lnTo>
                  <a:pt x="58013" y="152361"/>
                </a:lnTo>
                <a:lnTo>
                  <a:pt x="51650" y="154965"/>
                </a:lnTo>
                <a:lnTo>
                  <a:pt x="2603" y="204012"/>
                </a:lnTo>
                <a:lnTo>
                  <a:pt x="0" y="210388"/>
                </a:lnTo>
                <a:lnTo>
                  <a:pt x="0" y="225437"/>
                </a:lnTo>
                <a:lnTo>
                  <a:pt x="123710" y="352907"/>
                </a:lnTo>
                <a:lnTo>
                  <a:pt x="155105" y="360578"/>
                </a:lnTo>
                <a:lnTo>
                  <a:pt x="162775" y="358114"/>
                </a:lnTo>
                <a:lnTo>
                  <a:pt x="299726" y="221386"/>
                </a:lnTo>
                <a:lnTo>
                  <a:pt x="145846" y="221386"/>
                </a:lnTo>
                <a:lnTo>
                  <a:pt x="79438" y="154965"/>
                </a:lnTo>
                <a:lnTo>
                  <a:pt x="73063" y="152361"/>
                </a:lnTo>
                <a:close/>
              </a:path>
              <a:path w="444500" h="360680">
                <a:moveTo>
                  <a:pt x="386473" y="0"/>
                </a:moveTo>
                <a:lnTo>
                  <a:pt x="371424" y="0"/>
                </a:lnTo>
                <a:lnTo>
                  <a:pt x="365061" y="2603"/>
                </a:lnTo>
                <a:lnTo>
                  <a:pt x="145846" y="221386"/>
                </a:lnTo>
                <a:lnTo>
                  <a:pt x="299726" y="221386"/>
                </a:lnTo>
                <a:lnTo>
                  <a:pt x="436689" y="84645"/>
                </a:lnTo>
                <a:lnTo>
                  <a:pt x="441896" y="79146"/>
                </a:lnTo>
                <a:lnTo>
                  <a:pt x="444500" y="72707"/>
                </a:lnTo>
                <a:lnTo>
                  <a:pt x="444500" y="57950"/>
                </a:lnTo>
                <a:lnTo>
                  <a:pt x="441896" y="51511"/>
                </a:lnTo>
                <a:lnTo>
                  <a:pt x="436689" y="46012"/>
                </a:lnTo>
                <a:lnTo>
                  <a:pt x="398056" y="7810"/>
                </a:lnTo>
                <a:lnTo>
                  <a:pt x="392849" y="2603"/>
                </a:lnTo>
                <a:lnTo>
                  <a:pt x="386473" y="0"/>
                </a:lnTo>
                <a:close/>
              </a:path>
            </a:pathLst>
          </a:custGeom>
          <a:solidFill>
            <a:srgbClr val="00B0F0"/>
          </a:solidFill>
        </p:spPr>
        <p:txBody>
          <a:bodyPr wrap="square" lIns="0" tIns="0" rIns="0" bIns="0" rtlCol="0"/>
          <a:lstStyle/>
          <a:p>
            <a:endParaRPr dirty="0">
              <a:solidFill>
                <a:srgbClr val="00B0F0"/>
              </a:solidFill>
            </a:endParaRPr>
          </a:p>
        </p:txBody>
      </p:sp>
      <p:sp>
        <p:nvSpPr>
          <p:cNvPr id="34" name="object 21"/>
          <p:cNvSpPr/>
          <p:nvPr/>
        </p:nvSpPr>
        <p:spPr>
          <a:xfrm>
            <a:off x="1143000" y="3610929"/>
            <a:ext cx="444500" cy="360680"/>
          </a:xfrm>
          <a:custGeom>
            <a:avLst/>
            <a:gdLst/>
            <a:ahLst/>
            <a:cxnLst/>
            <a:rect l="l" t="t" r="r" b="b"/>
            <a:pathLst>
              <a:path w="444500" h="360680">
                <a:moveTo>
                  <a:pt x="73063" y="152361"/>
                </a:moveTo>
                <a:lnTo>
                  <a:pt x="58013" y="152361"/>
                </a:lnTo>
                <a:lnTo>
                  <a:pt x="51650" y="154965"/>
                </a:lnTo>
                <a:lnTo>
                  <a:pt x="2603" y="204012"/>
                </a:lnTo>
                <a:lnTo>
                  <a:pt x="0" y="210388"/>
                </a:lnTo>
                <a:lnTo>
                  <a:pt x="0" y="225437"/>
                </a:lnTo>
                <a:lnTo>
                  <a:pt x="123710" y="352907"/>
                </a:lnTo>
                <a:lnTo>
                  <a:pt x="155105" y="360578"/>
                </a:lnTo>
                <a:lnTo>
                  <a:pt x="162775" y="358114"/>
                </a:lnTo>
                <a:lnTo>
                  <a:pt x="299726" y="221386"/>
                </a:lnTo>
                <a:lnTo>
                  <a:pt x="145846" y="221386"/>
                </a:lnTo>
                <a:lnTo>
                  <a:pt x="79438" y="154965"/>
                </a:lnTo>
                <a:lnTo>
                  <a:pt x="73063" y="152361"/>
                </a:lnTo>
                <a:close/>
              </a:path>
              <a:path w="444500" h="360680">
                <a:moveTo>
                  <a:pt x="386473" y="0"/>
                </a:moveTo>
                <a:lnTo>
                  <a:pt x="371424" y="0"/>
                </a:lnTo>
                <a:lnTo>
                  <a:pt x="365061" y="2603"/>
                </a:lnTo>
                <a:lnTo>
                  <a:pt x="145846" y="221386"/>
                </a:lnTo>
                <a:lnTo>
                  <a:pt x="299726" y="221386"/>
                </a:lnTo>
                <a:lnTo>
                  <a:pt x="436689" y="84645"/>
                </a:lnTo>
                <a:lnTo>
                  <a:pt x="441896" y="79146"/>
                </a:lnTo>
                <a:lnTo>
                  <a:pt x="444500" y="72707"/>
                </a:lnTo>
                <a:lnTo>
                  <a:pt x="444500" y="57950"/>
                </a:lnTo>
                <a:lnTo>
                  <a:pt x="441896" y="51511"/>
                </a:lnTo>
                <a:lnTo>
                  <a:pt x="436689" y="46012"/>
                </a:lnTo>
                <a:lnTo>
                  <a:pt x="398056" y="7810"/>
                </a:lnTo>
                <a:lnTo>
                  <a:pt x="392849" y="2603"/>
                </a:lnTo>
                <a:lnTo>
                  <a:pt x="386473" y="0"/>
                </a:lnTo>
                <a:close/>
              </a:path>
            </a:pathLst>
          </a:custGeom>
          <a:solidFill>
            <a:srgbClr val="00B0F0"/>
          </a:solidFill>
        </p:spPr>
        <p:txBody>
          <a:bodyPr wrap="square" lIns="0" tIns="0" rIns="0" bIns="0" rtlCol="0"/>
          <a:lstStyle/>
          <a:p>
            <a:endParaRPr dirty="0">
              <a:solidFill>
                <a:srgbClr val="00B0F0"/>
              </a:solidFill>
            </a:endParaRPr>
          </a:p>
        </p:txBody>
      </p:sp>
      <p:sp>
        <p:nvSpPr>
          <p:cNvPr id="35" name="object 21"/>
          <p:cNvSpPr/>
          <p:nvPr/>
        </p:nvSpPr>
        <p:spPr>
          <a:xfrm>
            <a:off x="1143000" y="4276570"/>
            <a:ext cx="444500" cy="360680"/>
          </a:xfrm>
          <a:custGeom>
            <a:avLst/>
            <a:gdLst/>
            <a:ahLst/>
            <a:cxnLst/>
            <a:rect l="l" t="t" r="r" b="b"/>
            <a:pathLst>
              <a:path w="444500" h="360680">
                <a:moveTo>
                  <a:pt x="73063" y="152361"/>
                </a:moveTo>
                <a:lnTo>
                  <a:pt x="58013" y="152361"/>
                </a:lnTo>
                <a:lnTo>
                  <a:pt x="51650" y="154965"/>
                </a:lnTo>
                <a:lnTo>
                  <a:pt x="2603" y="204012"/>
                </a:lnTo>
                <a:lnTo>
                  <a:pt x="0" y="210388"/>
                </a:lnTo>
                <a:lnTo>
                  <a:pt x="0" y="225437"/>
                </a:lnTo>
                <a:lnTo>
                  <a:pt x="123710" y="352907"/>
                </a:lnTo>
                <a:lnTo>
                  <a:pt x="155105" y="360578"/>
                </a:lnTo>
                <a:lnTo>
                  <a:pt x="162775" y="358114"/>
                </a:lnTo>
                <a:lnTo>
                  <a:pt x="299726" y="221386"/>
                </a:lnTo>
                <a:lnTo>
                  <a:pt x="145846" y="221386"/>
                </a:lnTo>
                <a:lnTo>
                  <a:pt x="79438" y="154965"/>
                </a:lnTo>
                <a:lnTo>
                  <a:pt x="73063" y="152361"/>
                </a:lnTo>
                <a:close/>
              </a:path>
              <a:path w="444500" h="360680">
                <a:moveTo>
                  <a:pt x="386473" y="0"/>
                </a:moveTo>
                <a:lnTo>
                  <a:pt x="371424" y="0"/>
                </a:lnTo>
                <a:lnTo>
                  <a:pt x="365061" y="2603"/>
                </a:lnTo>
                <a:lnTo>
                  <a:pt x="145846" y="221386"/>
                </a:lnTo>
                <a:lnTo>
                  <a:pt x="299726" y="221386"/>
                </a:lnTo>
                <a:lnTo>
                  <a:pt x="436689" y="84645"/>
                </a:lnTo>
                <a:lnTo>
                  <a:pt x="441896" y="79146"/>
                </a:lnTo>
                <a:lnTo>
                  <a:pt x="444500" y="72707"/>
                </a:lnTo>
                <a:lnTo>
                  <a:pt x="444500" y="57950"/>
                </a:lnTo>
                <a:lnTo>
                  <a:pt x="441896" y="51511"/>
                </a:lnTo>
                <a:lnTo>
                  <a:pt x="436689" y="46012"/>
                </a:lnTo>
                <a:lnTo>
                  <a:pt x="398056" y="7810"/>
                </a:lnTo>
                <a:lnTo>
                  <a:pt x="392849" y="2603"/>
                </a:lnTo>
                <a:lnTo>
                  <a:pt x="386473" y="0"/>
                </a:lnTo>
                <a:close/>
              </a:path>
            </a:pathLst>
          </a:custGeom>
          <a:solidFill>
            <a:srgbClr val="00B0F0"/>
          </a:solidFill>
        </p:spPr>
        <p:txBody>
          <a:bodyPr wrap="square" lIns="0" tIns="0" rIns="0" bIns="0" rtlCol="0"/>
          <a:lstStyle/>
          <a:p>
            <a:endParaRPr dirty="0">
              <a:solidFill>
                <a:srgbClr val="00B0F0"/>
              </a:solidFill>
            </a:endParaRPr>
          </a:p>
        </p:txBody>
      </p:sp>
      <p:sp>
        <p:nvSpPr>
          <p:cNvPr id="36" name="object 21"/>
          <p:cNvSpPr/>
          <p:nvPr/>
        </p:nvSpPr>
        <p:spPr>
          <a:xfrm>
            <a:off x="1143000" y="4901644"/>
            <a:ext cx="444500" cy="360680"/>
          </a:xfrm>
          <a:custGeom>
            <a:avLst/>
            <a:gdLst/>
            <a:ahLst/>
            <a:cxnLst/>
            <a:rect l="l" t="t" r="r" b="b"/>
            <a:pathLst>
              <a:path w="444500" h="360680">
                <a:moveTo>
                  <a:pt x="73063" y="152361"/>
                </a:moveTo>
                <a:lnTo>
                  <a:pt x="58013" y="152361"/>
                </a:lnTo>
                <a:lnTo>
                  <a:pt x="51650" y="154965"/>
                </a:lnTo>
                <a:lnTo>
                  <a:pt x="2603" y="204012"/>
                </a:lnTo>
                <a:lnTo>
                  <a:pt x="0" y="210388"/>
                </a:lnTo>
                <a:lnTo>
                  <a:pt x="0" y="225437"/>
                </a:lnTo>
                <a:lnTo>
                  <a:pt x="123710" y="352907"/>
                </a:lnTo>
                <a:lnTo>
                  <a:pt x="155105" y="360578"/>
                </a:lnTo>
                <a:lnTo>
                  <a:pt x="162775" y="358114"/>
                </a:lnTo>
                <a:lnTo>
                  <a:pt x="299726" y="221386"/>
                </a:lnTo>
                <a:lnTo>
                  <a:pt x="145846" y="221386"/>
                </a:lnTo>
                <a:lnTo>
                  <a:pt x="79438" y="154965"/>
                </a:lnTo>
                <a:lnTo>
                  <a:pt x="73063" y="152361"/>
                </a:lnTo>
                <a:close/>
              </a:path>
              <a:path w="444500" h="360680">
                <a:moveTo>
                  <a:pt x="386473" y="0"/>
                </a:moveTo>
                <a:lnTo>
                  <a:pt x="371424" y="0"/>
                </a:lnTo>
                <a:lnTo>
                  <a:pt x="365061" y="2603"/>
                </a:lnTo>
                <a:lnTo>
                  <a:pt x="145846" y="221386"/>
                </a:lnTo>
                <a:lnTo>
                  <a:pt x="299726" y="221386"/>
                </a:lnTo>
                <a:lnTo>
                  <a:pt x="436689" y="84645"/>
                </a:lnTo>
                <a:lnTo>
                  <a:pt x="441896" y="79146"/>
                </a:lnTo>
                <a:lnTo>
                  <a:pt x="444500" y="72707"/>
                </a:lnTo>
                <a:lnTo>
                  <a:pt x="444500" y="57950"/>
                </a:lnTo>
                <a:lnTo>
                  <a:pt x="441896" y="51511"/>
                </a:lnTo>
                <a:lnTo>
                  <a:pt x="436689" y="46012"/>
                </a:lnTo>
                <a:lnTo>
                  <a:pt x="398056" y="7810"/>
                </a:lnTo>
                <a:lnTo>
                  <a:pt x="392849" y="2603"/>
                </a:lnTo>
                <a:lnTo>
                  <a:pt x="386473" y="0"/>
                </a:lnTo>
                <a:close/>
              </a:path>
            </a:pathLst>
          </a:custGeom>
          <a:solidFill>
            <a:srgbClr val="00B0F0"/>
          </a:solidFill>
        </p:spPr>
        <p:txBody>
          <a:bodyPr wrap="square" lIns="0" tIns="0" rIns="0" bIns="0" rtlCol="0"/>
          <a:lstStyle/>
          <a:p>
            <a:endParaRPr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591516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Изображение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5" y="3175"/>
            <a:ext cx="12188825" cy="685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88" name="TextBox 2"/>
          <p:cNvSpPr txBox="1">
            <a:spLocks noChangeArrowheads="1"/>
          </p:cNvSpPr>
          <p:nvPr/>
        </p:nvSpPr>
        <p:spPr bwMode="auto">
          <a:xfrm>
            <a:off x="1524000" y="934615"/>
            <a:ext cx="9144000" cy="4924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12700" algn="ctr">
              <a:defRPr/>
            </a:pPr>
            <a:r>
              <a:rPr lang="ru-RU" altLang="ru-RU" sz="2600" dirty="0">
                <a:solidFill>
                  <a:srgbClr val="003085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МОДЕЛЬ СИСТЕМЫ НЕЗАВИСИМОЙ ОЦЕНКИ КВАЛИФИКАЦИЙ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3"/>
          <a:srcRect l="25625" t="21111" r="13125" b="15393"/>
          <a:stretch/>
        </p:blipFill>
        <p:spPr>
          <a:xfrm>
            <a:off x="1866900" y="1676400"/>
            <a:ext cx="8458200" cy="4932258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4"/>
          <a:srcRect l="76250" t="80000" r="20625" b="15556"/>
          <a:stretch/>
        </p:blipFill>
        <p:spPr>
          <a:xfrm>
            <a:off x="9944100" y="6324600"/>
            <a:ext cx="381000" cy="30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675199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5" name="Изображение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5" y="3175"/>
            <a:ext cx="12188825" cy="685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bject 21"/>
          <p:cNvSpPr/>
          <p:nvPr/>
        </p:nvSpPr>
        <p:spPr>
          <a:xfrm>
            <a:off x="495300" y="1061027"/>
            <a:ext cx="381000" cy="309154"/>
          </a:xfrm>
          <a:custGeom>
            <a:avLst/>
            <a:gdLst/>
            <a:ahLst/>
            <a:cxnLst/>
            <a:rect l="l" t="t" r="r" b="b"/>
            <a:pathLst>
              <a:path w="444500" h="360680">
                <a:moveTo>
                  <a:pt x="73063" y="152361"/>
                </a:moveTo>
                <a:lnTo>
                  <a:pt x="58013" y="152361"/>
                </a:lnTo>
                <a:lnTo>
                  <a:pt x="51650" y="154965"/>
                </a:lnTo>
                <a:lnTo>
                  <a:pt x="2603" y="204012"/>
                </a:lnTo>
                <a:lnTo>
                  <a:pt x="0" y="210388"/>
                </a:lnTo>
                <a:lnTo>
                  <a:pt x="0" y="225437"/>
                </a:lnTo>
                <a:lnTo>
                  <a:pt x="123710" y="352907"/>
                </a:lnTo>
                <a:lnTo>
                  <a:pt x="155105" y="360578"/>
                </a:lnTo>
                <a:lnTo>
                  <a:pt x="162775" y="358114"/>
                </a:lnTo>
                <a:lnTo>
                  <a:pt x="299726" y="221386"/>
                </a:lnTo>
                <a:lnTo>
                  <a:pt x="145846" y="221386"/>
                </a:lnTo>
                <a:lnTo>
                  <a:pt x="79438" y="154965"/>
                </a:lnTo>
                <a:lnTo>
                  <a:pt x="73063" y="152361"/>
                </a:lnTo>
                <a:close/>
              </a:path>
              <a:path w="444500" h="360680">
                <a:moveTo>
                  <a:pt x="386473" y="0"/>
                </a:moveTo>
                <a:lnTo>
                  <a:pt x="371424" y="0"/>
                </a:lnTo>
                <a:lnTo>
                  <a:pt x="365061" y="2603"/>
                </a:lnTo>
                <a:lnTo>
                  <a:pt x="145846" y="221386"/>
                </a:lnTo>
                <a:lnTo>
                  <a:pt x="299726" y="221386"/>
                </a:lnTo>
                <a:lnTo>
                  <a:pt x="436689" y="84645"/>
                </a:lnTo>
                <a:lnTo>
                  <a:pt x="441896" y="79146"/>
                </a:lnTo>
                <a:lnTo>
                  <a:pt x="444500" y="72707"/>
                </a:lnTo>
                <a:lnTo>
                  <a:pt x="444500" y="57950"/>
                </a:lnTo>
                <a:lnTo>
                  <a:pt x="441896" y="51511"/>
                </a:lnTo>
                <a:lnTo>
                  <a:pt x="436689" y="46012"/>
                </a:lnTo>
                <a:lnTo>
                  <a:pt x="398056" y="7810"/>
                </a:lnTo>
                <a:lnTo>
                  <a:pt x="392849" y="2603"/>
                </a:lnTo>
                <a:lnTo>
                  <a:pt x="386473" y="0"/>
                </a:lnTo>
                <a:close/>
              </a:path>
            </a:pathLst>
          </a:custGeom>
          <a:solidFill>
            <a:srgbClr val="00B0F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22"/>
          <p:cNvSpPr/>
          <p:nvPr/>
        </p:nvSpPr>
        <p:spPr>
          <a:xfrm>
            <a:off x="495300" y="1549650"/>
            <a:ext cx="381000" cy="309154"/>
          </a:xfrm>
          <a:custGeom>
            <a:avLst/>
            <a:gdLst/>
            <a:ahLst/>
            <a:cxnLst/>
            <a:rect l="l" t="t" r="r" b="b"/>
            <a:pathLst>
              <a:path w="444500" h="360680">
                <a:moveTo>
                  <a:pt x="73063" y="152361"/>
                </a:moveTo>
                <a:lnTo>
                  <a:pt x="58013" y="152361"/>
                </a:lnTo>
                <a:lnTo>
                  <a:pt x="51650" y="154965"/>
                </a:lnTo>
                <a:lnTo>
                  <a:pt x="2603" y="204012"/>
                </a:lnTo>
                <a:lnTo>
                  <a:pt x="0" y="210388"/>
                </a:lnTo>
                <a:lnTo>
                  <a:pt x="0" y="225437"/>
                </a:lnTo>
                <a:lnTo>
                  <a:pt x="123710" y="352907"/>
                </a:lnTo>
                <a:lnTo>
                  <a:pt x="155105" y="360578"/>
                </a:lnTo>
                <a:lnTo>
                  <a:pt x="162775" y="358114"/>
                </a:lnTo>
                <a:lnTo>
                  <a:pt x="299726" y="221386"/>
                </a:lnTo>
                <a:lnTo>
                  <a:pt x="145846" y="221386"/>
                </a:lnTo>
                <a:lnTo>
                  <a:pt x="79438" y="154965"/>
                </a:lnTo>
                <a:lnTo>
                  <a:pt x="73063" y="152361"/>
                </a:lnTo>
                <a:close/>
              </a:path>
              <a:path w="444500" h="360680">
                <a:moveTo>
                  <a:pt x="386473" y="0"/>
                </a:moveTo>
                <a:lnTo>
                  <a:pt x="371424" y="0"/>
                </a:lnTo>
                <a:lnTo>
                  <a:pt x="365061" y="2603"/>
                </a:lnTo>
                <a:lnTo>
                  <a:pt x="145846" y="221386"/>
                </a:lnTo>
                <a:lnTo>
                  <a:pt x="299726" y="221386"/>
                </a:lnTo>
                <a:lnTo>
                  <a:pt x="436689" y="84645"/>
                </a:lnTo>
                <a:lnTo>
                  <a:pt x="441896" y="79146"/>
                </a:lnTo>
                <a:lnTo>
                  <a:pt x="444500" y="72707"/>
                </a:lnTo>
                <a:lnTo>
                  <a:pt x="444500" y="57950"/>
                </a:lnTo>
                <a:lnTo>
                  <a:pt x="441896" y="51511"/>
                </a:lnTo>
                <a:lnTo>
                  <a:pt x="436689" y="46012"/>
                </a:lnTo>
                <a:lnTo>
                  <a:pt x="398056" y="7810"/>
                </a:lnTo>
                <a:lnTo>
                  <a:pt x="392849" y="2603"/>
                </a:lnTo>
                <a:lnTo>
                  <a:pt x="386473" y="0"/>
                </a:lnTo>
                <a:close/>
              </a:path>
            </a:pathLst>
          </a:custGeom>
          <a:solidFill>
            <a:srgbClr val="00B0F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23"/>
          <p:cNvSpPr/>
          <p:nvPr/>
        </p:nvSpPr>
        <p:spPr>
          <a:xfrm>
            <a:off x="495300" y="2820150"/>
            <a:ext cx="381000" cy="309154"/>
          </a:xfrm>
          <a:custGeom>
            <a:avLst/>
            <a:gdLst/>
            <a:ahLst/>
            <a:cxnLst/>
            <a:rect l="l" t="t" r="r" b="b"/>
            <a:pathLst>
              <a:path w="444500" h="360679">
                <a:moveTo>
                  <a:pt x="73063" y="152361"/>
                </a:moveTo>
                <a:lnTo>
                  <a:pt x="58013" y="152361"/>
                </a:lnTo>
                <a:lnTo>
                  <a:pt x="51650" y="154965"/>
                </a:lnTo>
                <a:lnTo>
                  <a:pt x="2603" y="204012"/>
                </a:lnTo>
                <a:lnTo>
                  <a:pt x="0" y="210388"/>
                </a:lnTo>
                <a:lnTo>
                  <a:pt x="0" y="225437"/>
                </a:lnTo>
                <a:lnTo>
                  <a:pt x="123710" y="352907"/>
                </a:lnTo>
                <a:lnTo>
                  <a:pt x="155105" y="360578"/>
                </a:lnTo>
                <a:lnTo>
                  <a:pt x="162775" y="358114"/>
                </a:lnTo>
                <a:lnTo>
                  <a:pt x="299726" y="221386"/>
                </a:lnTo>
                <a:lnTo>
                  <a:pt x="145846" y="221386"/>
                </a:lnTo>
                <a:lnTo>
                  <a:pt x="79438" y="154965"/>
                </a:lnTo>
                <a:lnTo>
                  <a:pt x="73063" y="152361"/>
                </a:lnTo>
                <a:close/>
              </a:path>
              <a:path w="444500" h="360679">
                <a:moveTo>
                  <a:pt x="386473" y="0"/>
                </a:moveTo>
                <a:lnTo>
                  <a:pt x="371424" y="0"/>
                </a:lnTo>
                <a:lnTo>
                  <a:pt x="365061" y="2603"/>
                </a:lnTo>
                <a:lnTo>
                  <a:pt x="145846" y="221386"/>
                </a:lnTo>
                <a:lnTo>
                  <a:pt x="299726" y="221386"/>
                </a:lnTo>
                <a:lnTo>
                  <a:pt x="436689" y="84645"/>
                </a:lnTo>
                <a:lnTo>
                  <a:pt x="441896" y="79146"/>
                </a:lnTo>
                <a:lnTo>
                  <a:pt x="444500" y="72707"/>
                </a:lnTo>
                <a:lnTo>
                  <a:pt x="444500" y="57950"/>
                </a:lnTo>
                <a:lnTo>
                  <a:pt x="441896" y="51511"/>
                </a:lnTo>
                <a:lnTo>
                  <a:pt x="436689" y="46012"/>
                </a:lnTo>
                <a:lnTo>
                  <a:pt x="398056" y="7810"/>
                </a:lnTo>
                <a:lnTo>
                  <a:pt x="392849" y="2603"/>
                </a:lnTo>
                <a:lnTo>
                  <a:pt x="386473" y="0"/>
                </a:lnTo>
                <a:close/>
              </a:path>
            </a:pathLst>
          </a:custGeom>
          <a:solidFill>
            <a:srgbClr val="00B0F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24"/>
          <p:cNvSpPr/>
          <p:nvPr/>
        </p:nvSpPr>
        <p:spPr>
          <a:xfrm>
            <a:off x="495300" y="2184900"/>
            <a:ext cx="381000" cy="309154"/>
          </a:xfrm>
          <a:custGeom>
            <a:avLst/>
            <a:gdLst/>
            <a:ahLst/>
            <a:cxnLst/>
            <a:rect l="l" t="t" r="r" b="b"/>
            <a:pathLst>
              <a:path w="444500" h="360679">
                <a:moveTo>
                  <a:pt x="73063" y="152361"/>
                </a:moveTo>
                <a:lnTo>
                  <a:pt x="58013" y="152361"/>
                </a:lnTo>
                <a:lnTo>
                  <a:pt x="51650" y="154965"/>
                </a:lnTo>
                <a:lnTo>
                  <a:pt x="2603" y="204012"/>
                </a:lnTo>
                <a:lnTo>
                  <a:pt x="0" y="210388"/>
                </a:lnTo>
                <a:lnTo>
                  <a:pt x="0" y="225437"/>
                </a:lnTo>
                <a:lnTo>
                  <a:pt x="123710" y="352907"/>
                </a:lnTo>
                <a:lnTo>
                  <a:pt x="155105" y="360578"/>
                </a:lnTo>
                <a:lnTo>
                  <a:pt x="162775" y="358114"/>
                </a:lnTo>
                <a:lnTo>
                  <a:pt x="299726" y="221386"/>
                </a:lnTo>
                <a:lnTo>
                  <a:pt x="145846" y="221386"/>
                </a:lnTo>
                <a:lnTo>
                  <a:pt x="79438" y="154965"/>
                </a:lnTo>
                <a:lnTo>
                  <a:pt x="73063" y="152361"/>
                </a:lnTo>
                <a:close/>
              </a:path>
              <a:path w="444500" h="360679">
                <a:moveTo>
                  <a:pt x="386473" y="0"/>
                </a:moveTo>
                <a:lnTo>
                  <a:pt x="371424" y="0"/>
                </a:lnTo>
                <a:lnTo>
                  <a:pt x="365061" y="2603"/>
                </a:lnTo>
                <a:lnTo>
                  <a:pt x="145846" y="221386"/>
                </a:lnTo>
                <a:lnTo>
                  <a:pt x="299726" y="221386"/>
                </a:lnTo>
                <a:lnTo>
                  <a:pt x="436689" y="84645"/>
                </a:lnTo>
                <a:lnTo>
                  <a:pt x="441896" y="79146"/>
                </a:lnTo>
                <a:lnTo>
                  <a:pt x="444500" y="72707"/>
                </a:lnTo>
                <a:lnTo>
                  <a:pt x="444500" y="57950"/>
                </a:lnTo>
                <a:lnTo>
                  <a:pt x="441896" y="51511"/>
                </a:lnTo>
                <a:lnTo>
                  <a:pt x="436689" y="46012"/>
                </a:lnTo>
                <a:lnTo>
                  <a:pt x="398056" y="7810"/>
                </a:lnTo>
                <a:lnTo>
                  <a:pt x="392849" y="2603"/>
                </a:lnTo>
                <a:lnTo>
                  <a:pt x="386473" y="0"/>
                </a:lnTo>
                <a:close/>
              </a:path>
            </a:pathLst>
          </a:custGeom>
          <a:solidFill>
            <a:srgbClr val="00B0F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25"/>
          <p:cNvSpPr/>
          <p:nvPr/>
        </p:nvSpPr>
        <p:spPr>
          <a:xfrm>
            <a:off x="495300" y="3455401"/>
            <a:ext cx="381000" cy="309154"/>
          </a:xfrm>
          <a:custGeom>
            <a:avLst/>
            <a:gdLst/>
            <a:ahLst/>
            <a:cxnLst/>
            <a:rect l="l" t="t" r="r" b="b"/>
            <a:pathLst>
              <a:path w="444500" h="360679">
                <a:moveTo>
                  <a:pt x="73063" y="152361"/>
                </a:moveTo>
                <a:lnTo>
                  <a:pt x="58013" y="152361"/>
                </a:lnTo>
                <a:lnTo>
                  <a:pt x="51650" y="154965"/>
                </a:lnTo>
                <a:lnTo>
                  <a:pt x="2603" y="204012"/>
                </a:lnTo>
                <a:lnTo>
                  <a:pt x="0" y="210388"/>
                </a:lnTo>
                <a:lnTo>
                  <a:pt x="0" y="225437"/>
                </a:lnTo>
                <a:lnTo>
                  <a:pt x="123710" y="352907"/>
                </a:lnTo>
                <a:lnTo>
                  <a:pt x="155105" y="360578"/>
                </a:lnTo>
                <a:lnTo>
                  <a:pt x="162775" y="358114"/>
                </a:lnTo>
                <a:lnTo>
                  <a:pt x="299726" y="221386"/>
                </a:lnTo>
                <a:lnTo>
                  <a:pt x="145846" y="221386"/>
                </a:lnTo>
                <a:lnTo>
                  <a:pt x="79438" y="154965"/>
                </a:lnTo>
                <a:lnTo>
                  <a:pt x="73063" y="152361"/>
                </a:lnTo>
                <a:close/>
              </a:path>
              <a:path w="444500" h="360679">
                <a:moveTo>
                  <a:pt x="386473" y="0"/>
                </a:moveTo>
                <a:lnTo>
                  <a:pt x="371424" y="0"/>
                </a:lnTo>
                <a:lnTo>
                  <a:pt x="365061" y="2603"/>
                </a:lnTo>
                <a:lnTo>
                  <a:pt x="145846" y="221386"/>
                </a:lnTo>
                <a:lnTo>
                  <a:pt x="299726" y="221386"/>
                </a:lnTo>
                <a:lnTo>
                  <a:pt x="436689" y="84645"/>
                </a:lnTo>
                <a:lnTo>
                  <a:pt x="441896" y="79146"/>
                </a:lnTo>
                <a:lnTo>
                  <a:pt x="444500" y="72707"/>
                </a:lnTo>
                <a:lnTo>
                  <a:pt x="444500" y="57950"/>
                </a:lnTo>
                <a:lnTo>
                  <a:pt x="441896" y="51511"/>
                </a:lnTo>
                <a:lnTo>
                  <a:pt x="436689" y="46012"/>
                </a:lnTo>
                <a:lnTo>
                  <a:pt x="398056" y="7810"/>
                </a:lnTo>
                <a:lnTo>
                  <a:pt x="392849" y="2603"/>
                </a:lnTo>
                <a:lnTo>
                  <a:pt x="386473" y="0"/>
                </a:lnTo>
                <a:close/>
              </a:path>
            </a:pathLst>
          </a:custGeom>
          <a:solidFill>
            <a:srgbClr val="00B0F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21"/>
          <p:cNvSpPr/>
          <p:nvPr/>
        </p:nvSpPr>
        <p:spPr>
          <a:xfrm>
            <a:off x="495300" y="4041998"/>
            <a:ext cx="381000" cy="309154"/>
          </a:xfrm>
          <a:custGeom>
            <a:avLst/>
            <a:gdLst/>
            <a:ahLst/>
            <a:cxnLst/>
            <a:rect l="l" t="t" r="r" b="b"/>
            <a:pathLst>
              <a:path w="444500" h="360680">
                <a:moveTo>
                  <a:pt x="73063" y="152361"/>
                </a:moveTo>
                <a:lnTo>
                  <a:pt x="58013" y="152361"/>
                </a:lnTo>
                <a:lnTo>
                  <a:pt x="51650" y="154965"/>
                </a:lnTo>
                <a:lnTo>
                  <a:pt x="2603" y="204012"/>
                </a:lnTo>
                <a:lnTo>
                  <a:pt x="0" y="210388"/>
                </a:lnTo>
                <a:lnTo>
                  <a:pt x="0" y="225437"/>
                </a:lnTo>
                <a:lnTo>
                  <a:pt x="123710" y="352907"/>
                </a:lnTo>
                <a:lnTo>
                  <a:pt x="155105" y="360578"/>
                </a:lnTo>
                <a:lnTo>
                  <a:pt x="162775" y="358114"/>
                </a:lnTo>
                <a:lnTo>
                  <a:pt x="299726" y="221386"/>
                </a:lnTo>
                <a:lnTo>
                  <a:pt x="145846" y="221386"/>
                </a:lnTo>
                <a:lnTo>
                  <a:pt x="79438" y="154965"/>
                </a:lnTo>
                <a:lnTo>
                  <a:pt x="73063" y="152361"/>
                </a:lnTo>
                <a:close/>
              </a:path>
              <a:path w="444500" h="360680">
                <a:moveTo>
                  <a:pt x="386473" y="0"/>
                </a:moveTo>
                <a:lnTo>
                  <a:pt x="371424" y="0"/>
                </a:lnTo>
                <a:lnTo>
                  <a:pt x="365061" y="2603"/>
                </a:lnTo>
                <a:lnTo>
                  <a:pt x="145846" y="221386"/>
                </a:lnTo>
                <a:lnTo>
                  <a:pt x="299726" y="221386"/>
                </a:lnTo>
                <a:lnTo>
                  <a:pt x="436689" y="84645"/>
                </a:lnTo>
                <a:lnTo>
                  <a:pt x="441896" y="79146"/>
                </a:lnTo>
                <a:lnTo>
                  <a:pt x="444500" y="72707"/>
                </a:lnTo>
                <a:lnTo>
                  <a:pt x="444500" y="57950"/>
                </a:lnTo>
                <a:lnTo>
                  <a:pt x="441896" y="51511"/>
                </a:lnTo>
                <a:lnTo>
                  <a:pt x="436689" y="46012"/>
                </a:lnTo>
                <a:lnTo>
                  <a:pt x="398056" y="7810"/>
                </a:lnTo>
                <a:lnTo>
                  <a:pt x="392849" y="2603"/>
                </a:lnTo>
                <a:lnTo>
                  <a:pt x="386473" y="0"/>
                </a:lnTo>
                <a:close/>
              </a:path>
            </a:pathLst>
          </a:custGeom>
          <a:solidFill>
            <a:srgbClr val="00B0F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22"/>
          <p:cNvSpPr/>
          <p:nvPr/>
        </p:nvSpPr>
        <p:spPr>
          <a:xfrm>
            <a:off x="495300" y="4677248"/>
            <a:ext cx="381000" cy="309154"/>
          </a:xfrm>
          <a:custGeom>
            <a:avLst/>
            <a:gdLst/>
            <a:ahLst/>
            <a:cxnLst/>
            <a:rect l="l" t="t" r="r" b="b"/>
            <a:pathLst>
              <a:path w="444500" h="360680">
                <a:moveTo>
                  <a:pt x="73063" y="152361"/>
                </a:moveTo>
                <a:lnTo>
                  <a:pt x="58013" y="152361"/>
                </a:lnTo>
                <a:lnTo>
                  <a:pt x="51650" y="154965"/>
                </a:lnTo>
                <a:lnTo>
                  <a:pt x="2603" y="204012"/>
                </a:lnTo>
                <a:lnTo>
                  <a:pt x="0" y="210388"/>
                </a:lnTo>
                <a:lnTo>
                  <a:pt x="0" y="225437"/>
                </a:lnTo>
                <a:lnTo>
                  <a:pt x="123710" y="352907"/>
                </a:lnTo>
                <a:lnTo>
                  <a:pt x="155105" y="360578"/>
                </a:lnTo>
                <a:lnTo>
                  <a:pt x="162775" y="358114"/>
                </a:lnTo>
                <a:lnTo>
                  <a:pt x="299726" y="221386"/>
                </a:lnTo>
                <a:lnTo>
                  <a:pt x="145846" y="221386"/>
                </a:lnTo>
                <a:lnTo>
                  <a:pt x="79438" y="154965"/>
                </a:lnTo>
                <a:lnTo>
                  <a:pt x="73063" y="152361"/>
                </a:lnTo>
                <a:close/>
              </a:path>
              <a:path w="444500" h="360680">
                <a:moveTo>
                  <a:pt x="386473" y="0"/>
                </a:moveTo>
                <a:lnTo>
                  <a:pt x="371424" y="0"/>
                </a:lnTo>
                <a:lnTo>
                  <a:pt x="365061" y="2603"/>
                </a:lnTo>
                <a:lnTo>
                  <a:pt x="145846" y="221386"/>
                </a:lnTo>
                <a:lnTo>
                  <a:pt x="299726" y="221386"/>
                </a:lnTo>
                <a:lnTo>
                  <a:pt x="436689" y="84645"/>
                </a:lnTo>
                <a:lnTo>
                  <a:pt x="441896" y="79146"/>
                </a:lnTo>
                <a:lnTo>
                  <a:pt x="444500" y="72707"/>
                </a:lnTo>
                <a:lnTo>
                  <a:pt x="444500" y="57950"/>
                </a:lnTo>
                <a:lnTo>
                  <a:pt x="441896" y="51511"/>
                </a:lnTo>
                <a:lnTo>
                  <a:pt x="436689" y="46012"/>
                </a:lnTo>
                <a:lnTo>
                  <a:pt x="398056" y="7810"/>
                </a:lnTo>
                <a:lnTo>
                  <a:pt x="392849" y="2603"/>
                </a:lnTo>
                <a:lnTo>
                  <a:pt x="386473" y="0"/>
                </a:lnTo>
                <a:close/>
              </a:path>
            </a:pathLst>
          </a:custGeom>
          <a:solidFill>
            <a:srgbClr val="00B0F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23"/>
          <p:cNvSpPr/>
          <p:nvPr/>
        </p:nvSpPr>
        <p:spPr>
          <a:xfrm>
            <a:off x="495300" y="5947748"/>
            <a:ext cx="381000" cy="309154"/>
          </a:xfrm>
          <a:custGeom>
            <a:avLst/>
            <a:gdLst/>
            <a:ahLst/>
            <a:cxnLst/>
            <a:rect l="l" t="t" r="r" b="b"/>
            <a:pathLst>
              <a:path w="444500" h="360679">
                <a:moveTo>
                  <a:pt x="73063" y="152361"/>
                </a:moveTo>
                <a:lnTo>
                  <a:pt x="58013" y="152361"/>
                </a:lnTo>
                <a:lnTo>
                  <a:pt x="51650" y="154965"/>
                </a:lnTo>
                <a:lnTo>
                  <a:pt x="2603" y="204012"/>
                </a:lnTo>
                <a:lnTo>
                  <a:pt x="0" y="210388"/>
                </a:lnTo>
                <a:lnTo>
                  <a:pt x="0" y="225437"/>
                </a:lnTo>
                <a:lnTo>
                  <a:pt x="123710" y="352907"/>
                </a:lnTo>
                <a:lnTo>
                  <a:pt x="155105" y="360578"/>
                </a:lnTo>
                <a:lnTo>
                  <a:pt x="162775" y="358114"/>
                </a:lnTo>
                <a:lnTo>
                  <a:pt x="299726" y="221386"/>
                </a:lnTo>
                <a:lnTo>
                  <a:pt x="145846" y="221386"/>
                </a:lnTo>
                <a:lnTo>
                  <a:pt x="79438" y="154965"/>
                </a:lnTo>
                <a:lnTo>
                  <a:pt x="73063" y="152361"/>
                </a:lnTo>
                <a:close/>
              </a:path>
              <a:path w="444500" h="360679">
                <a:moveTo>
                  <a:pt x="386473" y="0"/>
                </a:moveTo>
                <a:lnTo>
                  <a:pt x="371424" y="0"/>
                </a:lnTo>
                <a:lnTo>
                  <a:pt x="365061" y="2603"/>
                </a:lnTo>
                <a:lnTo>
                  <a:pt x="145846" y="221386"/>
                </a:lnTo>
                <a:lnTo>
                  <a:pt x="299726" y="221386"/>
                </a:lnTo>
                <a:lnTo>
                  <a:pt x="436689" y="84645"/>
                </a:lnTo>
                <a:lnTo>
                  <a:pt x="441896" y="79146"/>
                </a:lnTo>
                <a:lnTo>
                  <a:pt x="444500" y="72707"/>
                </a:lnTo>
                <a:lnTo>
                  <a:pt x="444500" y="57950"/>
                </a:lnTo>
                <a:lnTo>
                  <a:pt x="441896" y="51511"/>
                </a:lnTo>
                <a:lnTo>
                  <a:pt x="436689" y="46012"/>
                </a:lnTo>
                <a:lnTo>
                  <a:pt x="398056" y="7810"/>
                </a:lnTo>
                <a:lnTo>
                  <a:pt x="392849" y="2603"/>
                </a:lnTo>
                <a:lnTo>
                  <a:pt x="386473" y="0"/>
                </a:lnTo>
                <a:close/>
              </a:path>
            </a:pathLst>
          </a:custGeom>
          <a:solidFill>
            <a:srgbClr val="00B0F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24"/>
          <p:cNvSpPr/>
          <p:nvPr/>
        </p:nvSpPr>
        <p:spPr>
          <a:xfrm>
            <a:off x="495300" y="5312498"/>
            <a:ext cx="381000" cy="309154"/>
          </a:xfrm>
          <a:custGeom>
            <a:avLst/>
            <a:gdLst/>
            <a:ahLst/>
            <a:cxnLst/>
            <a:rect l="l" t="t" r="r" b="b"/>
            <a:pathLst>
              <a:path w="444500" h="360679">
                <a:moveTo>
                  <a:pt x="73063" y="152361"/>
                </a:moveTo>
                <a:lnTo>
                  <a:pt x="58013" y="152361"/>
                </a:lnTo>
                <a:lnTo>
                  <a:pt x="51650" y="154965"/>
                </a:lnTo>
                <a:lnTo>
                  <a:pt x="2603" y="204012"/>
                </a:lnTo>
                <a:lnTo>
                  <a:pt x="0" y="210388"/>
                </a:lnTo>
                <a:lnTo>
                  <a:pt x="0" y="225437"/>
                </a:lnTo>
                <a:lnTo>
                  <a:pt x="123710" y="352907"/>
                </a:lnTo>
                <a:lnTo>
                  <a:pt x="155105" y="360578"/>
                </a:lnTo>
                <a:lnTo>
                  <a:pt x="162775" y="358114"/>
                </a:lnTo>
                <a:lnTo>
                  <a:pt x="299726" y="221386"/>
                </a:lnTo>
                <a:lnTo>
                  <a:pt x="145846" y="221386"/>
                </a:lnTo>
                <a:lnTo>
                  <a:pt x="79438" y="154965"/>
                </a:lnTo>
                <a:lnTo>
                  <a:pt x="73063" y="152361"/>
                </a:lnTo>
                <a:close/>
              </a:path>
              <a:path w="444500" h="360679">
                <a:moveTo>
                  <a:pt x="386473" y="0"/>
                </a:moveTo>
                <a:lnTo>
                  <a:pt x="371424" y="0"/>
                </a:lnTo>
                <a:lnTo>
                  <a:pt x="365061" y="2603"/>
                </a:lnTo>
                <a:lnTo>
                  <a:pt x="145846" y="221386"/>
                </a:lnTo>
                <a:lnTo>
                  <a:pt x="299726" y="221386"/>
                </a:lnTo>
                <a:lnTo>
                  <a:pt x="436689" y="84645"/>
                </a:lnTo>
                <a:lnTo>
                  <a:pt x="441896" y="79146"/>
                </a:lnTo>
                <a:lnTo>
                  <a:pt x="444500" y="72707"/>
                </a:lnTo>
                <a:lnTo>
                  <a:pt x="444500" y="57950"/>
                </a:lnTo>
                <a:lnTo>
                  <a:pt x="441896" y="51511"/>
                </a:lnTo>
                <a:lnTo>
                  <a:pt x="436689" y="46012"/>
                </a:lnTo>
                <a:lnTo>
                  <a:pt x="398056" y="7810"/>
                </a:lnTo>
                <a:lnTo>
                  <a:pt x="392849" y="2603"/>
                </a:lnTo>
                <a:lnTo>
                  <a:pt x="386473" y="0"/>
                </a:lnTo>
                <a:close/>
              </a:path>
            </a:pathLst>
          </a:custGeom>
          <a:solidFill>
            <a:srgbClr val="00B0F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21"/>
          <p:cNvSpPr/>
          <p:nvPr/>
        </p:nvSpPr>
        <p:spPr>
          <a:xfrm>
            <a:off x="4000500" y="1062446"/>
            <a:ext cx="381000" cy="309154"/>
          </a:xfrm>
          <a:custGeom>
            <a:avLst/>
            <a:gdLst/>
            <a:ahLst/>
            <a:cxnLst/>
            <a:rect l="l" t="t" r="r" b="b"/>
            <a:pathLst>
              <a:path w="444500" h="360680">
                <a:moveTo>
                  <a:pt x="73063" y="152361"/>
                </a:moveTo>
                <a:lnTo>
                  <a:pt x="58013" y="152361"/>
                </a:lnTo>
                <a:lnTo>
                  <a:pt x="51650" y="154965"/>
                </a:lnTo>
                <a:lnTo>
                  <a:pt x="2603" y="204012"/>
                </a:lnTo>
                <a:lnTo>
                  <a:pt x="0" y="210388"/>
                </a:lnTo>
                <a:lnTo>
                  <a:pt x="0" y="225437"/>
                </a:lnTo>
                <a:lnTo>
                  <a:pt x="123710" y="352907"/>
                </a:lnTo>
                <a:lnTo>
                  <a:pt x="155105" y="360578"/>
                </a:lnTo>
                <a:lnTo>
                  <a:pt x="162775" y="358114"/>
                </a:lnTo>
                <a:lnTo>
                  <a:pt x="299726" y="221386"/>
                </a:lnTo>
                <a:lnTo>
                  <a:pt x="145846" y="221386"/>
                </a:lnTo>
                <a:lnTo>
                  <a:pt x="79438" y="154965"/>
                </a:lnTo>
                <a:lnTo>
                  <a:pt x="73063" y="152361"/>
                </a:lnTo>
                <a:close/>
              </a:path>
              <a:path w="444500" h="360680">
                <a:moveTo>
                  <a:pt x="386473" y="0"/>
                </a:moveTo>
                <a:lnTo>
                  <a:pt x="371424" y="0"/>
                </a:lnTo>
                <a:lnTo>
                  <a:pt x="365061" y="2603"/>
                </a:lnTo>
                <a:lnTo>
                  <a:pt x="145846" y="221386"/>
                </a:lnTo>
                <a:lnTo>
                  <a:pt x="299726" y="221386"/>
                </a:lnTo>
                <a:lnTo>
                  <a:pt x="436689" y="84645"/>
                </a:lnTo>
                <a:lnTo>
                  <a:pt x="441896" y="79146"/>
                </a:lnTo>
                <a:lnTo>
                  <a:pt x="444500" y="72707"/>
                </a:lnTo>
                <a:lnTo>
                  <a:pt x="444500" y="57950"/>
                </a:lnTo>
                <a:lnTo>
                  <a:pt x="441896" y="51511"/>
                </a:lnTo>
                <a:lnTo>
                  <a:pt x="436689" y="46012"/>
                </a:lnTo>
                <a:lnTo>
                  <a:pt x="398056" y="7810"/>
                </a:lnTo>
                <a:lnTo>
                  <a:pt x="392849" y="2603"/>
                </a:lnTo>
                <a:lnTo>
                  <a:pt x="386473" y="0"/>
                </a:lnTo>
                <a:close/>
              </a:path>
            </a:pathLst>
          </a:custGeom>
          <a:solidFill>
            <a:srgbClr val="00B0F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22"/>
          <p:cNvSpPr/>
          <p:nvPr/>
        </p:nvSpPr>
        <p:spPr>
          <a:xfrm>
            <a:off x="4000500" y="1544172"/>
            <a:ext cx="381000" cy="309154"/>
          </a:xfrm>
          <a:custGeom>
            <a:avLst/>
            <a:gdLst/>
            <a:ahLst/>
            <a:cxnLst/>
            <a:rect l="l" t="t" r="r" b="b"/>
            <a:pathLst>
              <a:path w="444500" h="360680">
                <a:moveTo>
                  <a:pt x="73063" y="152361"/>
                </a:moveTo>
                <a:lnTo>
                  <a:pt x="58013" y="152361"/>
                </a:lnTo>
                <a:lnTo>
                  <a:pt x="51650" y="154965"/>
                </a:lnTo>
                <a:lnTo>
                  <a:pt x="2603" y="204012"/>
                </a:lnTo>
                <a:lnTo>
                  <a:pt x="0" y="210388"/>
                </a:lnTo>
                <a:lnTo>
                  <a:pt x="0" y="225437"/>
                </a:lnTo>
                <a:lnTo>
                  <a:pt x="123710" y="352907"/>
                </a:lnTo>
                <a:lnTo>
                  <a:pt x="155105" y="360578"/>
                </a:lnTo>
                <a:lnTo>
                  <a:pt x="162775" y="358114"/>
                </a:lnTo>
                <a:lnTo>
                  <a:pt x="299726" y="221386"/>
                </a:lnTo>
                <a:lnTo>
                  <a:pt x="145846" y="221386"/>
                </a:lnTo>
                <a:lnTo>
                  <a:pt x="79438" y="154965"/>
                </a:lnTo>
                <a:lnTo>
                  <a:pt x="73063" y="152361"/>
                </a:lnTo>
                <a:close/>
              </a:path>
              <a:path w="444500" h="360680">
                <a:moveTo>
                  <a:pt x="386473" y="0"/>
                </a:moveTo>
                <a:lnTo>
                  <a:pt x="371424" y="0"/>
                </a:lnTo>
                <a:lnTo>
                  <a:pt x="365061" y="2603"/>
                </a:lnTo>
                <a:lnTo>
                  <a:pt x="145846" y="221386"/>
                </a:lnTo>
                <a:lnTo>
                  <a:pt x="299726" y="221386"/>
                </a:lnTo>
                <a:lnTo>
                  <a:pt x="436689" y="84645"/>
                </a:lnTo>
                <a:lnTo>
                  <a:pt x="441896" y="79146"/>
                </a:lnTo>
                <a:lnTo>
                  <a:pt x="444500" y="72707"/>
                </a:lnTo>
                <a:lnTo>
                  <a:pt x="444500" y="57950"/>
                </a:lnTo>
                <a:lnTo>
                  <a:pt x="441896" y="51511"/>
                </a:lnTo>
                <a:lnTo>
                  <a:pt x="436689" y="46012"/>
                </a:lnTo>
                <a:lnTo>
                  <a:pt x="398056" y="7810"/>
                </a:lnTo>
                <a:lnTo>
                  <a:pt x="392849" y="2603"/>
                </a:lnTo>
                <a:lnTo>
                  <a:pt x="386473" y="0"/>
                </a:lnTo>
                <a:close/>
              </a:path>
            </a:pathLst>
          </a:custGeom>
          <a:solidFill>
            <a:srgbClr val="00B0F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23"/>
          <p:cNvSpPr/>
          <p:nvPr/>
        </p:nvSpPr>
        <p:spPr>
          <a:xfrm>
            <a:off x="4000500" y="2814672"/>
            <a:ext cx="381000" cy="309154"/>
          </a:xfrm>
          <a:custGeom>
            <a:avLst/>
            <a:gdLst/>
            <a:ahLst/>
            <a:cxnLst/>
            <a:rect l="l" t="t" r="r" b="b"/>
            <a:pathLst>
              <a:path w="444500" h="360679">
                <a:moveTo>
                  <a:pt x="73063" y="152361"/>
                </a:moveTo>
                <a:lnTo>
                  <a:pt x="58013" y="152361"/>
                </a:lnTo>
                <a:lnTo>
                  <a:pt x="51650" y="154965"/>
                </a:lnTo>
                <a:lnTo>
                  <a:pt x="2603" y="204012"/>
                </a:lnTo>
                <a:lnTo>
                  <a:pt x="0" y="210388"/>
                </a:lnTo>
                <a:lnTo>
                  <a:pt x="0" y="225437"/>
                </a:lnTo>
                <a:lnTo>
                  <a:pt x="123710" y="352907"/>
                </a:lnTo>
                <a:lnTo>
                  <a:pt x="155105" y="360578"/>
                </a:lnTo>
                <a:lnTo>
                  <a:pt x="162775" y="358114"/>
                </a:lnTo>
                <a:lnTo>
                  <a:pt x="299726" y="221386"/>
                </a:lnTo>
                <a:lnTo>
                  <a:pt x="145846" y="221386"/>
                </a:lnTo>
                <a:lnTo>
                  <a:pt x="79438" y="154965"/>
                </a:lnTo>
                <a:lnTo>
                  <a:pt x="73063" y="152361"/>
                </a:lnTo>
                <a:close/>
              </a:path>
              <a:path w="444500" h="360679">
                <a:moveTo>
                  <a:pt x="386473" y="0"/>
                </a:moveTo>
                <a:lnTo>
                  <a:pt x="371424" y="0"/>
                </a:lnTo>
                <a:lnTo>
                  <a:pt x="365061" y="2603"/>
                </a:lnTo>
                <a:lnTo>
                  <a:pt x="145846" y="221386"/>
                </a:lnTo>
                <a:lnTo>
                  <a:pt x="299726" y="221386"/>
                </a:lnTo>
                <a:lnTo>
                  <a:pt x="436689" y="84645"/>
                </a:lnTo>
                <a:lnTo>
                  <a:pt x="441896" y="79146"/>
                </a:lnTo>
                <a:lnTo>
                  <a:pt x="444500" y="72707"/>
                </a:lnTo>
                <a:lnTo>
                  <a:pt x="444500" y="57950"/>
                </a:lnTo>
                <a:lnTo>
                  <a:pt x="441896" y="51511"/>
                </a:lnTo>
                <a:lnTo>
                  <a:pt x="436689" y="46012"/>
                </a:lnTo>
                <a:lnTo>
                  <a:pt x="398056" y="7810"/>
                </a:lnTo>
                <a:lnTo>
                  <a:pt x="392849" y="2603"/>
                </a:lnTo>
                <a:lnTo>
                  <a:pt x="386473" y="0"/>
                </a:lnTo>
                <a:close/>
              </a:path>
            </a:pathLst>
          </a:custGeom>
          <a:solidFill>
            <a:srgbClr val="00B0F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4"/>
          <p:cNvSpPr/>
          <p:nvPr/>
        </p:nvSpPr>
        <p:spPr>
          <a:xfrm>
            <a:off x="4000500" y="2179422"/>
            <a:ext cx="381000" cy="309154"/>
          </a:xfrm>
          <a:custGeom>
            <a:avLst/>
            <a:gdLst/>
            <a:ahLst/>
            <a:cxnLst/>
            <a:rect l="l" t="t" r="r" b="b"/>
            <a:pathLst>
              <a:path w="444500" h="360679">
                <a:moveTo>
                  <a:pt x="73063" y="152361"/>
                </a:moveTo>
                <a:lnTo>
                  <a:pt x="58013" y="152361"/>
                </a:lnTo>
                <a:lnTo>
                  <a:pt x="51650" y="154965"/>
                </a:lnTo>
                <a:lnTo>
                  <a:pt x="2603" y="204012"/>
                </a:lnTo>
                <a:lnTo>
                  <a:pt x="0" y="210388"/>
                </a:lnTo>
                <a:lnTo>
                  <a:pt x="0" y="225437"/>
                </a:lnTo>
                <a:lnTo>
                  <a:pt x="123710" y="352907"/>
                </a:lnTo>
                <a:lnTo>
                  <a:pt x="155105" y="360578"/>
                </a:lnTo>
                <a:lnTo>
                  <a:pt x="162775" y="358114"/>
                </a:lnTo>
                <a:lnTo>
                  <a:pt x="299726" y="221386"/>
                </a:lnTo>
                <a:lnTo>
                  <a:pt x="145846" y="221386"/>
                </a:lnTo>
                <a:lnTo>
                  <a:pt x="79438" y="154965"/>
                </a:lnTo>
                <a:lnTo>
                  <a:pt x="73063" y="152361"/>
                </a:lnTo>
                <a:close/>
              </a:path>
              <a:path w="444500" h="360679">
                <a:moveTo>
                  <a:pt x="386473" y="0"/>
                </a:moveTo>
                <a:lnTo>
                  <a:pt x="371424" y="0"/>
                </a:lnTo>
                <a:lnTo>
                  <a:pt x="365061" y="2603"/>
                </a:lnTo>
                <a:lnTo>
                  <a:pt x="145846" y="221386"/>
                </a:lnTo>
                <a:lnTo>
                  <a:pt x="299726" y="221386"/>
                </a:lnTo>
                <a:lnTo>
                  <a:pt x="436689" y="84645"/>
                </a:lnTo>
                <a:lnTo>
                  <a:pt x="441896" y="79146"/>
                </a:lnTo>
                <a:lnTo>
                  <a:pt x="444500" y="72707"/>
                </a:lnTo>
                <a:lnTo>
                  <a:pt x="444500" y="57950"/>
                </a:lnTo>
                <a:lnTo>
                  <a:pt x="441896" y="51511"/>
                </a:lnTo>
                <a:lnTo>
                  <a:pt x="436689" y="46012"/>
                </a:lnTo>
                <a:lnTo>
                  <a:pt x="398056" y="7810"/>
                </a:lnTo>
                <a:lnTo>
                  <a:pt x="392849" y="2603"/>
                </a:lnTo>
                <a:lnTo>
                  <a:pt x="386473" y="0"/>
                </a:lnTo>
                <a:close/>
              </a:path>
            </a:pathLst>
          </a:custGeom>
          <a:solidFill>
            <a:srgbClr val="00B0F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5"/>
          <p:cNvSpPr/>
          <p:nvPr/>
        </p:nvSpPr>
        <p:spPr>
          <a:xfrm>
            <a:off x="4000500" y="3449923"/>
            <a:ext cx="381000" cy="309154"/>
          </a:xfrm>
          <a:custGeom>
            <a:avLst/>
            <a:gdLst/>
            <a:ahLst/>
            <a:cxnLst/>
            <a:rect l="l" t="t" r="r" b="b"/>
            <a:pathLst>
              <a:path w="444500" h="360679">
                <a:moveTo>
                  <a:pt x="73063" y="152361"/>
                </a:moveTo>
                <a:lnTo>
                  <a:pt x="58013" y="152361"/>
                </a:lnTo>
                <a:lnTo>
                  <a:pt x="51650" y="154965"/>
                </a:lnTo>
                <a:lnTo>
                  <a:pt x="2603" y="204012"/>
                </a:lnTo>
                <a:lnTo>
                  <a:pt x="0" y="210388"/>
                </a:lnTo>
                <a:lnTo>
                  <a:pt x="0" y="225437"/>
                </a:lnTo>
                <a:lnTo>
                  <a:pt x="123710" y="352907"/>
                </a:lnTo>
                <a:lnTo>
                  <a:pt x="155105" y="360578"/>
                </a:lnTo>
                <a:lnTo>
                  <a:pt x="162775" y="358114"/>
                </a:lnTo>
                <a:lnTo>
                  <a:pt x="299726" y="221386"/>
                </a:lnTo>
                <a:lnTo>
                  <a:pt x="145846" y="221386"/>
                </a:lnTo>
                <a:lnTo>
                  <a:pt x="79438" y="154965"/>
                </a:lnTo>
                <a:lnTo>
                  <a:pt x="73063" y="152361"/>
                </a:lnTo>
                <a:close/>
              </a:path>
              <a:path w="444500" h="360679">
                <a:moveTo>
                  <a:pt x="386473" y="0"/>
                </a:moveTo>
                <a:lnTo>
                  <a:pt x="371424" y="0"/>
                </a:lnTo>
                <a:lnTo>
                  <a:pt x="365061" y="2603"/>
                </a:lnTo>
                <a:lnTo>
                  <a:pt x="145846" y="221386"/>
                </a:lnTo>
                <a:lnTo>
                  <a:pt x="299726" y="221386"/>
                </a:lnTo>
                <a:lnTo>
                  <a:pt x="436689" y="84645"/>
                </a:lnTo>
                <a:lnTo>
                  <a:pt x="441896" y="79146"/>
                </a:lnTo>
                <a:lnTo>
                  <a:pt x="444500" y="72707"/>
                </a:lnTo>
                <a:lnTo>
                  <a:pt x="444500" y="57950"/>
                </a:lnTo>
                <a:lnTo>
                  <a:pt x="441896" y="51511"/>
                </a:lnTo>
                <a:lnTo>
                  <a:pt x="436689" y="46012"/>
                </a:lnTo>
                <a:lnTo>
                  <a:pt x="398056" y="7810"/>
                </a:lnTo>
                <a:lnTo>
                  <a:pt x="392849" y="2603"/>
                </a:lnTo>
                <a:lnTo>
                  <a:pt x="386473" y="0"/>
                </a:lnTo>
                <a:close/>
              </a:path>
            </a:pathLst>
          </a:custGeom>
          <a:solidFill>
            <a:srgbClr val="00B0F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1"/>
          <p:cNvSpPr/>
          <p:nvPr/>
        </p:nvSpPr>
        <p:spPr>
          <a:xfrm>
            <a:off x="4000500" y="4036520"/>
            <a:ext cx="381000" cy="309154"/>
          </a:xfrm>
          <a:custGeom>
            <a:avLst/>
            <a:gdLst/>
            <a:ahLst/>
            <a:cxnLst/>
            <a:rect l="l" t="t" r="r" b="b"/>
            <a:pathLst>
              <a:path w="444500" h="360680">
                <a:moveTo>
                  <a:pt x="73063" y="152361"/>
                </a:moveTo>
                <a:lnTo>
                  <a:pt x="58013" y="152361"/>
                </a:lnTo>
                <a:lnTo>
                  <a:pt x="51650" y="154965"/>
                </a:lnTo>
                <a:lnTo>
                  <a:pt x="2603" y="204012"/>
                </a:lnTo>
                <a:lnTo>
                  <a:pt x="0" y="210388"/>
                </a:lnTo>
                <a:lnTo>
                  <a:pt x="0" y="225437"/>
                </a:lnTo>
                <a:lnTo>
                  <a:pt x="123710" y="352907"/>
                </a:lnTo>
                <a:lnTo>
                  <a:pt x="155105" y="360578"/>
                </a:lnTo>
                <a:lnTo>
                  <a:pt x="162775" y="358114"/>
                </a:lnTo>
                <a:lnTo>
                  <a:pt x="299726" y="221386"/>
                </a:lnTo>
                <a:lnTo>
                  <a:pt x="145846" y="221386"/>
                </a:lnTo>
                <a:lnTo>
                  <a:pt x="79438" y="154965"/>
                </a:lnTo>
                <a:lnTo>
                  <a:pt x="73063" y="152361"/>
                </a:lnTo>
                <a:close/>
              </a:path>
              <a:path w="444500" h="360680">
                <a:moveTo>
                  <a:pt x="386473" y="0"/>
                </a:moveTo>
                <a:lnTo>
                  <a:pt x="371424" y="0"/>
                </a:lnTo>
                <a:lnTo>
                  <a:pt x="365061" y="2603"/>
                </a:lnTo>
                <a:lnTo>
                  <a:pt x="145846" y="221386"/>
                </a:lnTo>
                <a:lnTo>
                  <a:pt x="299726" y="221386"/>
                </a:lnTo>
                <a:lnTo>
                  <a:pt x="436689" y="84645"/>
                </a:lnTo>
                <a:lnTo>
                  <a:pt x="441896" y="79146"/>
                </a:lnTo>
                <a:lnTo>
                  <a:pt x="444500" y="72707"/>
                </a:lnTo>
                <a:lnTo>
                  <a:pt x="444500" y="57950"/>
                </a:lnTo>
                <a:lnTo>
                  <a:pt x="441896" y="51511"/>
                </a:lnTo>
                <a:lnTo>
                  <a:pt x="436689" y="46012"/>
                </a:lnTo>
                <a:lnTo>
                  <a:pt x="398056" y="7810"/>
                </a:lnTo>
                <a:lnTo>
                  <a:pt x="392849" y="2603"/>
                </a:lnTo>
                <a:lnTo>
                  <a:pt x="386473" y="0"/>
                </a:lnTo>
                <a:close/>
              </a:path>
            </a:pathLst>
          </a:custGeom>
          <a:solidFill>
            <a:srgbClr val="00B0F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2"/>
          <p:cNvSpPr/>
          <p:nvPr/>
        </p:nvSpPr>
        <p:spPr>
          <a:xfrm>
            <a:off x="4000500" y="4572000"/>
            <a:ext cx="381000" cy="309154"/>
          </a:xfrm>
          <a:custGeom>
            <a:avLst/>
            <a:gdLst/>
            <a:ahLst/>
            <a:cxnLst/>
            <a:rect l="l" t="t" r="r" b="b"/>
            <a:pathLst>
              <a:path w="444500" h="360680">
                <a:moveTo>
                  <a:pt x="73063" y="152361"/>
                </a:moveTo>
                <a:lnTo>
                  <a:pt x="58013" y="152361"/>
                </a:lnTo>
                <a:lnTo>
                  <a:pt x="51650" y="154965"/>
                </a:lnTo>
                <a:lnTo>
                  <a:pt x="2603" y="204012"/>
                </a:lnTo>
                <a:lnTo>
                  <a:pt x="0" y="210388"/>
                </a:lnTo>
                <a:lnTo>
                  <a:pt x="0" y="225437"/>
                </a:lnTo>
                <a:lnTo>
                  <a:pt x="123710" y="352907"/>
                </a:lnTo>
                <a:lnTo>
                  <a:pt x="155105" y="360578"/>
                </a:lnTo>
                <a:lnTo>
                  <a:pt x="162775" y="358114"/>
                </a:lnTo>
                <a:lnTo>
                  <a:pt x="299726" y="221386"/>
                </a:lnTo>
                <a:lnTo>
                  <a:pt x="145846" y="221386"/>
                </a:lnTo>
                <a:lnTo>
                  <a:pt x="79438" y="154965"/>
                </a:lnTo>
                <a:lnTo>
                  <a:pt x="73063" y="152361"/>
                </a:lnTo>
                <a:close/>
              </a:path>
              <a:path w="444500" h="360680">
                <a:moveTo>
                  <a:pt x="386473" y="0"/>
                </a:moveTo>
                <a:lnTo>
                  <a:pt x="371424" y="0"/>
                </a:lnTo>
                <a:lnTo>
                  <a:pt x="365061" y="2603"/>
                </a:lnTo>
                <a:lnTo>
                  <a:pt x="145846" y="221386"/>
                </a:lnTo>
                <a:lnTo>
                  <a:pt x="299726" y="221386"/>
                </a:lnTo>
                <a:lnTo>
                  <a:pt x="436689" y="84645"/>
                </a:lnTo>
                <a:lnTo>
                  <a:pt x="441896" y="79146"/>
                </a:lnTo>
                <a:lnTo>
                  <a:pt x="444500" y="72707"/>
                </a:lnTo>
                <a:lnTo>
                  <a:pt x="444500" y="57950"/>
                </a:lnTo>
                <a:lnTo>
                  <a:pt x="441896" y="51511"/>
                </a:lnTo>
                <a:lnTo>
                  <a:pt x="436689" y="46012"/>
                </a:lnTo>
                <a:lnTo>
                  <a:pt x="398056" y="7810"/>
                </a:lnTo>
                <a:lnTo>
                  <a:pt x="392849" y="2603"/>
                </a:lnTo>
                <a:lnTo>
                  <a:pt x="386473" y="0"/>
                </a:lnTo>
                <a:close/>
              </a:path>
            </a:pathLst>
          </a:custGeom>
          <a:solidFill>
            <a:srgbClr val="00B0F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3"/>
          <p:cNvSpPr/>
          <p:nvPr/>
        </p:nvSpPr>
        <p:spPr>
          <a:xfrm>
            <a:off x="4000500" y="5942270"/>
            <a:ext cx="381000" cy="309154"/>
          </a:xfrm>
          <a:custGeom>
            <a:avLst/>
            <a:gdLst/>
            <a:ahLst/>
            <a:cxnLst/>
            <a:rect l="l" t="t" r="r" b="b"/>
            <a:pathLst>
              <a:path w="444500" h="360679">
                <a:moveTo>
                  <a:pt x="73063" y="152361"/>
                </a:moveTo>
                <a:lnTo>
                  <a:pt x="58013" y="152361"/>
                </a:lnTo>
                <a:lnTo>
                  <a:pt x="51650" y="154965"/>
                </a:lnTo>
                <a:lnTo>
                  <a:pt x="2603" y="204012"/>
                </a:lnTo>
                <a:lnTo>
                  <a:pt x="0" y="210388"/>
                </a:lnTo>
                <a:lnTo>
                  <a:pt x="0" y="225437"/>
                </a:lnTo>
                <a:lnTo>
                  <a:pt x="123710" y="352907"/>
                </a:lnTo>
                <a:lnTo>
                  <a:pt x="155105" y="360578"/>
                </a:lnTo>
                <a:lnTo>
                  <a:pt x="162775" y="358114"/>
                </a:lnTo>
                <a:lnTo>
                  <a:pt x="299726" y="221386"/>
                </a:lnTo>
                <a:lnTo>
                  <a:pt x="145846" y="221386"/>
                </a:lnTo>
                <a:lnTo>
                  <a:pt x="79438" y="154965"/>
                </a:lnTo>
                <a:lnTo>
                  <a:pt x="73063" y="152361"/>
                </a:lnTo>
                <a:close/>
              </a:path>
              <a:path w="444500" h="360679">
                <a:moveTo>
                  <a:pt x="386473" y="0"/>
                </a:moveTo>
                <a:lnTo>
                  <a:pt x="371424" y="0"/>
                </a:lnTo>
                <a:lnTo>
                  <a:pt x="365061" y="2603"/>
                </a:lnTo>
                <a:lnTo>
                  <a:pt x="145846" y="221386"/>
                </a:lnTo>
                <a:lnTo>
                  <a:pt x="299726" y="221386"/>
                </a:lnTo>
                <a:lnTo>
                  <a:pt x="436689" y="84645"/>
                </a:lnTo>
                <a:lnTo>
                  <a:pt x="441896" y="79146"/>
                </a:lnTo>
                <a:lnTo>
                  <a:pt x="444500" y="72707"/>
                </a:lnTo>
                <a:lnTo>
                  <a:pt x="444500" y="57950"/>
                </a:lnTo>
                <a:lnTo>
                  <a:pt x="441896" y="51511"/>
                </a:lnTo>
                <a:lnTo>
                  <a:pt x="436689" y="46012"/>
                </a:lnTo>
                <a:lnTo>
                  <a:pt x="398056" y="7810"/>
                </a:lnTo>
                <a:lnTo>
                  <a:pt x="392849" y="2603"/>
                </a:lnTo>
                <a:lnTo>
                  <a:pt x="386473" y="0"/>
                </a:lnTo>
                <a:close/>
              </a:path>
            </a:pathLst>
          </a:custGeom>
          <a:solidFill>
            <a:srgbClr val="00B0F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4"/>
          <p:cNvSpPr/>
          <p:nvPr/>
        </p:nvSpPr>
        <p:spPr>
          <a:xfrm>
            <a:off x="4000500" y="5181600"/>
            <a:ext cx="381000" cy="309154"/>
          </a:xfrm>
          <a:custGeom>
            <a:avLst/>
            <a:gdLst/>
            <a:ahLst/>
            <a:cxnLst/>
            <a:rect l="l" t="t" r="r" b="b"/>
            <a:pathLst>
              <a:path w="444500" h="360679">
                <a:moveTo>
                  <a:pt x="73063" y="152361"/>
                </a:moveTo>
                <a:lnTo>
                  <a:pt x="58013" y="152361"/>
                </a:lnTo>
                <a:lnTo>
                  <a:pt x="51650" y="154965"/>
                </a:lnTo>
                <a:lnTo>
                  <a:pt x="2603" y="204012"/>
                </a:lnTo>
                <a:lnTo>
                  <a:pt x="0" y="210388"/>
                </a:lnTo>
                <a:lnTo>
                  <a:pt x="0" y="225437"/>
                </a:lnTo>
                <a:lnTo>
                  <a:pt x="123710" y="352907"/>
                </a:lnTo>
                <a:lnTo>
                  <a:pt x="155105" y="360578"/>
                </a:lnTo>
                <a:lnTo>
                  <a:pt x="162775" y="358114"/>
                </a:lnTo>
                <a:lnTo>
                  <a:pt x="299726" y="221386"/>
                </a:lnTo>
                <a:lnTo>
                  <a:pt x="145846" y="221386"/>
                </a:lnTo>
                <a:lnTo>
                  <a:pt x="79438" y="154965"/>
                </a:lnTo>
                <a:lnTo>
                  <a:pt x="73063" y="152361"/>
                </a:lnTo>
                <a:close/>
              </a:path>
              <a:path w="444500" h="360679">
                <a:moveTo>
                  <a:pt x="386473" y="0"/>
                </a:moveTo>
                <a:lnTo>
                  <a:pt x="371424" y="0"/>
                </a:lnTo>
                <a:lnTo>
                  <a:pt x="365061" y="2603"/>
                </a:lnTo>
                <a:lnTo>
                  <a:pt x="145846" y="221386"/>
                </a:lnTo>
                <a:lnTo>
                  <a:pt x="299726" y="221386"/>
                </a:lnTo>
                <a:lnTo>
                  <a:pt x="436689" y="84645"/>
                </a:lnTo>
                <a:lnTo>
                  <a:pt x="441896" y="79146"/>
                </a:lnTo>
                <a:lnTo>
                  <a:pt x="444500" y="72707"/>
                </a:lnTo>
                <a:lnTo>
                  <a:pt x="444500" y="57950"/>
                </a:lnTo>
                <a:lnTo>
                  <a:pt x="441896" y="51511"/>
                </a:lnTo>
                <a:lnTo>
                  <a:pt x="436689" y="46012"/>
                </a:lnTo>
                <a:lnTo>
                  <a:pt x="398056" y="7810"/>
                </a:lnTo>
                <a:lnTo>
                  <a:pt x="392849" y="2603"/>
                </a:lnTo>
                <a:lnTo>
                  <a:pt x="386473" y="0"/>
                </a:lnTo>
                <a:close/>
              </a:path>
            </a:pathLst>
          </a:custGeom>
          <a:solidFill>
            <a:srgbClr val="00B0F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1"/>
          <p:cNvSpPr/>
          <p:nvPr/>
        </p:nvSpPr>
        <p:spPr>
          <a:xfrm>
            <a:off x="7505700" y="1055549"/>
            <a:ext cx="381000" cy="309154"/>
          </a:xfrm>
          <a:custGeom>
            <a:avLst/>
            <a:gdLst/>
            <a:ahLst/>
            <a:cxnLst/>
            <a:rect l="l" t="t" r="r" b="b"/>
            <a:pathLst>
              <a:path w="444500" h="360680">
                <a:moveTo>
                  <a:pt x="73063" y="152361"/>
                </a:moveTo>
                <a:lnTo>
                  <a:pt x="58013" y="152361"/>
                </a:lnTo>
                <a:lnTo>
                  <a:pt x="51650" y="154965"/>
                </a:lnTo>
                <a:lnTo>
                  <a:pt x="2603" y="204012"/>
                </a:lnTo>
                <a:lnTo>
                  <a:pt x="0" y="210388"/>
                </a:lnTo>
                <a:lnTo>
                  <a:pt x="0" y="225437"/>
                </a:lnTo>
                <a:lnTo>
                  <a:pt x="123710" y="352907"/>
                </a:lnTo>
                <a:lnTo>
                  <a:pt x="155105" y="360578"/>
                </a:lnTo>
                <a:lnTo>
                  <a:pt x="162775" y="358114"/>
                </a:lnTo>
                <a:lnTo>
                  <a:pt x="299726" y="221386"/>
                </a:lnTo>
                <a:lnTo>
                  <a:pt x="145846" y="221386"/>
                </a:lnTo>
                <a:lnTo>
                  <a:pt x="79438" y="154965"/>
                </a:lnTo>
                <a:lnTo>
                  <a:pt x="73063" y="152361"/>
                </a:lnTo>
                <a:close/>
              </a:path>
              <a:path w="444500" h="360680">
                <a:moveTo>
                  <a:pt x="386473" y="0"/>
                </a:moveTo>
                <a:lnTo>
                  <a:pt x="371424" y="0"/>
                </a:lnTo>
                <a:lnTo>
                  <a:pt x="365061" y="2603"/>
                </a:lnTo>
                <a:lnTo>
                  <a:pt x="145846" y="221386"/>
                </a:lnTo>
                <a:lnTo>
                  <a:pt x="299726" y="221386"/>
                </a:lnTo>
                <a:lnTo>
                  <a:pt x="436689" y="84645"/>
                </a:lnTo>
                <a:lnTo>
                  <a:pt x="441896" y="79146"/>
                </a:lnTo>
                <a:lnTo>
                  <a:pt x="444500" y="72707"/>
                </a:lnTo>
                <a:lnTo>
                  <a:pt x="444500" y="57950"/>
                </a:lnTo>
                <a:lnTo>
                  <a:pt x="441896" y="51511"/>
                </a:lnTo>
                <a:lnTo>
                  <a:pt x="436689" y="46012"/>
                </a:lnTo>
                <a:lnTo>
                  <a:pt x="398056" y="7810"/>
                </a:lnTo>
                <a:lnTo>
                  <a:pt x="392849" y="2603"/>
                </a:lnTo>
                <a:lnTo>
                  <a:pt x="386473" y="0"/>
                </a:lnTo>
                <a:close/>
              </a:path>
            </a:pathLst>
          </a:custGeom>
          <a:solidFill>
            <a:srgbClr val="00B0F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2"/>
          <p:cNvSpPr/>
          <p:nvPr/>
        </p:nvSpPr>
        <p:spPr>
          <a:xfrm>
            <a:off x="7505700" y="1524000"/>
            <a:ext cx="381000" cy="309154"/>
          </a:xfrm>
          <a:custGeom>
            <a:avLst/>
            <a:gdLst/>
            <a:ahLst/>
            <a:cxnLst/>
            <a:rect l="l" t="t" r="r" b="b"/>
            <a:pathLst>
              <a:path w="444500" h="360680">
                <a:moveTo>
                  <a:pt x="73063" y="152361"/>
                </a:moveTo>
                <a:lnTo>
                  <a:pt x="58013" y="152361"/>
                </a:lnTo>
                <a:lnTo>
                  <a:pt x="51650" y="154965"/>
                </a:lnTo>
                <a:lnTo>
                  <a:pt x="2603" y="204012"/>
                </a:lnTo>
                <a:lnTo>
                  <a:pt x="0" y="210388"/>
                </a:lnTo>
                <a:lnTo>
                  <a:pt x="0" y="225437"/>
                </a:lnTo>
                <a:lnTo>
                  <a:pt x="123710" y="352907"/>
                </a:lnTo>
                <a:lnTo>
                  <a:pt x="155105" y="360578"/>
                </a:lnTo>
                <a:lnTo>
                  <a:pt x="162775" y="358114"/>
                </a:lnTo>
                <a:lnTo>
                  <a:pt x="299726" y="221386"/>
                </a:lnTo>
                <a:lnTo>
                  <a:pt x="145846" y="221386"/>
                </a:lnTo>
                <a:lnTo>
                  <a:pt x="79438" y="154965"/>
                </a:lnTo>
                <a:lnTo>
                  <a:pt x="73063" y="152361"/>
                </a:lnTo>
                <a:close/>
              </a:path>
              <a:path w="444500" h="360680">
                <a:moveTo>
                  <a:pt x="386473" y="0"/>
                </a:moveTo>
                <a:lnTo>
                  <a:pt x="371424" y="0"/>
                </a:lnTo>
                <a:lnTo>
                  <a:pt x="365061" y="2603"/>
                </a:lnTo>
                <a:lnTo>
                  <a:pt x="145846" y="221386"/>
                </a:lnTo>
                <a:lnTo>
                  <a:pt x="299726" y="221386"/>
                </a:lnTo>
                <a:lnTo>
                  <a:pt x="436689" y="84645"/>
                </a:lnTo>
                <a:lnTo>
                  <a:pt x="441896" y="79146"/>
                </a:lnTo>
                <a:lnTo>
                  <a:pt x="444500" y="72707"/>
                </a:lnTo>
                <a:lnTo>
                  <a:pt x="444500" y="57950"/>
                </a:lnTo>
                <a:lnTo>
                  <a:pt x="441896" y="51511"/>
                </a:lnTo>
                <a:lnTo>
                  <a:pt x="436689" y="46012"/>
                </a:lnTo>
                <a:lnTo>
                  <a:pt x="398056" y="7810"/>
                </a:lnTo>
                <a:lnTo>
                  <a:pt x="392849" y="2603"/>
                </a:lnTo>
                <a:lnTo>
                  <a:pt x="386473" y="0"/>
                </a:lnTo>
                <a:close/>
              </a:path>
            </a:pathLst>
          </a:custGeom>
          <a:solidFill>
            <a:srgbClr val="00B0F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3"/>
          <p:cNvSpPr/>
          <p:nvPr/>
        </p:nvSpPr>
        <p:spPr>
          <a:xfrm>
            <a:off x="7505700" y="2743200"/>
            <a:ext cx="381000" cy="309154"/>
          </a:xfrm>
          <a:custGeom>
            <a:avLst/>
            <a:gdLst/>
            <a:ahLst/>
            <a:cxnLst/>
            <a:rect l="l" t="t" r="r" b="b"/>
            <a:pathLst>
              <a:path w="444500" h="360679">
                <a:moveTo>
                  <a:pt x="73063" y="152361"/>
                </a:moveTo>
                <a:lnTo>
                  <a:pt x="58013" y="152361"/>
                </a:lnTo>
                <a:lnTo>
                  <a:pt x="51650" y="154965"/>
                </a:lnTo>
                <a:lnTo>
                  <a:pt x="2603" y="204012"/>
                </a:lnTo>
                <a:lnTo>
                  <a:pt x="0" y="210388"/>
                </a:lnTo>
                <a:lnTo>
                  <a:pt x="0" y="225437"/>
                </a:lnTo>
                <a:lnTo>
                  <a:pt x="123710" y="352907"/>
                </a:lnTo>
                <a:lnTo>
                  <a:pt x="155105" y="360578"/>
                </a:lnTo>
                <a:lnTo>
                  <a:pt x="162775" y="358114"/>
                </a:lnTo>
                <a:lnTo>
                  <a:pt x="299726" y="221386"/>
                </a:lnTo>
                <a:lnTo>
                  <a:pt x="145846" y="221386"/>
                </a:lnTo>
                <a:lnTo>
                  <a:pt x="79438" y="154965"/>
                </a:lnTo>
                <a:lnTo>
                  <a:pt x="73063" y="152361"/>
                </a:lnTo>
                <a:close/>
              </a:path>
              <a:path w="444500" h="360679">
                <a:moveTo>
                  <a:pt x="386473" y="0"/>
                </a:moveTo>
                <a:lnTo>
                  <a:pt x="371424" y="0"/>
                </a:lnTo>
                <a:lnTo>
                  <a:pt x="365061" y="2603"/>
                </a:lnTo>
                <a:lnTo>
                  <a:pt x="145846" y="221386"/>
                </a:lnTo>
                <a:lnTo>
                  <a:pt x="299726" y="221386"/>
                </a:lnTo>
                <a:lnTo>
                  <a:pt x="436689" y="84645"/>
                </a:lnTo>
                <a:lnTo>
                  <a:pt x="441896" y="79146"/>
                </a:lnTo>
                <a:lnTo>
                  <a:pt x="444500" y="72707"/>
                </a:lnTo>
                <a:lnTo>
                  <a:pt x="444500" y="57950"/>
                </a:lnTo>
                <a:lnTo>
                  <a:pt x="441896" y="51511"/>
                </a:lnTo>
                <a:lnTo>
                  <a:pt x="436689" y="46012"/>
                </a:lnTo>
                <a:lnTo>
                  <a:pt x="398056" y="7810"/>
                </a:lnTo>
                <a:lnTo>
                  <a:pt x="392849" y="2603"/>
                </a:lnTo>
                <a:lnTo>
                  <a:pt x="386473" y="0"/>
                </a:lnTo>
                <a:close/>
              </a:path>
            </a:pathLst>
          </a:custGeom>
          <a:solidFill>
            <a:srgbClr val="00B0F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4"/>
          <p:cNvSpPr/>
          <p:nvPr/>
        </p:nvSpPr>
        <p:spPr>
          <a:xfrm>
            <a:off x="7505700" y="2057400"/>
            <a:ext cx="381000" cy="309154"/>
          </a:xfrm>
          <a:custGeom>
            <a:avLst/>
            <a:gdLst/>
            <a:ahLst/>
            <a:cxnLst/>
            <a:rect l="l" t="t" r="r" b="b"/>
            <a:pathLst>
              <a:path w="444500" h="360679">
                <a:moveTo>
                  <a:pt x="73063" y="152361"/>
                </a:moveTo>
                <a:lnTo>
                  <a:pt x="58013" y="152361"/>
                </a:lnTo>
                <a:lnTo>
                  <a:pt x="51650" y="154965"/>
                </a:lnTo>
                <a:lnTo>
                  <a:pt x="2603" y="204012"/>
                </a:lnTo>
                <a:lnTo>
                  <a:pt x="0" y="210388"/>
                </a:lnTo>
                <a:lnTo>
                  <a:pt x="0" y="225437"/>
                </a:lnTo>
                <a:lnTo>
                  <a:pt x="123710" y="352907"/>
                </a:lnTo>
                <a:lnTo>
                  <a:pt x="155105" y="360578"/>
                </a:lnTo>
                <a:lnTo>
                  <a:pt x="162775" y="358114"/>
                </a:lnTo>
                <a:lnTo>
                  <a:pt x="299726" y="221386"/>
                </a:lnTo>
                <a:lnTo>
                  <a:pt x="145846" y="221386"/>
                </a:lnTo>
                <a:lnTo>
                  <a:pt x="79438" y="154965"/>
                </a:lnTo>
                <a:lnTo>
                  <a:pt x="73063" y="152361"/>
                </a:lnTo>
                <a:close/>
              </a:path>
              <a:path w="444500" h="360679">
                <a:moveTo>
                  <a:pt x="386473" y="0"/>
                </a:moveTo>
                <a:lnTo>
                  <a:pt x="371424" y="0"/>
                </a:lnTo>
                <a:lnTo>
                  <a:pt x="365061" y="2603"/>
                </a:lnTo>
                <a:lnTo>
                  <a:pt x="145846" y="221386"/>
                </a:lnTo>
                <a:lnTo>
                  <a:pt x="299726" y="221386"/>
                </a:lnTo>
                <a:lnTo>
                  <a:pt x="436689" y="84645"/>
                </a:lnTo>
                <a:lnTo>
                  <a:pt x="441896" y="79146"/>
                </a:lnTo>
                <a:lnTo>
                  <a:pt x="444500" y="72707"/>
                </a:lnTo>
                <a:lnTo>
                  <a:pt x="444500" y="57950"/>
                </a:lnTo>
                <a:lnTo>
                  <a:pt x="441896" y="51511"/>
                </a:lnTo>
                <a:lnTo>
                  <a:pt x="436689" y="46012"/>
                </a:lnTo>
                <a:lnTo>
                  <a:pt x="398056" y="7810"/>
                </a:lnTo>
                <a:lnTo>
                  <a:pt x="392849" y="2603"/>
                </a:lnTo>
                <a:lnTo>
                  <a:pt x="386473" y="0"/>
                </a:lnTo>
                <a:close/>
              </a:path>
            </a:pathLst>
          </a:custGeom>
          <a:solidFill>
            <a:srgbClr val="00B0F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25"/>
          <p:cNvSpPr/>
          <p:nvPr/>
        </p:nvSpPr>
        <p:spPr>
          <a:xfrm>
            <a:off x="7505700" y="3429000"/>
            <a:ext cx="381000" cy="309154"/>
          </a:xfrm>
          <a:custGeom>
            <a:avLst/>
            <a:gdLst/>
            <a:ahLst/>
            <a:cxnLst/>
            <a:rect l="l" t="t" r="r" b="b"/>
            <a:pathLst>
              <a:path w="444500" h="360679">
                <a:moveTo>
                  <a:pt x="73063" y="152361"/>
                </a:moveTo>
                <a:lnTo>
                  <a:pt x="58013" y="152361"/>
                </a:lnTo>
                <a:lnTo>
                  <a:pt x="51650" y="154965"/>
                </a:lnTo>
                <a:lnTo>
                  <a:pt x="2603" y="204012"/>
                </a:lnTo>
                <a:lnTo>
                  <a:pt x="0" y="210388"/>
                </a:lnTo>
                <a:lnTo>
                  <a:pt x="0" y="225437"/>
                </a:lnTo>
                <a:lnTo>
                  <a:pt x="123710" y="352907"/>
                </a:lnTo>
                <a:lnTo>
                  <a:pt x="155105" y="360578"/>
                </a:lnTo>
                <a:lnTo>
                  <a:pt x="162775" y="358114"/>
                </a:lnTo>
                <a:lnTo>
                  <a:pt x="299726" y="221386"/>
                </a:lnTo>
                <a:lnTo>
                  <a:pt x="145846" y="221386"/>
                </a:lnTo>
                <a:lnTo>
                  <a:pt x="79438" y="154965"/>
                </a:lnTo>
                <a:lnTo>
                  <a:pt x="73063" y="152361"/>
                </a:lnTo>
                <a:close/>
              </a:path>
              <a:path w="444500" h="360679">
                <a:moveTo>
                  <a:pt x="386473" y="0"/>
                </a:moveTo>
                <a:lnTo>
                  <a:pt x="371424" y="0"/>
                </a:lnTo>
                <a:lnTo>
                  <a:pt x="365061" y="2603"/>
                </a:lnTo>
                <a:lnTo>
                  <a:pt x="145846" y="221386"/>
                </a:lnTo>
                <a:lnTo>
                  <a:pt x="299726" y="221386"/>
                </a:lnTo>
                <a:lnTo>
                  <a:pt x="436689" y="84645"/>
                </a:lnTo>
                <a:lnTo>
                  <a:pt x="441896" y="79146"/>
                </a:lnTo>
                <a:lnTo>
                  <a:pt x="444500" y="72707"/>
                </a:lnTo>
                <a:lnTo>
                  <a:pt x="444500" y="57950"/>
                </a:lnTo>
                <a:lnTo>
                  <a:pt x="441896" y="51511"/>
                </a:lnTo>
                <a:lnTo>
                  <a:pt x="436689" y="46012"/>
                </a:lnTo>
                <a:lnTo>
                  <a:pt x="398056" y="7810"/>
                </a:lnTo>
                <a:lnTo>
                  <a:pt x="392849" y="2603"/>
                </a:lnTo>
                <a:lnTo>
                  <a:pt x="386473" y="0"/>
                </a:lnTo>
                <a:close/>
              </a:path>
            </a:pathLst>
          </a:custGeom>
          <a:solidFill>
            <a:srgbClr val="00B0F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21"/>
          <p:cNvSpPr/>
          <p:nvPr/>
        </p:nvSpPr>
        <p:spPr>
          <a:xfrm>
            <a:off x="7505700" y="4114800"/>
            <a:ext cx="381000" cy="309154"/>
          </a:xfrm>
          <a:custGeom>
            <a:avLst/>
            <a:gdLst/>
            <a:ahLst/>
            <a:cxnLst/>
            <a:rect l="l" t="t" r="r" b="b"/>
            <a:pathLst>
              <a:path w="444500" h="360680">
                <a:moveTo>
                  <a:pt x="73063" y="152361"/>
                </a:moveTo>
                <a:lnTo>
                  <a:pt x="58013" y="152361"/>
                </a:lnTo>
                <a:lnTo>
                  <a:pt x="51650" y="154965"/>
                </a:lnTo>
                <a:lnTo>
                  <a:pt x="2603" y="204012"/>
                </a:lnTo>
                <a:lnTo>
                  <a:pt x="0" y="210388"/>
                </a:lnTo>
                <a:lnTo>
                  <a:pt x="0" y="225437"/>
                </a:lnTo>
                <a:lnTo>
                  <a:pt x="123710" y="352907"/>
                </a:lnTo>
                <a:lnTo>
                  <a:pt x="155105" y="360578"/>
                </a:lnTo>
                <a:lnTo>
                  <a:pt x="162775" y="358114"/>
                </a:lnTo>
                <a:lnTo>
                  <a:pt x="299726" y="221386"/>
                </a:lnTo>
                <a:lnTo>
                  <a:pt x="145846" y="221386"/>
                </a:lnTo>
                <a:lnTo>
                  <a:pt x="79438" y="154965"/>
                </a:lnTo>
                <a:lnTo>
                  <a:pt x="73063" y="152361"/>
                </a:lnTo>
                <a:close/>
              </a:path>
              <a:path w="444500" h="360680">
                <a:moveTo>
                  <a:pt x="386473" y="0"/>
                </a:moveTo>
                <a:lnTo>
                  <a:pt x="371424" y="0"/>
                </a:lnTo>
                <a:lnTo>
                  <a:pt x="365061" y="2603"/>
                </a:lnTo>
                <a:lnTo>
                  <a:pt x="145846" y="221386"/>
                </a:lnTo>
                <a:lnTo>
                  <a:pt x="299726" y="221386"/>
                </a:lnTo>
                <a:lnTo>
                  <a:pt x="436689" y="84645"/>
                </a:lnTo>
                <a:lnTo>
                  <a:pt x="441896" y="79146"/>
                </a:lnTo>
                <a:lnTo>
                  <a:pt x="444500" y="72707"/>
                </a:lnTo>
                <a:lnTo>
                  <a:pt x="444500" y="57950"/>
                </a:lnTo>
                <a:lnTo>
                  <a:pt x="441896" y="51511"/>
                </a:lnTo>
                <a:lnTo>
                  <a:pt x="436689" y="46012"/>
                </a:lnTo>
                <a:lnTo>
                  <a:pt x="398056" y="7810"/>
                </a:lnTo>
                <a:lnTo>
                  <a:pt x="392849" y="2603"/>
                </a:lnTo>
                <a:lnTo>
                  <a:pt x="386473" y="0"/>
                </a:lnTo>
                <a:close/>
              </a:path>
            </a:pathLst>
          </a:custGeom>
          <a:solidFill>
            <a:srgbClr val="00B0F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22"/>
          <p:cNvSpPr/>
          <p:nvPr/>
        </p:nvSpPr>
        <p:spPr>
          <a:xfrm>
            <a:off x="7505700" y="4800600"/>
            <a:ext cx="381000" cy="309154"/>
          </a:xfrm>
          <a:custGeom>
            <a:avLst/>
            <a:gdLst/>
            <a:ahLst/>
            <a:cxnLst/>
            <a:rect l="l" t="t" r="r" b="b"/>
            <a:pathLst>
              <a:path w="444500" h="360680">
                <a:moveTo>
                  <a:pt x="73063" y="152361"/>
                </a:moveTo>
                <a:lnTo>
                  <a:pt x="58013" y="152361"/>
                </a:lnTo>
                <a:lnTo>
                  <a:pt x="51650" y="154965"/>
                </a:lnTo>
                <a:lnTo>
                  <a:pt x="2603" y="204012"/>
                </a:lnTo>
                <a:lnTo>
                  <a:pt x="0" y="210388"/>
                </a:lnTo>
                <a:lnTo>
                  <a:pt x="0" y="225437"/>
                </a:lnTo>
                <a:lnTo>
                  <a:pt x="123710" y="352907"/>
                </a:lnTo>
                <a:lnTo>
                  <a:pt x="155105" y="360578"/>
                </a:lnTo>
                <a:lnTo>
                  <a:pt x="162775" y="358114"/>
                </a:lnTo>
                <a:lnTo>
                  <a:pt x="299726" y="221386"/>
                </a:lnTo>
                <a:lnTo>
                  <a:pt x="145846" y="221386"/>
                </a:lnTo>
                <a:lnTo>
                  <a:pt x="79438" y="154965"/>
                </a:lnTo>
                <a:lnTo>
                  <a:pt x="73063" y="152361"/>
                </a:lnTo>
                <a:close/>
              </a:path>
              <a:path w="444500" h="360680">
                <a:moveTo>
                  <a:pt x="386473" y="0"/>
                </a:moveTo>
                <a:lnTo>
                  <a:pt x="371424" y="0"/>
                </a:lnTo>
                <a:lnTo>
                  <a:pt x="365061" y="2603"/>
                </a:lnTo>
                <a:lnTo>
                  <a:pt x="145846" y="221386"/>
                </a:lnTo>
                <a:lnTo>
                  <a:pt x="299726" y="221386"/>
                </a:lnTo>
                <a:lnTo>
                  <a:pt x="436689" y="84645"/>
                </a:lnTo>
                <a:lnTo>
                  <a:pt x="441896" y="79146"/>
                </a:lnTo>
                <a:lnTo>
                  <a:pt x="444500" y="72707"/>
                </a:lnTo>
                <a:lnTo>
                  <a:pt x="444500" y="57950"/>
                </a:lnTo>
                <a:lnTo>
                  <a:pt x="441896" y="51511"/>
                </a:lnTo>
                <a:lnTo>
                  <a:pt x="436689" y="46012"/>
                </a:lnTo>
                <a:lnTo>
                  <a:pt x="398056" y="7810"/>
                </a:lnTo>
                <a:lnTo>
                  <a:pt x="392849" y="2603"/>
                </a:lnTo>
                <a:lnTo>
                  <a:pt x="386473" y="0"/>
                </a:lnTo>
                <a:close/>
              </a:path>
            </a:pathLst>
          </a:custGeom>
          <a:solidFill>
            <a:srgbClr val="00B0F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24"/>
          <p:cNvSpPr/>
          <p:nvPr/>
        </p:nvSpPr>
        <p:spPr>
          <a:xfrm>
            <a:off x="7505700" y="5562600"/>
            <a:ext cx="381000" cy="309154"/>
          </a:xfrm>
          <a:custGeom>
            <a:avLst/>
            <a:gdLst/>
            <a:ahLst/>
            <a:cxnLst/>
            <a:rect l="l" t="t" r="r" b="b"/>
            <a:pathLst>
              <a:path w="444500" h="360679">
                <a:moveTo>
                  <a:pt x="73063" y="152361"/>
                </a:moveTo>
                <a:lnTo>
                  <a:pt x="58013" y="152361"/>
                </a:lnTo>
                <a:lnTo>
                  <a:pt x="51650" y="154965"/>
                </a:lnTo>
                <a:lnTo>
                  <a:pt x="2603" y="204012"/>
                </a:lnTo>
                <a:lnTo>
                  <a:pt x="0" y="210388"/>
                </a:lnTo>
                <a:lnTo>
                  <a:pt x="0" y="225437"/>
                </a:lnTo>
                <a:lnTo>
                  <a:pt x="123710" y="352907"/>
                </a:lnTo>
                <a:lnTo>
                  <a:pt x="155105" y="360578"/>
                </a:lnTo>
                <a:lnTo>
                  <a:pt x="162775" y="358114"/>
                </a:lnTo>
                <a:lnTo>
                  <a:pt x="299726" y="221386"/>
                </a:lnTo>
                <a:lnTo>
                  <a:pt x="145846" y="221386"/>
                </a:lnTo>
                <a:lnTo>
                  <a:pt x="79438" y="154965"/>
                </a:lnTo>
                <a:lnTo>
                  <a:pt x="73063" y="152361"/>
                </a:lnTo>
                <a:close/>
              </a:path>
              <a:path w="444500" h="360679">
                <a:moveTo>
                  <a:pt x="386473" y="0"/>
                </a:moveTo>
                <a:lnTo>
                  <a:pt x="371424" y="0"/>
                </a:lnTo>
                <a:lnTo>
                  <a:pt x="365061" y="2603"/>
                </a:lnTo>
                <a:lnTo>
                  <a:pt x="145846" y="221386"/>
                </a:lnTo>
                <a:lnTo>
                  <a:pt x="299726" y="221386"/>
                </a:lnTo>
                <a:lnTo>
                  <a:pt x="436689" y="84645"/>
                </a:lnTo>
                <a:lnTo>
                  <a:pt x="441896" y="79146"/>
                </a:lnTo>
                <a:lnTo>
                  <a:pt x="444500" y="72707"/>
                </a:lnTo>
                <a:lnTo>
                  <a:pt x="444500" y="57950"/>
                </a:lnTo>
                <a:lnTo>
                  <a:pt x="441896" y="51511"/>
                </a:lnTo>
                <a:lnTo>
                  <a:pt x="436689" y="46012"/>
                </a:lnTo>
                <a:lnTo>
                  <a:pt x="398056" y="7810"/>
                </a:lnTo>
                <a:lnTo>
                  <a:pt x="392849" y="2603"/>
                </a:lnTo>
                <a:lnTo>
                  <a:pt x="386473" y="0"/>
                </a:lnTo>
                <a:close/>
              </a:path>
            </a:pathLst>
          </a:custGeom>
          <a:solidFill>
            <a:srgbClr val="00B0F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612"/>
          <p:cNvSpPr txBox="1"/>
          <p:nvPr/>
        </p:nvSpPr>
        <p:spPr>
          <a:xfrm>
            <a:off x="1066800" y="1137227"/>
            <a:ext cx="2628900" cy="20518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ts val="1600"/>
              </a:lnSpc>
            </a:pPr>
            <a:r>
              <a:rPr lang="ru-RU" sz="1500" b="0" spc="55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СПК в области сварки</a:t>
            </a:r>
            <a:endParaRPr sz="15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6" name="object 612"/>
          <p:cNvSpPr txBox="1"/>
          <p:nvPr/>
        </p:nvSpPr>
        <p:spPr>
          <a:xfrm>
            <a:off x="1066800" y="1615793"/>
            <a:ext cx="2628900" cy="21300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ts val="1600"/>
              </a:lnSpc>
            </a:pPr>
            <a:r>
              <a:rPr lang="ru-RU" sz="1500" b="0" spc="55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СПК </a:t>
            </a:r>
            <a:r>
              <a:rPr lang="ru-RU" sz="1600" dirty="0">
                <a:solidFill>
                  <a:schemeClr val="tx2"/>
                </a:solidFill>
              </a:rPr>
              <a:t>в </a:t>
            </a:r>
            <a:r>
              <a:rPr lang="ru-RU" sz="1600" dirty="0" err="1">
                <a:solidFill>
                  <a:schemeClr val="tx2"/>
                </a:solidFill>
              </a:rPr>
              <a:t>наноиндустрии</a:t>
            </a:r>
            <a:endParaRPr sz="15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7" name="object 612"/>
          <p:cNvSpPr txBox="1"/>
          <p:nvPr/>
        </p:nvSpPr>
        <p:spPr>
          <a:xfrm>
            <a:off x="1066800" y="2180431"/>
            <a:ext cx="2628900" cy="41036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ts val="1600"/>
              </a:lnSpc>
            </a:pPr>
            <a:r>
              <a:rPr lang="ru-RU" sz="1500" b="0" spc="55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СПК </a:t>
            </a:r>
            <a:r>
              <a:rPr lang="ru-RU" sz="1600" dirty="0">
                <a:solidFill>
                  <a:schemeClr val="tx2"/>
                </a:solidFill>
              </a:rPr>
              <a:t>в жилищно-коммунальном хозяйстве</a:t>
            </a:r>
            <a:endParaRPr sz="15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8" name="object 612"/>
          <p:cNvSpPr txBox="1"/>
          <p:nvPr/>
        </p:nvSpPr>
        <p:spPr>
          <a:xfrm>
            <a:off x="1066800" y="2919016"/>
            <a:ext cx="2628900" cy="21300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ts val="1600"/>
              </a:lnSpc>
            </a:pPr>
            <a:r>
              <a:rPr lang="ru-RU" sz="1500" b="0" spc="55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СПК </a:t>
            </a:r>
            <a:r>
              <a:rPr lang="ru-RU" sz="1600" dirty="0">
                <a:solidFill>
                  <a:schemeClr val="tx2"/>
                </a:solidFill>
              </a:rPr>
              <a:t>в строительстве</a:t>
            </a:r>
            <a:endParaRPr sz="15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9" name="object 612"/>
          <p:cNvSpPr txBox="1"/>
          <p:nvPr/>
        </p:nvSpPr>
        <p:spPr>
          <a:xfrm>
            <a:off x="1066800" y="3429000"/>
            <a:ext cx="2628900" cy="41036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ts val="1600"/>
              </a:lnSpc>
            </a:pPr>
            <a:r>
              <a:rPr lang="ru-RU" sz="1500" b="0" spc="55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СПК в </a:t>
            </a:r>
            <a:r>
              <a:rPr lang="ru-RU" sz="1600" dirty="0">
                <a:solidFill>
                  <a:schemeClr val="tx2"/>
                </a:solidFill>
              </a:rPr>
              <a:t>индустрии гостеприимства</a:t>
            </a:r>
            <a:endParaRPr sz="15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0" name="object 612"/>
          <p:cNvSpPr txBox="1"/>
          <p:nvPr/>
        </p:nvSpPr>
        <p:spPr>
          <a:xfrm>
            <a:off x="1066800" y="6050906"/>
            <a:ext cx="2628900" cy="21300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ts val="1600"/>
              </a:lnSpc>
            </a:pPr>
            <a:r>
              <a:rPr lang="ru-RU" sz="1500" b="0" spc="55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СПК</a:t>
            </a:r>
            <a:r>
              <a:rPr lang="ru-RU" sz="1600" dirty="0">
                <a:solidFill>
                  <a:schemeClr val="tx2"/>
                </a:solidFill>
              </a:rPr>
              <a:t> в здравоохранении</a:t>
            </a:r>
            <a:endParaRPr sz="15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1" name="object 612"/>
          <p:cNvSpPr txBox="1"/>
          <p:nvPr/>
        </p:nvSpPr>
        <p:spPr>
          <a:xfrm>
            <a:off x="1066800" y="4038600"/>
            <a:ext cx="2628900" cy="41036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ts val="1600"/>
              </a:lnSpc>
            </a:pPr>
            <a:r>
              <a:rPr lang="ru-RU" sz="1500" b="0" spc="55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СПК </a:t>
            </a:r>
            <a:r>
              <a:rPr lang="ru-RU" sz="1600" dirty="0">
                <a:solidFill>
                  <a:schemeClr val="tx2"/>
                </a:solidFill>
              </a:rPr>
              <a:t> в области информационных технологий</a:t>
            </a:r>
            <a:endParaRPr sz="15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2" name="object 612"/>
          <p:cNvSpPr txBox="1"/>
          <p:nvPr/>
        </p:nvSpPr>
        <p:spPr>
          <a:xfrm>
            <a:off x="1066800" y="4693749"/>
            <a:ext cx="2628900" cy="41165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ts val="1600"/>
              </a:lnSpc>
            </a:pPr>
            <a:r>
              <a:rPr lang="ru-RU" sz="1500" b="0" spc="55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СПК </a:t>
            </a:r>
            <a:r>
              <a:rPr lang="ru-RU" sz="1600" dirty="0">
                <a:solidFill>
                  <a:schemeClr val="tx2"/>
                </a:solidFill>
              </a:rPr>
              <a:t>железнодорожного транспорта</a:t>
            </a:r>
            <a:endParaRPr sz="15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3" name="object 612"/>
          <p:cNvSpPr txBox="1"/>
          <p:nvPr/>
        </p:nvSpPr>
        <p:spPr>
          <a:xfrm>
            <a:off x="1066800" y="5251847"/>
            <a:ext cx="2628900" cy="61555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ts val="1600"/>
              </a:lnSpc>
            </a:pPr>
            <a:r>
              <a:rPr lang="ru-RU" sz="1500" b="0" spc="55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СПК </a:t>
            </a:r>
            <a:r>
              <a:rPr lang="ru-RU" sz="1600" dirty="0">
                <a:solidFill>
                  <a:schemeClr val="tx2"/>
                </a:solidFill>
              </a:rPr>
              <a:t>в лифтовой отрасли и сфере вертикального транспорта</a:t>
            </a:r>
            <a:endParaRPr sz="15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4" name="object 612"/>
          <p:cNvSpPr txBox="1"/>
          <p:nvPr/>
        </p:nvSpPr>
        <p:spPr>
          <a:xfrm>
            <a:off x="4634681" y="1137227"/>
            <a:ext cx="2628900" cy="20518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ts val="1600"/>
              </a:lnSpc>
            </a:pPr>
            <a:r>
              <a:rPr lang="ru-RU" sz="1500" b="0" spc="55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СПК в </a:t>
            </a:r>
            <a:r>
              <a:rPr lang="ru-RU" sz="1600" dirty="0">
                <a:solidFill>
                  <a:schemeClr val="tx2"/>
                </a:solidFill>
              </a:rPr>
              <a:t>электроэнергетике</a:t>
            </a:r>
            <a:endParaRPr sz="15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5" name="object 612"/>
          <p:cNvSpPr txBox="1"/>
          <p:nvPr/>
        </p:nvSpPr>
        <p:spPr>
          <a:xfrm>
            <a:off x="4634681" y="1615793"/>
            <a:ext cx="2628900" cy="21300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ts val="1600"/>
              </a:lnSpc>
            </a:pPr>
            <a:r>
              <a:rPr lang="ru-RU" sz="1500" b="0" spc="55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СПК </a:t>
            </a:r>
            <a:r>
              <a:rPr lang="ru-RU" sz="1600" dirty="0">
                <a:solidFill>
                  <a:schemeClr val="tx2"/>
                </a:solidFill>
              </a:rPr>
              <a:t>финансового рынка</a:t>
            </a:r>
            <a:endParaRPr sz="15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6" name="object 612"/>
          <p:cNvSpPr txBox="1"/>
          <p:nvPr/>
        </p:nvSpPr>
        <p:spPr>
          <a:xfrm>
            <a:off x="4634681" y="2283392"/>
            <a:ext cx="2628900" cy="20518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ts val="1600"/>
              </a:lnSpc>
            </a:pPr>
            <a:r>
              <a:rPr lang="ru-RU" sz="1500" b="0" spc="55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СПК в </a:t>
            </a:r>
            <a:r>
              <a:rPr lang="ru-RU" sz="1600" dirty="0">
                <a:solidFill>
                  <a:schemeClr val="tx2"/>
                </a:solidFill>
              </a:rPr>
              <a:t>машиностроении</a:t>
            </a:r>
            <a:endParaRPr sz="15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7" name="object 612"/>
          <p:cNvSpPr txBox="1"/>
          <p:nvPr/>
        </p:nvSpPr>
        <p:spPr>
          <a:xfrm>
            <a:off x="4634681" y="2790031"/>
            <a:ext cx="2628900" cy="41036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ts val="1600"/>
              </a:lnSpc>
            </a:pPr>
            <a:r>
              <a:rPr lang="ru-RU" sz="1500" b="0" spc="55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СПК </a:t>
            </a:r>
            <a:r>
              <a:rPr lang="ru-RU" sz="1600" dirty="0">
                <a:solidFill>
                  <a:schemeClr val="tx2"/>
                </a:solidFill>
              </a:rPr>
              <a:t>в отрасли судостроения и морской техники</a:t>
            </a:r>
            <a:endParaRPr sz="15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8" name="object 612"/>
          <p:cNvSpPr txBox="1"/>
          <p:nvPr/>
        </p:nvSpPr>
        <p:spPr>
          <a:xfrm>
            <a:off x="4634681" y="3429000"/>
            <a:ext cx="2628900" cy="41036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ts val="1600"/>
              </a:lnSpc>
            </a:pPr>
            <a:r>
              <a:rPr lang="ru-RU" sz="1500" b="0" spc="55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СПК в </a:t>
            </a:r>
            <a:r>
              <a:rPr lang="ru-RU" sz="1500" spc="55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нефтегазовом комплексе</a:t>
            </a:r>
            <a:endParaRPr sz="15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9" name="object 612"/>
          <p:cNvSpPr txBox="1"/>
          <p:nvPr/>
        </p:nvSpPr>
        <p:spPr>
          <a:xfrm>
            <a:off x="4634681" y="4038600"/>
            <a:ext cx="2628900" cy="41165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ts val="1600"/>
              </a:lnSpc>
            </a:pPr>
            <a:r>
              <a:rPr lang="ru-RU" sz="1500" b="0" spc="55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СПК </a:t>
            </a:r>
            <a:r>
              <a:rPr lang="ru-RU" sz="1600" dirty="0">
                <a:solidFill>
                  <a:schemeClr val="tx2"/>
                </a:solidFill>
              </a:rPr>
              <a:t>в сфере атомной энергии</a:t>
            </a:r>
            <a:endParaRPr sz="15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0" name="object 612"/>
          <p:cNvSpPr txBox="1"/>
          <p:nvPr/>
        </p:nvSpPr>
        <p:spPr>
          <a:xfrm>
            <a:off x="4634681" y="4595416"/>
            <a:ext cx="2628900" cy="20518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ts val="1600"/>
              </a:lnSpc>
            </a:pPr>
            <a:r>
              <a:rPr lang="ru-RU" sz="1500" b="0" spc="55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СПК </a:t>
            </a:r>
            <a:r>
              <a:rPr lang="ru-RU" sz="1600" dirty="0">
                <a:solidFill>
                  <a:schemeClr val="tx2"/>
                </a:solidFill>
              </a:rPr>
              <a:t>в автомобилестроении</a:t>
            </a:r>
            <a:endParaRPr sz="15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1" name="object 612"/>
          <p:cNvSpPr txBox="1"/>
          <p:nvPr/>
        </p:nvSpPr>
        <p:spPr>
          <a:xfrm>
            <a:off x="4634681" y="4953000"/>
            <a:ext cx="2628900" cy="8220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ts val="1600"/>
              </a:lnSpc>
            </a:pPr>
            <a:r>
              <a:rPr lang="ru-RU" sz="1500" b="0" spc="55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СПК </a:t>
            </a:r>
            <a:r>
              <a:rPr lang="ru-RU" sz="1600" dirty="0">
                <a:solidFill>
                  <a:schemeClr val="tx2"/>
                </a:solidFill>
              </a:rPr>
              <a:t>в целлюлозно-бумажной, мебельной и деревообрабатывающей промышленности</a:t>
            </a:r>
            <a:endParaRPr sz="15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2" name="object 612"/>
          <p:cNvSpPr txBox="1"/>
          <p:nvPr/>
        </p:nvSpPr>
        <p:spPr>
          <a:xfrm>
            <a:off x="4634681" y="5990431"/>
            <a:ext cx="2628900" cy="41036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ts val="1600"/>
              </a:lnSpc>
            </a:pPr>
            <a:r>
              <a:rPr lang="ru-RU" sz="1500" b="0" spc="55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СПК в</a:t>
            </a:r>
            <a:r>
              <a:rPr lang="ru-RU" sz="1600" dirty="0">
                <a:solidFill>
                  <a:schemeClr val="tx2"/>
                </a:solidFill>
              </a:rPr>
              <a:t> области управления персоналом</a:t>
            </a:r>
            <a:endParaRPr sz="15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1" name="object 612"/>
          <p:cNvSpPr txBox="1"/>
          <p:nvPr/>
        </p:nvSpPr>
        <p:spPr>
          <a:xfrm>
            <a:off x="8217310" y="1037431"/>
            <a:ext cx="3174590" cy="41036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ts val="1600"/>
              </a:lnSpc>
            </a:pPr>
            <a:r>
              <a:rPr lang="ru-RU" sz="1500" b="0" spc="55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СПК </a:t>
            </a:r>
            <a:r>
              <a:rPr lang="ru-RU" sz="1600" dirty="0">
                <a:solidFill>
                  <a:schemeClr val="tx2"/>
                </a:solidFill>
              </a:rPr>
              <a:t>в области ракетной техники и космической деятельности</a:t>
            </a:r>
            <a:endParaRPr sz="15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2" name="object 612"/>
          <p:cNvSpPr txBox="1"/>
          <p:nvPr/>
        </p:nvSpPr>
        <p:spPr>
          <a:xfrm>
            <a:off x="8217310" y="1623616"/>
            <a:ext cx="2628900" cy="20518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ts val="1600"/>
              </a:lnSpc>
            </a:pPr>
            <a:r>
              <a:rPr lang="ru-RU" sz="1500" b="0" spc="55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СПК </a:t>
            </a:r>
            <a:r>
              <a:rPr lang="ru-RU" sz="1600" dirty="0">
                <a:solidFill>
                  <a:schemeClr val="tx2"/>
                </a:solidFill>
              </a:rPr>
              <a:t>в области фармации</a:t>
            </a:r>
            <a:endParaRPr sz="15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3" name="object 612"/>
          <p:cNvSpPr txBox="1"/>
          <p:nvPr/>
        </p:nvSpPr>
        <p:spPr>
          <a:xfrm>
            <a:off x="8217310" y="2057400"/>
            <a:ext cx="3189338" cy="41036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ts val="1600"/>
              </a:lnSpc>
            </a:pPr>
            <a:r>
              <a:rPr lang="ru-RU" sz="1500" b="0" spc="55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СПК </a:t>
            </a:r>
            <a:r>
              <a:rPr lang="ru-RU" sz="1600" dirty="0">
                <a:solidFill>
                  <a:schemeClr val="tx2"/>
                </a:solidFill>
              </a:rPr>
              <a:t>химического и биотехнологического комплекса</a:t>
            </a:r>
            <a:endParaRPr sz="15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4" name="object 612"/>
          <p:cNvSpPr txBox="1"/>
          <p:nvPr/>
        </p:nvSpPr>
        <p:spPr>
          <a:xfrm>
            <a:off x="8202562" y="2661047"/>
            <a:ext cx="3189338" cy="61555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ts val="1600"/>
              </a:lnSpc>
            </a:pPr>
            <a:r>
              <a:rPr lang="ru-RU" sz="1500" b="0" spc="55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СПК </a:t>
            </a:r>
            <a:r>
              <a:rPr lang="ru-RU" sz="1600" dirty="0">
                <a:solidFill>
                  <a:schemeClr val="tx2"/>
                </a:solidFill>
              </a:rPr>
              <a:t>офисных специалистов и вспомогательных административных работников</a:t>
            </a:r>
            <a:endParaRPr sz="15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5" name="object 612"/>
          <p:cNvSpPr txBox="1"/>
          <p:nvPr/>
        </p:nvSpPr>
        <p:spPr>
          <a:xfrm>
            <a:off x="8217310" y="3399631"/>
            <a:ext cx="2628900" cy="41036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ts val="1600"/>
              </a:lnSpc>
            </a:pPr>
            <a:r>
              <a:rPr lang="ru-RU" sz="1500" b="0" spc="55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СПК </a:t>
            </a:r>
            <a:r>
              <a:rPr lang="ru-RU" sz="1600" dirty="0">
                <a:solidFill>
                  <a:schemeClr val="tx2"/>
                </a:solidFill>
              </a:rPr>
              <a:t>в горно-металлургическом комплексе</a:t>
            </a:r>
            <a:endParaRPr sz="15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6" name="object 612"/>
          <p:cNvSpPr txBox="1"/>
          <p:nvPr/>
        </p:nvSpPr>
        <p:spPr>
          <a:xfrm>
            <a:off x="8217310" y="3962400"/>
            <a:ext cx="3174590" cy="82073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ts val="1600"/>
              </a:lnSpc>
            </a:pPr>
            <a:r>
              <a:rPr lang="ru-RU" sz="1500" b="0" spc="55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СПК </a:t>
            </a:r>
            <a:r>
              <a:rPr lang="ru-RU" sz="1600" dirty="0">
                <a:solidFill>
                  <a:schemeClr val="tx2"/>
                </a:solidFill>
              </a:rPr>
              <a:t> в области издательского дела, полиграфического производства и распространения печатной продукции</a:t>
            </a:r>
            <a:endParaRPr sz="15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7" name="object 612"/>
          <p:cNvSpPr txBox="1"/>
          <p:nvPr/>
        </p:nvSpPr>
        <p:spPr>
          <a:xfrm>
            <a:off x="8217310" y="4922349"/>
            <a:ext cx="2628900" cy="20646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ts val="1600"/>
              </a:lnSpc>
            </a:pPr>
            <a:r>
              <a:rPr lang="ru-RU" sz="1500" b="0" spc="55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СПК </a:t>
            </a:r>
            <a:r>
              <a:rPr lang="ru-RU" sz="1600" dirty="0">
                <a:solidFill>
                  <a:schemeClr val="tx2"/>
                </a:solidFill>
              </a:rPr>
              <a:t>индустрии красоты</a:t>
            </a:r>
            <a:endParaRPr sz="15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8" name="object 612"/>
          <p:cNvSpPr txBox="1"/>
          <p:nvPr/>
        </p:nvSpPr>
        <p:spPr>
          <a:xfrm>
            <a:off x="8217310" y="5352574"/>
            <a:ext cx="3303638" cy="82195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ts val="1600"/>
              </a:lnSpc>
            </a:pPr>
            <a:r>
              <a:rPr lang="ru-RU" sz="1600" dirty="0">
                <a:solidFill>
                  <a:schemeClr val="tx2"/>
                </a:solidFill>
              </a:rPr>
              <a:t>СПК торговой, внешнеторговой и по отдельным видам предпринимательской </a:t>
            </a:r>
          </a:p>
          <a:p>
            <a:pPr marL="12700" marR="5080">
              <a:lnSpc>
                <a:spcPts val="1600"/>
              </a:lnSpc>
            </a:pPr>
            <a:r>
              <a:rPr lang="ru-RU" sz="1600" dirty="0">
                <a:solidFill>
                  <a:schemeClr val="tx2"/>
                </a:solidFill>
              </a:rPr>
              <a:t>и экономической деятельности</a:t>
            </a:r>
            <a:endParaRPr sz="16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1" name="object 17"/>
          <p:cNvSpPr txBox="1"/>
          <p:nvPr/>
        </p:nvSpPr>
        <p:spPr>
          <a:xfrm>
            <a:off x="-261169" y="252493"/>
            <a:ext cx="10058400" cy="2543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algn="ctr">
              <a:lnSpc>
                <a:spcPts val="1800"/>
              </a:lnSpc>
              <a:defRPr/>
            </a:pPr>
            <a:r>
              <a:rPr lang="ru-RU" sz="2400" dirty="0">
                <a:solidFill>
                  <a:srgbClr val="003085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СПИСОК СОВЕТОВ ПО ПРОФЕССИОНАЛЬНЫМ КВАЛИФИКАЦИЯМ</a:t>
            </a:r>
            <a:endParaRPr sz="2400" dirty="0">
              <a:solidFill>
                <a:srgbClr val="003085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69" name="object 23"/>
          <p:cNvSpPr/>
          <p:nvPr/>
        </p:nvSpPr>
        <p:spPr>
          <a:xfrm>
            <a:off x="505746" y="6400800"/>
            <a:ext cx="381000" cy="309154"/>
          </a:xfrm>
          <a:custGeom>
            <a:avLst/>
            <a:gdLst/>
            <a:ahLst/>
            <a:cxnLst/>
            <a:rect l="l" t="t" r="r" b="b"/>
            <a:pathLst>
              <a:path w="444500" h="360679">
                <a:moveTo>
                  <a:pt x="73063" y="152361"/>
                </a:moveTo>
                <a:lnTo>
                  <a:pt x="58013" y="152361"/>
                </a:lnTo>
                <a:lnTo>
                  <a:pt x="51650" y="154965"/>
                </a:lnTo>
                <a:lnTo>
                  <a:pt x="2603" y="204012"/>
                </a:lnTo>
                <a:lnTo>
                  <a:pt x="0" y="210388"/>
                </a:lnTo>
                <a:lnTo>
                  <a:pt x="0" y="225437"/>
                </a:lnTo>
                <a:lnTo>
                  <a:pt x="123710" y="352907"/>
                </a:lnTo>
                <a:lnTo>
                  <a:pt x="155105" y="360578"/>
                </a:lnTo>
                <a:lnTo>
                  <a:pt x="162775" y="358114"/>
                </a:lnTo>
                <a:lnTo>
                  <a:pt x="299726" y="221386"/>
                </a:lnTo>
                <a:lnTo>
                  <a:pt x="145846" y="221386"/>
                </a:lnTo>
                <a:lnTo>
                  <a:pt x="79438" y="154965"/>
                </a:lnTo>
                <a:lnTo>
                  <a:pt x="73063" y="152361"/>
                </a:lnTo>
                <a:close/>
              </a:path>
              <a:path w="444500" h="360679">
                <a:moveTo>
                  <a:pt x="386473" y="0"/>
                </a:moveTo>
                <a:lnTo>
                  <a:pt x="371424" y="0"/>
                </a:lnTo>
                <a:lnTo>
                  <a:pt x="365061" y="2603"/>
                </a:lnTo>
                <a:lnTo>
                  <a:pt x="145846" y="221386"/>
                </a:lnTo>
                <a:lnTo>
                  <a:pt x="299726" y="221386"/>
                </a:lnTo>
                <a:lnTo>
                  <a:pt x="436689" y="84645"/>
                </a:lnTo>
                <a:lnTo>
                  <a:pt x="441896" y="79146"/>
                </a:lnTo>
                <a:lnTo>
                  <a:pt x="444500" y="72707"/>
                </a:lnTo>
                <a:lnTo>
                  <a:pt x="444500" y="57950"/>
                </a:lnTo>
                <a:lnTo>
                  <a:pt x="441896" y="51511"/>
                </a:lnTo>
                <a:lnTo>
                  <a:pt x="436689" y="46012"/>
                </a:lnTo>
                <a:lnTo>
                  <a:pt x="398056" y="7810"/>
                </a:lnTo>
                <a:lnTo>
                  <a:pt x="392849" y="2603"/>
                </a:lnTo>
                <a:lnTo>
                  <a:pt x="386473" y="0"/>
                </a:lnTo>
                <a:close/>
              </a:path>
            </a:pathLst>
          </a:custGeom>
          <a:solidFill>
            <a:srgbClr val="00B0F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" name="object 612"/>
          <p:cNvSpPr txBox="1"/>
          <p:nvPr/>
        </p:nvSpPr>
        <p:spPr>
          <a:xfrm>
            <a:off x="1048980" y="6477000"/>
            <a:ext cx="2628900" cy="21300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ts val="1600"/>
              </a:lnSpc>
            </a:pPr>
            <a:r>
              <a:rPr lang="ru-RU" sz="1500" b="0" spc="55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СПК</a:t>
            </a:r>
            <a:r>
              <a:rPr lang="ru-RU" sz="1600" dirty="0">
                <a:solidFill>
                  <a:schemeClr val="tx2"/>
                </a:solidFill>
              </a:rPr>
              <a:t> в авиастроении</a:t>
            </a:r>
            <a:endParaRPr sz="15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2" name="object 23"/>
          <p:cNvSpPr/>
          <p:nvPr/>
        </p:nvSpPr>
        <p:spPr>
          <a:xfrm>
            <a:off x="4014942" y="6400800"/>
            <a:ext cx="381000" cy="309154"/>
          </a:xfrm>
          <a:custGeom>
            <a:avLst/>
            <a:gdLst/>
            <a:ahLst/>
            <a:cxnLst/>
            <a:rect l="l" t="t" r="r" b="b"/>
            <a:pathLst>
              <a:path w="444500" h="360679">
                <a:moveTo>
                  <a:pt x="73063" y="152361"/>
                </a:moveTo>
                <a:lnTo>
                  <a:pt x="58013" y="152361"/>
                </a:lnTo>
                <a:lnTo>
                  <a:pt x="51650" y="154965"/>
                </a:lnTo>
                <a:lnTo>
                  <a:pt x="2603" y="204012"/>
                </a:lnTo>
                <a:lnTo>
                  <a:pt x="0" y="210388"/>
                </a:lnTo>
                <a:lnTo>
                  <a:pt x="0" y="225437"/>
                </a:lnTo>
                <a:lnTo>
                  <a:pt x="123710" y="352907"/>
                </a:lnTo>
                <a:lnTo>
                  <a:pt x="155105" y="360578"/>
                </a:lnTo>
                <a:lnTo>
                  <a:pt x="162775" y="358114"/>
                </a:lnTo>
                <a:lnTo>
                  <a:pt x="299726" y="221386"/>
                </a:lnTo>
                <a:lnTo>
                  <a:pt x="145846" y="221386"/>
                </a:lnTo>
                <a:lnTo>
                  <a:pt x="79438" y="154965"/>
                </a:lnTo>
                <a:lnTo>
                  <a:pt x="73063" y="152361"/>
                </a:lnTo>
                <a:close/>
              </a:path>
              <a:path w="444500" h="360679">
                <a:moveTo>
                  <a:pt x="386473" y="0"/>
                </a:moveTo>
                <a:lnTo>
                  <a:pt x="371424" y="0"/>
                </a:lnTo>
                <a:lnTo>
                  <a:pt x="365061" y="2603"/>
                </a:lnTo>
                <a:lnTo>
                  <a:pt x="145846" y="221386"/>
                </a:lnTo>
                <a:lnTo>
                  <a:pt x="299726" y="221386"/>
                </a:lnTo>
                <a:lnTo>
                  <a:pt x="436689" y="84645"/>
                </a:lnTo>
                <a:lnTo>
                  <a:pt x="441896" y="79146"/>
                </a:lnTo>
                <a:lnTo>
                  <a:pt x="444500" y="72707"/>
                </a:lnTo>
                <a:lnTo>
                  <a:pt x="444500" y="57950"/>
                </a:lnTo>
                <a:lnTo>
                  <a:pt x="441896" y="51511"/>
                </a:lnTo>
                <a:lnTo>
                  <a:pt x="436689" y="46012"/>
                </a:lnTo>
                <a:lnTo>
                  <a:pt x="398056" y="7810"/>
                </a:lnTo>
                <a:lnTo>
                  <a:pt x="392849" y="2603"/>
                </a:lnTo>
                <a:lnTo>
                  <a:pt x="386473" y="0"/>
                </a:lnTo>
                <a:close/>
              </a:path>
            </a:pathLst>
          </a:custGeom>
          <a:solidFill>
            <a:srgbClr val="00B0F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" name="object 612"/>
          <p:cNvSpPr txBox="1"/>
          <p:nvPr/>
        </p:nvSpPr>
        <p:spPr>
          <a:xfrm>
            <a:off x="4610100" y="6553200"/>
            <a:ext cx="2628900" cy="21300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ts val="1600"/>
              </a:lnSpc>
            </a:pPr>
            <a:r>
              <a:rPr lang="ru-RU" sz="1500" b="0" spc="55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СПК</a:t>
            </a:r>
            <a:r>
              <a:rPr lang="ru-RU" sz="1600" dirty="0">
                <a:solidFill>
                  <a:schemeClr val="tx2"/>
                </a:solidFill>
              </a:rPr>
              <a:t> в сельском хозяйстве </a:t>
            </a:r>
            <a:endParaRPr sz="15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234152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Изображение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9" y="0"/>
            <a:ext cx="12188825" cy="685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Название 1"/>
          <p:cNvSpPr txBox="1">
            <a:spLocks/>
          </p:cNvSpPr>
          <p:nvPr/>
        </p:nvSpPr>
        <p:spPr bwMode="auto">
          <a:xfrm>
            <a:off x="230188" y="835025"/>
            <a:ext cx="11730038" cy="1125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>
              <a:lnSpc>
                <a:spcPts val="1400"/>
              </a:lnSpc>
              <a:spcBef>
                <a:spcPct val="0"/>
              </a:spcBef>
              <a:buNone/>
            </a:pPr>
            <a:r>
              <a:rPr kumimoji="0" lang="ru-RU" altLang="ru-RU" sz="2600">
                <a:solidFill>
                  <a:srgbClr val="003085"/>
                </a:solidFill>
                <a:latin typeface="Pancetta Serif Pro SemiBold" charset="0"/>
              </a:rPr>
              <a:t>ОРГАНИЗАЦИОННАЯ МОДЕЛЬ</a:t>
            </a:r>
            <a:r>
              <a:rPr kumimoji="0" lang="en-US" altLang="ru-RU" sz="2600">
                <a:solidFill>
                  <a:srgbClr val="003085"/>
                </a:solidFill>
                <a:latin typeface="Pancetta Serif Pro SemiBold" charset="0"/>
              </a:rPr>
              <a:t> </a:t>
            </a:r>
            <a:r>
              <a:rPr kumimoji="0" lang="ru-RU" altLang="ru-RU" sz="2600">
                <a:solidFill>
                  <a:srgbClr val="003085"/>
                </a:solidFill>
                <a:latin typeface="Pancetta Serif Pro SemiBold" charset="0"/>
              </a:rPr>
              <a:t>ПОДДЕРЖКИ</a:t>
            </a:r>
            <a:r>
              <a:rPr kumimoji="0" lang="en-US" altLang="ru-RU" sz="2600">
                <a:solidFill>
                  <a:srgbClr val="003085"/>
                </a:solidFill>
                <a:latin typeface="Pancetta Serif Pro SemiBold" charset="0"/>
              </a:rPr>
              <a:t> </a:t>
            </a:r>
            <a:r>
              <a:rPr kumimoji="0" lang="ru-RU" altLang="ru-RU" sz="2600">
                <a:solidFill>
                  <a:srgbClr val="003085"/>
                </a:solidFill>
                <a:latin typeface="Pancetta Serif Pro SemiBold" charset="0"/>
              </a:rPr>
              <a:t>РАЗВИТИЯ</a:t>
            </a:r>
            <a:endParaRPr kumimoji="0" lang="en-US" altLang="ru-RU" sz="2600">
              <a:solidFill>
                <a:srgbClr val="003085"/>
              </a:solidFill>
              <a:latin typeface="Pancetta Serif Pro SemiBold" charset="0"/>
            </a:endParaRPr>
          </a:p>
          <a:p>
            <a:pPr algn="ctr">
              <a:lnSpc>
                <a:spcPts val="1400"/>
              </a:lnSpc>
              <a:spcBef>
                <a:spcPct val="0"/>
              </a:spcBef>
              <a:buNone/>
            </a:pPr>
            <a:endParaRPr kumimoji="0" lang="en-US" altLang="ru-RU" sz="2600">
              <a:solidFill>
                <a:srgbClr val="003085"/>
              </a:solidFill>
              <a:latin typeface="Pancetta Serif Pro SemiBold" charset="0"/>
            </a:endParaRPr>
          </a:p>
          <a:p>
            <a:pPr algn="ctr">
              <a:lnSpc>
                <a:spcPts val="1400"/>
              </a:lnSpc>
              <a:spcBef>
                <a:spcPct val="0"/>
              </a:spcBef>
              <a:buNone/>
            </a:pPr>
            <a:r>
              <a:rPr kumimoji="0" lang="ru-RU" altLang="ru-RU" sz="2600">
                <a:solidFill>
                  <a:srgbClr val="003085"/>
                </a:solidFill>
                <a:latin typeface="Pancetta Serif Pro SemiBold" charset="0"/>
              </a:rPr>
              <a:t> НАЦИОНАЛЬНОЙ СИСТЕМЫ КВАЛИФИКАЦИЙ (НСК) В СУБЪЕКТЕ РФ</a:t>
            </a:r>
          </a:p>
        </p:txBody>
      </p:sp>
      <p:sp>
        <p:nvSpPr>
          <p:cNvPr id="4101" name="object 19"/>
          <p:cNvSpPr>
            <a:spLocks/>
          </p:cNvSpPr>
          <p:nvPr/>
        </p:nvSpPr>
        <p:spPr bwMode="auto">
          <a:xfrm>
            <a:off x="5768976" y="4872039"/>
            <a:ext cx="2106612" cy="1220787"/>
          </a:xfrm>
          <a:custGeom>
            <a:avLst/>
            <a:gdLst>
              <a:gd name="T0" fmla="*/ 187513 w 2808604"/>
              <a:gd name="T1" fmla="*/ 0 h 1627504"/>
              <a:gd name="T2" fmla="*/ 177883 w 2808604"/>
              <a:gd name="T3" fmla="*/ 9429 h 1627504"/>
              <a:gd name="T4" fmla="*/ 7449 w 2808604"/>
              <a:gd name="T5" fmla="*/ 9429 h 1627504"/>
              <a:gd name="T6" fmla="*/ 5514 w 2808604"/>
              <a:gd name="T7" fmla="*/ 9678 h 1627504"/>
              <a:gd name="T8" fmla="*/ 1110 w 2808604"/>
              <a:gd name="T9" fmla="*/ 12889 h 1627504"/>
              <a:gd name="T10" fmla="*/ 0 w 2808604"/>
              <a:gd name="T11" fmla="*/ 210153 h 1627504"/>
              <a:gd name="T12" fmla="*/ 254 w 2808604"/>
              <a:gd name="T13" fmla="*/ 212047 h 1627504"/>
              <a:gd name="T14" fmla="*/ 3534 w 2808604"/>
              <a:gd name="T15" fmla="*/ 216358 h 1627504"/>
              <a:gd name="T16" fmla="*/ 367579 w 2808604"/>
              <a:gd name="T17" fmla="*/ 217446 h 1627504"/>
              <a:gd name="T18" fmla="*/ 369515 w 2808604"/>
              <a:gd name="T19" fmla="*/ 217198 h 1627504"/>
              <a:gd name="T20" fmla="*/ 373918 w 2808604"/>
              <a:gd name="T21" fmla="*/ 213985 h 1627504"/>
              <a:gd name="T22" fmla="*/ 375028 w 2808604"/>
              <a:gd name="T23" fmla="*/ 16722 h 1627504"/>
              <a:gd name="T24" fmla="*/ 374776 w 2808604"/>
              <a:gd name="T25" fmla="*/ 14827 h 1627504"/>
              <a:gd name="T26" fmla="*/ 371495 w 2808604"/>
              <a:gd name="T27" fmla="*/ 10516 h 1627504"/>
              <a:gd name="T28" fmla="*/ 197146 w 2808604"/>
              <a:gd name="T29" fmla="*/ 9429 h 1627504"/>
              <a:gd name="T30" fmla="*/ 187513 w 2808604"/>
              <a:gd name="T31" fmla="*/ 0 h 1627504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0" t="0" r="r" b="b"/>
            <a:pathLst>
              <a:path w="2808604" h="1627504">
                <a:moveTo>
                  <a:pt x="1404023" y="0"/>
                </a:moveTo>
                <a:lnTo>
                  <a:pt x="1331912" y="70573"/>
                </a:lnTo>
                <a:lnTo>
                  <a:pt x="55778" y="70573"/>
                </a:lnTo>
                <a:lnTo>
                  <a:pt x="41283" y="72434"/>
                </a:lnTo>
                <a:lnTo>
                  <a:pt x="8313" y="96470"/>
                </a:lnTo>
                <a:lnTo>
                  <a:pt x="0" y="1572933"/>
                </a:lnTo>
                <a:lnTo>
                  <a:pt x="1901" y="1587112"/>
                </a:lnTo>
                <a:lnTo>
                  <a:pt x="26462" y="1619378"/>
                </a:lnTo>
                <a:lnTo>
                  <a:pt x="2752280" y="1627517"/>
                </a:lnTo>
                <a:lnTo>
                  <a:pt x="2766775" y="1625656"/>
                </a:lnTo>
                <a:lnTo>
                  <a:pt x="2799744" y="1601615"/>
                </a:lnTo>
                <a:lnTo>
                  <a:pt x="2808058" y="125158"/>
                </a:lnTo>
                <a:lnTo>
                  <a:pt x="2806157" y="110974"/>
                </a:lnTo>
                <a:lnTo>
                  <a:pt x="2781596" y="78710"/>
                </a:lnTo>
                <a:lnTo>
                  <a:pt x="1476146" y="70573"/>
                </a:lnTo>
                <a:lnTo>
                  <a:pt x="1404023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4102" name="object 20"/>
          <p:cNvSpPr>
            <a:spLocks/>
          </p:cNvSpPr>
          <p:nvPr/>
        </p:nvSpPr>
        <p:spPr bwMode="auto">
          <a:xfrm>
            <a:off x="7935914" y="4872039"/>
            <a:ext cx="2106613" cy="1220787"/>
          </a:xfrm>
          <a:custGeom>
            <a:avLst/>
            <a:gdLst>
              <a:gd name="T0" fmla="*/ 187514 w 2808604"/>
              <a:gd name="T1" fmla="*/ 0 h 1627504"/>
              <a:gd name="T2" fmla="*/ 177884 w 2808604"/>
              <a:gd name="T3" fmla="*/ 9429 h 1627504"/>
              <a:gd name="T4" fmla="*/ 7450 w 2808604"/>
              <a:gd name="T5" fmla="*/ 9429 h 1627504"/>
              <a:gd name="T6" fmla="*/ 5514 w 2808604"/>
              <a:gd name="T7" fmla="*/ 9678 h 1627504"/>
              <a:gd name="T8" fmla="*/ 1110 w 2808604"/>
              <a:gd name="T9" fmla="*/ 12889 h 1627504"/>
              <a:gd name="T10" fmla="*/ 0 w 2808604"/>
              <a:gd name="T11" fmla="*/ 210153 h 1627504"/>
              <a:gd name="T12" fmla="*/ 254 w 2808604"/>
              <a:gd name="T13" fmla="*/ 212047 h 1627504"/>
              <a:gd name="T14" fmla="*/ 3534 w 2808604"/>
              <a:gd name="T15" fmla="*/ 216358 h 1627504"/>
              <a:gd name="T16" fmla="*/ 367580 w 2808604"/>
              <a:gd name="T17" fmla="*/ 217446 h 1627504"/>
              <a:gd name="T18" fmla="*/ 369516 w 2808604"/>
              <a:gd name="T19" fmla="*/ 217198 h 1627504"/>
              <a:gd name="T20" fmla="*/ 373919 w 2808604"/>
              <a:gd name="T21" fmla="*/ 213985 h 1627504"/>
              <a:gd name="T22" fmla="*/ 375029 w 2808604"/>
              <a:gd name="T23" fmla="*/ 16722 h 1627504"/>
              <a:gd name="T24" fmla="*/ 374776 w 2808604"/>
              <a:gd name="T25" fmla="*/ 14827 h 1627504"/>
              <a:gd name="T26" fmla="*/ 371496 w 2808604"/>
              <a:gd name="T27" fmla="*/ 10516 h 1627504"/>
              <a:gd name="T28" fmla="*/ 197146 w 2808604"/>
              <a:gd name="T29" fmla="*/ 9429 h 1627504"/>
              <a:gd name="T30" fmla="*/ 187514 w 2808604"/>
              <a:gd name="T31" fmla="*/ 0 h 1627504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0" t="0" r="r" b="b"/>
            <a:pathLst>
              <a:path w="2808604" h="1627504">
                <a:moveTo>
                  <a:pt x="1404023" y="0"/>
                </a:moveTo>
                <a:lnTo>
                  <a:pt x="1331912" y="70573"/>
                </a:lnTo>
                <a:lnTo>
                  <a:pt x="55778" y="70573"/>
                </a:lnTo>
                <a:lnTo>
                  <a:pt x="41283" y="72434"/>
                </a:lnTo>
                <a:lnTo>
                  <a:pt x="8313" y="96470"/>
                </a:lnTo>
                <a:lnTo>
                  <a:pt x="0" y="1572933"/>
                </a:lnTo>
                <a:lnTo>
                  <a:pt x="1901" y="1587112"/>
                </a:lnTo>
                <a:lnTo>
                  <a:pt x="26462" y="1619378"/>
                </a:lnTo>
                <a:lnTo>
                  <a:pt x="2752280" y="1627517"/>
                </a:lnTo>
                <a:lnTo>
                  <a:pt x="2766775" y="1625656"/>
                </a:lnTo>
                <a:lnTo>
                  <a:pt x="2799744" y="1601615"/>
                </a:lnTo>
                <a:lnTo>
                  <a:pt x="2808058" y="125158"/>
                </a:lnTo>
                <a:lnTo>
                  <a:pt x="2806157" y="110974"/>
                </a:lnTo>
                <a:lnTo>
                  <a:pt x="2781596" y="78710"/>
                </a:lnTo>
                <a:lnTo>
                  <a:pt x="1476146" y="70573"/>
                </a:lnTo>
                <a:lnTo>
                  <a:pt x="1404023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4103" name="object 21"/>
          <p:cNvSpPr txBox="1">
            <a:spLocks noChangeArrowheads="1"/>
          </p:cNvSpPr>
          <p:nvPr/>
        </p:nvSpPr>
        <p:spPr bwMode="auto">
          <a:xfrm>
            <a:off x="295276" y="4675188"/>
            <a:ext cx="2474912" cy="1077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marL="11113"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>
              <a:lnSpc>
                <a:spcPts val="975"/>
              </a:lnSpc>
              <a:spcBef>
                <a:spcPct val="0"/>
              </a:spcBef>
              <a:buNone/>
            </a:pPr>
            <a:r>
              <a:rPr lang="ru-RU" altLang="ru-RU" sz="1200" b="1">
                <a:latin typeface="Arial" panose="020B0604020202020204" pitchFamily="34" charset="0"/>
              </a:rPr>
              <a:t>РЕГИОНАЛЬНОЕ ОТДЕЛЕНИЕ РСПП</a:t>
            </a:r>
            <a:endParaRPr lang="ru-RU" altLang="ru-RU" sz="1200">
              <a:latin typeface="Arial" panose="020B0604020202020204" pitchFamily="34" charset="0"/>
            </a:endParaRPr>
          </a:p>
          <a:p>
            <a:pPr>
              <a:lnSpc>
                <a:spcPts val="975"/>
              </a:lnSpc>
              <a:spcBef>
                <a:spcPts val="425"/>
              </a:spcBef>
              <a:buNone/>
            </a:pPr>
            <a:r>
              <a:rPr lang="ru-RU" altLang="ru-RU" sz="1200">
                <a:latin typeface="Arial" panose="020B0604020202020204" pitchFamily="34" charset="0"/>
              </a:rPr>
              <a:t>или иных деловых объединений (ТПП, Опора России, межотраслевое объединение и др.), взявшее</a:t>
            </a:r>
            <a:r>
              <a:rPr lang="en-US" altLang="ru-RU" sz="1200">
                <a:latin typeface="Arial" panose="020B0604020202020204" pitchFamily="34" charset="0"/>
              </a:rPr>
              <a:t> </a:t>
            </a:r>
            <a:r>
              <a:rPr lang="ru-RU" altLang="ru-RU" sz="1200">
                <a:latin typeface="Arial" panose="020B0604020202020204" pitchFamily="34" charset="0"/>
              </a:rPr>
              <a:t>на себя функции регионального</a:t>
            </a:r>
            <a:r>
              <a:rPr lang="en-US" altLang="ru-RU" sz="1200">
                <a:latin typeface="Arial" panose="020B0604020202020204" pitchFamily="34" charset="0"/>
              </a:rPr>
              <a:t> </a:t>
            </a:r>
            <a:r>
              <a:rPr lang="ru-RU" altLang="ru-RU" sz="1200">
                <a:latin typeface="Arial" panose="020B0604020202020204" pitchFamily="34" charset="0"/>
              </a:rPr>
              <a:t>методического центра.</a:t>
            </a:r>
          </a:p>
        </p:txBody>
      </p:sp>
      <p:sp>
        <p:nvSpPr>
          <p:cNvPr id="4104" name="object 22"/>
          <p:cNvSpPr txBox="1">
            <a:spLocks noChangeArrowheads="1"/>
          </p:cNvSpPr>
          <p:nvPr/>
        </p:nvSpPr>
        <p:spPr bwMode="auto">
          <a:xfrm>
            <a:off x="3238501" y="4652964"/>
            <a:ext cx="2794000" cy="949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marL="11113"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>
              <a:lnSpc>
                <a:spcPts val="975"/>
              </a:lnSpc>
              <a:spcBef>
                <a:spcPct val="0"/>
              </a:spcBef>
              <a:buNone/>
            </a:pPr>
            <a:r>
              <a:rPr lang="ru-RU" altLang="ru-RU" sz="1200" b="1">
                <a:latin typeface="Arial" panose="020B0604020202020204" pitchFamily="34" charset="0"/>
              </a:rPr>
              <a:t>ОТДЕЛЬНАЯ ОРГАНИЗАЦИЯ, УЧРЕЖДЕННАЯ С УЧАСТИЕМ</a:t>
            </a:r>
            <a:endParaRPr lang="ru-RU" altLang="ru-RU" sz="1200">
              <a:latin typeface="Arial" panose="020B0604020202020204" pitchFamily="34" charset="0"/>
            </a:endParaRPr>
          </a:p>
          <a:p>
            <a:pPr>
              <a:lnSpc>
                <a:spcPts val="975"/>
              </a:lnSpc>
              <a:spcBef>
                <a:spcPts val="425"/>
              </a:spcBef>
              <a:buNone/>
            </a:pPr>
            <a:r>
              <a:rPr lang="ru-RU" altLang="ru-RU" sz="1200">
                <a:latin typeface="Arial" panose="020B0604020202020204" pitchFamily="34" charset="0"/>
              </a:rPr>
              <a:t>объединений работодателей, государственных органов, других социальных партнеров (например, региональное агентство развития квалификаций).</a:t>
            </a:r>
          </a:p>
        </p:txBody>
      </p:sp>
      <p:sp>
        <p:nvSpPr>
          <p:cNvPr id="4105" name="object 23"/>
          <p:cNvSpPr txBox="1">
            <a:spLocks noChangeArrowheads="1"/>
          </p:cNvSpPr>
          <p:nvPr/>
        </p:nvSpPr>
        <p:spPr bwMode="auto">
          <a:xfrm>
            <a:off x="6327776" y="4652963"/>
            <a:ext cx="2563812" cy="692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marL="11113"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>
              <a:lnSpc>
                <a:spcPts val="975"/>
              </a:lnSpc>
              <a:spcBef>
                <a:spcPct val="0"/>
              </a:spcBef>
              <a:buNone/>
            </a:pPr>
            <a:r>
              <a:rPr lang="ru-RU" altLang="ru-RU" sz="1200" b="1">
                <a:latin typeface="Arial" panose="020B0604020202020204" pitchFamily="34" charset="0"/>
              </a:rPr>
              <a:t>СТРУКТУРНОЕ ПОДРАЗДЕЛЕНИЕ ОРГАНИЗАЦИИ</a:t>
            </a:r>
            <a:endParaRPr lang="ru-RU" altLang="ru-RU" sz="1200">
              <a:latin typeface="Arial" panose="020B0604020202020204" pitchFamily="34" charset="0"/>
            </a:endParaRPr>
          </a:p>
          <a:p>
            <a:pPr>
              <a:lnSpc>
                <a:spcPts val="975"/>
              </a:lnSpc>
              <a:spcBef>
                <a:spcPts val="425"/>
              </a:spcBef>
              <a:buNone/>
            </a:pPr>
            <a:r>
              <a:rPr lang="ru-RU" altLang="ru-RU" sz="1200">
                <a:latin typeface="Arial" panose="020B0604020202020204" pitchFamily="34" charset="0"/>
              </a:rPr>
              <a:t>крупной компании, вуза, колледжа, исследовательской организации</a:t>
            </a:r>
          </a:p>
          <a:p>
            <a:pPr>
              <a:lnSpc>
                <a:spcPts val="963"/>
              </a:lnSpc>
              <a:spcBef>
                <a:spcPct val="0"/>
              </a:spcBef>
              <a:buNone/>
            </a:pPr>
            <a:r>
              <a:rPr lang="ru-RU" altLang="ru-RU" sz="1200">
                <a:latin typeface="Arial" panose="020B0604020202020204" pitchFamily="34" charset="0"/>
              </a:rPr>
              <a:t>и др.</a:t>
            </a:r>
          </a:p>
        </p:txBody>
      </p:sp>
      <p:sp>
        <p:nvSpPr>
          <p:cNvPr id="4106" name="object 24"/>
          <p:cNvSpPr txBox="1">
            <a:spLocks noChangeArrowheads="1"/>
          </p:cNvSpPr>
          <p:nvPr/>
        </p:nvSpPr>
        <p:spPr bwMode="auto">
          <a:xfrm>
            <a:off x="9310688" y="4640264"/>
            <a:ext cx="2649538" cy="695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marL="11113"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>
              <a:lnSpc>
                <a:spcPts val="975"/>
              </a:lnSpc>
              <a:spcBef>
                <a:spcPct val="0"/>
              </a:spcBef>
              <a:buNone/>
            </a:pPr>
            <a:r>
              <a:rPr lang="ru-RU" altLang="ru-RU" sz="1200" b="1">
                <a:latin typeface="Arial" panose="020B0604020202020204" pitchFamily="34" charset="0"/>
              </a:rPr>
              <a:t>ПРЕДСТАВИТЕЛЬСТВО НАРК В РЕГИОНЕ</a:t>
            </a:r>
            <a:endParaRPr lang="ru-RU" altLang="ru-RU" sz="1200">
              <a:latin typeface="Arial" panose="020B0604020202020204" pitchFamily="34" charset="0"/>
            </a:endParaRPr>
          </a:p>
          <a:p>
            <a:pPr>
              <a:lnSpc>
                <a:spcPts val="1025"/>
              </a:lnSpc>
              <a:spcBef>
                <a:spcPts val="300"/>
              </a:spcBef>
              <a:buNone/>
            </a:pPr>
            <a:r>
              <a:rPr lang="ru-RU" altLang="ru-RU" sz="1200">
                <a:latin typeface="Arial" panose="020B0604020202020204" pitchFamily="34" charset="0"/>
              </a:rPr>
              <a:t>либо иная форма присутствия НАРК</a:t>
            </a:r>
          </a:p>
          <a:p>
            <a:pPr>
              <a:lnSpc>
                <a:spcPts val="975"/>
              </a:lnSpc>
              <a:spcBef>
                <a:spcPts val="63"/>
              </a:spcBef>
              <a:buNone/>
            </a:pPr>
            <a:r>
              <a:rPr lang="ru-RU" altLang="ru-RU" sz="1200">
                <a:latin typeface="Arial" panose="020B0604020202020204" pitchFamily="34" charset="0"/>
              </a:rPr>
              <a:t>в регионе (прежде всего в «столицах» федеральных округов).</a:t>
            </a:r>
          </a:p>
        </p:txBody>
      </p:sp>
      <p:sp>
        <p:nvSpPr>
          <p:cNvPr id="4107" name="object 25"/>
          <p:cNvSpPr>
            <a:spLocks/>
          </p:cNvSpPr>
          <p:nvPr/>
        </p:nvSpPr>
        <p:spPr bwMode="auto">
          <a:xfrm>
            <a:off x="87313" y="4354513"/>
            <a:ext cx="2941638" cy="1706562"/>
          </a:xfrm>
          <a:custGeom>
            <a:avLst/>
            <a:gdLst>
              <a:gd name="T0" fmla="*/ 1941697 w 2808605"/>
              <a:gd name="T1" fmla="*/ 0 h 1628139"/>
              <a:gd name="T2" fmla="*/ 1841955 w 2808605"/>
              <a:gd name="T3" fmla="*/ 98142 h 1628139"/>
              <a:gd name="T4" fmla="*/ 77120 w 2808605"/>
              <a:gd name="T5" fmla="*/ 98142 h 1628139"/>
              <a:gd name="T6" fmla="*/ 57083 w 2808605"/>
              <a:gd name="T7" fmla="*/ 100732 h 1628139"/>
              <a:gd name="T8" fmla="*/ 11497 w 2808605"/>
              <a:gd name="T9" fmla="*/ 134169 h 1628139"/>
              <a:gd name="T10" fmla="*/ 0 w 2808605"/>
              <a:gd name="T11" fmla="*/ 2187401 h 1628139"/>
              <a:gd name="T12" fmla="*/ 2628 w 2808605"/>
              <a:gd name="T13" fmla="*/ 2207127 h 1628139"/>
              <a:gd name="T14" fmla="*/ 36590 w 2808605"/>
              <a:gd name="T15" fmla="*/ 2252006 h 1628139"/>
              <a:gd name="T16" fmla="*/ 3806253 w 2808605"/>
              <a:gd name="T17" fmla="*/ 2263325 h 1628139"/>
              <a:gd name="T18" fmla="*/ 3826297 w 2808605"/>
              <a:gd name="T19" fmla="*/ 2260739 h 1628139"/>
              <a:gd name="T20" fmla="*/ 3871898 w 2808605"/>
              <a:gd name="T21" fmla="*/ 2227315 h 1628139"/>
              <a:gd name="T22" fmla="*/ 3883353 w 2808605"/>
              <a:gd name="T23" fmla="*/ 2173590 h 1628139"/>
              <a:gd name="T24" fmla="*/ 91171 w 2808605"/>
              <a:gd name="T25" fmla="*/ 2173590 h 1628139"/>
              <a:gd name="T26" fmla="*/ 91171 w 2808605"/>
              <a:gd name="T27" fmla="*/ 187879 h 1628139"/>
              <a:gd name="T28" fmla="*/ 1841955 w 2808605"/>
              <a:gd name="T29" fmla="*/ 187879 h 1628139"/>
              <a:gd name="T30" fmla="*/ 1860000 w 2808605"/>
              <a:gd name="T31" fmla="*/ 186106 h 1628139"/>
              <a:gd name="T32" fmla="*/ 1877174 w 2808605"/>
              <a:gd name="T33" fmla="*/ 180920 h 1628139"/>
              <a:gd name="T34" fmla="*/ 1892982 w 2808605"/>
              <a:gd name="T35" fmla="*/ 172519 h 1628139"/>
              <a:gd name="T36" fmla="*/ 1941697 w 2808605"/>
              <a:gd name="T37" fmla="*/ 126895 h 1628139"/>
              <a:gd name="T38" fmla="*/ 3866000 w 2808605"/>
              <a:gd name="T39" fmla="*/ 126895 h 1628139"/>
              <a:gd name="T40" fmla="*/ 3809287 w 2808605"/>
              <a:gd name="T41" fmla="*/ 98202 h 1628139"/>
              <a:gd name="T42" fmla="*/ 2041440 w 2808605"/>
              <a:gd name="T43" fmla="*/ 98142 h 1628139"/>
              <a:gd name="T44" fmla="*/ 1941697 w 2808605"/>
              <a:gd name="T45" fmla="*/ 0 h 1628139"/>
              <a:gd name="T46" fmla="*/ 3866000 w 2808605"/>
              <a:gd name="T47" fmla="*/ 126895 h 1628139"/>
              <a:gd name="T48" fmla="*/ 1941697 w 2808605"/>
              <a:gd name="T49" fmla="*/ 126895 h 1628139"/>
              <a:gd name="T50" fmla="*/ 1976963 w 2808605"/>
              <a:gd name="T51" fmla="*/ 161601 h 1628139"/>
              <a:gd name="T52" fmla="*/ 1990993 w 2808605"/>
              <a:gd name="T53" fmla="*/ 172903 h 1628139"/>
              <a:gd name="T54" fmla="*/ 2006863 w 2808605"/>
              <a:gd name="T55" fmla="*/ 181182 h 1628139"/>
              <a:gd name="T56" fmla="*/ 2024081 w 2808605"/>
              <a:gd name="T57" fmla="*/ 186240 h 1628139"/>
              <a:gd name="T58" fmla="*/ 3792221 w 2808605"/>
              <a:gd name="T59" fmla="*/ 187879 h 1628139"/>
              <a:gd name="T60" fmla="*/ 3792221 w 2808605"/>
              <a:gd name="T61" fmla="*/ 2173590 h 1628139"/>
              <a:gd name="T62" fmla="*/ 3883353 w 2808605"/>
              <a:gd name="T63" fmla="*/ 2173590 h 1628139"/>
              <a:gd name="T64" fmla="*/ 3883203 w 2808605"/>
              <a:gd name="T65" fmla="*/ 172519 h 1628139"/>
              <a:gd name="T66" fmla="*/ 3880780 w 2808605"/>
              <a:gd name="T67" fmla="*/ 154347 h 1628139"/>
              <a:gd name="T68" fmla="*/ 3873350 w 2808605"/>
              <a:gd name="T69" fmla="*/ 136557 h 1628139"/>
              <a:gd name="T70" fmla="*/ 3866000 w 2808605"/>
              <a:gd name="T71" fmla="*/ 126895 h 1628139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</a:gdLst>
            <a:ahLst/>
            <a:cxnLst>
              <a:cxn ang="T72">
                <a:pos x="T0" y="T1"/>
              </a:cxn>
              <a:cxn ang="T73">
                <a:pos x="T2" y="T3"/>
              </a:cxn>
              <a:cxn ang="T74">
                <a:pos x="T4" y="T5"/>
              </a:cxn>
              <a:cxn ang="T75">
                <a:pos x="T6" y="T7"/>
              </a:cxn>
              <a:cxn ang="T76">
                <a:pos x="T8" y="T9"/>
              </a:cxn>
              <a:cxn ang="T77">
                <a:pos x="T10" y="T11"/>
              </a:cxn>
              <a:cxn ang="T78">
                <a:pos x="T12" y="T13"/>
              </a:cxn>
              <a:cxn ang="T79">
                <a:pos x="T14" y="T15"/>
              </a:cxn>
              <a:cxn ang="T80">
                <a:pos x="T16" y="T17"/>
              </a:cxn>
              <a:cxn ang="T81">
                <a:pos x="T18" y="T19"/>
              </a:cxn>
              <a:cxn ang="T82">
                <a:pos x="T20" y="T21"/>
              </a:cxn>
              <a:cxn ang="T83">
                <a:pos x="T22" y="T23"/>
              </a:cxn>
              <a:cxn ang="T84">
                <a:pos x="T24" y="T25"/>
              </a:cxn>
              <a:cxn ang="T85">
                <a:pos x="T26" y="T27"/>
              </a:cxn>
              <a:cxn ang="T86">
                <a:pos x="T28" y="T29"/>
              </a:cxn>
              <a:cxn ang="T87">
                <a:pos x="T30" y="T31"/>
              </a:cxn>
              <a:cxn ang="T88">
                <a:pos x="T32" y="T33"/>
              </a:cxn>
              <a:cxn ang="T89">
                <a:pos x="T34" y="T35"/>
              </a:cxn>
              <a:cxn ang="T90">
                <a:pos x="T36" y="T37"/>
              </a:cxn>
              <a:cxn ang="T91">
                <a:pos x="T38" y="T39"/>
              </a:cxn>
              <a:cxn ang="T92">
                <a:pos x="T40" y="T41"/>
              </a:cxn>
              <a:cxn ang="T93">
                <a:pos x="T42" y="T43"/>
              </a:cxn>
              <a:cxn ang="T94">
                <a:pos x="T44" y="T45"/>
              </a:cxn>
              <a:cxn ang="T95">
                <a:pos x="T46" y="T47"/>
              </a:cxn>
              <a:cxn ang="T96">
                <a:pos x="T48" y="T49"/>
              </a:cxn>
              <a:cxn ang="T97">
                <a:pos x="T50" y="T51"/>
              </a:cxn>
              <a:cxn ang="T98">
                <a:pos x="T52" y="T53"/>
              </a:cxn>
              <a:cxn ang="T99">
                <a:pos x="T54" y="T55"/>
              </a:cxn>
              <a:cxn ang="T100">
                <a:pos x="T56" y="T57"/>
              </a:cxn>
              <a:cxn ang="T101">
                <a:pos x="T58" y="T59"/>
              </a:cxn>
              <a:cxn ang="T102">
                <a:pos x="T60" y="T61"/>
              </a:cxn>
              <a:cxn ang="T103">
                <a:pos x="T62" y="T63"/>
              </a:cxn>
              <a:cxn ang="T104">
                <a:pos x="T64" y="T65"/>
              </a:cxn>
              <a:cxn ang="T105">
                <a:pos x="T66" y="T67"/>
              </a:cxn>
              <a:cxn ang="T106">
                <a:pos x="T68" y="T69"/>
              </a:cxn>
              <a:cxn ang="T107">
                <a:pos x="T70" y="T71"/>
              </a:cxn>
            </a:cxnLst>
            <a:rect l="0" t="0" r="r" b="b"/>
            <a:pathLst>
              <a:path w="2808605" h="1628139">
                <a:moveTo>
                  <a:pt x="1404023" y="0"/>
                </a:moveTo>
                <a:lnTo>
                  <a:pt x="1331899" y="70573"/>
                </a:lnTo>
                <a:lnTo>
                  <a:pt x="55765" y="70573"/>
                </a:lnTo>
                <a:lnTo>
                  <a:pt x="41276" y="72435"/>
                </a:lnTo>
                <a:lnTo>
                  <a:pt x="8313" y="96479"/>
                </a:lnTo>
                <a:lnTo>
                  <a:pt x="0" y="1572933"/>
                </a:lnTo>
                <a:lnTo>
                  <a:pt x="1901" y="1587118"/>
                </a:lnTo>
                <a:lnTo>
                  <a:pt x="26458" y="1619390"/>
                </a:lnTo>
                <a:lnTo>
                  <a:pt x="2752267" y="1627530"/>
                </a:lnTo>
                <a:lnTo>
                  <a:pt x="2766760" y="1625669"/>
                </a:lnTo>
                <a:lnTo>
                  <a:pt x="2799734" y="1601635"/>
                </a:lnTo>
                <a:lnTo>
                  <a:pt x="2808016" y="1563001"/>
                </a:lnTo>
                <a:lnTo>
                  <a:pt x="65925" y="1563001"/>
                </a:lnTo>
                <a:lnTo>
                  <a:pt x="65925" y="135102"/>
                </a:lnTo>
                <a:lnTo>
                  <a:pt x="1331899" y="135102"/>
                </a:lnTo>
                <a:lnTo>
                  <a:pt x="1344948" y="133827"/>
                </a:lnTo>
                <a:lnTo>
                  <a:pt x="1357367" y="130097"/>
                </a:lnTo>
                <a:lnTo>
                  <a:pt x="1368799" y="124056"/>
                </a:lnTo>
                <a:lnTo>
                  <a:pt x="1404023" y="91249"/>
                </a:lnTo>
                <a:lnTo>
                  <a:pt x="2795469" y="91249"/>
                </a:lnTo>
                <a:lnTo>
                  <a:pt x="2754461" y="70615"/>
                </a:lnTo>
                <a:lnTo>
                  <a:pt x="1476146" y="70573"/>
                </a:lnTo>
                <a:lnTo>
                  <a:pt x="1404023" y="0"/>
                </a:lnTo>
                <a:close/>
              </a:path>
              <a:path w="2808605" h="1628139">
                <a:moveTo>
                  <a:pt x="2795469" y="91249"/>
                </a:moveTo>
                <a:lnTo>
                  <a:pt x="1404023" y="91249"/>
                </a:lnTo>
                <a:lnTo>
                  <a:pt x="1429524" y="116205"/>
                </a:lnTo>
                <a:lnTo>
                  <a:pt x="1439668" y="124332"/>
                </a:lnTo>
                <a:lnTo>
                  <a:pt x="1451145" y="130286"/>
                </a:lnTo>
                <a:lnTo>
                  <a:pt x="1463595" y="133923"/>
                </a:lnTo>
                <a:lnTo>
                  <a:pt x="2742120" y="135102"/>
                </a:lnTo>
                <a:lnTo>
                  <a:pt x="2742120" y="1563001"/>
                </a:lnTo>
                <a:lnTo>
                  <a:pt x="2808016" y="1563001"/>
                </a:lnTo>
                <a:lnTo>
                  <a:pt x="2807909" y="124056"/>
                </a:lnTo>
                <a:lnTo>
                  <a:pt x="2806157" y="110989"/>
                </a:lnTo>
                <a:lnTo>
                  <a:pt x="2800784" y="98197"/>
                </a:lnTo>
                <a:lnTo>
                  <a:pt x="2795469" y="91249"/>
                </a:lnTo>
                <a:close/>
              </a:path>
            </a:pathLst>
          </a:custGeom>
          <a:solidFill>
            <a:srgbClr val="05476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4108" name="object 25"/>
          <p:cNvSpPr>
            <a:spLocks/>
          </p:cNvSpPr>
          <p:nvPr/>
        </p:nvSpPr>
        <p:spPr bwMode="auto">
          <a:xfrm>
            <a:off x="3113088" y="4354513"/>
            <a:ext cx="2941638" cy="1706562"/>
          </a:xfrm>
          <a:custGeom>
            <a:avLst/>
            <a:gdLst>
              <a:gd name="T0" fmla="*/ 1941697 w 2808605"/>
              <a:gd name="T1" fmla="*/ 0 h 1628139"/>
              <a:gd name="T2" fmla="*/ 1841955 w 2808605"/>
              <a:gd name="T3" fmla="*/ 98142 h 1628139"/>
              <a:gd name="T4" fmla="*/ 77120 w 2808605"/>
              <a:gd name="T5" fmla="*/ 98142 h 1628139"/>
              <a:gd name="T6" fmla="*/ 57083 w 2808605"/>
              <a:gd name="T7" fmla="*/ 100732 h 1628139"/>
              <a:gd name="T8" fmla="*/ 11497 w 2808605"/>
              <a:gd name="T9" fmla="*/ 134169 h 1628139"/>
              <a:gd name="T10" fmla="*/ 0 w 2808605"/>
              <a:gd name="T11" fmla="*/ 2187401 h 1628139"/>
              <a:gd name="T12" fmla="*/ 2628 w 2808605"/>
              <a:gd name="T13" fmla="*/ 2207127 h 1628139"/>
              <a:gd name="T14" fmla="*/ 36590 w 2808605"/>
              <a:gd name="T15" fmla="*/ 2252006 h 1628139"/>
              <a:gd name="T16" fmla="*/ 3806253 w 2808605"/>
              <a:gd name="T17" fmla="*/ 2263325 h 1628139"/>
              <a:gd name="T18" fmla="*/ 3826297 w 2808605"/>
              <a:gd name="T19" fmla="*/ 2260739 h 1628139"/>
              <a:gd name="T20" fmla="*/ 3871898 w 2808605"/>
              <a:gd name="T21" fmla="*/ 2227315 h 1628139"/>
              <a:gd name="T22" fmla="*/ 3883353 w 2808605"/>
              <a:gd name="T23" fmla="*/ 2173590 h 1628139"/>
              <a:gd name="T24" fmla="*/ 91171 w 2808605"/>
              <a:gd name="T25" fmla="*/ 2173590 h 1628139"/>
              <a:gd name="T26" fmla="*/ 91171 w 2808605"/>
              <a:gd name="T27" fmla="*/ 187879 h 1628139"/>
              <a:gd name="T28" fmla="*/ 1841955 w 2808605"/>
              <a:gd name="T29" fmla="*/ 187879 h 1628139"/>
              <a:gd name="T30" fmla="*/ 1860000 w 2808605"/>
              <a:gd name="T31" fmla="*/ 186106 h 1628139"/>
              <a:gd name="T32" fmla="*/ 1877174 w 2808605"/>
              <a:gd name="T33" fmla="*/ 180920 h 1628139"/>
              <a:gd name="T34" fmla="*/ 1892982 w 2808605"/>
              <a:gd name="T35" fmla="*/ 172519 h 1628139"/>
              <a:gd name="T36" fmla="*/ 1941697 w 2808605"/>
              <a:gd name="T37" fmla="*/ 126895 h 1628139"/>
              <a:gd name="T38" fmla="*/ 3866000 w 2808605"/>
              <a:gd name="T39" fmla="*/ 126895 h 1628139"/>
              <a:gd name="T40" fmla="*/ 3809287 w 2808605"/>
              <a:gd name="T41" fmla="*/ 98202 h 1628139"/>
              <a:gd name="T42" fmla="*/ 2041440 w 2808605"/>
              <a:gd name="T43" fmla="*/ 98142 h 1628139"/>
              <a:gd name="T44" fmla="*/ 1941697 w 2808605"/>
              <a:gd name="T45" fmla="*/ 0 h 1628139"/>
              <a:gd name="T46" fmla="*/ 3866000 w 2808605"/>
              <a:gd name="T47" fmla="*/ 126895 h 1628139"/>
              <a:gd name="T48" fmla="*/ 1941697 w 2808605"/>
              <a:gd name="T49" fmla="*/ 126895 h 1628139"/>
              <a:gd name="T50" fmla="*/ 1976963 w 2808605"/>
              <a:gd name="T51" fmla="*/ 161601 h 1628139"/>
              <a:gd name="T52" fmla="*/ 1990993 w 2808605"/>
              <a:gd name="T53" fmla="*/ 172903 h 1628139"/>
              <a:gd name="T54" fmla="*/ 2006863 w 2808605"/>
              <a:gd name="T55" fmla="*/ 181182 h 1628139"/>
              <a:gd name="T56" fmla="*/ 2024081 w 2808605"/>
              <a:gd name="T57" fmla="*/ 186240 h 1628139"/>
              <a:gd name="T58" fmla="*/ 3792221 w 2808605"/>
              <a:gd name="T59" fmla="*/ 187879 h 1628139"/>
              <a:gd name="T60" fmla="*/ 3792221 w 2808605"/>
              <a:gd name="T61" fmla="*/ 2173590 h 1628139"/>
              <a:gd name="T62" fmla="*/ 3883353 w 2808605"/>
              <a:gd name="T63" fmla="*/ 2173590 h 1628139"/>
              <a:gd name="T64" fmla="*/ 3883203 w 2808605"/>
              <a:gd name="T65" fmla="*/ 172519 h 1628139"/>
              <a:gd name="T66" fmla="*/ 3880780 w 2808605"/>
              <a:gd name="T67" fmla="*/ 154347 h 1628139"/>
              <a:gd name="T68" fmla="*/ 3873350 w 2808605"/>
              <a:gd name="T69" fmla="*/ 136557 h 1628139"/>
              <a:gd name="T70" fmla="*/ 3866000 w 2808605"/>
              <a:gd name="T71" fmla="*/ 126895 h 1628139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</a:gdLst>
            <a:ahLst/>
            <a:cxnLst>
              <a:cxn ang="T72">
                <a:pos x="T0" y="T1"/>
              </a:cxn>
              <a:cxn ang="T73">
                <a:pos x="T2" y="T3"/>
              </a:cxn>
              <a:cxn ang="T74">
                <a:pos x="T4" y="T5"/>
              </a:cxn>
              <a:cxn ang="T75">
                <a:pos x="T6" y="T7"/>
              </a:cxn>
              <a:cxn ang="T76">
                <a:pos x="T8" y="T9"/>
              </a:cxn>
              <a:cxn ang="T77">
                <a:pos x="T10" y="T11"/>
              </a:cxn>
              <a:cxn ang="T78">
                <a:pos x="T12" y="T13"/>
              </a:cxn>
              <a:cxn ang="T79">
                <a:pos x="T14" y="T15"/>
              </a:cxn>
              <a:cxn ang="T80">
                <a:pos x="T16" y="T17"/>
              </a:cxn>
              <a:cxn ang="T81">
                <a:pos x="T18" y="T19"/>
              </a:cxn>
              <a:cxn ang="T82">
                <a:pos x="T20" y="T21"/>
              </a:cxn>
              <a:cxn ang="T83">
                <a:pos x="T22" y="T23"/>
              </a:cxn>
              <a:cxn ang="T84">
                <a:pos x="T24" y="T25"/>
              </a:cxn>
              <a:cxn ang="T85">
                <a:pos x="T26" y="T27"/>
              </a:cxn>
              <a:cxn ang="T86">
                <a:pos x="T28" y="T29"/>
              </a:cxn>
              <a:cxn ang="T87">
                <a:pos x="T30" y="T31"/>
              </a:cxn>
              <a:cxn ang="T88">
                <a:pos x="T32" y="T33"/>
              </a:cxn>
              <a:cxn ang="T89">
                <a:pos x="T34" y="T35"/>
              </a:cxn>
              <a:cxn ang="T90">
                <a:pos x="T36" y="T37"/>
              </a:cxn>
              <a:cxn ang="T91">
                <a:pos x="T38" y="T39"/>
              </a:cxn>
              <a:cxn ang="T92">
                <a:pos x="T40" y="T41"/>
              </a:cxn>
              <a:cxn ang="T93">
                <a:pos x="T42" y="T43"/>
              </a:cxn>
              <a:cxn ang="T94">
                <a:pos x="T44" y="T45"/>
              </a:cxn>
              <a:cxn ang="T95">
                <a:pos x="T46" y="T47"/>
              </a:cxn>
              <a:cxn ang="T96">
                <a:pos x="T48" y="T49"/>
              </a:cxn>
              <a:cxn ang="T97">
                <a:pos x="T50" y="T51"/>
              </a:cxn>
              <a:cxn ang="T98">
                <a:pos x="T52" y="T53"/>
              </a:cxn>
              <a:cxn ang="T99">
                <a:pos x="T54" y="T55"/>
              </a:cxn>
              <a:cxn ang="T100">
                <a:pos x="T56" y="T57"/>
              </a:cxn>
              <a:cxn ang="T101">
                <a:pos x="T58" y="T59"/>
              </a:cxn>
              <a:cxn ang="T102">
                <a:pos x="T60" y="T61"/>
              </a:cxn>
              <a:cxn ang="T103">
                <a:pos x="T62" y="T63"/>
              </a:cxn>
              <a:cxn ang="T104">
                <a:pos x="T64" y="T65"/>
              </a:cxn>
              <a:cxn ang="T105">
                <a:pos x="T66" y="T67"/>
              </a:cxn>
              <a:cxn ang="T106">
                <a:pos x="T68" y="T69"/>
              </a:cxn>
              <a:cxn ang="T107">
                <a:pos x="T70" y="T71"/>
              </a:cxn>
            </a:cxnLst>
            <a:rect l="0" t="0" r="r" b="b"/>
            <a:pathLst>
              <a:path w="2808605" h="1628139">
                <a:moveTo>
                  <a:pt x="1404023" y="0"/>
                </a:moveTo>
                <a:lnTo>
                  <a:pt x="1331899" y="70573"/>
                </a:lnTo>
                <a:lnTo>
                  <a:pt x="55765" y="70573"/>
                </a:lnTo>
                <a:lnTo>
                  <a:pt x="41276" y="72435"/>
                </a:lnTo>
                <a:lnTo>
                  <a:pt x="8313" y="96479"/>
                </a:lnTo>
                <a:lnTo>
                  <a:pt x="0" y="1572933"/>
                </a:lnTo>
                <a:lnTo>
                  <a:pt x="1901" y="1587118"/>
                </a:lnTo>
                <a:lnTo>
                  <a:pt x="26458" y="1619390"/>
                </a:lnTo>
                <a:lnTo>
                  <a:pt x="2752267" y="1627530"/>
                </a:lnTo>
                <a:lnTo>
                  <a:pt x="2766760" y="1625669"/>
                </a:lnTo>
                <a:lnTo>
                  <a:pt x="2799734" y="1601635"/>
                </a:lnTo>
                <a:lnTo>
                  <a:pt x="2808016" y="1563001"/>
                </a:lnTo>
                <a:lnTo>
                  <a:pt x="65925" y="1563001"/>
                </a:lnTo>
                <a:lnTo>
                  <a:pt x="65925" y="135102"/>
                </a:lnTo>
                <a:lnTo>
                  <a:pt x="1331899" y="135102"/>
                </a:lnTo>
                <a:lnTo>
                  <a:pt x="1344948" y="133827"/>
                </a:lnTo>
                <a:lnTo>
                  <a:pt x="1357367" y="130097"/>
                </a:lnTo>
                <a:lnTo>
                  <a:pt x="1368799" y="124056"/>
                </a:lnTo>
                <a:lnTo>
                  <a:pt x="1404023" y="91249"/>
                </a:lnTo>
                <a:lnTo>
                  <a:pt x="2795469" y="91249"/>
                </a:lnTo>
                <a:lnTo>
                  <a:pt x="2754461" y="70615"/>
                </a:lnTo>
                <a:lnTo>
                  <a:pt x="1476146" y="70573"/>
                </a:lnTo>
                <a:lnTo>
                  <a:pt x="1404023" y="0"/>
                </a:lnTo>
                <a:close/>
              </a:path>
              <a:path w="2808605" h="1628139">
                <a:moveTo>
                  <a:pt x="2795469" y="91249"/>
                </a:moveTo>
                <a:lnTo>
                  <a:pt x="1404023" y="91249"/>
                </a:lnTo>
                <a:lnTo>
                  <a:pt x="1429524" y="116205"/>
                </a:lnTo>
                <a:lnTo>
                  <a:pt x="1439668" y="124332"/>
                </a:lnTo>
                <a:lnTo>
                  <a:pt x="1451145" y="130286"/>
                </a:lnTo>
                <a:lnTo>
                  <a:pt x="1463595" y="133923"/>
                </a:lnTo>
                <a:lnTo>
                  <a:pt x="2742120" y="135102"/>
                </a:lnTo>
                <a:lnTo>
                  <a:pt x="2742120" y="1563001"/>
                </a:lnTo>
                <a:lnTo>
                  <a:pt x="2808016" y="1563001"/>
                </a:lnTo>
                <a:lnTo>
                  <a:pt x="2807909" y="124056"/>
                </a:lnTo>
                <a:lnTo>
                  <a:pt x="2806157" y="110989"/>
                </a:lnTo>
                <a:lnTo>
                  <a:pt x="2800784" y="98197"/>
                </a:lnTo>
                <a:lnTo>
                  <a:pt x="2795469" y="91249"/>
                </a:lnTo>
                <a:close/>
              </a:path>
            </a:pathLst>
          </a:custGeom>
          <a:solidFill>
            <a:srgbClr val="05476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4109" name="object 25"/>
          <p:cNvSpPr>
            <a:spLocks/>
          </p:cNvSpPr>
          <p:nvPr/>
        </p:nvSpPr>
        <p:spPr bwMode="auto">
          <a:xfrm>
            <a:off x="6122989" y="4351338"/>
            <a:ext cx="2943225" cy="1708150"/>
          </a:xfrm>
          <a:custGeom>
            <a:avLst/>
            <a:gdLst>
              <a:gd name="T0" fmla="*/ 1947991 w 2808605"/>
              <a:gd name="T1" fmla="*/ 0 h 1628139"/>
              <a:gd name="T2" fmla="*/ 1847924 w 2808605"/>
              <a:gd name="T3" fmla="*/ 98692 h 1628139"/>
              <a:gd name="T4" fmla="*/ 77369 w 2808605"/>
              <a:gd name="T5" fmla="*/ 98692 h 1628139"/>
              <a:gd name="T6" fmla="*/ 57268 w 2808605"/>
              <a:gd name="T7" fmla="*/ 101297 h 1628139"/>
              <a:gd name="T8" fmla="*/ 11531 w 2808605"/>
              <a:gd name="T9" fmla="*/ 134921 h 1628139"/>
              <a:gd name="T10" fmla="*/ 0 w 2808605"/>
              <a:gd name="T11" fmla="*/ 2199643 h 1628139"/>
              <a:gd name="T12" fmla="*/ 2638 w 2808605"/>
              <a:gd name="T13" fmla="*/ 2219479 h 1628139"/>
              <a:gd name="T14" fmla="*/ 36709 w 2808605"/>
              <a:gd name="T15" fmla="*/ 2264608 h 1628139"/>
              <a:gd name="T16" fmla="*/ 3818591 w 2808605"/>
              <a:gd name="T17" fmla="*/ 2275993 h 1628139"/>
              <a:gd name="T18" fmla="*/ 3838698 w 2808605"/>
              <a:gd name="T19" fmla="*/ 2273389 h 1628139"/>
              <a:gd name="T20" fmla="*/ 3884448 w 2808605"/>
              <a:gd name="T21" fmla="*/ 2239780 h 1628139"/>
              <a:gd name="T22" fmla="*/ 3895939 w 2808605"/>
              <a:gd name="T23" fmla="*/ 2185753 h 1628139"/>
              <a:gd name="T24" fmla="*/ 91466 w 2808605"/>
              <a:gd name="T25" fmla="*/ 2185753 h 1628139"/>
              <a:gd name="T26" fmla="*/ 91466 w 2808605"/>
              <a:gd name="T27" fmla="*/ 188930 h 1628139"/>
              <a:gd name="T28" fmla="*/ 1847924 w 2808605"/>
              <a:gd name="T29" fmla="*/ 188930 h 1628139"/>
              <a:gd name="T30" fmla="*/ 1866027 w 2808605"/>
              <a:gd name="T31" fmla="*/ 187149 h 1628139"/>
              <a:gd name="T32" fmla="*/ 1883257 w 2808605"/>
              <a:gd name="T33" fmla="*/ 181933 h 1628139"/>
              <a:gd name="T34" fmla="*/ 1899119 w 2808605"/>
              <a:gd name="T35" fmla="*/ 173485 h 1628139"/>
              <a:gd name="T36" fmla="*/ 1947991 w 2808605"/>
              <a:gd name="T37" fmla="*/ 127604 h 1628139"/>
              <a:gd name="T38" fmla="*/ 3878531 w 2808605"/>
              <a:gd name="T39" fmla="*/ 127604 h 1628139"/>
              <a:gd name="T40" fmla="*/ 3821635 w 2808605"/>
              <a:gd name="T41" fmla="*/ 98751 h 1628139"/>
              <a:gd name="T42" fmla="*/ 2048057 w 2808605"/>
              <a:gd name="T43" fmla="*/ 98692 h 1628139"/>
              <a:gd name="T44" fmla="*/ 1947991 w 2808605"/>
              <a:gd name="T45" fmla="*/ 0 h 1628139"/>
              <a:gd name="T46" fmla="*/ 3878531 w 2808605"/>
              <a:gd name="T47" fmla="*/ 127604 h 1628139"/>
              <a:gd name="T48" fmla="*/ 1947991 w 2808605"/>
              <a:gd name="T49" fmla="*/ 127604 h 1628139"/>
              <a:gd name="T50" fmla="*/ 1983370 w 2808605"/>
              <a:gd name="T51" fmla="*/ 162507 h 1628139"/>
              <a:gd name="T52" fmla="*/ 1997445 w 2808605"/>
              <a:gd name="T53" fmla="*/ 173870 h 1628139"/>
              <a:gd name="T54" fmla="*/ 2013367 w 2808605"/>
              <a:gd name="T55" fmla="*/ 182195 h 1628139"/>
              <a:gd name="T56" fmla="*/ 2030642 w 2808605"/>
              <a:gd name="T57" fmla="*/ 187285 h 1628139"/>
              <a:gd name="T58" fmla="*/ 3804512 w 2808605"/>
              <a:gd name="T59" fmla="*/ 188930 h 1628139"/>
              <a:gd name="T60" fmla="*/ 3804512 w 2808605"/>
              <a:gd name="T61" fmla="*/ 2185753 h 1628139"/>
              <a:gd name="T62" fmla="*/ 3895939 w 2808605"/>
              <a:gd name="T63" fmla="*/ 2185753 h 1628139"/>
              <a:gd name="T64" fmla="*/ 3895791 w 2808605"/>
              <a:gd name="T65" fmla="*/ 173485 h 1628139"/>
              <a:gd name="T66" fmla="*/ 3893359 w 2808605"/>
              <a:gd name="T67" fmla="*/ 155212 h 1628139"/>
              <a:gd name="T68" fmla="*/ 3885905 w 2808605"/>
              <a:gd name="T69" fmla="*/ 137321 h 1628139"/>
              <a:gd name="T70" fmla="*/ 3878531 w 2808605"/>
              <a:gd name="T71" fmla="*/ 127604 h 1628139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</a:gdLst>
            <a:ahLst/>
            <a:cxnLst>
              <a:cxn ang="T72">
                <a:pos x="T0" y="T1"/>
              </a:cxn>
              <a:cxn ang="T73">
                <a:pos x="T2" y="T3"/>
              </a:cxn>
              <a:cxn ang="T74">
                <a:pos x="T4" y="T5"/>
              </a:cxn>
              <a:cxn ang="T75">
                <a:pos x="T6" y="T7"/>
              </a:cxn>
              <a:cxn ang="T76">
                <a:pos x="T8" y="T9"/>
              </a:cxn>
              <a:cxn ang="T77">
                <a:pos x="T10" y="T11"/>
              </a:cxn>
              <a:cxn ang="T78">
                <a:pos x="T12" y="T13"/>
              </a:cxn>
              <a:cxn ang="T79">
                <a:pos x="T14" y="T15"/>
              </a:cxn>
              <a:cxn ang="T80">
                <a:pos x="T16" y="T17"/>
              </a:cxn>
              <a:cxn ang="T81">
                <a:pos x="T18" y="T19"/>
              </a:cxn>
              <a:cxn ang="T82">
                <a:pos x="T20" y="T21"/>
              </a:cxn>
              <a:cxn ang="T83">
                <a:pos x="T22" y="T23"/>
              </a:cxn>
              <a:cxn ang="T84">
                <a:pos x="T24" y="T25"/>
              </a:cxn>
              <a:cxn ang="T85">
                <a:pos x="T26" y="T27"/>
              </a:cxn>
              <a:cxn ang="T86">
                <a:pos x="T28" y="T29"/>
              </a:cxn>
              <a:cxn ang="T87">
                <a:pos x="T30" y="T31"/>
              </a:cxn>
              <a:cxn ang="T88">
                <a:pos x="T32" y="T33"/>
              </a:cxn>
              <a:cxn ang="T89">
                <a:pos x="T34" y="T35"/>
              </a:cxn>
              <a:cxn ang="T90">
                <a:pos x="T36" y="T37"/>
              </a:cxn>
              <a:cxn ang="T91">
                <a:pos x="T38" y="T39"/>
              </a:cxn>
              <a:cxn ang="T92">
                <a:pos x="T40" y="T41"/>
              </a:cxn>
              <a:cxn ang="T93">
                <a:pos x="T42" y="T43"/>
              </a:cxn>
              <a:cxn ang="T94">
                <a:pos x="T44" y="T45"/>
              </a:cxn>
              <a:cxn ang="T95">
                <a:pos x="T46" y="T47"/>
              </a:cxn>
              <a:cxn ang="T96">
                <a:pos x="T48" y="T49"/>
              </a:cxn>
              <a:cxn ang="T97">
                <a:pos x="T50" y="T51"/>
              </a:cxn>
              <a:cxn ang="T98">
                <a:pos x="T52" y="T53"/>
              </a:cxn>
              <a:cxn ang="T99">
                <a:pos x="T54" y="T55"/>
              </a:cxn>
              <a:cxn ang="T100">
                <a:pos x="T56" y="T57"/>
              </a:cxn>
              <a:cxn ang="T101">
                <a:pos x="T58" y="T59"/>
              </a:cxn>
              <a:cxn ang="T102">
                <a:pos x="T60" y="T61"/>
              </a:cxn>
              <a:cxn ang="T103">
                <a:pos x="T62" y="T63"/>
              </a:cxn>
              <a:cxn ang="T104">
                <a:pos x="T64" y="T65"/>
              </a:cxn>
              <a:cxn ang="T105">
                <a:pos x="T66" y="T67"/>
              </a:cxn>
              <a:cxn ang="T106">
                <a:pos x="T68" y="T69"/>
              </a:cxn>
              <a:cxn ang="T107">
                <a:pos x="T70" y="T71"/>
              </a:cxn>
            </a:cxnLst>
            <a:rect l="0" t="0" r="r" b="b"/>
            <a:pathLst>
              <a:path w="2808605" h="1628139">
                <a:moveTo>
                  <a:pt x="1404023" y="0"/>
                </a:moveTo>
                <a:lnTo>
                  <a:pt x="1331899" y="70573"/>
                </a:lnTo>
                <a:lnTo>
                  <a:pt x="55765" y="70573"/>
                </a:lnTo>
                <a:lnTo>
                  <a:pt x="41276" y="72435"/>
                </a:lnTo>
                <a:lnTo>
                  <a:pt x="8313" y="96479"/>
                </a:lnTo>
                <a:lnTo>
                  <a:pt x="0" y="1572933"/>
                </a:lnTo>
                <a:lnTo>
                  <a:pt x="1901" y="1587118"/>
                </a:lnTo>
                <a:lnTo>
                  <a:pt x="26458" y="1619390"/>
                </a:lnTo>
                <a:lnTo>
                  <a:pt x="2752267" y="1627530"/>
                </a:lnTo>
                <a:lnTo>
                  <a:pt x="2766760" y="1625669"/>
                </a:lnTo>
                <a:lnTo>
                  <a:pt x="2799734" y="1601635"/>
                </a:lnTo>
                <a:lnTo>
                  <a:pt x="2808016" y="1563001"/>
                </a:lnTo>
                <a:lnTo>
                  <a:pt x="65925" y="1563001"/>
                </a:lnTo>
                <a:lnTo>
                  <a:pt x="65925" y="135102"/>
                </a:lnTo>
                <a:lnTo>
                  <a:pt x="1331899" y="135102"/>
                </a:lnTo>
                <a:lnTo>
                  <a:pt x="1344948" y="133827"/>
                </a:lnTo>
                <a:lnTo>
                  <a:pt x="1357367" y="130097"/>
                </a:lnTo>
                <a:lnTo>
                  <a:pt x="1368799" y="124056"/>
                </a:lnTo>
                <a:lnTo>
                  <a:pt x="1404023" y="91249"/>
                </a:lnTo>
                <a:lnTo>
                  <a:pt x="2795469" y="91249"/>
                </a:lnTo>
                <a:lnTo>
                  <a:pt x="2754461" y="70615"/>
                </a:lnTo>
                <a:lnTo>
                  <a:pt x="1476146" y="70573"/>
                </a:lnTo>
                <a:lnTo>
                  <a:pt x="1404023" y="0"/>
                </a:lnTo>
                <a:close/>
              </a:path>
              <a:path w="2808605" h="1628139">
                <a:moveTo>
                  <a:pt x="2795469" y="91249"/>
                </a:moveTo>
                <a:lnTo>
                  <a:pt x="1404023" y="91249"/>
                </a:lnTo>
                <a:lnTo>
                  <a:pt x="1429524" y="116205"/>
                </a:lnTo>
                <a:lnTo>
                  <a:pt x="1439668" y="124332"/>
                </a:lnTo>
                <a:lnTo>
                  <a:pt x="1451145" y="130286"/>
                </a:lnTo>
                <a:lnTo>
                  <a:pt x="1463595" y="133923"/>
                </a:lnTo>
                <a:lnTo>
                  <a:pt x="2742120" y="135102"/>
                </a:lnTo>
                <a:lnTo>
                  <a:pt x="2742120" y="1563001"/>
                </a:lnTo>
                <a:lnTo>
                  <a:pt x="2808016" y="1563001"/>
                </a:lnTo>
                <a:lnTo>
                  <a:pt x="2807909" y="124056"/>
                </a:lnTo>
                <a:lnTo>
                  <a:pt x="2806157" y="110989"/>
                </a:lnTo>
                <a:lnTo>
                  <a:pt x="2800784" y="98197"/>
                </a:lnTo>
                <a:lnTo>
                  <a:pt x="2795469" y="91249"/>
                </a:lnTo>
                <a:close/>
              </a:path>
            </a:pathLst>
          </a:custGeom>
          <a:solidFill>
            <a:srgbClr val="05476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4110" name="object 25"/>
          <p:cNvSpPr>
            <a:spLocks/>
          </p:cNvSpPr>
          <p:nvPr/>
        </p:nvSpPr>
        <p:spPr bwMode="auto">
          <a:xfrm>
            <a:off x="9156702" y="4354513"/>
            <a:ext cx="2943225" cy="1708150"/>
          </a:xfrm>
          <a:custGeom>
            <a:avLst/>
            <a:gdLst>
              <a:gd name="T0" fmla="*/ 1947991 w 2808605"/>
              <a:gd name="T1" fmla="*/ 0 h 1628139"/>
              <a:gd name="T2" fmla="*/ 1847924 w 2808605"/>
              <a:gd name="T3" fmla="*/ 98692 h 1628139"/>
              <a:gd name="T4" fmla="*/ 77369 w 2808605"/>
              <a:gd name="T5" fmla="*/ 98692 h 1628139"/>
              <a:gd name="T6" fmla="*/ 57268 w 2808605"/>
              <a:gd name="T7" fmla="*/ 101297 h 1628139"/>
              <a:gd name="T8" fmla="*/ 11531 w 2808605"/>
              <a:gd name="T9" fmla="*/ 134921 h 1628139"/>
              <a:gd name="T10" fmla="*/ 0 w 2808605"/>
              <a:gd name="T11" fmla="*/ 2199643 h 1628139"/>
              <a:gd name="T12" fmla="*/ 2638 w 2808605"/>
              <a:gd name="T13" fmla="*/ 2219479 h 1628139"/>
              <a:gd name="T14" fmla="*/ 36709 w 2808605"/>
              <a:gd name="T15" fmla="*/ 2264608 h 1628139"/>
              <a:gd name="T16" fmla="*/ 3818591 w 2808605"/>
              <a:gd name="T17" fmla="*/ 2275993 h 1628139"/>
              <a:gd name="T18" fmla="*/ 3838698 w 2808605"/>
              <a:gd name="T19" fmla="*/ 2273389 h 1628139"/>
              <a:gd name="T20" fmla="*/ 3884448 w 2808605"/>
              <a:gd name="T21" fmla="*/ 2239780 h 1628139"/>
              <a:gd name="T22" fmla="*/ 3895939 w 2808605"/>
              <a:gd name="T23" fmla="*/ 2185753 h 1628139"/>
              <a:gd name="T24" fmla="*/ 91466 w 2808605"/>
              <a:gd name="T25" fmla="*/ 2185753 h 1628139"/>
              <a:gd name="T26" fmla="*/ 91466 w 2808605"/>
              <a:gd name="T27" fmla="*/ 188930 h 1628139"/>
              <a:gd name="T28" fmla="*/ 1847924 w 2808605"/>
              <a:gd name="T29" fmla="*/ 188930 h 1628139"/>
              <a:gd name="T30" fmla="*/ 1866027 w 2808605"/>
              <a:gd name="T31" fmla="*/ 187149 h 1628139"/>
              <a:gd name="T32" fmla="*/ 1883257 w 2808605"/>
              <a:gd name="T33" fmla="*/ 181933 h 1628139"/>
              <a:gd name="T34" fmla="*/ 1899119 w 2808605"/>
              <a:gd name="T35" fmla="*/ 173485 h 1628139"/>
              <a:gd name="T36" fmla="*/ 1947991 w 2808605"/>
              <a:gd name="T37" fmla="*/ 127604 h 1628139"/>
              <a:gd name="T38" fmla="*/ 3878531 w 2808605"/>
              <a:gd name="T39" fmla="*/ 127604 h 1628139"/>
              <a:gd name="T40" fmla="*/ 3821635 w 2808605"/>
              <a:gd name="T41" fmla="*/ 98751 h 1628139"/>
              <a:gd name="T42" fmla="*/ 2048057 w 2808605"/>
              <a:gd name="T43" fmla="*/ 98692 h 1628139"/>
              <a:gd name="T44" fmla="*/ 1947991 w 2808605"/>
              <a:gd name="T45" fmla="*/ 0 h 1628139"/>
              <a:gd name="T46" fmla="*/ 3878531 w 2808605"/>
              <a:gd name="T47" fmla="*/ 127604 h 1628139"/>
              <a:gd name="T48" fmla="*/ 1947991 w 2808605"/>
              <a:gd name="T49" fmla="*/ 127604 h 1628139"/>
              <a:gd name="T50" fmla="*/ 1983370 w 2808605"/>
              <a:gd name="T51" fmla="*/ 162507 h 1628139"/>
              <a:gd name="T52" fmla="*/ 1997445 w 2808605"/>
              <a:gd name="T53" fmla="*/ 173870 h 1628139"/>
              <a:gd name="T54" fmla="*/ 2013367 w 2808605"/>
              <a:gd name="T55" fmla="*/ 182195 h 1628139"/>
              <a:gd name="T56" fmla="*/ 2030642 w 2808605"/>
              <a:gd name="T57" fmla="*/ 187285 h 1628139"/>
              <a:gd name="T58" fmla="*/ 3804512 w 2808605"/>
              <a:gd name="T59" fmla="*/ 188930 h 1628139"/>
              <a:gd name="T60" fmla="*/ 3804512 w 2808605"/>
              <a:gd name="T61" fmla="*/ 2185753 h 1628139"/>
              <a:gd name="T62" fmla="*/ 3895939 w 2808605"/>
              <a:gd name="T63" fmla="*/ 2185753 h 1628139"/>
              <a:gd name="T64" fmla="*/ 3895791 w 2808605"/>
              <a:gd name="T65" fmla="*/ 173485 h 1628139"/>
              <a:gd name="T66" fmla="*/ 3893359 w 2808605"/>
              <a:gd name="T67" fmla="*/ 155212 h 1628139"/>
              <a:gd name="T68" fmla="*/ 3885905 w 2808605"/>
              <a:gd name="T69" fmla="*/ 137321 h 1628139"/>
              <a:gd name="T70" fmla="*/ 3878531 w 2808605"/>
              <a:gd name="T71" fmla="*/ 127604 h 1628139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</a:gdLst>
            <a:ahLst/>
            <a:cxnLst>
              <a:cxn ang="T72">
                <a:pos x="T0" y="T1"/>
              </a:cxn>
              <a:cxn ang="T73">
                <a:pos x="T2" y="T3"/>
              </a:cxn>
              <a:cxn ang="T74">
                <a:pos x="T4" y="T5"/>
              </a:cxn>
              <a:cxn ang="T75">
                <a:pos x="T6" y="T7"/>
              </a:cxn>
              <a:cxn ang="T76">
                <a:pos x="T8" y="T9"/>
              </a:cxn>
              <a:cxn ang="T77">
                <a:pos x="T10" y="T11"/>
              </a:cxn>
              <a:cxn ang="T78">
                <a:pos x="T12" y="T13"/>
              </a:cxn>
              <a:cxn ang="T79">
                <a:pos x="T14" y="T15"/>
              </a:cxn>
              <a:cxn ang="T80">
                <a:pos x="T16" y="T17"/>
              </a:cxn>
              <a:cxn ang="T81">
                <a:pos x="T18" y="T19"/>
              </a:cxn>
              <a:cxn ang="T82">
                <a:pos x="T20" y="T21"/>
              </a:cxn>
              <a:cxn ang="T83">
                <a:pos x="T22" y="T23"/>
              </a:cxn>
              <a:cxn ang="T84">
                <a:pos x="T24" y="T25"/>
              </a:cxn>
              <a:cxn ang="T85">
                <a:pos x="T26" y="T27"/>
              </a:cxn>
              <a:cxn ang="T86">
                <a:pos x="T28" y="T29"/>
              </a:cxn>
              <a:cxn ang="T87">
                <a:pos x="T30" y="T31"/>
              </a:cxn>
              <a:cxn ang="T88">
                <a:pos x="T32" y="T33"/>
              </a:cxn>
              <a:cxn ang="T89">
                <a:pos x="T34" y="T35"/>
              </a:cxn>
              <a:cxn ang="T90">
                <a:pos x="T36" y="T37"/>
              </a:cxn>
              <a:cxn ang="T91">
                <a:pos x="T38" y="T39"/>
              </a:cxn>
              <a:cxn ang="T92">
                <a:pos x="T40" y="T41"/>
              </a:cxn>
              <a:cxn ang="T93">
                <a:pos x="T42" y="T43"/>
              </a:cxn>
              <a:cxn ang="T94">
                <a:pos x="T44" y="T45"/>
              </a:cxn>
              <a:cxn ang="T95">
                <a:pos x="T46" y="T47"/>
              </a:cxn>
              <a:cxn ang="T96">
                <a:pos x="T48" y="T49"/>
              </a:cxn>
              <a:cxn ang="T97">
                <a:pos x="T50" y="T51"/>
              </a:cxn>
              <a:cxn ang="T98">
                <a:pos x="T52" y="T53"/>
              </a:cxn>
              <a:cxn ang="T99">
                <a:pos x="T54" y="T55"/>
              </a:cxn>
              <a:cxn ang="T100">
                <a:pos x="T56" y="T57"/>
              </a:cxn>
              <a:cxn ang="T101">
                <a:pos x="T58" y="T59"/>
              </a:cxn>
              <a:cxn ang="T102">
                <a:pos x="T60" y="T61"/>
              </a:cxn>
              <a:cxn ang="T103">
                <a:pos x="T62" y="T63"/>
              </a:cxn>
              <a:cxn ang="T104">
                <a:pos x="T64" y="T65"/>
              </a:cxn>
              <a:cxn ang="T105">
                <a:pos x="T66" y="T67"/>
              </a:cxn>
              <a:cxn ang="T106">
                <a:pos x="T68" y="T69"/>
              </a:cxn>
              <a:cxn ang="T107">
                <a:pos x="T70" y="T71"/>
              </a:cxn>
            </a:cxnLst>
            <a:rect l="0" t="0" r="r" b="b"/>
            <a:pathLst>
              <a:path w="2808605" h="1628139">
                <a:moveTo>
                  <a:pt x="1404023" y="0"/>
                </a:moveTo>
                <a:lnTo>
                  <a:pt x="1331899" y="70573"/>
                </a:lnTo>
                <a:lnTo>
                  <a:pt x="55765" y="70573"/>
                </a:lnTo>
                <a:lnTo>
                  <a:pt x="41276" y="72435"/>
                </a:lnTo>
                <a:lnTo>
                  <a:pt x="8313" y="96479"/>
                </a:lnTo>
                <a:lnTo>
                  <a:pt x="0" y="1572933"/>
                </a:lnTo>
                <a:lnTo>
                  <a:pt x="1901" y="1587118"/>
                </a:lnTo>
                <a:lnTo>
                  <a:pt x="26458" y="1619390"/>
                </a:lnTo>
                <a:lnTo>
                  <a:pt x="2752267" y="1627530"/>
                </a:lnTo>
                <a:lnTo>
                  <a:pt x="2766760" y="1625669"/>
                </a:lnTo>
                <a:lnTo>
                  <a:pt x="2799734" y="1601635"/>
                </a:lnTo>
                <a:lnTo>
                  <a:pt x="2808016" y="1563001"/>
                </a:lnTo>
                <a:lnTo>
                  <a:pt x="65925" y="1563001"/>
                </a:lnTo>
                <a:lnTo>
                  <a:pt x="65925" y="135102"/>
                </a:lnTo>
                <a:lnTo>
                  <a:pt x="1331899" y="135102"/>
                </a:lnTo>
                <a:lnTo>
                  <a:pt x="1344948" y="133827"/>
                </a:lnTo>
                <a:lnTo>
                  <a:pt x="1357367" y="130097"/>
                </a:lnTo>
                <a:lnTo>
                  <a:pt x="1368799" y="124056"/>
                </a:lnTo>
                <a:lnTo>
                  <a:pt x="1404023" y="91249"/>
                </a:lnTo>
                <a:lnTo>
                  <a:pt x="2795469" y="91249"/>
                </a:lnTo>
                <a:lnTo>
                  <a:pt x="2754461" y="70615"/>
                </a:lnTo>
                <a:lnTo>
                  <a:pt x="1476146" y="70573"/>
                </a:lnTo>
                <a:lnTo>
                  <a:pt x="1404023" y="0"/>
                </a:lnTo>
                <a:close/>
              </a:path>
              <a:path w="2808605" h="1628139">
                <a:moveTo>
                  <a:pt x="2795469" y="91249"/>
                </a:moveTo>
                <a:lnTo>
                  <a:pt x="1404023" y="91249"/>
                </a:lnTo>
                <a:lnTo>
                  <a:pt x="1429524" y="116205"/>
                </a:lnTo>
                <a:lnTo>
                  <a:pt x="1439668" y="124332"/>
                </a:lnTo>
                <a:lnTo>
                  <a:pt x="1451145" y="130286"/>
                </a:lnTo>
                <a:lnTo>
                  <a:pt x="1463595" y="133923"/>
                </a:lnTo>
                <a:lnTo>
                  <a:pt x="2742120" y="135102"/>
                </a:lnTo>
                <a:lnTo>
                  <a:pt x="2742120" y="1563001"/>
                </a:lnTo>
                <a:lnTo>
                  <a:pt x="2808016" y="1563001"/>
                </a:lnTo>
                <a:lnTo>
                  <a:pt x="2807909" y="124056"/>
                </a:lnTo>
                <a:lnTo>
                  <a:pt x="2806157" y="110989"/>
                </a:lnTo>
                <a:lnTo>
                  <a:pt x="2800784" y="98197"/>
                </a:lnTo>
                <a:lnTo>
                  <a:pt x="2795469" y="91249"/>
                </a:lnTo>
                <a:close/>
              </a:path>
            </a:pathLst>
          </a:custGeom>
          <a:solidFill>
            <a:srgbClr val="05476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50" name="object 34"/>
          <p:cNvSpPr txBox="1"/>
          <p:nvPr/>
        </p:nvSpPr>
        <p:spPr>
          <a:xfrm>
            <a:off x="414338" y="6178551"/>
            <a:ext cx="11320462" cy="2154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9525">
              <a:defRPr/>
            </a:pPr>
            <a:r>
              <a:rPr lang="ru-RU" sz="1400" dirty="0">
                <a:latin typeface="Arial" panose="020B0604020202020204" pitchFamily="34" charset="0"/>
              </a:rPr>
              <a:t>Модель утверждена протоколом заседания НСПК от 23 ноября 2015 г. № 13</a:t>
            </a:r>
            <a:endParaRPr sz="1400" dirty="0">
              <a:latin typeface="Arial" panose="020B0604020202020204" pitchFamily="34" charset="0"/>
            </a:endParaRPr>
          </a:p>
        </p:txBody>
      </p:sp>
      <p:sp>
        <p:nvSpPr>
          <p:cNvPr id="4112" name="object 26"/>
          <p:cNvSpPr>
            <a:spLocks/>
          </p:cNvSpPr>
          <p:nvPr/>
        </p:nvSpPr>
        <p:spPr bwMode="auto">
          <a:xfrm>
            <a:off x="1160464" y="2179639"/>
            <a:ext cx="9826625" cy="2060575"/>
          </a:xfrm>
          <a:custGeom>
            <a:avLst/>
            <a:gdLst>
              <a:gd name="T0" fmla="*/ 2533986 w 5679440"/>
              <a:gd name="T1" fmla="*/ 0 h 2847975"/>
              <a:gd name="T2" fmla="*/ 760159 w 5679440"/>
              <a:gd name="T3" fmla="*/ 1619 h 2847975"/>
              <a:gd name="T4" fmla="*/ 554 w 5679440"/>
              <a:gd name="T5" fmla="*/ 5542 h 2847975"/>
              <a:gd name="T6" fmla="*/ 0 w 5679440"/>
              <a:gd name="T7" fmla="*/ 282448 h 2847975"/>
              <a:gd name="T8" fmla="*/ 88255 w 5679440"/>
              <a:gd name="T9" fmla="*/ 283935 h 2847975"/>
              <a:gd name="T10" fmla="*/ 1226325 w 5679440"/>
              <a:gd name="T11" fmla="*/ 287300 h 2847975"/>
              <a:gd name="T12" fmla="*/ 128940574 w 5679440"/>
              <a:gd name="T13" fmla="*/ 288111 h 2847975"/>
              <a:gd name="T14" fmla="*/ 132216910 w 5679440"/>
              <a:gd name="T15" fmla="*/ 295432 h 2847975"/>
              <a:gd name="T16" fmla="*/ 135493818 w 5679440"/>
              <a:gd name="T17" fmla="*/ 288111 h 2847975"/>
              <a:gd name="T18" fmla="*/ 261114587 w 5679440"/>
              <a:gd name="T19" fmla="*/ 288110 h 2847975"/>
              <a:gd name="T20" fmla="*/ 261775771 w 5679440"/>
              <a:gd name="T21" fmla="*/ 287914 h 2847975"/>
              <a:gd name="T22" fmla="*/ 263281291 w 5679440"/>
              <a:gd name="T23" fmla="*/ 285371 h 2847975"/>
              <a:gd name="T24" fmla="*/ 263644360 w 5679440"/>
              <a:gd name="T25" fmla="*/ 5663 h 2847975"/>
              <a:gd name="T26" fmla="*/ 263556133 w 5679440"/>
              <a:gd name="T27" fmla="*/ 4176 h 2847975"/>
              <a:gd name="T28" fmla="*/ 262418288 w 5679440"/>
              <a:gd name="T29" fmla="*/ 811 h 2847975"/>
              <a:gd name="T30" fmla="*/ 261164336 w 5679440"/>
              <a:gd name="T31" fmla="*/ 1 h 2847975"/>
              <a:gd name="T32" fmla="*/ 2533986 w 5679440"/>
              <a:gd name="T33" fmla="*/ 0 h 2847975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5679440" h="2847975">
                <a:moveTo>
                  <a:pt x="54584" y="0"/>
                </a:moveTo>
                <a:lnTo>
                  <a:pt x="16374" y="15606"/>
                </a:lnTo>
                <a:lnTo>
                  <a:pt x="12" y="53422"/>
                </a:lnTo>
                <a:lnTo>
                  <a:pt x="0" y="2722498"/>
                </a:lnTo>
                <a:lnTo>
                  <a:pt x="1901" y="2736832"/>
                </a:lnTo>
                <a:lnTo>
                  <a:pt x="26416" y="2769261"/>
                </a:lnTo>
                <a:lnTo>
                  <a:pt x="2777464" y="2777083"/>
                </a:lnTo>
                <a:lnTo>
                  <a:pt x="2848038" y="2847657"/>
                </a:lnTo>
                <a:lnTo>
                  <a:pt x="2918625" y="2777083"/>
                </a:lnTo>
                <a:lnTo>
                  <a:pt x="5624578" y="2777071"/>
                </a:lnTo>
                <a:lnTo>
                  <a:pt x="5638820" y="2775182"/>
                </a:lnTo>
                <a:lnTo>
                  <a:pt x="5671250" y="2750672"/>
                </a:lnTo>
                <a:lnTo>
                  <a:pt x="5679071" y="54584"/>
                </a:lnTo>
                <a:lnTo>
                  <a:pt x="5677170" y="40251"/>
                </a:lnTo>
                <a:lnTo>
                  <a:pt x="5652660" y="7821"/>
                </a:lnTo>
                <a:lnTo>
                  <a:pt x="5625649" y="12"/>
                </a:lnTo>
                <a:lnTo>
                  <a:pt x="54584" y="0"/>
                </a:lnTo>
                <a:close/>
              </a:path>
            </a:pathLst>
          </a:custGeom>
          <a:solidFill>
            <a:srgbClr val="007DC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4113" name="Прямоугольник 1"/>
          <p:cNvSpPr>
            <a:spLocks noChangeArrowheads="1"/>
          </p:cNvSpPr>
          <p:nvPr/>
        </p:nvSpPr>
        <p:spPr bwMode="auto">
          <a:xfrm>
            <a:off x="1219202" y="2236788"/>
            <a:ext cx="9661525" cy="1903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400" b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НАРК</a:t>
            </a:r>
            <a:endParaRPr lang="ru-RU" altLang="ru-RU" sz="14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ts val="38"/>
              </a:spcBef>
              <a:buNone/>
            </a:pPr>
            <a:endParaRPr lang="ru-RU" altLang="ru-RU" sz="14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400" b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КООРДИНАЦИОННЫЙ ОРГАН СУБЪЕКТА РФ</a:t>
            </a:r>
            <a:endParaRPr lang="ru-RU" altLang="ru-RU" sz="14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ts val="975"/>
              </a:lnSpc>
              <a:spcBef>
                <a:spcPts val="375"/>
              </a:spcBef>
              <a:buNone/>
            </a:pPr>
            <a:r>
              <a:rPr lang="ru-RU" altLang="ru-RU" sz="1400">
                <a:latin typeface="Times New Roman" panose="02020603050405020304" pitchFamily="18" charset="0"/>
                <a:cs typeface="Times New Roman" panose="02020603050405020304" pitchFamily="18" charset="0"/>
              </a:rPr>
              <a:t>(например, Совет при руководителе субъекта РФ по развитию трудовых ресурсов), в функции которого входит поддержка системы квалификаций на уровне субъекта РФ.</a:t>
            </a:r>
          </a:p>
          <a:p>
            <a:pPr>
              <a:spcBef>
                <a:spcPts val="38"/>
              </a:spcBef>
              <a:buNone/>
            </a:pPr>
            <a:endParaRPr lang="ru-RU" altLang="ru-RU" sz="14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ts val="1325"/>
              </a:lnSpc>
              <a:spcBef>
                <a:spcPct val="0"/>
              </a:spcBef>
              <a:buNone/>
            </a:pPr>
            <a:r>
              <a:rPr lang="ru-RU" altLang="ru-RU" sz="1400" b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РЕГИОНАЛЬНЫЙ МЕТОДИЧЕСКИЙ ЦЕНТР</a:t>
            </a:r>
            <a:endParaRPr lang="ru-RU" altLang="ru-RU" sz="14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ts val="1325"/>
              </a:lnSpc>
              <a:spcBef>
                <a:spcPct val="0"/>
              </a:spcBef>
              <a:buNone/>
            </a:pPr>
            <a:r>
              <a:rPr lang="ru-RU" altLang="ru-RU" sz="1400" b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КВАЛИФИКАЦИЯМ</a:t>
            </a:r>
            <a:endParaRPr lang="ru-RU" altLang="ru-RU" sz="14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ts val="975"/>
              </a:lnSpc>
              <a:spcBef>
                <a:spcPts val="375"/>
              </a:spcBef>
              <a:buNone/>
            </a:pPr>
            <a:r>
              <a:rPr lang="ru-RU" altLang="ru-RU" sz="1400">
                <a:latin typeface="Times New Roman" panose="02020603050405020304" pitchFamily="18" charset="0"/>
                <a:cs typeface="Times New Roman" panose="02020603050405020304" pitchFamily="18" charset="0"/>
              </a:rPr>
              <a:t>Отвечает ряду установленных критериев (в частности - наличие коллегиального органа управления, в котором не менее 50% мест принадлежит работодателям).</a:t>
            </a:r>
          </a:p>
        </p:txBody>
      </p:sp>
      <p:sp>
        <p:nvSpPr>
          <p:cNvPr id="4114" name="object 26"/>
          <p:cNvSpPr>
            <a:spLocks/>
          </p:cNvSpPr>
          <p:nvPr/>
        </p:nvSpPr>
        <p:spPr bwMode="auto">
          <a:xfrm>
            <a:off x="1196976" y="1739901"/>
            <a:ext cx="9828212" cy="339725"/>
          </a:xfrm>
          <a:custGeom>
            <a:avLst/>
            <a:gdLst>
              <a:gd name="T0" fmla="*/ 2536436 w 5679440"/>
              <a:gd name="T1" fmla="*/ 0 h 2847975"/>
              <a:gd name="T2" fmla="*/ 760891 w 5679440"/>
              <a:gd name="T3" fmla="*/ 0 h 2847975"/>
              <a:gd name="T4" fmla="*/ 554 w 5679440"/>
              <a:gd name="T5" fmla="*/ 0 h 2847975"/>
              <a:gd name="T6" fmla="*/ 0 w 5679440"/>
              <a:gd name="T7" fmla="*/ 1 h 2847975"/>
              <a:gd name="T8" fmla="*/ 88350 w 5679440"/>
              <a:gd name="T9" fmla="*/ 1 h 2847975"/>
              <a:gd name="T10" fmla="*/ 1227514 w 5679440"/>
              <a:gd name="T11" fmla="*/ 1 h 2847975"/>
              <a:gd name="T12" fmla="*/ 129065566 w 5679440"/>
              <a:gd name="T13" fmla="*/ 1 h 2847975"/>
              <a:gd name="T14" fmla="*/ 132345073 w 5679440"/>
              <a:gd name="T15" fmla="*/ 1 h 2847975"/>
              <a:gd name="T16" fmla="*/ 135625166 w 5679440"/>
              <a:gd name="T17" fmla="*/ 1 h 2847975"/>
              <a:gd name="T18" fmla="*/ 261367709 w 5679440"/>
              <a:gd name="T19" fmla="*/ 1 h 2847975"/>
              <a:gd name="T20" fmla="*/ 262029538 w 5679440"/>
              <a:gd name="T21" fmla="*/ 1 h 2847975"/>
              <a:gd name="T22" fmla="*/ 263536518 w 5679440"/>
              <a:gd name="T23" fmla="*/ 1 h 2847975"/>
              <a:gd name="T24" fmla="*/ 263899934 w 5679440"/>
              <a:gd name="T25" fmla="*/ 0 h 2847975"/>
              <a:gd name="T26" fmla="*/ 263811622 w 5679440"/>
              <a:gd name="T27" fmla="*/ 0 h 2847975"/>
              <a:gd name="T28" fmla="*/ 262672664 w 5679440"/>
              <a:gd name="T29" fmla="*/ 0 h 2847975"/>
              <a:gd name="T30" fmla="*/ 261417500 w 5679440"/>
              <a:gd name="T31" fmla="*/ 0 h 2847975"/>
              <a:gd name="T32" fmla="*/ 2536436 w 5679440"/>
              <a:gd name="T33" fmla="*/ 0 h 2847975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5679440" h="2847975">
                <a:moveTo>
                  <a:pt x="54584" y="0"/>
                </a:moveTo>
                <a:lnTo>
                  <a:pt x="16374" y="15606"/>
                </a:lnTo>
                <a:lnTo>
                  <a:pt x="12" y="53422"/>
                </a:lnTo>
                <a:lnTo>
                  <a:pt x="0" y="2722498"/>
                </a:lnTo>
                <a:lnTo>
                  <a:pt x="1901" y="2736832"/>
                </a:lnTo>
                <a:lnTo>
                  <a:pt x="26416" y="2769261"/>
                </a:lnTo>
                <a:lnTo>
                  <a:pt x="2777464" y="2777083"/>
                </a:lnTo>
                <a:lnTo>
                  <a:pt x="2848038" y="2847657"/>
                </a:lnTo>
                <a:lnTo>
                  <a:pt x="2918625" y="2777083"/>
                </a:lnTo>
                <a:lnTo>
                  <a:pt x="5624578" y="2777071"/>
                </a:lnTo>
                <a:lnTo>
                  <a:pt x="5638820" y="2775182"/>
                </a:lnTo>
                <a:lnTo>
                  <a:pt x="5671250" y="2750672"/>
                </a:lnTo>
                <a:lnTo>
                  <a:pt x="5679071" y="54584"/>
                </a:lnTo>
                <a:lnTo>
                  <a:pt x="5677170" y="40251"/>
                </a:lnTo>
                <a:lnTo>
                  <a:pt x="5652660" y="7821"/>
                </a:lnTo>
                <a:lnTo>
                  <a:pt x="5625649" y="12"/>
                </a:lnTo>
                <a:lnTo>
                  <a:pt x="54584" y="0"/>
                </a:lnTo>
                <a:close/>
              </a:path>
            </a:pathLst>
          </a:custGeom>
          <a:solidFill>
            <a:srgbClr val="007DC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4115" name="Прямоугольник 2"/>
          <p:cNvSpPr>
            <a:spLocks noChangeArrowheads="1"/>
          </p:cNvSpPr>
          <p:nvPr/>
        </p:nvSpPr>
        <p:spPr bwMode="auto">
          <a:xfrm>
            <a:off x="4422777" y="1816101"/>
            <a:ext cx="3190875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>
              <a:lnSpc>
                <a:spcPts val="1200"/>
              </a:lnSpc>
              <a:spcBef>
                <a:spcPct val="0"/>
              </a:spcBef>
              <a:buNone/>
            </a:pPr>
            <a:r>
              <a:rPr lang="ru-RU" altLang="ru-RU" sz="1800" b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НАЦИОНАЛЬНЫЙ СОВЕТ</a:t>
            </a:r>
            <a:endParaRPr lang="ru-RU" altLang="ru-RU" sz="1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9336925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5" name="Изображение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5" y="3175"/>
            <a:ext cx="12188825" cy="685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bject 2"/>
          <p:cNvSpPr/>
          <p:nvPr/>
        </p:nvSpPr>
        <p:spPr>
          <a:xfrm>
            <a:off x="10314089" y="0"/>
            <a:ext cx="934059" cy="94048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5388048" y="1722449"/>
            <a:ext cx="147320" cy="147320"/>
          </a:xfrm>
          <a:custGeom>
            <a:avLst/>
            <a:gdLst/>
            <a:ahLst/>
            <a:cxnLst/>
            <a:rect l="l" t="t" r="r" b="b"/>
            <a:pathLst>
              <a:path w="147320" h="147319">
                <a:moveTo>
                  <a:pt x="78951" y="0"/>
                </a:moveTo>
                <a:lnTo>
                  <a:pt x="35900" y="10966"/>
                </a:lnTo>
                <a:lnTo>
                  <a:pt x="7849" y="39897"/>
                </a:lnTo>
                <a:lnTo>
                  <a:pt x="0" y="65892"/>
                </a:lnTo>
                <a:lnTo>
                  <a:pt x="1157" y="81996"/>
                </a:lnTo>
                <a:lnTo>
                  <a:pt x="18263" y="121327"/>
                </a:lnTo>
                <a:lnTo>
                  <a:pt x="50851" y="143758"/>
                </a:lnTo>
                <a:lnTo>
                  <a:pt x="73293" y="147296"/>
                </a:lnTo>
                <a:lnTo>
                  <a:pt x="87789" y="145872"/>
                </a:lnTo>
                <a:lnTo>
                  <a:pt x="124399" y="126714"/>
                </a:lnTo>
                <a:lnTo>
                  <a:pt x="144954" y="90988"/>
                </a:lnTo>
                <a:lnTo>
                  <a:pt x="146963" y="76678"/>
                </a:lnTo>
                <a:lnTo>
                  <a:pt x="145622" y="61491"/>
                </a:lnTo>
                <a:lnTo>
                  <a:pt x="127270" y="23736"/>
                </a:lnTo>
                <a:lnTo>
                  <a:pt x="92817" y="2409"/>
                </a:lnTo>
                <a:lnTo>
                  <a:pt x="78951" y="0"/>
                </a:lnTo>
                <a:close/>
              </a:path>
            </a:pathLst>
          </a:custGeom>
          <a:solidFill>
            <a:srgbClr val="E5E3E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600163" y="1950442"/>
            <a:ext cx="147320" cy="147320"/>
          </a:xfrm>
          <a:custGeom>
            <a:avLst/>
            <a:gdLst/>
            <a:ahLst/>
            <a:cxnLst/>
            <a:rect l="l" t="t" r="r" b="b"/>
            <a:pathLst>
              <a:path w="147320" h="147319">
                <a:moveTo>
                  <a:pt x="79015" y="0"/>
                </a:moveTo>
                <a:lnTo>
                  <a:pt x="35944" y="10955"/>
                </a:lnTo>
                <a:lnTo>
                  <a:pt x="7867" y="39861"/>
                </a:lnTo>
                <a:lnTo>
                  <a:pt x="0" y="65839"/>
                </a:lnTo>
                <a:lnTo>
                  <a:pt x="1155" y="81943"/>
                </a:lnTo>
                <a:lnTo>
                  <a:pt x="18252" y="121273"/>
                </a:lnTo>
                <a:lnTo>
                  <a:pt x="50832" y="143721"/>
                </a:lnTo>
                <a:lnTo>
                  <a:pt x="73377" y="147284"/>
                </a:lnTo>
                <a:lnTo>
                  <a:pt x="87848" y="145861"/>
                </a:lnTo>
                <a:lnTo>
                  <a:pt x="124449" y="126702"/>
                </a:lnTo>
                <a:lnTo>
                  <a:pt x="145033" y="90976"/>
                </a:lnTo>
                <a:lnTo>
                  <a:pt x="147047" y="76666"/>
                </a:lnTo>
                <a:lnTo>
                  <a:pt x="145702" y="61478"/>
                </a:lnTo>
                <a:lnTo>
                  <a:pt x="127320" y="23727"/>
                </a:lnTo>
                <a:lnTo>
                  <a:pt x="92862" y="2407"/>
                </a:lnTo>
                <a:lnTo>
                  <a:pt x="79015" y="0"/>
                </a:lnTo>
                <a:close/>
              </a:path>
            </a:pathLst>
          </a:custGeom>
          <a:solidFill>
            <a:srgbClr val="E5E3E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828184" y="1950448"/>
            <a:ext cx="147320" cy="147320"/>
          </a:xfrm>
          <a:custGeom>
            <a:avLst/>
            <a:gdLst/>
            <a:ahLst/>
            <a:cxnLst/>
            <a:rect l="l" t="t" r="r" b="b"/>
            <a:pathLst>
              <a:path w="147319" h="147319">
                <a:moveTo>
                  <a:pt x="79008" y="0"/>
                </a:moveTo>
                <a:lnTo>
                  <a:pt x="35925" y="10951"/>
                </a:lnTo>
                <a:lnTo>
                  <a:pt x="7860" y="39856"/>
                </a:lnTo>
                <a:lnTo>
                  <a:pt x="0" y="65835"/>
                </a:lnTo>
                <a:lnTo>
                  <a:pt x="1155" y="81947"/>
                </a:lnTo>
                <a:lnTo>
                  <a:pt x="18250" y="121291"/>
                </a:lnTo>
                <a:lnTo>
                  <a:pt x="50821" y="143732"/>
                </a:lnTo>
                <a:lnTo>
                  <a:pt x="73289" y="147279"/>
                </a:lnTo>
                <a:lnTo>
                  <a:pt x="87782" y="145856"/>
                </a:lnTo>
                <a:lnTo>
                  <a:pt x="124405" y="126710"/>
                </a:lnTo>
                <a:lnTo>
                  <a:pt x="144989" y="91004"/>
                </a:lnTo>
                <a:lnTo>
                  <a:pt x="147008" y="76701"/>
                </a:lnTo>
                <a:lnTo>
                  <a:pt x="145667" y="61509"/>
                </a:lnTo>
                <a:lnTo>
                  <a:pt x="127313" y="23752"/>
                </a:lnTo>
                <a:lnTo>
                  <a:pt x="92866" y="2418"/>
                </a:lnTo>
                <a:lnTo>
                  <a:pt x="79008" y="0"/>
                </a:lnTo>
                <a:close/>
              </a:path>
            </a:pathLst>
          </a:custGeom>
          <a:solidFill>
            <a:srgbClr val="E5E3E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1056157" y="1950442"/>
            <a:ext cx="147320" cy="147320"/>
          </a:xfrm>
          <a:custGeom>
            <a:avLst/>
            <a:gdLst/>
            <a:ahLst/>
            <a:cxnLst/>
            <a:rect l="l" t="t" r="r" b="b"/>
            <a:pathLst>
              <a:path w="147319" h="147319">
                <a:moveTo>
                  <a:pt x="78990" y="0"/>
                </a:moveTo>
                <a:lnTo>
                  <a:pt x="35916" y="10959"/>
                </a:lnTo>
                <a:lnTo>
                  <a:pt x="7855" y="39874"/>
                </a:lnTo>
                <a:lnTo>
                  <a:pt x="0" y="65859"/>
                </a:lnTo>
                <a:lnTo>
                  <a:pt x="1156" y="81963"/>
                </a:lnTo>
                <a:lnTo>
                  <a:pt x="18250" y="121292"/>
                </a:lnTo>
                <a:lnTo>
                  <a:pt x="50834" y="143732"/>
                </a:lnTo>
                <a:lnTo>
                  <a:pt x="73341" y="147284"/>
                </a:lnTo>
                <a:lnTo>
                  <a:pt x="87838" y="145861"/>
                </a:lnTo>
                <a:lnTo>
                  <a:pt x="124448" y="126702"/>
                </a:lnTo>
                <a:lnTo>
                  <a:pt x="145002" y="90976"/>
                </a:lnTo>
                <a:lnTo>
                  <a:pt x="147012" y="76666"/>
                </a:lnTo>
                <a:lnTo>
                  <a:pt x="145670" y="61478"/>
                </a:lnTo>
                <a:lnTo>
                  <a:pt x="127316" y="23726"/>
                </a:lnTo>
                <a:lnTo>
                  <a:pt x="92857" y="2407"/>
                </a:lnTo>
                <a:lnTo>
                  <a:pt x="78990" y="0"/>
                </a:lnTo>
                <a:close/>
              </a:path>
            </a:pathLst>
          </a:custGeom>
          <a:solidFill>
            <a:srgbClr val="E5E3E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5636426" y="1971481"/>
            <a:ext cx="105410" cy="106680"/>
          </a:xfrm>
          <a:custGeom>
            <a:avLst/>
            <a:gdLst/>
            <a:ahLst/>
            <a:cxnLst/>
            <a:rect l="l" t="t" r="r" b="b"/>
            <a:pathLst>
              <a:path w="105410" h="106680">
                <a:moveTo>
                  <a:pt x="64239" y="0"/>
                </a:moveTo>
                <a:lnTo>
                  <a:pt x="20027" y="11779"/>
                </a:lnTo>
                <a:lnTo>
                  <a:pt x="0" y="43362"/>
                </a:lnTo>
                <a:lnTo>
                  <a:pt x="1308" y="60063"/>
                </a:lnTo>
                <a:lnTo>
                  <a:pt x="21963" y="95821"/>
                </a:lnTo>
                <a:lnTo>
                  <a:pt x="52936" y="106217"/>
                </a:lnTo>
                <a:lnTo>
                  <a:pt x="67247" y="104286"/>
                </a:lnTo>
                <a:lnTo>
                  <a:pt x="80107" y="98838"/>
                </a:lnTo>
                <a:lnTo>
                  <a:pt x="90996" y="90391"/>
                </a:lnTo>
                <a:lnTo>
                  <a:pt x="99397" y="79462"/>
                </a:lnTo>
                <a:lnTo>
                  <a:pt x="104790" y="66568"/>
                </a:lnTo>
                <a:lnTo>
                  <a:pt x="104030" y="48808"/>
                </a:lnTo>
                <a:lnTo>
                  <a:pt x="85867" y="11209"/>
                </a:lnTo>
                <a:lnTo>
                  <a:pt x="64239" y="0"/>
                </a:lnTo>
                <a:close/>
              </a:path>
            </a:pathLst>
          </a:custGeom>
          <a:solidFill>
            <a:srgbClr val="E5E3E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5844013" y="1950442"/>
            <a:ext cx="147320" cy="147320"/>
          </a:xfrm>
          <a:custGeom>
            <a:avLst/>
            <a:gdLst/>
            <a:ahLst/>
            <a:cxnLst/>
            <a:rect l="l" t="t" r="r" b="b"/>
            <a:pathLst>
              <a:path w="147320" h="147319">
                <a:moveTo>
                  <a:pt x="79015" y="0"/>
                </a:moveTo>
                <a:lnTo>
                  <a:pt x="35944" y="10955"/>
                </a:lnTo>
                <a:lnTo>
                  <a:pt x="7867" y="39861"/>
                </a:lnTo>
                <a:lnTo>
                  <a:pt x="0" y="65839"/>
                </a:lnTo>
                <a:lnTo>
                  <a:pt x="1155" y="81943"/>
                </a:lnTo>
                <a:lnTo>
                  <a:pt x="18252" y="121273"/>
                </a:lnTo>
                <a:lnTo>
                  <a:pt x="50832" y="143721"/>
                </a:lnTo>
                <a:lnTo>
                  <a:pt x="73377" y="147284"/>
                </a:lnTo>
                <a:lnTo>
                  <a:pt x="87848" y="145861"/>
                </a:lnTo>
                <a:lnTo>
                  <a:pt x="124449" y="126702"/>
                </a:lnTo>
                <a:lnTo>
                  <a:pt x="145033" y="90976"/>
                </a:lnTo>
                <a:lnTo>
                  <a:pt x="147047" y="76666"/>
                </a:lnTo>
                <a:lnTo>
                  <a:pt x="145702" y="61478"/>
                </a:lnTo>
                <a:lnTo>
                  <a:pt x="127320" y="23727"/>
                </a:lnTo>
                <a:lnTo>
                  <a:pt x="92862" y="2407"/>
                </a:lnTo>
                <a:lnTo>
                  <a:pt x="79015" y="0"/>
                </a:lnTo>
                <a:close/>
              </a:path>
            </a:pathLst>
          </a:custGeom>
          <a:solidFill>
            <a:srgbClr val="E5E3E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828134" y="2178476"/>
            <a:ext cx="147320" cy="147320"/>
          </a:xfrm>
          <a:custGeom>
            <a:avLst/>
            <a:gdLst/>
            <a:ahLst/>
            <a:cxnLst/>
            <a:rect l="l" t="t" r="r" b="b"/>
            <a:pathLst>
              <a:path w="147319" h="147319">
                <a:moveTo>
                  <a:pt x="76168" y="0"/>
                </a:moveTo>
                <a:lnTo>
                  <a:pt x="34486" y="11544"/>
                </a:lnTo>
                <a:lnTo>
                  <a:pt x="7156" y="41597"/>
                </a:lnTo>
                <a:lnTo>
                  <a:pt x="0" y="68434"/>
                </a:lnTo>
                <a:lnTo>
                  <a:pt x="1277" y="84025"/>
                </a:lnTo>
                <a:lnTo>
                  <a:pt x="19171" y="122430"/>
                </a:lnTo>
                <a:lnTo>
                  <a:pt x="52893" y="144126"/>
                </a:lnTo>
                <a:lnTo>
                  <a:pt x="66482" y="146721"/>
                </a:lnTo>
                <a:lnTo>
                  <a:pt x="82442" y="145522"/>
                </a:lnTo>
                <a:lnTo>
                  <a:pt x="121473" y="128149"/>
                </a:lnTo>
                <a:lnTo>
                  <a:pt x="143606" y="95175"/>
                </a:lnTo>
                <a:lnTo>
                  <a:pt x="146893" y="73504"/>
                </a:lnTo>
                <a:lnTo>
                  <a:pt x="145468" y="59018"/>
                </a:lnTo>
                <a:lnTo>
                  <a:pt x="126287" y="22435"/>
                </a:lnTo>
                <a:lnTo>
                  <a:pt x="90505" y="1958"/>
                </a:lnTo>
                <a:lnTo>
                  <a:pt x="76168" y="0"/>
                </a:lnTo>
                <a:close/>
              </a:path>
            </a:pathLst>
          </a:custGeom>
          <a:solidFill>
            <a:srgbClr val="E5E3E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5844015" y="2178434"/>
            <a:ext cx="147320" cy="147320"/>
          </a:xfrm>
          <a:custGeom>
            <a:avLst/>
            <a:gdLst/>
            <a:ahLst/>
            <a:cxnLst/>
            <a:rect l="l" t="t" r="r" b="b"/>
            <a:pathLst>
              <a:path w="147320" h="147319">
                <a:moveTo>
                  <a:pt x="79013" y="0"/>
                </a:moveTo>
                <a:lnTo>
                  <a:pt x="35948" y="10956"/>
                </a:lnTo>
                <a:lnTo>
                  <a:pt x="7871" y="39864"/>
                </a:lnTo>
                <a:lnTo>
                  <a:pt x="0" y="65844"/>
                </a:lnTo>
                <a:lnTo>
                  <a:pt x="1155" y="81955"/>
                </a:lnTo>
                <a:lnTo>
                  <a:pt x="18254" y="121283"/>
                </a:lnTo>
                <a:lnTo>
                  <a:pt x="50840" y="143715"/>
                </a:lnTo>
                <a:lnTo>
                  <a:pt x="73375" y="147272"/>
                </a:lnTo>
                <a:lnTo>
                  <a:pt x="87861" y="145849"/>
                </a:lnTo>
                <a:lnTo>
                  <a:pt x="124472" y="126698"/>
                </a:lnTo>
                <a:lnTo>
                  <a:pt x="145039" y="90974"/>
                </a:lnTo>
                <a:lnTo>
                  <a:pt x="147047" y="76661"/>
                </a:lnTo>
                <a:lnTo>
                  <a:pt x="145703" y="61478"/>
                </a:lnTo>
                <a:lnTo>
                  <a:pt x="127330" y="23729"/>
                </a:lnTo>
                <a:lnTo>
                  <a:pt x="92870" y="2407"/>
                </a:lnTo>
                <a:lnTo>
                  <a:pt x="79013" y="0"/>
                </a:lnTo>
                <a:close/>
              </a:path>
            </a:pathLst>
          </a:custGeom>
          <a:solidFill>
            <a:srgbClr val="E5E3E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6087698" y="2195354"/>
            <a:ext cx="115570" cy="114300"/>
          </a:xfrm>
          <a:custGeom>
            <a:avLst/>
            <a:gdLst/>
            <a:ahLst/>
            <a:cxnLst/>
            <a:rect l="l" t="t" r="r" b="b"/>
            <a:pathLst>
              <a:path w="115570" h="114300">
                <a:moveTo>
                  <a:pt x="68596" y="0"/>
                </a:moveTo>
                <a:lnTo>
                  <a:pt x="24175" y="11443"/>
                </a:lnTo>
                <a:lnTo>
                  <a:pt x="0" y="55132"/>
                </a:lnTo>
                <a:lnTo>
                  <a:pt x="1752" y="69908"/>
                </a:lnTo>
                <a:lnTo>
                  <a:pt x="24674" y="103849"/>
                </a:lnTo>
                <a:lnTo>
                  <a:pt x="57626" y="114290"/>
                </a:lnTo>
                <a:lnTo>
                  <a:pt x="71989" y="112489"/>
                </a:lnTo>
                <a:lnTo>
                  <a:pt x="105376" y="89049"/>
                </a:lnTo>
                <a:lnTo>
                  <a:pt x="115038" y="62872"/>
                </a:lnTo>
                <a:lnTo>
                  <a:pt x="113548" y="46895"/>
                </a:lnTo>
                <a:lnTo>
                  <a:pt x="92531" y="11133"/>
                </a:lnTo>
                <a:lnTo>
                  <a:pt x="68596" y="0"/>
                </a:lnTo>
                <a:close/>
              </a:path>
            </a:pathLst>
          </a:custGeom>
          <a:solidFill>
            <a:srgbClr val="E5E3E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3336092" y="2406423"/>
            <a:ext cx="147320" cy="147320"/>
          </a:xfrm>
          <a:custGeom>
            <a:avLst/>
            <a:gdLst/>
            <a:ahLst/>
            <a:cxnLst/>
            <a:rect l="l" t="t" r="r" b="b"/>
            <a:pathLst>
              <a:path w="147320" h="147319">
                <a:moveTo>
                  <a:pt x="78998" y="0"/>
                </a:moveTo>
                <a:lnTo>
                  <a:pt x="35944" y="10967"/>
                </a:lnTo>
                <a:lnTo>
                  <a:pt x="7868" y="39889"/>
                </a:lnTo>
                <a:lnTo>
                  <a:pt x="0" y="65860"/>
                </a:lnTo>
                <a:lnTo>
                  <a:pt x="1157" y="81966"/>
                </a:lnTo>
                <a:lnTo>
                  <a:pt x="18263" y="121298"/>
                </a:lnTo>
                <a:lnTo>
                  <a:pt x="50843" y="143741"/>
                </a:lnTo>
                <a:lnTo>
                  <a:pt x="73339" y="147296"/>
                </a:lnTo>
                <a:lnTo>
                  <a:pt x="87836" y="145872"/>
                </a:lnTo>
                <a:lnTo>
                  <a:pt x="124445" y="126714"/>
                </a:lnTo>
                <a:lnTo>
                  <a:pt x="145000" y="90987"/>
                </a:lnTo>
                <a:lnTo>
                  <a:pt x="147010" y="76678"/>
                </a:lnTo>
                <a:lnTo>
                  <a:pt x="145668" y="61501"/>
                </a:lnTo>
                <a:lnTo>
                  <a:pt x="127317" y="23751"/>
                </a:lnTo>
                <a:lnTo>
                  <a:pt x="92863" y="2412"/>
                </a:lnTo>
                <a:lnTo>
                  <a:pt x="78998" y="0"/>
                </a:lnTo>
                <a:close/>
              </a:path>
            </a:pathLst>
          </a:custGeom>
          <a:solidFill>
            <a:srgbClr val="E5E3E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5160028" y="2406423"/>
            <a:ext cx="147320" cy="147320"/>
          </a:xfrm>
          <a:custGeom>
            <a:avLst/>
            <a:gdLst/>
            <a:ahLst/>
            <a:cxnLst/>
            <a:rect l="l" t="t" r="r" b="b"/>
            <a:pathLst>
              <a:path w="147320" h="147319">
                <a:moveTo>
                  <a:pt x="79023" y="0"/>
                </a:moveTo>
                <a:lnTo>
                  <a:pt x="35950" y="10963"/>
                </a:lnTo>
                <a:lnTo>
                  <a:pt x="7872" y="39876"/>
                </a:lnTo>
                <a:lnTo>
                  <a:pt x="0" y="65839"/>
                </a:lnTo>
                <a:lnTo>
                  <a:pt x="1155" y="81946"/>
                </a:lnTo>
                <a:lnTo>
                  <a:pt x="18247" y="121279"/>
                </a:lnTo>
                <a:lnTo>
                  <a:pt x="50823" y="143730"/>
                </a:lnTo>
                <a:lnTo>
                  <a:pt x="73375" y="147296"/>
                </a:lnTo>
                <a:lnTo>
                  <a:pt x="87847" y="145872"/>
                </a:lnTo>
                <a:lnTo>
                  <a:pt x="124447" y="126714"/>
                </a:lnTo>
                <a:lnTo>
                  <a:pt x="145031" y="90987"/>
                </a:lnTo>
                <a:lnTo>
                  <a:pt x="147046" y="76678"/>
                </a:lnTo>
                <a:lnTo>
                  <a:pt x="145701" y="61501"/>
                </a:lnTo>
                <a:lnTo>
                  <a:pt x="127321" y="23751"/>
                </a:lnTo>
                <a:lnTo>
                  <a:pt x="92868" y="2412"/>
                </a:lnTo>
                <a:lnTo>
                  <a:pt x="79023" y="0"/>
                </a:lnTo>
                <a:close/>
              </a:path>
            </a:pathLst>
          </a:custGeom>
          <a:solidFill>
            <a:srgbClr val="E5E3E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5387720" y="2406205"/>
            <a:ext cx="147320" cy="147320"/>
          </a:xfrm>
          <a:custGeom>
            <a:avLst/>
            <a:gdLst/>
            <a:ahLst/>
            <a:cxnLst/>
            <a:rect l="l" t="t" r="r" b="b"/>
            <a:pathLst>
              <a:path w="147320" h="147319">
                <a:moveTo>
                  <a:pt x="73621" y="0"/>
                </a:moveTo>
                <a:lnTo>
                  <a:pt x="33324" y="12000"/>
                </a:lnTo>
                <a:lnTo>
                  <a:pt x="6610" y="43048"/>
                </a:lnTo>
                <a:lnTo>
                  <a:pt x="0" y="70659"/>
                </a:lnTo>
                <a:lnTo>
                  <a:pt x="1343" y="85839"/>
                </a:lnTo>
                <a:lnTo>
                  <a:pt x="19711" y="123586"/>
                </a:lnTo>
                <a:lnTo>
                  <a:pt x="54177" y="144902"/>
                </a:lnTo>
                <a:lnTo>
                  <a:pt x="68040" y="147301"/>
                </a:lnTo>
                <a:lnTo>
                  <a:pt x="83732" y="146050"/>
                </a:lnTo>
                <a:lnTo>
                  <a:pt x="122362" y="128365"/>
                </a:lnTo>
                <a:lnTo>
                  <a:pt x="144322" y="94939"/>
                </a:lnTo>
                <a:lnTo>
                  <a:pt x="147048" y="81444"/>
                </a:lnTo>
                <a:lnTo>
                  <a:pt x="145892" y="65349"/>
                </a:lnTo>
                <a:lnTo>
                  <a:pt x="128785" y="26029"/>
                </a:lnTo>
                <a:lnTo>
                  <a:pt x="96199" y="3573"/>
                </a:lnTo>
                <a:lnTo>
                  <a:pt x="73621" y="0"/>
                </a:lnTo>
                <a:close/>
              </a:path>
            </a:pathLst>
          </a:custGeom>
          <a:solidFill>
            <a:srgbClr val="E5E3E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5616023" y="2406423"/>
            <a:ext cx="147320" cy="147320"/>
          </a:xfrm>
          <a:custGeom>
            <a:avLst/>
            <a:gdLst/>
            <a:ahLst/>
            <a:cxnLst/>
            <a:rect l="l" t="t" r="r" b="b"/>
            <a:pathLst>
              <a:path w="147320" h="147319">
                <a:moveTo>
                  <a:pt x="78998" y="0"/>
                </a:moveTo>
                <a:lnTo>
                  <a:pt x="35922" y="10967"/>
                </a:lnTo>
                <a:lnTo>
                  <a:pt x="7859" y="39889"/>
                </a:lnTo>
                <a:lnTo>
                  <a:pt x="0" y="65860"/>
                </a:lnTo>
                <a:lnTo>
                  <a:pt x="1155" y="81966"/>
                </a:lnTo>
                <a:lnTo>
                  <a:pt x="18246" y="121299"/>
                </a:lnTo>
                <a:lnTo>
                  <a:pt x="50825" y="143741"/>
                </a:lnTo>
                <a:lnTo>
                  <a:pt x="73340" y="147296"/>
                </a:lnTo>
                <a:lnTo>
                  <a:pt x="87836" y="145872"/>
                </a:lnTo>
                <a:lnTo>
                  <a:pt x="124446" y="126714"/>
                </a:lnTo>
                <a:lnTo>
                  <a:pt x="145001" y="90987"/>
                </a:lnTo>
                <a:lnTo>
                  <a:pt x="147010" y="76678"/>
                </a:lnTo>
                <a:lnTo>
                  <a:pt x="145669" y="61501"/>
                </a:lnTo>
                <a:lnTo>
                  <a:pt x="127317" y="23751"/>
                </a:lnTo>
                <a:lnTo>
                  <a:pt x="92864" y="2412"/>
                </a:lnTo>
                <a:lnTo>
                  <a:pt x="78998" y="0"/>
                </a:lnTo>
                <a:close/>
              </a:path>
            </a:pathLst>
          </a:custGeom>
          <a:solidFill>
            <a:srgbClr val="E5E3E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5844015" y="2406423"/>
            <a:ext cx="147320" cy="147320"/>
          </a:xfrm>
          <a:custGeom>
            <a:avLst/>
            <a:gdLst/>
            <a:ahLst/>
            <a:cxnLst/>
            <a:rect l="l" t="t" r="r" b="b"/>
            <a:pathLst>
              <a:path w="147320" h="147319">
                <a:moveTo>
                  <a:pt x="79027" y="0"/>
                </a:moveTo>
                <a:lnTo>
                  <a:pt x="35953" y="10963"/>
                </a:lnTo>
                <a:lnTo>
                  <a:pt x="7873" y="39873"/>
                </a:lnTo>
                <a:lnTo>
                  <a:pt x="0" y="65836"/>
                </a:lnTo>
                <a:lnTo>
                  <a:pt x="1154" y="81943"/>
                </a:lnTo>
                <a:lnTo>
                  <a:pt x="18246" y="121277"/>
                </a:lnTo>
                <a:lnTo>
                  <a:pt x="50820" y="143729"/>
                </a:lnTo>
                <a:lnTo>
                  <a:pt x="73375" y="147296"/>
                </a:lnTo>
                <a:lnTo>
                  <a:pt x="87857" y="145872"/>
                </a:lnTo>
                <a:lnTo>
                  <a:pt x="124461" y="126714"/>
                </a:lnTo>
                <a:lnTo>
                  <a:pt x="145033" y="90987"/>
                </a:lnTo>
                <a:lnTo>
                  <a:pt x="147045" y="76678"/>
                </a:lnTo>
                <a:lnTo>
                  <a:pt x="145702" y="61501"/>
                </a:lnTo>
                <a:lnTo>
                  <a:pt x="127334" y="23751"/>
                </a:lnTo>
                <a:lnTo>
                  <a:pt x="92881" y="2412"/>
                </a:lnTo>
                <a:lnTo>
                  <a:pt x="79027" y="0"/>
                </a:lnTo>
                <a:close/>
              </a:path>
            </a:pathLst>
          </a:custGeom>
          <a:solidFill>
            <a:srgbClr val="E5E3E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6071990" y="2406428"/>
            <a:ext cx="147320" cy="147320"/>
          </a:xfrm>
          <a:custGeom>
            <a:avLst/>
            <a:gdLst/>
            <a:ahLst/>
            <a:cxnLst/>
            <a:rect l="l" t="t" r="r" b="b"/>
            <a:pathLst>
              <a:path w="147320" h="147319">
                <a:moveTo>
                  <a:pt x="79062" y="0"/>
                </a:moveTo>
                <a:lnTo>
                  <a:pt x="35976" y="10953"/>
                </a:lnTo>
                <a:lnTo>
                  <a:pt x="7884" y="39847"/>
                </a:lnTo>
                <a:lnTo>
                  <a:pt x="0" y="65797"/>
                </a:lnTo>
                <a:lnTo>
                  <a:pt x="1154" y="81914"/>
                </a:lnTo>
                <a:lnTo>
                  <a:pt x="18243" y="121266"/>
                </a:lnTo>
                <a:lnTo>
                  <a:pt x="50800" y="143723"/>
                </a:lnTo>
                <a:lnTo>
                  <a:pt x="73333" y="147290"/>
                </a:lnTo>
                <a:lnTo>
                  <a:pt x="87827" y="145868"/>
                </a:lnTo>
                <a:lnTo>
                  <a:pt x="124450" y="126721"/>
                </a:lnTo>
                <a:lnTo>
                  <a:pt x="145034" y="91015"/>
                </a:lnTo>
                <a:lnTo>
                  <a:pt x="147053" y="76713"/>
                </a:lnTo>
                <a:lnTo>
                  <a:pt x="145711" y="61532"/>
                </a:lnTo>
                <a:lnTo>
                  <a:pt x="127360" y="23776"/>
                </a:lnTo>
                <a:lnTo>
                  <a:pt x="92919" y="2422"/>
                </a:lnTo>
                <a:lnTo>
                  <a:pt x="79062" y="0"/>
                </a:lnTo>
                <a:close/>
              </a:path>
            </a:pathLst>
          </a:custGeom>
          <a:solidFill>
            <a:srgbClr val="E5E3E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6300009" y="2406423"/>
            <a:ext cx="147320" cy="147320"/>
          </a:xfrm>
          <a:custGeom>
            <a:avLst/>
            <a:gdLst/>
            <a:ahLst/>
            <a:cxnLst/>
            <a:rect l="l" t="t" r="r" b="b"/>
            <a:pathLst>
              <a:path w="147320" h="147319">
                <a:moveTo>
                  <a:pt x="78992" y="0"/>
                </a:moveTo>
                <a:lnTo>
                  <a:pt x="35919" y="10968"/>
                </a:lnTo>
                <a:lnTo>
                  <a:pt x="7858" y="39892"/>
                </a:lnTo>
                <a:lnTo>
                  <a:pt x="0" y="65864"/>
                </a:lnTo>
                <a:lnTo>
                  <a:pt x="1155" y="81969"/>
                </a:lnTo>
                <a:lnTo>
                  <a:pt x="18247" y="121301"/>
                </a:lnTo>
                <a:lnTo>
                  <a:pt x="50829" y="143742"/>
                </a:lnTo>
                <a:lnTo>
                  <a:pt x="73340" y="147296"/>
                </a:lnTo>
                <a:lnTo>
                  <a:pt x="87822" y="145872"/>
                </a:lnTo>
                <a:lnTo>
                  <a:pt x="124427" y="126714"/>
                </a:lnTo>
                <a:lnTo>
                  <a:pt x="144998" y="90987"/>
                </a:lnTo>
                <a:lnTo>
                  <a:pt x="147011" y="76678"/>
                </a:lnTo>
                <a:lnTo>
                  <a:pt x="145667" y="61501"/>
                </a:lnTo>
                <a:lnTo>
                  <a:pt x="127300" y="23751"/>
                </a:lnTo>
                <a:lnTo>
                  <a:pt x="92847" y="2412"/>
                </a:lnTo>
                <a:lnTo>
                  <a:pt x="78992" y="0"/>
                </a:lnTo>
                <a:close/>
              </a:path>
            </a:pathLst>
          </a:custGeom>
          <a:solidFill>
            <a:srgbClr val="E5E3E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8123898" y="2406427"/>
            <a:ext cx="147320" cy="147320"/>
          </a:xfrm>
          <a:custGeom>
            <a:avLst/>
            <a:gdLst/>
            <a:ahLst/>
            <a:cxnLst/>
            <a:rect l="l" t="t" r="r" b="b"/>
            <a:pathLst>
              <a:path w="147320" h="147319">
                <a:moveTo>
                  <a:pt x="79092" y="0"/>
                </a:moveTo>
                <a:lnTo>
                  <a:pt x="36012" y="10949"/>
                </a:lnTo>
                <a:lnTo>
                  <a:pt x="7899" y="39833"/>
                </a:lnTo>
                <a:lnTo>
                  <a:pt x="0" y="65775"/>
                </a:lnTo>
                <a:lnTo>
                  <a:pt x="1153" y="81892"/>
                </a:lnTo>
                <a:lnTo>
                  <a:pt x="18246" y="121243"/>
                </a:lnTo>
                <a:lnTo>
                  <a:pt x="50799" y="143710"/>
                </a:lnTo>
                <a:lnTo>
                  <a:pt x="73381" y="147292"/>
                </a:lnTo>
                <a:lnTo>
                  <a:pt x="87875" y="145869"/>
                </a:lnTo>
                <a:lnTo>
                  <a:pt x="124495" y="126719"/>
                </a:lnTo>
                <a:lnTo>
                  <a:pt x="145072" y="91008"/>
                </a:lnTo>
                <a:lnTo>
                  <a:pt x="147088" y="76704"/>
                </a:lnTo>
                <a:lnTo>
                  <a:pt x="145747" y="61525"/>
                </a:lnTo>
                <a:lnTo>
                  <a:pt x="127396" y="23770"/>
                </a:lnTo>
                <a:lnTo>
                  <a:pt x="92951" y="2420"/>
                </a:lnTo>
                <a:lnTo>
                  <a:pt x="79092" y="0"/>
                </a:lnTo>
                <a:close/>
              </a:path>
            </a:pathLst>
          </a:custGeom>
          <a:solidFill>
            <a:srgbClr val="E5E3E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8579949" y="2406428"/>
            <a:ext cx="147320" cy="147320"/>
          </a:xfrm>
          <a:custGeom>
            <a:avLst/>
            <a:gdLst/>
            <a:ahLst/>
            <a:cxnLst/>
            <a:rect l="l" t="t" r="r" b="b"/>
            <a:pathLst>
              <a:path w="147320" h="147319">
                <a:moveTo>
                  <a:pt x="79016" y="0"/>
                </a:moveTo>
                <a:lnTo>
                  <a:pt x="35932" y="10960"/>
                </a:lnTo>
                <a:lnTo>
                  <a:pt x="7864" y="39871"/>
                </a:lnTo>
                <a:lnTo>
                  <a:pt x="0" y="65836"/>
                </a:lnTo>
                <a:lnTo>
                  <a:pt x="1155" y="81950"/>
                </a:lnTo>
                <a:lnTo>
                  <a:pt x="18245" y="121297"/>
                </a:lnTo>
                <a:lnTo>
                  <a:pt x="50812" y="143741"/>
                </a:lnTo>
                <a:lnTo>
                  <a:pt x="73287" y="147290"/>
                </a:lnTo>
                <a:lnTo>
                  <a:pt x="87781" y="145868"/>
                </a:lnTo>
                <a:lnTo>
                  <a:pt x="124404" y="126721"/>
                </a:lnTo>
                <a:lnTo>
                  <a:pt x="144988" y="91015"/>
                </a:lnTo>
                <a:lnTo>
                  <a:pt x="147006" y="76713"/>
                </a:lnTo>
                <a:lnTo>
                  <a:pt x="145665" y="61532"/>
                </a:lnTo>
                <a:lnTo>
                  <a:pt x="127314" y="23776"/>
                </a:lnTo>
                <a:lnTo>
                  <a:pt x="92872" y="2422"/>
                </a:lnTo>
                <a:lnTo>
                  <a:pt x="79016" y="0"/>
                </a:lnTo>
                <a:close/>
              </a:path>
            </a:pathLst>
          </a:custGeom>
          <a:solidFill>
            <a:srgbClr val="E5E3E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3108075" y="2634426"/>
            <a:ext cx="147320" cy="147320"/>
          </a:xfrm>
          <a:custGeom>
            <a:avLst/>
            <a:gdLst/>
            <a:ahLst/>
            <a:cxnLst/>
            <a:rect l="l" t="t" r="r" b="b"/>
            <a:pathLst>
              <a:path w="147320" h="147319">
                <a:moveTo>
                  <a:pt x="79011" y="0"/>
                </a:moveTo>
                <a:lnTo>
                  <a:pt x="35942" y="10962"/>
                </a:lnTo>
                <a:lnTo>
                  <a:pt x="7866" y="39875"/>
                </a:lnTo>
                <a:lnTo>
                  <a:pt x="0" y="65847"/>
                </a:lnTo>
                <a:lnTo>
                  <a:pt x="1156" y="81947"/>
                </a:lnTo>
                <a:lnTo>
                  <a:pt x="18257" y="121270"/>
                </a:lnTo>
                <a:lnTo>
                  <a:pt x="50845" y="143713"/>
                </a:lnTo>
                <a:lnTo>
                  <a:pt x="73377" y="147272"/>
                </a:lnTo>
                <a:lnTo>
                  <a:pt x="87861" y="145848"/>
                </a:lnTo>
                <a:lnTo>
                  <a:pt x="124467" y="126688"/>
                </a:lnTo>
                <a:lnTo>
                  <a:pt x="145038" y="90963"/>
                </a:lnTo>
                <a:lnTo>
                  <a:pt x="147048" y="76655"/>
                </a:lnTo>
                <a:lnTo>
                  <a:pt x="145704" y="61477"/>
                </a:lnTo>
                <a:lnTo>
                  <a:pt x="127331" y="23732"/>
                </a:lnTo>
                <a:lnTo>
                  <a:pt x="92868" y="2407"/>
                </a:lnTo>
                <a:lnTo>
                  <a:pt x="79011" y="0"/>
                </a:lnTo>
                <a:close/>
              </a:path>
            </a:pathLst>
          </a:custGeom>
          <a:solidFill>
            <a:srgbClr val="E5E3E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4020180" y="2634580"/>
            <a:ext cx="147320" cy="147320"/>
          </a:xfrm>
          <a:custGeom>
            <a:avLst/>
            <a:gdLst/>
            <a:ahLst/>
            <a:cxnLst/>
            <a:rect l="l" t="t" r="r" b="b"/>
            <a:pathLst>
              <a:path w="147320" h="147319">
                <a:moveTo>
                  <a:pt x="78310" y="0"/>
                </a:moveTo>
                <a:lnTo>
                  <a:pt x="35527" y="11107"/>
                </a:lnTo>
                <a:lnTo>
                  <a:pt x="7654" y="40295"/>
                </a:lnTo>
                <a:lnTo>
                  <a:pt x="0" y="66464"/>
                </a:lnTo>
                <a:lnTo>
                  <a:pt x="1197" y="82425"/>
                </a:lnTo>
                <a:lnTo>
                  <a:pt x="18569" y="121457"/>
                </a:lnTo>
                <a:lnTo>
                  <a:pt x="51538" y="143597"/>
                </a:lnTo>
                <a:lnTo>
                  <a:pt x="73237" y="146893"/>
                </a:lnTo>
                <a:lnTo>
                  <a:pt x="87726" y="145468"/>
                </a:lnTo>
                <a:lnTo>
                  <a:pt x="124314" y="126283"/>
                </a:lnTo>
                <a:lnTo>
                  <a:pt x="144788" y="90504"/>
                </a:lnTo>
                <a:lnTo>
                  <a:pt x="146743" y="76171"/>
                </a:lnTo>
                <a:lnTo>
                  <a:pt x="145386" y="61068"/>
                </a:lnTo>
                <a:lnTo>
                  <a:pt x="126889" y="23473"/>
                </a:lnTo>
                <a:lnTo>
                  <a:pt x="92234" y="2317"/>
                </a:lnTo>
                <a:lnTo>
                  <a:pt x="78310" y="0"/>
                </a:lnTo>
                <a:close/>
              </a:path>
            </a:pathLst>
          </a:custGeom>
          <a:solidFill>
            <a:srgbClr val="E5E3E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4275608" y="2662083"/>
            <a:ext cx="92075" cy="92075"/>
          </a:xfrm>
          <a:custGeom>
            <a:avLst/>
            <a:gdLst/>
            <a:ahLst/>
            <a:cxnLst/>
            <a:rect l="l" t="t" r="r" b="b"/>
            <a:pathLst>
              <a:path w="92075" h="92075">
                <a:moveTo>
                  <a:pt x="49032" y="0"/>
                </a:moveTo>
                <a:lnTo>
                  <a:pt x="10455" y="16760"/>
                </a:lnTo>
                <a:lnTo>
                  <a:pt x="0" y="41460"/>
                </a:lnTo>
                <a:lnTo>
                  <a:pt x="1934" y="57039"/>
                </a:lnTo>
                <a:lnTo>
                  <a:pt x="27419" y="87978"/>
                </a:lnTo>
                <a:lnTo>
                  <a:pt x="45790" y="91873"/>
                </a:lnTo>
                <a:lnTo>
                  <a:pt x="60013" y="89634"/>
                </a:lnTo>
                <a:lnTo>
                  <a:pt x="72419" y="83388"/>
                </a:lnTo>
                <a:lnTo>
                  <a:pt x="82308" y="73841"/>
                </a:lnTo>
                <a:lnTo>
                  <a:pt x="88982" y="61701"/>
                </a:lnTo>
                <a:lnTo>
                  <a:pt x="91742" y="47672"/>
                </a:lnTo>
                <a:lnTo>
                  <a:pt x="89609" y="32877"/>
                </a:lnTo>
                <a:lnTo>
                  <a:pt x="83611" y="20124"/>
                </a:lnTo>
                <a:lnTo>
                  <a:pt x="74409" y="10002"/>
                </a:lnTo>
                <a:lnTo>
                  <a:pt x="62662" y="3097"/>
                </a:lnTo>
                <a:lnTo>
                  <a:pt x="49032" y="0"/>
                </a:lnTo>
                <a:close/>
              </a:path>
            </a:pathLst>
          </a:custGeom>
          <a:solidFill>
            <a:srgbClr val="E5E3E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4704065" y="2634431"/>
            <a:ext cx="147320" cy="147320"/>
          </a:xfrm>
          <a:custGeom>
            <a:avLst/>
            <a:gdLst/>
            <a:ahLst/>
            <a:cxnLst/>
            <a:rect l="l" t="t" r="r" b="b"/>
            <a:pathLst>
              <a:path w="147320" h="147319">
                <a:moveTo>
                  <a:pt x="79000" y="0"/>
                </a:moveTo>
                <a:lnTo>
                  <a:pt x="35921" y="10959"/>
                </a:lnTo>
                <a:lnTo>
                  <a:pt x="7858" y="39873"/>
                </a:lnTo>
                <a:lnTo>
                  <a:pt x="0" y="65847"/>
                </a:lnTo>
                <a:lnTo>
                  <a:pt x="1156" y="81954"/>
                </a:lnTo>
                <a:lnTo>
                  <a:pt x="18256" y="121290"/>
                </a:lnTo>
                <a:lnTo>
                  <a:pt x="50836" y="143724"/>
                </a:lnTo>
                <a:lnTo>
                  <a:pt x="73289" y="147267"/>
                </a:lnTo>
                <a:lnTo>
                  <a:pt x="87784" y="145844"/>
                </a:lnTo>
                <a:lnTo>
                  <a:pt x="124410" y="126696"/>
                </a:lnTo>
                <a:lnTo>
                  <a:pt x="144992" y="90991"/>
                </a:lnTo>
                <a:lnTo>
                  <a:pt x="147009" y="76691"/>
                </a:lnTo>
                <a:lnTo>
                  <a:pt x="145668" y="61508"/>
                </a:lnTo>
                <a:lnTo>
                  <a:pt x="127311" y="23758"/>
                </a:lnTo>
                <a:lnTo>
                  <a:pt x="92860" y="2418"/>
                </a:lnTo>
                <a:lnTo>
                  <a:pt x="79000" y="0"/>
                </a:lnTo>
                <a:close/>
              </a:path>
            </a:pathLst>
          </a:custGeom>
          <a:solidFill>
            <a:srgbClr val="E5E3E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4932038" y="2634426"/>
            <a:ext cx="147320" cy="147320"/>
          </a:xfrm>
          <a:custGeom>
            <a:avLst/>
            <a:gdLst/>
            <a:ahLst/>
            <a:cxnLst/>
            <a:rect l="l" t="t" r="r" b="b"/>
            <a:pathLst>
              <a:path w="147320" h="147319">
                <a:moveTo>
                  <a:pt x="78982" y="0"/>
                </a:moveTo>
                <a:lnTo>
                  <a:pt x="35912" y="10966"/>
                </a:lnTo>
                <a:lnTo>
                  <a:pt x="7853" y="39890"/>
                </a:lnTo>
                <a:lnTo>
                  <a:pt x="0" y="65871"/>
                </a:lnTo>
                <a:lnTo>
                  <a:pt x="1156" y="81970"/>
                </a:lnTo>
                <a:lnTo>
                  <a:pt x="18257" y="121291"/>
                </a:lnTo>
                <a:lnTo>
                  <a:pt x="50850" y="143725"/>
                </a:lnTo>
                <a:lnTo>
                  <a:pt x="73342" y="147272"/>
                </a:lnTo>
                <a:lnTo>
                  <a:pt x="87840" y="145848"/>
                </a:lnTo>
                <a:lnTo>
                  <a:pt x="124452" y="126688"/>
                </a:lnTo>
                <a:lnTo>
                  <a:pt x="145005" y="90963"/>
                </a:lnTo>
                <a:lnTo>
                  <a:pt x="147013" y="76655"/>
                </a:lnTo>
                <a:lnTo>
                  <a:pt x="145671" y="61477"/>
                </a:lnTo>
                <a:lnTo>
                  <a:pt x="127314" y="23732"/>
                </a:lnTo>
                <a:lnTo>
                  <a:pt x="92851" y="2407"/>
                </a:lnTo>
                <a:lnTo>
                  <a:pt x="78982" y="0"/>
                </a:lnTo>
                <a:close/>
              </a:path>
            </a:pathLst>
          </a:custGeom>
          <a:solidFill>
            <a:srgbClr val="E5E3E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5160026" y="2634426"/>
            <a:ext cx="147320" cy="147320"/>
          </a:xfrm>
          <a:custGeom>
            <a:avLst/>
            <a:gdLst/>
            <a:ahLst/>
            <a:cxnLst/>
            <a:rect l="l" t="t" r="r" b="b"/>
            <a:pathLst>
              <a:path w="147320" h="147319">
                <a:moveTo>
                  <a:pt x="79006" y="0"/>
                </a:moveTo>
                <a:lnTo>
                  <a:pt x="35940" y="10962"/>
                </a:lnTo>
                <a:lnTo>
                  <a:pt x="7865" y="39877"/>
                </a:lnTo>
                <a:lnTo>
                  <a:pt x="0" y="65850"/>
                </a:lnTo>
                <a:lnTo>
                  <a:pt x="1156" y="81950"/>
                </a:lnTo>
                <a:lnTo>
                  <a:pt x="18258" y="121271"/>
                </a:lnTo>
                <a:lnTo>
                  <a:pt x="50847" y="143714"/>
                </a:lnTo>
                <a:lnTo>
                  <a:pt x="73378" y="147272"/>
                </a:lnTo>
                <a:lnTo>
                  <a:pt x="87850" y="145848"/>
                </a:lnTo>
                <a:lnTo>
                  <a:pt x="124453" y="126688"/>
                </a:lnTo>
                <a:lnTo>
                  <a:pt x="145036" y="90963"/>
                </a:lnTo>
                <a:lnTo>
                  <a:pt x="147048" y="76655"/>
                </a:lnTo>
                <a:lnTo>
                  <a:pt x="145703" y="61477"/>
                </a:lnTo>
                <a:lnTo>
                  <a:pt x="127318" y="23732"/>
                </a:lnTo>
                <a:lnTo>
                  <a:pt x="92856" y="2407"/>
                </a:lnTo>
                <a:lnTo>
                  <a:pt x="79006" y="0"/>
                </a:lnTo>
                <a:close/>
              </a:path>
            </a:pathLst>
          </a:custGeom>
          <a:solidFill>
            <a:srgbClr val="E5E3E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5387652" y="2634611"/>
            <a:ext cx="147320" cy="147320"/>
          </a:xfrm>
          <a:custGeom>
            <a:avLst/>
            <a:gdLst/>
            <a:ahLst/>
            <a:cxnLst/>
            <a:rect l="l" t="t" r="r" b="b"/>
            <a:pathLst>
              <a:path w="147320" h="147319">
                <a:moveTo>
                  <a:pt x="81441" y="0"/>
                </a:moveTo>
                <a:lnTo>
                  <a:pt x="37430" y="10518"/>
                </a:lnTo>
                <a:lnTo>
                  <a:pt x="8881" y="38646"/>
                </a:lnTo>
                <a:lnTo>
                  <a:pt x="0" y="73332"/>
                </a:lnTo>
                <a:lnTo>
                  <a:pt x="1422" y="87827"/>
                </a:lnTo>
                <a:lnTo>
                  <a:pt x="20571" y="124451"/>
                </a:lnTo>
                <a:lnTo>
                  <a:pt x="56286" y="145013"/>
                </a:lnTo>
                <a:lnTo>
                  <a:pt x="70594" y="147017"/>
                </a:lnTo>
                <a:lnTo>
                  <a:pt x="85768" y="145674"/>
                </a:lnTo>
                <a:lnTo>
                  <a:pt x="123522" y="127316"/>
                </a:lnTo>
                <a:lnTo>
                  <a:pt x="144876" y="92869"/>
                </a:lnTo>
                <a:lnTo>
                  <a:pt x="147294" y="79013"/>
                </a:lnTo>
                <a:lnTo>
                  <a:pt x="146044" y="63316"/>
                </a:lnTo>
                <a:lnTo>
                  <a:pt x="128360" y="24691"/>
                </a:lnTo>
                <a:lnTo>
                  <a:pt x="94934" y="2733"/>
                </a:lnTo>
                <a:lnTo>
                  <a:pt x="81441" y="0"/>
                </a:lnTo>
                <a:close/>
              </a:path>
            </a:pathLst>
          </a:custGeom>
          <a:solidFill>
            <a:srgbClr val="E5E3E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5615692" y="2634209"/>
            <a:ext cx="147320" cy="147320"/>
          </a:xfrm>
          <a:custGeom>
            <a:avLst/>
            <a:gdLst/>
            <a:ahLst/>
            <a:cxnLst/>
            <a:rect l="l" t="t" r="r" b="b"/>
            <a:pathLst>
              <a:path w="147320" h="147319">
                <a:moveTo>
                  <a:pt x="73671" y="0"/>
                </a:moveTo>
                <a:lnTo>
                  <a:pt x="33342" y="11988"/>
                </a:lnTo>
                <a:lnTo>
                  <a:pt x="6616" y="43014"/>
                </a:lnTo>
                <a:lnTo>
                  <a:pt x="0" y="70614"/>
                </a:lnTo>
                <a:lnTo>
                  <a:pt x="1342" y="85793"/>
                </a:lnTo>
                <a:lnTo>
                  <a:pt x="19699" y="123538"/>
                </a:lnTo>
                <a:lnTo>
                  <a:pt x="54161" y="144864"/>
                </a:lnTo>
                <a:lnTo>
                  <a:pt x="68029" y="147272"/>
                </a:lnTo>
                <a:lnTo>
                  <a:pt x="83739" y="146021"/>
                </a:lnTo>
                <a:lnTo>
                  <a:pt x="122369" y="128333"/>
                </a:lnTo>
                <a:lnTo>
                  <a:pt x="144295" y="94899"/>
                </a:lnTo>
                <a:lnTo>
                  <a:pt x="147012" y="81401"/>
                </a:lnTo>
                <a:lnTo>
                  <a:pt x="145856" y="65298"/>
                </a:lnTo>
                <a:lnTo>
                  <a:pt x="128757" y="25976"/>
                </a:lnTo>
                <a:lnTo>
                  <a:pt x="96164" y="3546"/>
                </a:lnTo>
                <a:lnTo>
                  <a:pt x="73671" y="0"/>
                </a:lnTo>
                <a:close/>
              </a:path>
            </a:pathLst>
          </a:custGeom>
          <a:solidFill>
            <a:srgbClr val="E5E3E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5843613" y="2634604"/>
            <a:ext cx="147320" cy="147320"/>
          </a:xfrm>
          <a:custGeom>
            <a:avLst/>
            <a:gdLst/>
            <a:ahLst/>
            <a:cxnLst/>
            <a:rect l="l" t="t" r="r" b="b"/>
            <a:pathLst>
              <a:path w="147320" h="147319">
                <a:moveTo>
                  <a:pt x="81453" y="0"/>
                </a:moveTo>
                <a:lnTo>
                  <a:pt x="37452" y="10523"/>
                </a:lnTo>
                <a:lnTo>
                  <a:pt x="8890" y="38650"/>
                </a:lnTo>
                <a:lnTo>
                  <a:pt x="0" y="73339"/>
                </a:lnTo>
                <a:lnTo>
                  <a:pt x="1422" y="87826"/>
                </a:lnTo>
                <a:lnTo>
                  <a:pt x="20572" y="124434"/>
                </a:lnTo>
                <a:lnTo>
                  <a:pt x="56295" y="145006"/>
                </a:lnTo>
                <a:lnTo>
                  <a:pt x="70608" y="147021"/>
                </a:lnTo>
                <a:lnTo>
                  <a:pt x="85793" y="145679"/>
                </a:lnTo>
                <a:lnTo>
                  <a:pt x="123547" y="127320"/>
                </a:lnTo>
                <a:lnTo>
                  <a:pt x="144881" y="92869"/>
                </a:lnTo>
                <a:lnTo>
                  <a:pt x="147295" y="79012"/>
                </a:lnTo>
                <a:lnTo>
                  <a:pt x="146045" y="63308"/>
                </a:lnTo>
                <a:lnTo>
                  <a:pt x="128365" y="24671"/>
                </a:lnTo>
                <a:lnTo>
                  <a:pt x="94945" y="2723"/>
                </a:lnTo>
                <a:lnTo>
                  <a:pt x="81453" y="0"/>
                </a:lnTo>
                <a:close/>
              </a:path>
            </a:pathLst>
          </a:custGeom>
          <a:solidFill>
            <a:srgbClr val="E5E3E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6299679" y="2634209"/>
            <a:ext cx="147320" cy="147320"/>
          </a:xfrm>
          <a:custGeom>
            <a:avLst/>
            <a:gdLst/>
            <a:ahLst/>
            <a:cxnLst/>
            <a:rect l="l" t="t" r="r" b="b"/>
            <a:pathLst>
              <a:path w="147320" h="147319">
                <a:moveTo>
                  <a:pt x="73671" y="0"/>
                </a:moveTo>
                <a:lnTo>
                  <a:pt x="33342" y="11988"/>
                </a:lnTo>
                <a:lnTo>
                  <a:pt x="6616" y="43014"/>
                </a:lnTo>
                <a:lnTo>
                  <a:pt x="0" y="70614"/>
                </a:lnTo>
                <a:lnTo>
                  <a:pt x="1342" y="85793"/>
                </a:lnTo>
                <a:lnTo>
                  <a:pt x="19699" y="123538"/>
                </a:lnTo>
                <a:lnTo>
                  <a:pt x="54161" y="144864"/>
                </a:lnTo>
                <a:lnTo>
                  <a:pt x="68029" y="147272"/>
                </a:lnTo>
                <a:lnTo>
                  <a:pt x="83725" y="146021"/>
                </a:lnTo>
                <a:lnTo>
                  <a:pt x="122349" y="128333"/>
                </a:lnTo>
                <a:lnTo>
                  <a:pt x="144291" y="94899"/>
                </a:lnTo>
                <a:lnTo>
                  <a:pt x="147012" y="81401"/>
                </a:lnTo>
                <a:lnTo>
                  <a:pt x="145854" y="65298"/>
                </a:lnTo>
                <a:lnTo>
                  <a:pt x="128739" y="25976"/>
                </a:lnTo>
                <a:lnTo>
                  <a:pt x="96145" y="3546"/>
                </a:lnTo>
                <a:lnTo>
                  <a:pt x="73671" y="0"/>
                </a:lnTo>
                <a:close/>
              </a:path>
            </a:pathLst>
          </a:custGeom>
          <a:solidFill>
            <a:srgbClr val="E5E3E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6527989" y="2634420"/>
            <a:ext cx="147320" cy="147320"/>
          </a:xfrm>
          <a:custGeom>
            <a:avLst/>
            <a:gdLst/>
            <a:ahLst/>
            <a:cxnLst/>
            <a:rect l="l" t="t" r="r" b="b"/>
            <a:pathLst>
              <a:path w="147320" h="147319">
                <a:moveTo>
                  <a:pt x="78946" y="0"/>
                </a:moveTo>
                <a:lnTo>
                  <a:pt x="35910" y="10976"/>
                </a:lnTo>
                <a:lnTo>
                  <a:pt x="7851" y="39916"/>
                </a:lnTo>
                <a:lnTo>
                  <a:pt x="0" y="65909"/>
                </a:lnTo>
                <a:lnTo>
                  <a:pt x="1159" y="81998"/>
                </a:lnTo>
                <a:lnTo>
                  <a:pt x="18276" y="121301"/>
                </a:lnTo>
                <a:lnTo>
                  <a:pt x="50888" y="143731"/>
                </a:lnTo>
                <a:lnTo>
                  <a:pt x="73383" y="147277"/>
                </a:lnTo>
                <a:lnTo>
                  <a:pt x="87869" y="145853"/>
                </a:lnTo>
                <a:lnTo>
                  <a:pt x="124463" y="126680"/>
                </a:lnTo>
                <a:lnTo>
                  <a:pt x="145004" y="90935"/>
                </a:lnTo>
                <a:lnTo>
                  <a:pt x="147005" y="76620"/>
                </a:lnTo>
                <a:lnTo>
                  <a:pt x="145661" y="61445"/>
                </a:lnTo>
                <a:lnTo>
                  <a:pt x="127287" y="23707"/>
                </a:lnTo>
                <a:lnTo>
                  <a:pt x="92813" y="2396"/>
                </a:lnTo>
                <a:lnTo>
                  <a:pt x="78946" y="0"/>
                </a:lnTo>
                <a:close/>
              </a:path>
            </a:pathLst>
          </a:custGeom>
          <a:solidFill>
            <a:srgbClr val="E5E3E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6755973" y="2634430"/>
            <a:ext cx="147320" cy="147320"/>
          </a:xfrm>
          <a:custGeom>
            <a:avLst/>
            <a:gdLst/>
            <a:ahLst/>
            <a:cxnLst/>
            <a:rect l="l" t="t" r="r" b="b"/>
            <a:pathLst>
              <a:path w="147320" h="147319">
                <a:moveTo>
                  <a:pt x="79030" y="0"/>
                </a:moveTo>
                <a:lnTo>
                  <a:pt x="35974" y="10955"/>
                </a:lnTo>
                <a:lnTo>
                  <a:pt x="7880" y="39859"/>
                </a:lnTo>
                <a:lnTo>
                  <a:pt x="0" y="65824"/>
                </a:lnTo>
                <a:lnTo>
                  <a:pt x="1157" y="81931"/>
                </a:lnTo>
                <a:lnTo>
                  <a:pt x="18271" y="121266"/>
                </a:lnTo>
                <a:lnTo>
                  <a:pt x="50849" y="143711"/>
                </a:lnTo>
                <a:lnTo>
                  <a:pt x="73337" y="147268"/>
                </a:lnTo>
                <a:lnTo>
                  <a:pt x="87832" y="145845"/>
                </a:lnTo>
                <a:lnTo>
                  <a:pt x="124454" y="126694"/>
                </a:lnTo>
                <a:lnTo>
                  <a:pt x="145030" y="90984"/>
                </a:lnTo>
                <a:lnTo>
                  <a:pt x="147044" y="76682"/>
                </a:lnTo>
                <a:lnTo>
                  <a:pt x="145702" y="61500"/>
                </a:lnTo>
                <a:lnTo>
                  <a:pt x="127345" y="23751"/>
                </a:lnTo>
                <a:lnTo>
                  <a:pt x="92891" y="2415"/>
                </a:lnTo>
                <a:lnTo>
                  <a:pt x="79030" y="0"/>
                </a:lnTo>
                <a:close/>
              </a:path>
            </a:pathLst>
          </a:custGeom>
          <a:solidFill>
            <a:srgbClr val="E5E3E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7211970" y="2634426"/>
            <a:ext cx="147320" cy="147320"/>
          </a:xfrm>
          <a:custGeom>
            <a:avLst/>
            <a:gdLst/>
            <a:ahLst/>
            <a:cxnLst/>
            <a:rect l="l" t="t" r="r" b="b"/>
            <a:pathLst>
              <a:path w="147320" h="147319">
                <a:moveTo>
                  <a:pt x="78981" y="0"/>
                </a:moveTo>
                <a:lnTo>
                  <a:pt x="35934" y="10966"/>
                </a:lnTo>
                <a:lnTo>
                  <a:pt x="7862" y="39890"/>
                </a:lnTo>
                <a:lnTo>
                  <a:pt x="0" y="65871"/>
                </a:lnTo>
                <a:lnTo>
                  <a:pt x="1158" y="81970"/>
                </a:lnTo>
                <a:lnTo>
                  <a:pt x="18273" y="121290"/>
                </a:lnTo>
                <a:lnTo>
                  <a:pt x="50868" y="143725"/>
                </a:lnTo>
                <a:lnTo>
                  <a:pt x="73342" y="147272"/>
                </a:lnTo>
                <a:lnTo>
                  <a:pt x="87839" y="145848"/>
                </a:lnTo>
                <a:lnTo>
                  <a:pt x="124451" y="126688"/>
                </a:lnTo>
                <a:lnTo>
                  <a:pt x="145005" y="90963"/>
                </a:lnTo>
                <a:lnTo>
                  <a:pt x="147013" y="76655"/>
                </a:lnTo>
                <a:lnTo>
                  <a:pt x="145670" y="61477"/>
                </a:lnTo>
                <a:lnTo>
                  <a:pt x="127313" y="23732"/>
                </a:lnTo>
                <a:lnTo>
                  <a:pt x="92850" y="2407"/>
                </a:lnTo>
                <a:lnTo>
                  <a:pt x="78981" y="0"/>
                </a:lnTo>
                <a:close/>
              </a:path>
            </a:pathLst>
          </a:custGeom>
          <a:solidFill>
            <a:srgbClr val="E5E3E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1512269" y="2862593"/>
            <a:ext cx="146685" cy="147320"/>
          </a:xfrm>
          <a:custGeom>
            <a:avLst/>
            <a:gdLst/>
            <a:ahLst/>
            <a:cxnLst/>
            <a:rect l="l" t="t" r="r" b="b"/>
            <a:pathLst>
              <a:path w="146685" h="147319">
                <a:moveTo>
                  <a:pt x="78267" y="0"/>
                </a:moveTo>
                <a:lnTo>
                  <a:pt x="35498" y="11109"/>
                </a:lnTo>
                <a:lnTo>
                  <a:pt x="7640" y="40309"/>
                </a:lnTo>
                <a:lnTo>
                  <a:pt x="0" y="66495"/>
                </a:lnTo>
                <a:lnTo>
                  <a:pt x="1199" y="82448"/>
                </a:lnTo>
                <a:lnTo>
                  <a:pt x="18582" y="121475"/>
                </a:lnTo>
                <a:lnTo>
                  <a:pt x="51559" y="143611"/>
                </a:lnTo>
                <a:lnTo>
                  <a:pt x="73191" y="146893"/>
                </a:lnTo>
                <a:lnTo>
                  <a:pt x="87693" y="145467"/>
                </a:lnTo>
                <a:lnTo>
                  <a:pt x="124283" y="126276"/>
                </a:lnTo>
                <a:lnTo>
                  <a:pt x="144742" y="90496"/>
                </a:lnTo>
                <a:lnTo>
                  <a:pt x="146696" y="76168"/>
                </a:lnTo>
                <a:lnTo>
                  <a:pt x="145341" y="61059"/>
                </a:lnTo>
                <a:lnTo>
                  <a:pt x="126860" y="23462"/>
                </a:lnTo>
                <a:lnTo>
                  <a:pt x="92203" y="2315"/>
                </a:lnTo>
                <a:lnTo>
                  <a:pt x="78267" y="0"/>
                </a:lnTo>
                <a:close/>
              </a:path>
            </a:pathLst>
          </a:custGeom>
          <a:solidFill>
            <a:srgbClr val="E5E3E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3108074" y="2862419"/>
            <a:ext cx="147320" cy="147320"/>
          </a:xfrm>
          <a:custGeom>
            <a:avLst/>
            <a:gdLst/>
            <a:ahLst/>
            <a:cxnLst/>
            <a:rect l="l" t="t" r="r" b="b"/>
            <a:pathLst>
              <a:path w="147320" h="147319">
                <a:moveTo>
                  <a:pt x="79004" y="0"/>
                </a:moveTo>
                <a:lnTo>
                  <a:pt x="35939" y="10960"/>
                </a:lnTo>
                <a:lnTo>
                  <a:pt x="7865" y="39874"/>
                </a:lnTo>
                <a:lnTo>
                  <a:pt x="0" y="65851"/>
                </a:lnTo>
                <a:lnTo>
                  <a:pt x="1156" y="81955"/>
                </a:lnTo>
                <a:lnTo>
                  <a:pt x="18261" y="121275"/>
                </a:lnTo>
                <a:lnTo>
                  <a:pt x="50856" y="143706"/>
                </a:lnTo>
                <a:lnTo>
                  <a:pt x="73378" y="147260"/>
                </a:lnTo>
                <a:lnTo>
                  <a:pt x="87863" y="145837"/>
                </a:lnTo>
                <a:lnTo>
                  <a:pt x="124471" y="126683"/>
                </a:lnTo>
                <a:lnTo>
                  <a:pt x="145040" y="90959"/>
                </a:lnTo>
                <a:lnTo>
                  <a:pt x="147049" y="76647"/>
                </a:lnTo>
                <a:lnTo>
                  <a:pt x="145705" y="61467"/>
                </a:lnTo>
                <a:lnTo>
                  <a:pt x="127329" y="23724"/>
                </a:lnTo>
                <a:lnTo>
                  <a:pt x="92863" y="2405"/>
                </a:lnTo>
                <a:lnTo>
                  <a:pt x="79004" y="0"/>
                </a:lnTo>
                <a:close/>
              </a:path>
            </a:pathLst>
          </a:custGeom>
          <a:solidFill>
            <a:srgbClr val="E5E3E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3792054" y="2862423"/>
            <a:ext cx="147320" cy="147320"/>
          </a:xfrm>
          <a:custGeom>
            <a:avLst/>
            <a:gdLst/>
            <a:ahLst/>
            <a:cxnLst/>
            <a:rect l="l" t="t" r="r" b="b"/>
            <a:pathLst>
              <a:path w="147320" h="147319">
                <a:moveTo>
                  <a:pt x="79023" y="0"/>
                </a:moveTo>
                <a:lnTo>
                  <a:pt x="35971" y="10954"/>
                </a:lnTo>
                <a:lnTo>
                  <a:pt x="7879" y="39858"/>
                </a:lnTo>
                <a:lnTo>
                  <a:pt x="0" y="65829"/>
                </a:lnTo>
                <a:lnTo>
                  <a:pt x="1157" y="81939"/>
                </a:lnTo>
                <a:lnTo>
                  <a:pt x="18276" y="121272"/>
                </a:lnTo>
                <a:lnTo>
                  <a:pt x="50860" y="143705"/>
                </a:lnTo>
                <a:lnTo>
                  <a:pt x="73337" y="147256"/>
                </a:lnTo>
                <a:lnTo>
                  <a:pt x="87834" y="145834"/>
                </a:lnTo>
                <a:lnTo>
                  <a:pt x="124458" y="126689"/>
                </a:lnTo>
                <a:lnTo>
                  <a:pt x="145032" y="90980"/>
                </a:lnTo>
                <a:lnTo>
                  <a:pt x="147045" y="76673"/>
                </a:lnTo>
                <a:lnTo>
                  <a:pt x="145703" y="61490"/>
                </a:lnTo>
                <a:lnTo>
                  <a:pt x="127344" y="23743"/>
                </a:lnTo>
                <a:lnTo>
                  <a:pt x="92886" y="2413"/>
                </a:lnTo>
                <a:lnTo>
                  <a:pt x="79023" y="0"/>
                </a:lnTo>
                <a:close/>
              </a:path>
            </a:pathLst>
          </a:custGeom>
          <a:solidFill>
            <a:srgbClr val="E5E3E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4020074" y="2862419"/>
            <a:ext cx="147320" cy="147320"/>
          </a:xfrm>
          <a:custGeom>
            <a:avLst/>
            <a:gdLst/>
            <a:ahLst/>
            <a:cxnLst/>
            <a:rect l="l" t="t" r="r" b="b"/>
            <a:pathLst>
              <a:path w="147320" h="147319">
                <a:moveTo>
                  <a:pt x="78969" y="0"/>
                </a:moveTo>
                <a:lnTo>
                  <a:pt x="35905" y="10966"/>
                </a:lnTo>
                <a:lnTo>
                  <a:pt x="7850" y="39892"/>
                </a:lnTo>
                <a:lnTo>
                  <a:pt x="0" y="65880"/>
                </a:lnTo>
                <a:lnTo>
                  <a:pt x="1157" y="81982"/>
                </a:lnTo>
                <a:lnTo>
                  <a:pt x="18263" y="121298"/>
                </a:lnTo>
                <a:lnTo>
                  <a:pt x="50864" y="143720"/>
                </a:lnTo>
                <a:lnTo>
                  <a:pt x="73343" y="147260"/>
                </a:lnTo>
                <a:lnTo>
                  <a:pt x="87828" y="145837"/>
                </a:lnTo>
                <a:lnTo>
                  <a:pt x="124437" y="126683"/>
                </a:lnTo>
                <a:lnTo>
                  <a:pt x="145006" y="90959"/>
                </a:lnTo>
                <a:lnTo>
                  <a:pt x="147015" y="76647"/>
                </a:lnTo>
                <a:lnTo>
                  <a:pt x="145670" y="61467"/>
                </a:lnTo>
                <a:lnTo>
                  <a:pt x="127294" y="23724"/>
                </a:lnTo>
                <a:lnTo>
                  <a:pt x="92828" y="2405"/>
                </a:lnTo>
                <a:lnTo>
                  <a:pt x="78969" y="0"/>
                </a:lnTo>
                <a:close/>
              </a:path>
            </a:pathLst>
          </a:custGeom>
          <a:solidFill>
            <a:srgbClr val="E5E3E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4248013" y="2862423"/>
            <a:ext cx="147320" cy="147320"/>
          </a:xfrm>
          <a:custGeom>
            <a:avLst/>
            <a:gdLst/>
            <a:ahLst/>
            <a:cxnLst/>
            <a:rect l="l" t="t" r="r" b="b"/>
            <a:pathLst>
              <a:path w="147320" h="147319">
                <a:moveTo>
                  <a:pt x="79069" y="0"/>
                </a:moveTo>
                <a:lnTo>
                  <a:pt x="35998" y="10947"/>
                </a:lnTo>
                <a:lnTo>
                  <a:pt x="7891" y="39833"/>
                </a:lnTo>
                <a:lnTo>
                  <a:pt x="0" y="65790"/>
                </a:lnTo>
                <a:lnTo>
                  <a:pt x="1155" y="81904"/>
                </a:lnTo>
                <a:lnTo>
                  <a:pt x="18261" y="121241"/>
                </a:lnTo>
                <a:lnTo>
                  <a:pt x="50835" y="143687"/>
                </a:lnTo>
                <a:lnTo>
                  <a:pt x="73384" y="147256"/>
                </a:lnTo>
                <a:lnTo>
                  <a:pt x="87881" y="145834"/>
                </a:lnTo>
                <a:lnTo>
                  <a:pt x="124505" y="126689"/>
                </a:lnTo>
                <a:lnTo>
                  <a:pt x="145079" y="90980"/>
                </a:lnTo>
                <a:lnTo>
                  <a:pt x="147092" y="76673"/>
                </a:lnTo>
                <a:lnTo>
                  <a:pt x="145750" y="61490"/>
                </a:lnTo>
                <a:lnTo>
                  <a:pt x="127390" y="23743"/>
                </a:lnTo>
                <a:lnTo>
                  <a:pt x="92933" y="2413"/>
                </a:lnTo>
                <a:lnTo>
                  <a:pt x="79069" y="0"/>
                </a:lnTo>
                <a:close/>
              </a:path>
            </a:pathLst>
          </a:custGeom>
          <a:solidFill>
            <a:srgbClr val="E5E3E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4476043" y="2862419"/>
            <a:ext cx="147320" cy="147320"/>
          </a:xfrm>
          <a:custGeom>
            <a:avLst/>
            <a:gdLst/>
            <a:ahLst/>
            <a:cxnLst/>
            <a:rect l="l" t="t" r="r" b="b"/>
            <a:pathLst>
              <a:path w="147320" h="147319">
                <a:moveTo>
                  <a:pt x="79000" y="0"/>
                </a:moveTo>
                <a:lnTo>
                  <a:pt x="35937" y="10961"/>
                </a:lnTo>
                <a:lnTo>
                  <a:pt x="7864" y="39876"/>
                </a:lnTo>
                <a:lnTo>
                  <a:pt x="0" y="65855"/>
                </a:lnTo>
                <a:lnTo>
                  <a:pt x="1156" y="81958"/>
                </a:lnTo>
                <a:lnTo>
                  <a:pt x="18262" y="121277"/>
                </a:lnTo>
                <a:lnTo>
                  <a:pt x="50858" y="143707"/>
                </a:lnTo>
                <a:lnTo>
                  <a:pt x="73378" y="147260"/>
                </a:lnTo>
                <a:lnTo>
                  <a:pt x="87852" y="145837"/>
                </a:lnTo>
                <a:lnTo>
                  <a:pt x="124457" y="126683"/>
                </a:lnTo>
                <a:lnTo>
                  <a:pt x="145038" y="90959"/>
                </a:lnTo>
                <a:lnTo>
                  <a:pt x="147050" y="76647"/>
                </a:lnTo>
                <a:lnTo>
                  <a:pt x="145704" y="61467"/>
                </a:lnTo>
                <a:lnTo>
                  <a:pt x="127316" y="23724"/>
                </a:lnTo>
                <a:lnTo>
                  <a:pt x="92850" y="2405"/>
                </a:lnTo>
                <a:lnTo>
                  <a:pt x="79000" y="0"/>
                </a:lnTo>
                <a:close/>
              </a:path>
            </a:pathLst>
          </a:custGeom>
          <a:solidFill>
            <a:srgbClr val="E5E3E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4704064" y="2862425"/>
            <a:ext cx="147320" cy="147320"/>
          </a:xfrm>
          <a:custGeom>
            <a:avLst/>
            <a:gdLst/>
            <a:ahLst/>
            <a:cxnLst/>
            <a:rect l="l" t="t" r="r" b="b"/>
            <a:pathLst>
              <a:path w="147320" h="147319">
                <a:moveTo>
                  <a:pt x="78993" y="0"/>
                </a:moveTo>
                <a:lnTo>
                  <a:pt x="35918" y="10957"/>
                </a:lnTo>
                <a:lnTo>
                  <a:pt x="7857" y="39872"/>
                </a:lnTo>
                <a:lnTo>
                  <a:pt x="0" y="65851"/>
                </a:lnTo>
                <a:lnTo>
                  <a:pt x="1157" y="81962"/>
                </a:lnTo>
                <a:lnTo>
                  <a:pt x="18260" y="121295"/>
                </a:lnTo>
                <a:lnTo>
                  <a:pt x="50847" y="143718"/>
                </a:lnTo>
                <a:lnTo>
                  <a:pt x="73290" y="147255"/>
                </a:lnTo>
                <a:lnTo>
                  <a:pt x="87786" y="145833"/>
                </a:lnTo>
                <a:lnTo>
                  <a:pt x="124414" y="126691"/>
                </a:lnTo>
                <a:lnTo>
                  <a:pt x="144995" y="90987"/>
                </a:lnTo>
                <a:lnTo>
                  <a:pt x="147010" y="76682"/>
                </a:lnTo>
                <a:lnTo>
                  <a:pt x="145668" y="61498"/>
                </a:lnTo>
                <a:lnTo>
                  <a:pt x="127309" y="23749"/>
                </a:lnTo>
                <a:lnTo>
                  <a:pt x="92854" y="2416"/>
                </a:lnTo>
                <a:lnTo>
                  <a:pt x="78993" y="0"/>
                </a:lnTo>
                <a:close/>
              </a:path>
            </a:pathLst>
          </a:custGeom>
          <a:solidFill>
            <a:srgbClr val="E5E3E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4932037" y="2862419"/>
            <a:ext cx="147320" cy="147320"/>
          </a:xfrm>
          <a:custGeom>
            <a:avLst/>
            <a:gdLst/>
            <a:ahLst/>
            <a:cxnLst/>
            <a:rect l="l" t="t" r="r" b="b"/>
            <a:pathLst>
              <a:path w="147320" h="147319">
                <a:moveTo>
                  <a:pt x="78975" y="0"/>
                </a:moveTo>
                <a:lnTo>
                  <a:pt x="35908" y="10965"/>
                </a:lnTo>
                <a:lnTo>
                  <a:pt x="7852" y="39889"/>
                </a:lnTo>
                <a:lnTo>
                  <a:pt x="0" y="65875"/>
                </a:lnTo>
                <a:lnTo>
                  <a:pt x="1157" y="81978"/>
                </a:lnTo>
                <a:lnTo>
                  <a:pt x="18261" y="121296"/>
                </a:lnTo>
                <a:lnTo>
                  <a:pt x="50861" y="143719"/>
                </a:lnTo>
                <a:lnTo>
                  <a:pt x="73343" y="147260"/>
                </a:lnTo>
                <a:lnTo>
                  <a:pt x="87842" y="145837"/>
                </a:lnTo>
                <a:lnTo>
                  <a:pt x="124456" y="126683"/>
                </a:lnTo>
                <a:lnTo>
                  <a:pt x="145008" y="90959"/>
                </a:lnTo>
                <a:lnTo>
                  <a:pt x="147014" y="76647"/>
                </a:lnTo>
                <a:lnTo>
                  <a:pt x="145672" y="61467"/>
                </a:lnTo>
                <a:lnTo>
                  <a:pt x="127312" y="23724"/>
                </a:lnTo>
                <a:lnTo>
                  <a:pt x="92845" y="2405"/>
                </a:lnTo>
                <a:lnTo>
                  <a:pt x="78975" y="0"/>
                </a:lnTo>
                <a:close/>
              </a:path>
            </a:pathLst>
          </a:custGeom>
          <a:solidFill>
            <a:srgbClr val="E5E3E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5160025" y="2862419"/>
            <a:ext cx="147320" cy="147320"/>
          </a:xfrm>
          <a:custGeom>
            <a:avLst/>
            <a:gdLst/>
            <a:ahLst/>
            <a:cxnLst/>
            <a:rect l="l" t="t" r="r" b="b"/>
            <a:pathLst>
              <a:path w="147320" h="147319">
                <a:moveTo>
                  <a:pt x="79000" y="0"/>
                </a:moveTo>
                <a:lnTo>
                  <a:pt x="35937" y="10961"/>
                </a:lnTo>
                <a:lnTo>
                  <a:pt x="7864" y="39876"/>
                </a:lnTo>
                <a:lnTo>
                  <a:pt x="0" y="65855"/>
                </a:lnTo>
                <a:lnTo>
                  <a:pt x="1156" y="81958"/>
                </a:lnTo>
                <a:lnTo>
                  <a:pt x="18262" y="121277"/>
                </a:lnTo>
                <a:lnTo>
                  <a:pt x="50858" y="143707"/>
                </a:lnTo>
                <a:lnTo>
                  <a:pt x="73378" y="147260"/>
                </a:lnTo>
                <a:lnTo>
                  <a:pt x="87852" y="145837"/>
                </a:lnTo>
                <a:lnTo>
                  <a:pt x="124457" y="126683"/>
                </a:lnTo>
                <a:lnTo>
                  <a:pt x="145038" y="90959"/>
                </a:lnTo>
                <a:lnTo>
                  <a:pt x="147050" y="76647"/>
                </a:lnTo>
                <a:lnTo>
                  <a:pt x="145704" y="61467"/>
                </a:lnTo>
                <a:lnTo>
                  <a:pt x="127316" y="23724"/>
                </a:lnTo>
                <a:lnTo>
                  <a:pt x="92850" y="2405"/>
                </a:lnTo>
                <a:lnTo>
                  <a:pt x="79000" y="0"/>
                </a:lnTo>
                <a:close/>
              </a:path>
            </a:pathLst>
          </a:custGeom>
          <a:solidFill>
            <a:srgbClr val="E5E3E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5388055" y="2862429"/>
            <a:ext cx="147320" cy="147320"/>
          </a:xfrm>
          <a:custGeom>
            <a:avLst/>
            <a:gdLst/>
            <a:ahLst/>
            <a:cxnLst/>
            <a:rect l="l" t="t" r="r" b="b"/>
            <a:pathLst>
              <a:path w="147320" h="147319">
                <a:moveTo>
                  <a:pt x="79042" y="0"/>
                </a:moveTo>
                <a:lnTo>
                  <a:pt x="35942" y="10946"/>
                </a:lnTo>
                <a:lnTo>
                  <a:pt x="7868" y="39840"/>
                </a:lnTo>
                <a:lnTo>
                  <a:pt x="0" y="65804"/>
                </a:lnTo>
                <a:lnTo>
                  <a:pt x="1154" y="81924"/>
                </a:lnTo>
                <a:lnTo>
                  <a:pt x="18246" y="121271"/>
                </a:lnTo>
                <a:lnTo>
                  <a:pt x="50815" y="143705"/>
                </a:lnTo>
                <a:lnTo>
                  <a:pt x="73286" y="147251"/>
                </a:lnTo>
                <a:lnTo>
                  <a:pt x="87780" y="145829"/>
                </a:lnTo>
                <a:lnTo>
                  <a:pt x="124417" y="126697"/>
                </a:lnTo>
                <a:lnTo>
                  <a:pt x="145020" y="91008"/>
                </a:lnTo>
                <a:lnTo>
                  <a:pt x="147043" y="76708"/>
                </a:lnTo>
                <a:lnTo>
                  <a:pt x="145701" y="61522"/>
                </a:lnTo>
                <a:lnTo>
                  <a:pt x="127342" y="23769"/>
                </a:lnTo>
                <a:lnTo>
                  <a:pt x="92896" y="2424"/>
                </a:lnTo>
                <a:lnTo>
                  <a:pt x="79042" y="0"/>
                </a:lnTo>
                <a:close/>
              </a:path>
            </a:pathLst>
          </a:custGeom>
          <a:solidFill>
            <a:srgbClr val="E5E3E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5616020" y="2862419"/>
            <a:ext cx="147320" cy="147320"/>
          </a:xfrm>
          <a:custGeom>
            <a:avLst/>
            <a:gdLst/>
            <a:ahLst/>
            <a:cxnLst/>
            <a:rect l="l" t="t" r="r" b="b"/>
            <a:pathLst>
              <a:path w="147320" h="147319">
                <a:moveTo>
                  <a:pt x="78975" y="0"/>
                </a:moveTo>
                <a:lnTo>
                  <a:pt x="35908" y="10965"/>
                </a:lnTo>
                <a:lnTo>
                  <a:pt x="7852" y="39889"/>
                </a:lnTo>
                <a:lnTo>
                  <a:pt x="0" y="65875"/>
                </a:lnTo>
                <a:lnTo>
                  <a:pt x="1157" y="81978"/>
                </a:lnTo>
                <a:lnTo>
                  <a:pt x="18261" y="121296"/>
                </a:lnTo>
                <a:lnTo>
                  <a:pt x="50861" y="143719"/>
                </a:lnTo>
                <a:lnTo>
                  <a:pt x="73343" y="147260"/>
                </a:lnTo>
                <a:lnTo>
                  <a:pt x="87842" y="145837"/>
                </a:lnTo>
                <a:lnTo>
                  <a:pt x="124456" y="126683"/>
                </a:lnTo>
                <a:lnTo>
                  <a:pt x="145008" y="90959"/>
                </a:lnTo>
                <a:lnTo>
                  <a:pt x="147014" y="76647"/>
                </a:lnTo>
                <a:lnTo>
                  <a:pt x="145672" y="61467"/>
                </a:lnTo>
                <a:lnTo>
                  <a:pt x="127312" y="23724"/>
                </a:lnTo>
                <a:lnTo>
                  <a:pt x="92845" y="2405"/>
                </a:lnTo>
                <a:lnTo>
                  <a:pt x="78975" y="0"/>
                </a:lnTo>
                <a:close/>
              </a:path>
            </a:pathLst>
          </a:custGeom>
          <a:solidFill>
            <a:srgbClr val="E5E3E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5844012" y="2862419"/>
            <a:ext cx="147320" cy="147320"/>
          </a:xfrm>
          <a:custGeom>
            <a:avLst/>
            <a:gdLst/>
            <a:ahLst/>
            <a:cxnLst/>
            <a:rect l="l" t="t" r="r" b="b"/>
            <a:pathLst>
              <a:path w="147320" h="147319">
                <a:moveTo>
                  <a:pt x="79004" y="0"/>
                </a:moveTo>
                <a:lnTo>
                  <a:pt x="35939" y="10960"/>
                </a:lnTo>
                <a:lnTo>
                  <a:pt x="7865" y="39874"/>
                </a:lnTo>
                <a:lnTo>
                  <a:pt x="0" y="65851"/>
                </a:lnTo>
                <a:lnTo>
                  <a:pt x="1156" y="81955"/>
                </a:lnTo>
                <a:lnTo>
                  <a:pt x="18261" y="121275"/>
                </a:lnTo>
                <a:lnTo>
                  <a:pt x="50856" y="143706"/>
                </a:lnTo>
                <a:lnTo>
                  <a:pt x="73378" y="147260"/>
                </a:lnTo>
                <a:lnTo>
                  <a:pt x="87863" y="145837"/>
                </a:lnTo>
                <a:lnTo>
                  <a:pt x="124471" y="126683"/>
                </a:lnTo>
                <a:lnTo>
                  <a:pt x="145040" y="90959"/>
                </a:lnTo>
                <a:lnTo>
                  <a:pt x="147049" y="76647"/>
                </a:lnTo>
                <a:lnTo>
                  <a:pt x="145705" y="61467"/>
                </a:lnTo>
                <a:lnTo>
                  <a:pt x="127329" y="23724"/>
                </a:lnTo>
                <a:lnTo>
                  <a:pt x="92863" y="2405"/>
                </a:lnTo>
                <a:lnTo>
                  <a:pt x="79004" y="0"/>
                </a:lnTo>
                <a:close/>
              </a:path>
            </a:pathLst>
          </a:custGeom>
          <a:solidFill>
            <a:srgbClr val="E5E3E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6071987" y="2862425"/>
            <a:ext cx="147320" cy="147320"/>
          </a:xfrm>
          <a:custGeom>
            <a:avLst/>
            <a:gdLst/>
            <a:ahLst/>
            <a:cxnLst/>
            <a:rect l="l" t="t" r="r" b="b"/>
            <a:pathLst>
              <a:path w="147320" h="147319">
                <a:moveTo>
                  <a:pt x="79039" y="0"/>
                </a:moveTo>
                <a:lnTo>
                  <a:pt x="35962" y="10950"/>
                </a:lnTo>
                <a:lnTo>
                  <a:pt x="7876" y="39847"/>
                </a:lnTo>
                <a:lnTo>
                  <a:pt x="0" y="65813"/>
                </a:lnTo>
                <a:lnTo>
                  <a:pt x="1156" y="81927"/>
                </a:lnTo>
                <a:lnTo>
                  <a:pt x="18258" y="121264"/>
                </a:lnTo>
                <a:lnTo>
                  <a:pt x="50836" y="143701"/>
                </a:lnTo>
                <a:lnTo>
                  <a:pt x="73336" y="147255"/>
                </a:lnTo>
                <a:lnTo>
                  <a:pt x="87832" y="145833"/>
                </a:lnTo>
                <a:lnTo>
                  <a:pt x="124460" y="126691"/>
                </a:lnTo>
                <a:lnTo>
                  <a:pt x="145041" y="90987"/>
                </a:lnTo>
                <a:lnTo>
                  <a:pt x="147057" y="76682"/>
                </a:lnTo>
                <a:lnTo>
                  <a:pt x="145714" y="61498"/>
                </a:lnTo>
                <a:lnTo>
                  <a:pt x="127355" y="23749"/>
                </a:lnTo>
                <a:lnTo>
                  <a:pt x="92900" y="2416"/>
                </a:lnTo>
                <a:lnTo>
                  <a:pt x="79039" y="0"/>
                </a:lnTo>
                <a:close/>
              </a:path>
            </a:pathLst>
          </a:custGeom>
          <a:solidFill>
            <a:srgbClr val="E5E3E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" name="object 61"/>
          <p:cNvSpPr/>
          <p:nvPr/>
        </p:nvSpPr>
        <p:spPr>
          <a:xfrm>
            <a:off x="6071988" y="2634431"/>
            <a:ext cx="147320" cy="147320"/>
          </a:xfrm>
          <a:custGeom>
            <a:avLst/>
            <a:gdLst/>
            <a:ahLst/>
            <a:cxnLst/>
            <a:rect l="l" t="t" r="r" b="b"/>
            <a:pathLst>
              <a:path w="147320" h="147319">
                <a:moveTo>
                  <a:pt x="79046" y="0"/>
                </a:moveTo>
                <a:lnTo>
                  <a:pt x="35966" y="10952"/>
                </a:lnTo>
                <a:lnTo>
                  <a:pt x="7877" y="39848"/>
                </a:lnTo>
                <a:lnTo>
                  <a:pt x="0" y="65808"/>
                </a:lnTo>
                <a:lnTo>
                  <a:pt x="1155" y="81918"/>
                </a:lnTo>
                <a:lnTo>
                  <a:pt x="18254" y="121259"/>
                </a:lnTo>
                <a:lnTo>
                  <a:pt x="50825" y="143707"/>
                </a:lnTo>
                <a:lnTo>
                  <a:pt x="73336" y="147267"/>
                </a:lnTo>
                <a:lnTo>
                  <a:pt x="87831" y="145844"/>
                </a:lnTo>
                <a:lnTo>
                  <a:pt x="124456" y="126696"/>
                </a:lnTo>
                <a:lnTo>
                  <a:pt x="145038" y="90991"/>
                </a:lnTo>
                <a:lnTo>
                  <a:pt x="147056" y="76691"/>
                </a:lnTo>
                <a:lnTo>
                  <a:pt x="145714" y="61508"/>
                </a:lnTo>
                <a:lnTo>
                  <a:pt x="127357" y="23758"/>
                </a:lnTo>
                <a:lnTo>
                  <a:pt x="92906" y="2418"/>
                </a:lnTo>
                <a:lnTo>
                  <a:pt x="79046" y="0"/>
                </a:lnTo>
                <a:close/>
              </a:path>
            </a:pathLst>
          </a:custGeom>
          <a:solidFill>
            <a:srgbClr val="E5E3E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" name="object 62"/>
          <p:cNvSpPr/>
          <p:nvPr/>
        </p:nvSpPr>
        <p:spPr>
          <a:xfrm>
            <a:off x="6300006" y="2862419"/>
            <a:ext cx="147320" cy="147320"/>
          </a:xfrm>
          <a:custGeom>
            <a:avLst/>
            <a:gdLst/>
            <a:ahLst/>
            <a:cxnLst/>
            <a:rect l="l" t="t" r="r" b="b"/>
            <a:pathLst>
              <a:path w="147320" h="147319">
                <a:moveTo>
                  <a:pt x="78969" y="0"/>
                </a:moveTo>
                <a:lnTo>
                  <a:pt x="35905" y="10966"/>
                </a:lnTo>
                <a:lnTo>
                  <a:pt x="7850" y="39892"/>
                </a:lnTo>
                <a:lnTo>
                  <a:pt x="0" y="65880"/>
                </a:lnTo>
                <a:lnTo>
                  <a:pt x="1157" y="81982"/>
                </a:lnTo>
                <a:lnTo>
                  <a:pt x="18263" y="121298"/>
                </a:lnTo>
                <a:lnTo>
                  <a:pt x="50864" y="143720"/>
                </a:lnTo>
                <a:lnTo>
                  <a:pt x="73343" y="147260"/>
                </a:lnTo>
                <a:lnTo>
                  <a:pt x="87828" y="145837"/>
                </a:lnTo>
                <a:lnTo>
                  <a:pt x="124437" y="126683"/>
                </a:lnTo>
                <a:lnTo>
                  <a:pt x="145006" y="90959"/>
                </a:lnTo>
                <a:lnTo>
                  <a:pt x="147015" y="76647"/>
                </a:lnTo>
                <a:lnTo>
                  <a:pt x="145670" y="61467"/>
                </a:lnTo>
                <a:lnTo>
                  <a:pt x="127294" y="23724"/>
                </a:lnTo>
                <a:lnTo>
                  <a:pt x="92828" y="2405"/>
                </a:lnTo>
                <a:lnTo>
                  <a:pt x="78969" y="0"/>
                </a:lnTo>
                <a:close/>
              </a:path>
            </a:pathLst>
          </a:custGeom>
          <a:solidFill>
            <a:srgbClr val="E5E3E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" name="object 63"/>
          <p:cNvSpPr/>
          <p:nvPr/>
        </p:nvSpPr>
        <p:spPr>
          <a:xfrm>
            <a:off x="6527989" y="2862414"/>
            <a:ext cx="147320" cy="147320"/>
          </a:xfrm>
          <a:custGeom>
            <a:avLst/>
            <a:gdLst/>
            <a:ahLst/>
            <a:cxnLst/>
            <a:rect l="l" t="t" r="r" b="b"/>
            <a:pathLst>
              <a:path w="147320" h="147319">
                <a:moveTo>
                  <a:pt x="78939" y="0"/>
                </a:moveTo>
                <a:lnTo>
                  <a:pt x="35907" y="10975"/>
                </a:lnTo>
                <a:lnTo>
                  <a:pt x="7850" y="39915"/>
                </a:lnTo>
                <a:lnTo>
                  <a:pt x="0" y="65914"/>
                </a:lnTo>
                <a:lnTo>
                  <a:pt x="1159" y="82006"/>
                </a:lnTo>
                <a:lnTo>
                  <a:pt x="18281" y="121307"/>
                </a:lnTo>
                <a:lnTo>
                  <a:pt x="50899" y="143724"/>
                </a:lnTo>
                <a:lnTo>
                  <a:pt x="73384" y="147265"/>
                </a:lnTo>
                <a:lnTo>
                  <a:pt x="87871" y="145841"/>
                </a:lnTo>
                <a:lnTo>
                  <a:pt x="124467" y="126676"/>
                </a:lnTo>
                <a:lnTo>
                  <a:pt x="145006" y="90931"/>
                </a:lnTo>
                <a:lnTo>
                  <a:pt x="147006" y="76612"/>
                </a:lnTo>
                <a:lnTo>
                  <a:pt x="145662" y="61435"/>
                </a:lnTo>
                <a:lnTo>
                  <a:pt x="127285" y="23698"/>
                </a:lnTo>
                <a:lnTo>
                  <a:pt x="92807" y="2394"/>
                </a:lnTo>
                <a:lnTo>
                  <a:pt x="78939" y="0"/>
                </a:lnTo>
                <a:close/>
              </a:path>
            </a:pathLst>
          </a:custGeom>
          <a:solidFill>
            <a:srgbClr val="E5E3E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" name="object 64"/>
          <p:cNvSpPr/>
          <p:nvPr/>
        </p:nvSpPr>
        <p:spPr>
          <a:xfrm>
            <a:off x="6755972" y="2862423"/>
            <a:ext cx="147320" cy="147320"/>
          </a:xfrm>
          <a:custGeom>
            <a:avLst/>
            <a:gdLst/>
            <a:ahLst/>
            <a:cxnLst/>
            <a:rect l="l" t="t" r="r" b="b"/>
            <a:pathLst>
              <a:path w="147320" h="147319">
                <a:moveTo>
                  <a:pt x="79023" y="0"/>
                </a:moveTo>
                <a:lnTo>
                  <a:pt x="35971" y="10954"/>
                </a:lnTo>
                <a:lnTo>
                  <a:pt x="7879" y="39858"/>
                </a:lnTo>
                <a:lnTo>
                  <a:pt x="0" y="65829"/>
                </a:lnTo>
                <a:lnTo>
                  <a:pt x="1157" y="81939"/>
                </a:lnTo>
                <a:lnTo>
                  <a:pt x="18276" y="121272"/>
                </a:lnTo>
                <a:lnTo>
                  <a:pt x="50860" y="143705"/>
                </a:lnTo>
                <a:lnTo>
                  <a:pt x="73337" y="147256"/>
                </a:lnTo>
                <a:lnTo>
                  <a:pt x="87834" y="145834"/>
                </a:lnTo>
                <a:lnTo>
                  <a:pt x="124458" y="126689"/>
                </a:lnTo>
                <a:lnTo>
                  <a:pt x="145032" y="90980"/>
                </a:lnTo>
                <a:lnTo>
                  <a:pt x="147045" y="76673"/>
                </a:lnTo>
                <a:lnTo>
                  <a:pt x="145703" y="61490"/>
                </a:lnTo>
                <a:lnTo>
                  <a:pt x="127344" y="23743"/>
                </a:lnTo>
                <a:lnTo>
                  <a:pt x="92886" y="2413"/>
                </a:lnTo>
                <a:lnTo>
                  <a:pt x="79023" y="0"/>
                </a:lnTo>
                <a:close/>
              </a:path>
            </a:pathLst>
          </a:custGeom>
          <a:solidFill>
            <a:srgbClr val="E5E3E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" name="object 65"/>
          <p:cNvSpPr/>
          <p:nvPr/>
        </p:nvSpPr>
        <p:spPr>
          <a:xfrm>
            <a:off x="6983949" y="2862414"/>
            <a:ext cx="147320" cy="147320"/>
          </a:xfrm>
          <a:custGeom>
            <a:avLst/>
            <a:gdLst/>
            <a:ahLst/>
            <a:cxnLst/>
            <a:rect l="l" t="t" r="r" b="b"/>
            <a:pathLst>
              <a:path w="147320" h="147319">
                <a:moveTo>
                  <a:pt x="78939" y="0"/>
                </a:moveTo>
                <a:lnTo>
                  <a:pt x="35907" y="10975"/>
                </a:lnTo>
                <a:lnTo>
                  <a:pt x="7850" y="39915"/>
                </a:lnTo>
                <a:lnTo>
                  <a:pt x="0" y="65914"/>
                </a:lnTo>
                <a:lnTo>
                  <a:pt x="1159" y="82006"/>
                </a:lnTo>
                <a:lnTo>
                  <a:pt x="18281" y="121307"/>
                </a:lnTo>
                <a:lnTo>
                  <a:pt x="50899" y="143724"/>
                </a:lnTo>
                <a:lnTo>
                  <a:pt x="73384" y="147265"/>
                </a:lnTo>
                <a:lnTo>
                  <a:pt x="87871" y="145841"/>
                </a:lnTo>
                <a:lnTo>
                  <a:pt x="124467" y="126676"/>
                </a:lnTo>
                <a:lnTo>
                  <a:pt x="145006" y="90931"/>
                </a:lnTo>
                <a:lnTo>
                  <a:pt x="147006" y="76612"/>
                </a:lnTo>
                <a:lnTo>
                  <a:pt x="145662" y="61435"/>
                </a:lnTo>
                <a:lnTo>
                  <a:pt x="127285" y="23698"/>
                </a:lnTo>
                <a:lnTo>
                  <a:pt x="92807" y="2394"/>
                </a:lnTo>
                <a:lnTo>
                  <a:pt x="78939" y="0"/>
                </a:lnTo>
                <a:close/>
              </a:path>
            </a:pathLst>
          </a:custGeom>
          <a:solidFill>
            <a:srgbClr val="E5E3E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" name="object 66"/>
          <p:cNvSpPr/>
          <p:nvPr/>
        </p:nvSpPr>
        <p:spPr>
          <a:xfrm>
            <a:off x="7211970" y="2862419"/>
            <a:ext cx="147320" cy="147320"/>
          </a:xfrm>
          <a:custGeom>
            <a:avLst/>
            <a:gdLst/>
            <a:ahLst/>
            <a:cxnLst/>
            <a:rect l="l" t="t" r="r" b="b"/>
            <a:pathLst>
              <a:path w="147320" h="147319">
                <a:moveTo>
                  <a:pt x="78975" y="0"/>
                </a:moveTo>
                <a:lnTo>
                  <a:pt x="35930" y="10965"/>
                </a:lnTo>
                <a:lnTo>
                  <a:pt x="7861" y="39889"/>
                </a:lnTo>
                <a:lnTo>
                  <a:pt x="0" y="65875"/>
                </a:lnTo>
                <a:lnTo>
                  <a:pt x="1158" y="81978"/>
                </a:lnTo>
                <a:lnTo>
                  <a:pt x="18278" y="121296"/>
                </a:lnTo>
                <a:lnTo>
                  <a:pt x="50879" y="143719"/>
                </a:lnTo>
                <a:lnTo>
                  <a:pt x="73342" y="147260"/>
                </a:lnTo>
                <a:lnTo>
                  <a:pt x="87841" y="145837"/>
                </a:lnTo>
                <a:lnTo>
                  <a:pt x="124455" y="126683"/>
                </a:lnTo>
                <a:lnTo>
                  <a:pt x="145007" y="90959"/>
                </a:lnTo>
                <a:lnTo>
                  <a:pt x="147014" y="76647"/>
                </a:lnTo>
                <a:lnTo>
                  <a:pt x="145671" y="61467"/>
                </a:lnTo>
                <a:lnTo>
                  <a:pt x="127311" y="23724"/>
                </a:lnTo>
                <a:lnTo>
                  <a:pt x="92845" y="2405"/>
                </a:lnTo>
                <a:lnTo>
                  <a:pt x="78975" y="0"/>
                </a:lnTo>
                <a:close/>
              </a:path>
            </a:pathLst>
          </a:custGeom>
          <a:solidFill>
            <a:srgbClr val="E5E3E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" name="object 67"/>
          <p:cNvSpPr/>
          <p:nvPr/>
        </p:nvSpPr>
        <p:spPr>
          <a:xfrm>
            <a:off x="7439949" y="2862419"/>
            <a:ext cx="147320" cy="147320"/>
          </a:xfrm>
          <a:custGeom>
            <a:avLst/>
            <a:gdLst/>
            <a:ahLst/>
            <a:cxnLst/>
            <a:rect l="l" t="t" r="r" b="b"/>
            <a:pathLst>
              <a:path w="147320" h="147319">
                <a:moveTo>
                  <a:pt x="79011" y="0"/>
                </a:moveTo>
                <a:lnTo>
                  <a:pt x="35948" y="10959"/>
                </a:lnTo>
                <a:lnTo>
                  <a:pt x="7869" y="39870"/>
                </a:lnTo>
                <a:lnTo>
                  <a:pt x="0" y="65845"/>
                </a:lnTo>
                <a:lnTo>
                  <a:pt x="1156" y="81949"/>
                </a:lnTo>
                <a:lnTo>
                  <a:pt x="18262" y="121269"/>
                </a:lnTo>
                <a:lnTo>
                  <a:pt x="50855" y="143703"/>
                </a:lnTo>
                <a:lnTo>
                  <a:pt x="73390" y="147260"/>
                </a:lnTo>
                <a:lnTo>
                  <a:pt x="87864" y="145837"/>
                </a:lnTo>
                <a:lnTo>
                  <a:pt x="124469" y="126683"/>
                </a:lnTo>
                <a:lnTo>
                  <a:pt x="145050" y="90959"/>
                </a:lnTo>
                <a:lnTo>
                  <a:pt x="147061" y="76647"/>
                </a:lnTo>
                <a:lnTo>
                  <a:pt x="145715" y="61467"/>
                </a:lnTo>
                <a:lnTo>
                  <a:pt x="127327" y="23724"/>
                </a:lnTo>
                <a:lnTo>
                  <a:pt x="92862" y="2405"/>
                </a:lnTo>
                <a:lnTo>
                  <a:pt x="79011" y="0"/>
                </a:lnTo>
                <a:close/>
              </a:path>
            </a:pathLst>
          </a:custGeom>
          <a:solidFill>
            <a:srgbClr val="E5E3E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" name="object 68"/>
          <p:cNvSpPr/>
          <p:nvPr/>
        </p:nvSpPr>
        <p:spPr>
          <a:xfrm>
            <a:off x="7668035" y="2862593"/>
            <a:ext cx="147320" cy="147320"/>
          </a:xfrm>
          <a:custGeom>
            <a:avLst/>
            <a:gdLst/>
            <a:ahLst/>
            <a:cxnLst/>
            <a:rect l="l" t="t" r="r" b="b"/>
            <a:pathLst>
              <a:path w="147320" h="147319">
                <a:moveTo>
                  <a:pt x="78314" y="0"/>
                </a:moveTo>
                <a:lnTo>
                  <a:pt x="35543" y="11102"/>
                </a:lnTo>
                <a:lnTo>
                  <a:pt x="7659" y="40284"/>
                </a:lnTo>
                <a:lnTo>
                  <a:pt x="0" y="66456"/>
                </a:lnTo>
                <a:lnTo>
                  <a:pt x="1198" y="82412"/>
                </a:lnTo>
                <a:lnTo>
                  <a:pt x="18580" y="121444"/>
                </a:lnTo>
                <a:lnTo>
                  <a:pt x="51547" y="143594"/>
                </a:lnTo>
                <a:lnTo>
                  <a:pt x="73238" y="146893"/>
                </a:lnTo>
                <a:lnTo>
                  <a:pt x="87739" y="145467"/>
                </a:lnTo>
                <a:lnTo>
                  <a:pt x="124330" y="126276"/>
                </a:lnTo>
                <a:lnTo>
                  <a:pt x="144789" y="90496"/>
                </a:lnTo>
                <a:lnTo>
                  <a:pt x="146743" y="76168"/>
                </a:lnTo>
                <a:lnTo>
                  <a:pt x="145388" y="61059"/>
                </a:lnTo>
                <a:lnTo>
                  <a:pt x="126907" y="23462"/>
                </a:lnTo>
                <a:lnTo>
                  <a:pt x="92250" y="2315"/>
                </a:lnTo>
                <a:lnTo>
                  <a:pt x="78314" y="0"/>
                </a:lnTo>
                <a:close/>
              </a:path>
            </a:pathLst>
          </a:custGeom>
          <a:solidFill>
            <a:srgbClr val="E5E3E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" name="object 69"/>
          <p:cNvSpPr/>
          <p:nvPr/>
        </p:nvSpPr>
        <p:spPr>
          <a:xfrm>
            <a:off x="7895956" y="2862419"/>
            <a:ext cx="147320" cy="147320"/>
          </a:xfrm>
          <a:custGeom>
            <a:avLst/>
            <a:gdLst/>
            <a:ahLst/>
            <a:cxnLst/>
            <a:rect l="l" t="t" r="r" b="b"/>
            <a:pathLst>
              <a:path w="147320" h="147319">
                <a:moveTo>
                  <a:pt x="78969" y="0"/>
                </a:moveTo>
                <a:lnTo>
                  <a:pt x="35905" y="10966"/>
                </a:lnTo>
                <a:lnTo>
                  <a:pt x="7850" y="39892"/>
                </a:lnTo>
                <a:lnTo>
                  <a:pt x="0" y="65880"/>
                </a:lnTo>
                <a:lnTo>
                  <a:pt x="1157" y="81982"/>
                </a:lnTo>
                <a:lnTo>
                  <a:pt x="18263" y="121298"/>
                </a:lnTo>
                <a:lnTo>
                  <a:pt x="50864" y="143720"/>
                </a:lnTo>
                <a:lnTo>
                  <a:pt x="73343" y="147260"/>
                </a:lnTo>
                <a:lnTo>
                  <a:pt x="87828" y="145837"/>
                </a:lnTo>
                <a:lnTo>
                  <a:pt x="124437" y="126683"/>
                </a:lnTo>
                <a:lnTo>
                  <a:pt x="145006" y="90959"/>
                </a:lnTo>
                <a:lnTo>
                  <a:pt x="147015" y="76647"/>
                </a:lnTo>
                <a:lnTo>
                  <a:pt x="145670" y="61467"/>
                </a:lnTo>
                <a:lnTo>
                  <a:pt x="127294" y="23724"/>
                </a:lnTo>
                <a:lnTo>
                  <a:pt x="92828" y="2405"/>
                </a:lnTo>
                <a:lnTo>
                  <a:pt x="78969" y="0"/>
                </a:lnTo>
                <a:close/>
              </a:path>
            </a:pathLst>
          </a:custGeom>
          <a:solidFill>
            <a:srgbClr val="E5E3E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" name="object 70"/>
          <p:cNvSpPr/>
          <p:nvPr/>
        </p:nvSpPr>
        <p:spPr>
          <a:xfrm>
            <a:off x="8123895" y="2862423"/>
            <a:ext cx="147320" cy="147320"/>
          </a:xfrm>
          <a:custGeom>
            <a:avLst/>
            <a:gdLst/>
            <a:ahLst/>
            <a:cxnLst/>
            <a:rect l="l" t="t" r="r" b="b"/>
            <a:pathLst>
              <a:path w="147320" h="147319">
                <a:moveTo>
                  <a:pt x="79069" y="0"/>
                </a:moveTo>
                <a:lnTo>
                  <a:pt x="35998" y="10947"/>
                </a:lnTo>
                <a:lnTo>
                  <a:pt x="7891" y="39833"/>
                </a:lnTo>
                <a:lnTo>
                  <a:pt x="0" y="65790"/>
                </a:lnTo>
                <a:lnTo>
                  <a:pt x="1155" y="81904"/>
                </a:lnTo>
                <a:lnTo>
                  <a:pt x="18261" y="121241"/>
                </a:lnTo>
                <a:lnTo>
                  <a:pt x="50835" y="143687"/>
                </a:lnTo>
                <a:lnTo>
                  <a:pt x="73384" y="147256"/>
                </a:lnTo>
                <a:lnTo>
                  <a:pt x="87881" y="145834"/>
                </a:lnTo>
                <a:lnTo>
                  <a:pt x="124505" y="126689"/>
                </a:lnTo>
                <a:lnTo>
                  <a:pt x="145079" y="90980"/>
                </a:lnTo>
                <a:lnTo>
                  <a:pt x="147092" y="76673"/>
                </a:lnTo>
                <a:lnTo>
                  <a:pt x="145750" y="61490"/>
                </a:lnTo>
                <a:lnTo>
                  <a:pt x="127390" y="23743"/>
                </a:lnTo>
                <a:lnTo>
                  <a:pt x="92933" y="2413"/>
                </a:lnTo>
                <a:lnTo>
                  <a:pt x="79069" y="0"/>
                </a:lnTo>
                <a:close/>
              </a:path>
            </a:pathLst>
          </a:custGeom>
          <a:solidFill>
            <a:srgbClr val="E5E3E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" name="object 71"/>
          <p:cNvSpPr/>
          <p:nvPr/>
        </p:nvSpPr>
        <p:spPr>
          <a:xfrm>
            <a:off x="8351919" y="2862425"/>
            <a:ext cx="147320" cy="147320"/>
          </a:xfrm>
          <a:custGeom>
            <a:avLst/>
            <a:gdLst/>
            <a:ahLst/>
            <a:cxnLst/>
            <a:rect l="l" t="t" r="r" b="b"/>
            <a:pathLst>
              <a:path w="147320" h="147319">
                <a:moveTo>
                  <a:pt x="79039" y="0"/>
                </a:moveTo>
                <a:lnTo>
                  <a:pt x="35962" y="10950"/>
                </a:lnTo>
                <a:lnTo>
                  <a:pt x="7876" y="39847"/>
                </a:lnTo>
                <a:lnTo>
                  <a:pt x="0" y="65813"/>
                </a:lnTo>
                <a:lnTo>
                  <a:pt x="1156" y="81927"/>
                </a:lnTo>
                <a:lnTo>
                  <a:pt x="18258" y="121264"/>
                </a:lnTo>
                <a:lnTo>
                  <a:pt x="50836" y="143701"/>
                </a:lnTo>
                <a:lnTo>
                  <a:pt x="73336" y="147255"/>
                </a:lnTo>
                <a:lnTo>
                  <a:pt x="87832" y="145833"/>
                </a:lnTo>
                <a:lnTo>
                  <a:pt x="124460" y="126691"/>
                </a:lnTo>
                <a:lnTo>
                  <a:pt x="145041" y="90987"/>
                </a:lnTo>
                <a:lnTo>
                  <a:pt x="147057" y="76682"/>
                </a:lnTo>
                <a:lnTo>
                  <a:pt x="145714" y="61498"/>
                </a:lnTo>
                <a:lnTo>
                  <a:pt x="127355" y="23749"/>
                </a:lnTo>
                <a:lnTo>
                  <a:pt x="92900" y="2416"/>
                </a:lnTo>
                <a:lnTo>
                  <a:pt x="79039" y="0"/>
                </a:lnTo>
                <a:close/>
              </a:path>
            </a:pathLst>
          </a:custGeom>
          <a:solidFill>
            <a:srgbClr val="E5E3E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" name="object 72"/>
          <p:cNvSpPr/>
          <p:nvPr/>
        </p:nvSpPr>
        <p:spPr>
          <a:xfrm>
            <a:off x="8579946" y="2862425"/>
            <a:ext cx="147320" cy="147320"/>
          </a:xfrm>
          <a:custGeom>
            <a:avLst/>
            <a:gdLst/>
            <a:ahLst/>
            <a:cxnLst/>
            <a:rect l="l" t="t" r="r" b="b"/>
            <a:pathLst>
              <a:path w="147320" h="147319">
                <a:moveTo>
                  <a:pt x="78993" y="0"/>
                </a:moveTo>
                <a:lnTo>
                  <a:pt x="35918" y="10957"/>
                </a:lnTo>
                <a:lnTo>
                  <a:pt x="7857" y="39872"/>
                </a:lnTo>
                <a:lnTo>
                  <a:pt x="0" y="65851"/>
                </a:lnTo>
                <a:lnTo>
                  <a:pt x="1157" y="81962"/>
                </a:lnTo>
                <a:lnTo>
                  <a:pt x="18260" y="121295"/>
                </a:lnTo>
                <a:lnTo>
                  <a:pt x="50847" y="143718"/>
                </a:lnTo>
                <a:lnTo>
                  <a:pt x="73290" y="147255"/>
                </a:lnTo>
                <a:lnTo>
                  <a:pt x="87786" y="145833"/>
                </a:lnTo>
                <a:lnTo>
                  <a:pt x="124414" y="126691"/>
                </a:lnTo>
                <a:lnTo>
                  <a:pt x="144995" y="90987"/>
                </a:lnTo>
                <a:lnTo>
                  <a:pt x="147010" y="76682"/>
                </a:lnTo>
                <a:lnTo>
                  <a:pt x="145668" y="61498"/>
                </a:lnTo>
                <a:lnTo>
                  <a:pt x="127309" y="23749"/>
                </a:lnTo>
                <a:lnTo>
                  <a:pt x="92854" y="2416"/>
                </a:lnTo>
                <a:lnTo>
                  <a:pt x="78993" y="0"/>
                </a:lnTo>
                <a:close/>
              </a:path>
            </a:pathLst>
          </a:custGeom>
          <a:solidFill>
            <a:srgbClr val="E5E3E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" name="object 73"/>
          <p:cNvSpPr/>
          <p:nvPr/>
        </p:nvSpPr>
        <p:spPr>
          <a:xfrm>
            <a:off x="9035903" y="2862423"/>
            <a:ext cx="147320" cy="147320"/>
          </a:xfrm>
          <a:custGeom>
            <a:avLst/>
            <a:gdLst/>
            <a:ahLst/>
            <a:cxnLst/>
            <a:rect l="l" t="t" r="r" b="b"/>
            <a:pathLst>
              <a:path w="147320" h="147319">
                <a:moveTo>
                  <a:pt x="79017" y="0"/>
                </a:moveTo>
                <a:lnTo>
                  <a:pt x="35951" y="10955"/>
                </a:lnTo>
                <a:lnTo>
                  <a:pt x="7871" y="39861"/>
                </a:lnTo>
                <a:lnTo>
                  <a:pt x="0" y="65833"/>
                </a:lnTo>
                <a:lnTo>
                  <a:pt x="1157" y="81943"/>
                </a:lnTo>
                <a:lnTo>
                  <a:pt x="18265" y="121274"/>
                </a:lnTo>
                <a:lnTo>
                  <a:pt x="50850" y="143706"/>
                </a:lnTo>
                <a:lnTo>
                  <a:pt x="73338" y="147256"/>
                </a:lnTo>
                <a:lnTo>
                  <a:pt x="87821" y="145834"/>
                </a:lnTo>
                <a:lnTo>
                  <a:pt x="124440" y="126689"/>
                </a:lnTo>
                <a:lnTo>
                  <a:pt x="145030" y="90980"/>
                </a:lnTo>
                <a:lnTo>
                  <a:pt x="147046" y="76673"/>
                </a:lnTo>
                <a:lnTo>
                  <a:pt x="145702" y="61490"/>
                </a:lnTo>
                <a:lnTo>
                  <a:pt x="127327" y="23743"/>
                </a:lnTo>
                <a:lnTo>
                  <a:pt x="92869" y="2413"/>
                </a:lnTo>
                <a:lnTo>
                  <a:pt x="79017" y="0"/>
                </a:lnTo>
                <a:close/>
              </a:path>
            </a:pathLst>
          </a:custGeom>
          <a:solidFill>
            <a:srgbClr val="E5E3E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" name="object 74"/>
          <p:cNvSpPr/>
          <p:nvPr/>
        </p:nvSpPr>
        <p:spPr>
          <a:xfrm>
            <a:off x="10403822" y="2862419"/>
            <a:ext cx="147320" cy="147320"/>
          </a:xfrm>
          <a:custGeom>
            <a:avLst/>
            <a:gdLst/>
            <a:ahLst/>
            <a:cxnLst/>
            <a:rect l="l" t="t" r="r" b="b"/>
            <a:pathLst>
              <a:path w="147320" h="147319">
                <a:moveTo>
                  <a:pt x="79015" y="0"/>
                </a:moveTo>
                <a:lnTo>
                  <a:pt x="35972" y="10959"/>
                </a:lnTo>
                <a:lnTo>
                  <a:pt x="7878" y="39867"/>
                </a:lnTo>
                <a:lnTo>
                  <a:pt x="0" y="65842"/>
                </a:lnTo>
                <a:lnTo>
                  <a:pt x="1158" y="81946"/>
                </a:lnTo>
                <a:lnTo>
                  <a:pt x="18278" y="121267"/>
                </a:lnTo>
                <a:lnTo>
                  <a:pt x="50871" y="143702"/>
                </a:lnTo>
                <a:lnTo>
                  <a:pt x="73389" y="147260"/>
                </a:lnTo>
                <a:lnTo>
                  <a:pt x="87874" y="145837"/>
                </a:lnTo>
                <a:lnTo>
                  <a:pt x="124482" y="126683"/>
                </a:lnTo>
                <a:lnTo>
                  <a:pt x="145051" y="90959"/>
                </a:lnTo>
                <a:lnTo>
                  <a:pt x="147060" y="76647"/>
                </a:lnTo>
                <a:lnTo>
                  <a:pt x="145716" y="61467"/>
                </a:lnTo>
                <a:lnTo>
                  <a:pt x="127340" y="23724"/>
                </a:lnTo>
                <a:lnTo>
                  <a:pt x="92874" y="2405"/>
                </a:lnTo>
                <a:lnTo>
                  <a:pt x="79015" y="0"/>
                </a:lnTo>
                <a:close/>
              </a:path>
            </a:pathLst>
          </a:custGeom>
          <a:solidFill>
            <a:srgbClr val="E5E3E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5" name="object 75"/>
          <p:cNvSpPr/>
          <p:nvPr/>
        </p:nvSpPr>
        <p:spPr>
          <a:xfrm>
            <a:off x="877304" y="3143075"/>
            <a:ext cx="48260" cy="43180"/>
          </a:xfrm>
          <a:custGeom>
            <a:avLst/>
            <a:gdLst/>
            <a:ahLst/>
            <a:cxnLst/>
            <a:rect l="l" t="t" r="r" b="b"/>
            <a:pathLst>
              <a:path w="48259" h="43180">
                <a:moveTo>
                  <a:pt x="36163" y="0"/>
                </a:moveTo>
                <a:lnTo>
                  <a:pt x="18245" y="275"/>
                </a:lnTo>
                <a:lnTo>
                  <a:pt x="6636" y="5658"/>
                </a:lnTo>
                <a:lnTo>
                  <a:pt x="862" y="14634"/>
                </a:lnTo>
                <a:lnTo>
                  <a:pt x="0" y="20860"/>
                </a:lnTo>
                <a:lnTo>
                  <a:pt x="4056" y="34275"/>
                </a:lnTo>
                <a:lnTo>
                  <a:pt x="14514" y="43052"/>
                </a:lnTo>
                <a:lnTo>
                  <a:pt x="31816" y="41725"/>
                </a:lnTo>
                <a:lnTo>
                  <a:pt x="42919" y="35239"/>
                </a:lnTo>
                <a:lnTo>
                  <a:pt x="48019" y="25209"/>
                </a:lnTo>
                <a:lnTo>
                  <a:pt x="44924" y="9806"/>
                </a:lnTo>
                <a:lnTo>
                  <a:pt x="36163" y="0"/>
                </a:lnTo>
                <a:close/>
              </a:path>
            </a:pathLst>
          </a:custGeom>
          <a:solidFill>
            <a:srgbClr val="E5E3E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6" name="object 76"/>
          <p:cNvSpPr/>
          <p:nvPr/>
        </p:nvSpPr>
        <p:spPr>
          <a:xfrm>
            <a:off x="1056156" y="3090419"/>
            <a:ext cx="147320" cy="147320"/>
          </a:xfrm>
          <a:custGeom>
            <a:avLst/>
            <a:gdLst/>
            <a:ahLst/>
            <a:cxnLst/>
            <a:rect l="l" t="t" r="r" b="b"/>
            <a:pathLst>
              <a:path w="147319" h="147319">
                <a:moveTo>
                  <a:pt x="78982" y="0"/>
                </a:moveTo>
                <a:lnTo>
                  <a:pt x="35909" y="10968"/>
                </a:lnTo>
                <a:lnTo>
                  <a:pt x="7851" y="39892"/>
                </a:lnTo>
                <a:lnTo>
                  <a:pt x="0" y="65870"/>
                </a:lnTo>
                <a:lnTo>
                  <a:pt x="1157" y="81969"/>
                </a:lnTo>
                <a:lnTo>
                  <a:pt x="18257" y="121291"/>
                </a:lnTo>
                <a:lnTo>
                  <a:pt x="50851" y="143725"/>
                </a:lnTo>
                <a:lnTo>
                  <a:pt x="73343" y="147272"/>
                </a:lnTo>
                <a:lnTo>
                  <a:pt x="87840" y="145849"/>
                </a:lnTo>
                <a:lnTo>
                  <a:pt x="124449" y="126690"/>
                </a:lnTo>
                <a:lnTo>
                  <a:pt x="145004" y="90964"/>
                </a:lnTo>
                <a:lnTo>
                  <a:pt x="147014" y="76654"/>
                </a:lnTo>
                <a:lnTo>
                  <a:pt x="145672" y="61476"/>
                </a:lnTo>
                <a:lnTo>
                  <a:pt x="127314" y="23732"/>
                </a:lnTo>
                <a:lnTo>
                  <a:pt x="92851" y="2407"/>
                </a:lnTo>
                <a:lnTo>
                  <a:pt x="78982" y="0"/>
                </a:lnTo>
                <a:close/>
              </a:path>
            </a:pathLst>
          </a:custGeom>
          <a:solidFill>
            <a:srgbClr val="E5E3E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7" name="object 77"/>
          <p:cNvSpPr/>
          <p:nvPr/>
        </p:nvSpPr>
        <p:spPr>
          <a:xfrm>
            <a:off x="1284179" y="3090419"/>
            <a:ext cx="147320" cy="147320"/>
          </a:xfrm>
          <a:custGeom>
            <a:avLst/>
            <a:gdLst/>
            <a:ahLst/>
            <a:cxnLst/>
            <a:rect l="l" t="t" r="r" b="b"/>
            <a:pathLst>
              <a:path w="147319" h="147319">
                <a:moveTo>
                  <a:pt x="78976" y="0"/>
                </a:moveTo>
                <a:lnTo>
                  <a:pt x="35906" y="10969"/>
                </a:lnTo>
                <a:lnTo>
                  <a:pt x="7850" y="39895"/>
                </a:lnTo>
                <a:lnTo>
                  <a:pt x="0" y="65875"/>
                </a:lnTo>
                <a:lnTo>
                  <a:pt x="1157" y="81973"/>
                </a:lnTo>
                <a:lnTo>
                  <a:pt x="18259" y="121293"/>
                </a:lnTo>
                <a:lnTo>
                  <a:pt x="50854" y="143726"/>
                </a:lnTo>
                <a:lnTo>
                  <a:pt x="73344" y="147272"/>
                </a:lnTo>
                <a:lnTo>
                  <a:pt x="87826" y="145849"/>
                </a:lnTo>
                <a:lnTo>
                  <a:pt x="124430" y="126690"/>
                </a:lnTo>
                <a:lnTo>
                  <a:pt x="145002" y="90964"/>
                </a:lnTo>
                <a:lnTo>
                  <a:pt x="147014" y="76654"/>
                </a:lnTo>
                <a:lnTo>
                  <a:pt x="145670" y="61476"/>
                </a:lnTo>
                <a:lnTo>
                  <a:pt x="127297" y="23732"/>
                </a:lnTo>
                <a:lnTo>
                  <a:pt x="92834" y="2407"/>
                </a:lnTo>
                <a:lnTo>
                  <a:pt x="78976" y="0"/>
                </a:lnTo>
                <a:close/>
              </a:path>
            </a:pathLst>
          </a:custGeom>
          <a:solidFill>
            <a:srgbClr val="E5E3E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8" name="object 78"/>
          <p:cNvSpPr/>
          <p:nvPr/>
        </p:nvSpPr>
        <p:spPr>
          <a:xfrm>
            <a:off x="1512122" y="3090423"/>
            <a:ext cx="147320" cy="147320"/>
          </a:xfrm>
          <a:custGeom>
            <a:avLst/>
            <a:gdLst/>
            <a:ahLst/>
            <a:cxnLst/>
            <a:rect l="l" t="t" r="r" b="b"/>
            <a:pathLst>
              <a:path w="147319" h="147319">
                <a:moveTo>
                  <a:pt x="79030" y="0"/>
                </a:moveTo>
                <a:lnTo>
                  <a:pt x="35972" y="10957"/>
                </a:lnTo>
                <a:lnTo>
                  <a:pt x="7878" y="39860"/>
                </a:lnTo>
                <a:lnTo>
                  <a:pt x="0" y="65823"/>
                </a:lnTo>
                <a:lnTo>
                  <a:pt x="1157" y="81931"/>
                </a:lnTo>
                <a:lnTo>
                  <a:pt x="18272" y="121266"/>
                </a:lnTo>
                <a:lnTo>
                  <a:pt x="50850" y="143711"/>
                </a:lnTo>
                <a:lnTo>
                  <a:pt x="73338" y="147268"/>
                </a:lnTo>
                <a:lnTo>
                  <a:pt x="87832" y="145845"/>
                </a:lnTo>
                <a:lnTo>
                  <a:pt x="124452" y="126696"/>
                </a:lnTo>
                <a:lnTo>
                  <a:pt x="145028" y="90985"/>
                </a:lnTo>
                <a:lnTo>
                  <a:pt x="147045" y="76680"/>
                </a:lnTo>
                <a:lnTo>
                  <a:pt x="145703" y="61499"/>
                </a:lnTo>
                <a:lnTo>
                  <a:pt x="127346" y="23751"/>
                </a:lnTo>
                <a:lnTo>
                  <a:pt x="92892" y="2415"/>
                </a:lnTo>
                <a:lnTo>
                  <a:pt x="79030" y="0"/>
                </a:lnTo>
                <a:close/>
              </a:path>
            </a:pathLst>
          </a:custGeom>
          <a:solidFill>
            <a:srgbClr val="E5E3E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9" name="object 79"/>
          <p:cNvSpPr/>
          <p:nvPr/>
        </p:nvSpPr>
        <p:spPr>
          <a:xfrm>
            <a:off x="1740138" y="3090419"/>
            <a:ext cx="147320" cy="147320"/>
          </a:xfrm>
          <a:custGeom>
            <a:avLst/>
            <a:gdLst/>
            <a:ahLst/>
            <a:cxnLst/>
            <a:rect l="l" t="t" r="r" b="b"/>
            <a:pathLst>
              <a:path w="147319" h="147319">
                <a:moveTo>
                  <a:pt x="78982" y="0"/>
                </a:moveTo>
                <a:lnTo>
                  <a:pt x="35909" y="10968"/>
                </a:lnTo>
                <a:lnTo>
                  <a:pt x="7851" y="39892"/>
                </a:lnTo>
                <a:lnTo>
                  <a:pt x="0" y="65870"/>
                </a:lnTo>
                <a:lnTo>
                  <a:pt x="1157" y="81969"/>
                </a:lnTo>
                <a:lnTo>
                  <a:pt x="18257" y="121291"/>
                </a:lnTo>
                <a:lnTo>
                  <a:pt x="50851" y="143725"/>
                </a:lnTo>
                <a:lnTo>
                  <a:pt x="73343" y="147272"/>
                </a:lnTo>
                <a:lnTo>
                  <a:pt x="87840" y="145849"/>
                </a:lnTo>
                <a:lnTo>
                  <a:pt x="124449" y="126690"/>
                </a:lnTo>
                <a:lnTo>
                  <a:pt x="145004" y="90964"/>
                </a:lnTo>
                <a:lnTo>
                  <a:pt x="147014" y="76654"/>
                </a:lnTo>
                <a:lnTo>
                  <a:pt x="145672" y="61476"/>
                </a:lnTo>
                <a:lnTo>
                  <a:pt x="127314" y="23732"/>
                </a:lnTo>
                <a:lnTo>
                  <a:pt x="92851" y="2407"/>
                </a:lnTo>
                <a:lnTo>
                  <a:pt x="78982" y="0"/>
                </a:lnTo>
                <a:close/>
              </a:path>
            </a:pathLst>
          </a:custGeom>
          <a:solidFill>
            <a:srgbClr val="E5E3E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0" name="object 80"/>
          <p:cNvSpPr/>
          <p:nvPr/>
        </p:nvSpPr>
        <p:spPr>
          <a:xfrm>
            <a:off x="1968159" y="3090414"/>
            <a:ext cx="147320" cy="147320"/>
          </a:xfrm>
          <a:custGeom>
            <a:avLst/>
            <a:gdLst/>
            <a:ahLst/>
            <a:cxnLst/>
            <a:rect l="l" t="t" r="r" b="b"/>
            <a:pathLst>
              <a:path w="147319" h="147319">
                <a:moveTo>
                  <a:pt x="78911" y="0"/>
                </a:moveTo>
                <a:lnTo>
                  <a:pt x="35874" y="10983"/>
                </a:lnTo>
                <a:lnTo>
                  <a:pt x="7834" y="39936"/>
                </a:lnTo>
                <a:lnTo>
                  <a:pt x="0" y="65937"/>
                </a:lnTo>
                <a:lnTo>
                  <a:pt x="1160" y="82024"/>
                </a:lnTo>
                <a:lnTo>
                  <a:pt x="18278" y="121325"/>
                </a:lnTo>
                <a:lnTo>
                  <a:pt x="50898" y="143744"/>
                </a:lnTo>
                <a:lnTo>
                  <a:pt x="73350" y="147277"/>
                </a:lnTo>
                <a:lnTo>
                  <a:pt x="87834" y="145853"/>
                </a:lnTo>
                <a:lnTo>
                  <a:pt x="124425" y="126682"/>
                </a:lnTo>
                <a:lnTo>
                  <a:pt x="144968" y="90935"/>
                </a:lnTo>
                <a:lnTo>
                  <a:pt x="146971" y="76619"/>
                </a:lnTo>
                <a:lnTo>
                  <a:pt x="145627" y="61444"/>
                </a:lnTo>
                <a:lnTo>
                  <a:pt x="127253" y="23706"/>
                </a:lnTo>
                <a:lnTo>
                  <a:pt x="92778" y="2396"/>
                </a:lnTo>
                <a:lnTo>
                  <a:pt x="78911" y="0"/>
                </a:lnTo>
                <a:close/>
              </a:path>
            </a:pathLst>
          </a:custGeom>
          <a:solidFill>
            <a:srgbClr val="E5E3E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1" name="object 81"/>
          <p:cNvSpPr/>
          <p:nvPr/>
        </p:nvSpPr>
        <p:spPr>
          <a:xfrm>
            <a:off x="3359373" y="3114716"/>
            <a:ext cx="100330" cy="99060"/>
          </a:xfrm>
          <a:custGeom>
            <a:avLst/>
            <a:gdLst/>
            <a:ahLst/>
            <a:cxnLst/>
            <a:rect l="l" t="t" r="r" b="b"/>
            <a:pathLst>
              <a:path w="100329" h="99060">
                <a:moveTo>
                  <a:pt x="59333" y="0"/>
                </a:moveTo>
                <a:lnTo>
                  <a:pt x="16609" y="13241"/>
                </a:lnTo>
                <a:lnTo>
                  <a:pt x="0" y="49218"/>
                </a:lnTo>
                <a:lnTo>
                  <a:pt x="2064" y="63498"/>
                </a:lnTo>
                <a:lnTo>
                  <a:pt x="7860" y="76166"/>
                </a:lnTo>
                <a:lnTo>
                  <a:pt x="16794" y="86630"/>
                </a:lnTo>
                <a:lnTo>
                  <a:pt x="28273" y="94298"/>
                </a:lnTo>
                <a:lnTo>
                  <a:pt x="41702" y="98575"/>
                </a:lnTo>
                <a:lnTo>
                  <a:pt x="58308" y="97130"/>
                </a:lnTo>
                <a:lnTo>
                  <a:pt x="92551" y="75132"/>
                </a:lnTo>
                <a:lnTo>
                  <a:pt x="100098" y="50475"/>
                </a:lnTo>
                <a:lnTo>
                  <a:pt x="98095" y="35815"/>
                </a:lnTo>
                <a:lnTo>
                  <a:pt x="92448" y="22906"/>
                </a:lnTo>
                <a:lnTo>
                  <a:pt x="83727" y="12279"/>
                </a:lnTo>
                <a:lnTo>
                  <a:pt x="72498" y="4466"/>
                </a:lnTo>
                <a:lnTo>
                  <a:pt x="59333" y="0"/>
                </a:lnTo>
                <a:close/>
              </a:path>
            </a:pathLst>
          </a:custGeom>
          <a:solidFill>
            <a:srgbClr val="E5E3E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2" name="object 82"/>
          <p:cNvSpPr/>
          <p:nvPr/>
        </p:nvSpPr>
        <p:spPr>
          <a:xfrm>
            <a:off x="3564068" y="3090419"/>
            <a:ext cx="147320" cy="147320"/>
          </a:xfrm>
          <a:custGeom>
            <a:avLst/>
            <a:gdLst/>
            <a:ahLst/>
            <a:cxnLst/>
            <a:rect l="l" t="t" r="r" b="b"/>
            <a:pathLst>
              <a:path w="147320" h="147319">
                <a:moveTo>
                  <a:pt x="79022" y="0"/>
                </a:moveTo>
                <a:lnTo>
                  <a:pt x="35951" y="10961"/>
                </a:lnTo>
                <a:lnTo>
                  <a:pt x="7869" y="39870"/>
                </a:lnTo>
                <a:lnTo>
                  <a:pt x="0" y="65837"/>
                </a:lnTo>
                <a:lnTo>
                  <a:pt x="1156" y="81937"/>
                </a:lnTo>
                <a:lnTo>
                  <a:pt x="18257" y="121262"/>
                </a:lnTo>
                <a:lnTo>
                  <a:pt x="50843" y="143708"/>
                </a:lnTo>
                <a:lnTo>
                  <a:pt x="73390" y="147272"/>
                </a:lnTo>
                <a:lnTo>
                  <a:pt x="87872" y="145849"/>
                </a:lnTo>
                <a:lnTo>
                  <a:pt x="124476" y="126690"/>
                </a:lnTo>
                <a:lnTo>
                  <a:pt x="145048" y="90964"/>
                </a:lnTo>
                <a:lnTo>
                  <a:pt x="147060" y="76654"/>
                </a:lnTo>
                <a:lnTo>
                  <a:pt x="145716" y="61476"/>
                </a:lnTo>
                <a:lnTo>
                  <a:pt x="127343" y="23732"/>
                </a:lnTo>
                <a:lnTo>
                  <a:pt x="92880" y="2407"/>
                </a:lnTo>
                <a:lnTo>
                  <a:pt x="79022" y="0"/>
                </a:lnTo>
                <a:close/>
              </a:path>
            </a:pathLst>
          </a:custGeom>
          <a:solidFill>
            <a:srgbClr val="E5E3E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3" name="object 83"/>
          <p:cNvSpPr/>
          <p:nvPr/>
        </p:nvSpPr>
        <p:spPr>
          <a:xfrm>
            <a:off x="4020073" y="3090419"/>
            <a:ext cx="147320" cy="147320"/>
          </a:xfrm>
          <a:custGeom>
            <a:avLst/>
            <a:gdLst/>
            <a:ahLst/>
            <a:cxnLst/>
            <a:rect l="l" t="t" r="r" b="b"/>
            <a:pathLst>
              <a:path w="147320" h="147319">
                <a:moveTo>
                  <a:pt x="78976" y="0"/>
                </a:moveTo>
                <a:lnTo>
                  <a:pt x="35906" y="10969"/>
                </a:lnTo>
                <a:lnTo>
                  <a:pt x="7850" y="39895"/>
                </a:lnTo>
                <a:lnTo>
                  <a:pt x="0" y="65875"/>
                </a:lnTo>
                <a:lnTo>
                  <a:pt x="1157" y="81973"/>
                </a:lnTo>
                <a:lnTo>
                  <a:pt x="18259" y="121293"/>
                </a:lnTo>
                <a:lnTo>
                  <a:pt x="50854" y="143726"/>
                </a:lnTo>
                <a:lnTo>
                  <a:pt x="73344" y="147272"/>
                </a:lnTo>
                <a:lnTo>
                  <a:pt x="87826" y="145849"/>
                </a:lnTo>
                <a:lnTo>
                  <a:pt x="124430" y="126690"/>
                </a:lnTo>
                <a:lnTo>
                  <a:pt x="145002" y="90964"/>
                </a:lnTo>
                <a:lnTo>
                  <a:pt x="147014" y="76654"/>
                </a:lnTo>
                <a:lnTo>
                  <a:pt x="145670" y="61476"/>
                </a:lnTo>
                <a:lnTo>
                  <a:pt x="127297" y="23732"/>
                </a:lnTo>
                <a:lnTo>
                  <a:pt x="92834" y="2407"/>
                </a:lnTo>
                <a:lnTo>
                  <a:pt x="78976" y="0"/>
                </a:lnTo>
                <a:close/>
              </a:path>
            </a:pathLst>
          </a:custGeom>
          <a:solidFill>
            <a:srgbClr val="E5E3E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4" name="object 84"/>
          <p:cNvSpPr/>
          <p:nvPr/>
        </p:nvSpPr>
        <p:spPr>
          <a:xfrm>
            <a:off x="4476042" y="3090419"/>
            <a:ext cx="147320" cy="147320"/>
          </a:xfrm>
          <a:custGeom>
            <a:avLst/>
            <a:gdLst/>
            <a:ahLst/>
            <a:cxnLst/>
            <a:rect l="l" t="t" r="r" b="b"/>
            <a:pathLst>
              <a:path w="147320" h="147319">
                <a:moveTo>
                  <a:pt x="79006" y="0"/>
                </a:moveTo>
                <a:lnTo>
                  <a:pt x="35938" y="10964"/>
                </a:lnTo>
                <a:lnTo>
                  <a:pt x="7863" y="39879"/>
                </a:lnTo>
                <a:lnTo>
                  <a:pt x="0" y="65850"/>
                </a:lnTo>
                <a:lnTo>
                  <a:pt x="1156" y="81949"/>
                </a:lnTo>
                <a:lnTo>
                  <a:pt x="18259" y="121271"/>
                </a:lnTo>
                <a:lnTo>
                  <a:pt x="50848" y="143714"/>
                </a:lnTo>
                <a:lnTo>
                  <a:pt x="73379" y="147272"/>
                </a:lnTo>
                <a:lnTo>
                  <a:pt x="87850" y="145849"/>
                </a:lnTo>
                <a:lnTo>
                  <a:pt x="124451" y="126690"/>
                </a:lnTo>
                <a:lnTo>
                  <a:pt x="145035" y="90964"/>
                </a:lnTo>
                <a:lnTo>
                  <a:pt x="147049" y="76654"/>
                </a:lnTo>
                <a:lnTo>
                  <a:pt x="145704" y="61476"/>
                </a:lnTo>
                <a:lnTo>
                  <a:pt x="127318" y="23732"/>
                </a:lnTo>
                <a:lnTo>
                  <a:pt x="92856" y="2407"/>
                </a:lnTo>
                <a:lnTo>
                  <a:pt x="79006" y="0"/>
                </a:lnTo>
                <a:close/>
              </a:path>
            </a:pathLst>
          </a:custGeom>
          <a:solidFill>
            <a:srgbClr val="E5E3E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5" name="object 85"/>
          <p:cNvSpPr/>
          <p:nvPr/>
        </p:nvSpPr>
        <p:spPr>
          <a:xfrm>
            <a:off x="4704068" y="3090428"/>
            <a:ext cx="147320" cy="147320"/>
          </a:xfrm>
          <a:custGeom>
            <a:avLst/>
            <a:gdLst/>
            <a:ahLst/>
            <a:cxnLst/>
            <a:rect l="l" t="t" r="r" b="b"/>
            <a:pathLst>
              <a:path w="147320" h="147319">
                <a:moveTo>
                  <a:pt x="79049" y="0"/>
                </a:moveTo>
                <a:lnTo>
                  <a:pt x="35943" y="10949"/>
                </a:lnTo>
                <a:lnTo>
                  <a:pt x="7867" y="39843"/>
                </a:lnTo>
                <a:lnTo>
                  <a:pt x="0" y="65799"/>
                </a:lnTo>
                <a:lnTo>
                  <a:pt x="1154" y="81915"/>
                </a:lnTo>
                <a:lnTo>
                  <a:pt x="18242" y="121266"/>
                </a:lnTo>
                <a:lnTo>
                  <a:pt x="50805" y="143711"/>
                </a:lnTo>
                <a:lnTo>
                  <a:pt x="73286" y="147263"/>
                </a:lnTo>
                <a:lnTo>
                  <a:pt x="87778" y="145841"/>
                </a:lnTo>
                <a:lnTo>
                  <a:pt x="124411" y="126703"/>
                </a:lnTo>
                <a:lnTo>
                  <a:pt x="145016" y="91012"/>
                </a:lnTo>
                <a:lnTo>
                  <a:pt x="147042" y="76715"/>
                </a:lnTo>
                <a:lnTo>
                  <a:pt x="145701" y="61531"/>
                </a:lnTo>
                <a:lnTo>
                  <a:pt x="127344" y="23776"/>
                </a:lnTo>
                <a:lnTo>
                  <a:pt x="92901" y="2426"/>
                </a:lnTo>
                <a:lnTo>
                  <a:pt x="79049" y="0"/>
                </a:lnTo>
                <a:close/>
              </a:path>
            </a:pathLst>
          </a:custGeom>
          <a:solidFill>
            <a:srgbClr val="E5E3E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6" name="object 86"/>
          <p:cNvSpPr/>
          <p:nvPr/>
        </p:nvSpPr>
        <p:spPr>
          <a:xfrm>
            <a:off x="4932037" y="3090419"/>
            <a:ext cx="147320" cy="147320"/>
          </a:xfrm>
          <a:custGeom>
            <a:avLst/>
            <a:gdLst/>
            <a:ahLst/>
            <a:cxnLst/>
            <a:rect l="l" t="t" r="r" b="b"/>
            <a:pathLst>
              <a:path w="147320" h="147319">
                <a:moveTo>
                  <a:pt x="78982" y="0"/>
                </a:moveTo>
                <a:lnTo>
                  <a:pt x="35909" y="10968"/>
                </a:lnTo>
                <a:lnTo>
                  <a:pt x="7851" y="39892"/>
                </a:lnTo>
                <a:lnTo>
                  <a:pt x="0" y="65870"/>
                </a:lnTo>
                <a:lnTo>
                  <a:pt x="1157" y="81969"/>
                </a:lnTo>
                <a:lnTo>
                  <a:pt x="18257" y="121291"/>
                </a:lnTo>
                <a:lnTo>
                  <a:pt x="50851" y="143725"/>
                </a:lnTo>
                <a:lnTo>
                  <a:pt x="73343" y="147272"/>
                </a:lnTo>
                <a:lnTo>
                  <a:pt x="87840" y="145849"/>
                </a:lnTo>
                <a:lnTo>
                  <a:pt x="124449" y="126690"/>
                </a:lnTo>
                <a:lnTo>
                  <a:pt x="145004" y="90964"/>
                </a:lnTo>
                <a:lnTo>
                  <a:pt x="147014" y="76654"/>
                </a:lnTo>
                <a:lnTo>
                  <a:pt x="145672" y="61476"/>
                </a:lnTo>
                <a:lnTo>
                  <a:pt x="127314" y="23732"/>
                </a:lnTo>
                <a:lnTo>
                  <a:pt x="92851" y="2407"/>
                </a:lnTo>
                <a:lnTo>
                  <a:pt x="78982" y="0"/>
                </a:lnTo>
                <a:close/>
              </a:path>
            </a:pathLst>
          </a:custGeom>
          <a:solidFill>
            <a:srgbClr val="E5E3E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7" name="object 87"/>
          <p:cNvSpPr/>
          <p:nvPr/>
        </p:nvSpPr>
        <p:spPr>
          <a:xfrm>
            <a:off x="5160025" y="3090419"/>
            <a:ext cx="147320" cy="147320"/>
          </a:xfrm>
          <a:custGeom>
            <a:avLst/>
            <a:gdLst/>
            <a:ahLst/>
            <a:cxnLst/>
            <a:rect l="l" t="t" r="r" b="b"/>
            <a:pathLst>
              <a:path w="147320" h="147319">
                <a:moveTo>
                  <a:pt x="79011" y="0"/>
                </a:moveTo>
                <a:lnTo>
                  <a:pt x="35940" y="10963"/>
                </a:lnTo>
                <a:lnTo>
                  <a:pt x="7864" y="39876"/>
                </a:lnTo>
                <a:lnTo>
                  <a:pt x="0" y="65846"/>
                </a:lnTo>
                <a:lnTo>
                  <a:pt x="1156" y="81946"/>
                </a:lnTo>
                <a:lnTo>
                  <a:pt x="18258" y="121270"/>
                </a:lnTo>
                <a:lnTo>
                  <a:pt x="50846" y="143713"/>
                </a:lnTo>
                <a:lnTo>
                  <a:pt x="73378" y="147272"/>
                </a:lnTo>
                <a:lnTo>
                  <a:pt x="87861" y="145849"/>
                </a:lnTo>
                <a:lnTo>
                  <a:pt x="124465" y="126690"/>
                </a:lnTo>
                <a:lnTo>
                  <a:pt x="145037" y="90964"/>
                </a:lnTo>
                <a:lnTo>
                  <a:pt x="147049" y="76654"/>
                </a:lnTo>
                <a:lnTo>
                  <a:pt x="145705" y="61476"/>
                </a:lnTo>
                <a:lnTo>
                  <a:pt x="127331" y="23732"/>
                </a:lnTo>
                <a:lnTo>
                  <a:pt x="92869" y="2407"/>
                </a:lnTo>
                <a:lnTo>
                  <a:pt x="79011" y="0"/>
                </a:lnTo>
                <a:close/>
              </a:path>
            </a:pathLst>
          </a:custGeom>
          <a:solidFill>
            <a:srgbClr val="E5E3E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8" name="object 88"/>
          <p:cNvSpPr/>
          <p:nvPr/>
        </p:nvSpPr>
        <p:spPr>
          <a:xfrm>
            <a:off x="5388055" y="3090428"/>
            <a:ext cx="147320" cy="147320"/>
          </a:xfrm>
          <a:custGeom>
            <a:avLst/>
            <a:gdLst/>
            <a:ahLst/>
            <a:cxnLst/>
            <a:rect l="l" t="t" r="r" b="b"/>
            <a:pathLst>
              <a:path w="147320" h="147319">
                <a:moveTo>
                  <a:pt x="79049" y="0"/>
                </a:moveTo>
                <a:lnTo>
                  <a:pt x="35943" y="10949"/>
                </a:lnTo>
                <a:lnTo>
                  <a:pt x="7867" y="39843"/>
                </a:lnTo>
                <a:lnTo>
                  <a:pt x="0" y="65799"/>
                </a:lnTo>
                <a:lnTo>
                  <a:pt x="1154" y="81915"/>
                </a:lnTo>
                <a:lnTo>
                  <a:pt x="18242" y="121266"/>
                </a:lnTo>
                <a:lnTo>
                  <a:pt x="50805" y="143711"/>
                </a:lnTo>
                <a:lnTo>
                  <a:pt x="73286" y="147263"/>
                </a:lnTo>
                <a:lnTo>
                  <a:pt x="87778" y="145841"/>
                </a:lnTo>
                <a:lnTo>
                  <a:pt x="124411" y="126703"/>
                </a:lnTo>
                <a:lnTo>
                  <a:pt x="145016" y="91012"/>
                </a:lnTo>
                <a:lnTo>
                  <a:pt x="147042" y="76715"/>
                </a:lnTo>
                <a:lnTo>
                  <a:pt x="145701" y="61531"/>
                </a:lnTo>
                <a:lnTo>
                  <a:pt x="127344" y="23776"/>
                </a:lnTo>
                <a:lnTo>
                  <a:pt x="92901" y="2426"/>
                </a:lnTo>
                <a:lnTo>
                  <a:pt x="79049" y="0"/>
                </a:lnTo>
                <a:close/>
              </a:path>
            </a:pathLst>
          </a:custGeom>
          <a:solidFill>
            <a:srgbClr val="E5E3E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9" name="object 89"/>
          <p:cNvSpPr/>
          <p:nvPr/>
        </p:nvSpPr>
        <p:spPr>
          <a:xfrm>
            <a:off x="5616019" y="3090419"/>
            <a:ext cx="147320" cy="147320"/>
          </a:xfrm>
          <a:custGeom>
            <a:avLst/>
            <a:gdLst/>
            <a:ahLst/>
            <a:cxnLst/>
            <a:rect l="l" t="t" r="r" b="b"/>
            <a:pathLst>
              <a:path w="147320" h="147319">
                <a:moveTo>
                  <a:pt x="78982" y="0"/>
                </a:moveTo>
                <a:lnTo>
                  <a:pt x="35909" y="10968"/>
                </a:lnTo>
                <a:lnTo>
                  <a:pt x="7851" y="39892"/>
                </a:lnTo>
                <a:lnTo>
                  <a:pt x="0" y="65870"/>
                </a:lnTo>
                <a:lnTo>
                  <a:pt x="1157" y="81969"/>
                </a:lnTo>
                <a:lnTo>
                  <a:pt x="18257" y="121291"/>
                </a:lnTo>
                <a:lnTo>
                  <a:pt x="50851" y="143725"/>
                </a:lnTo>
                <a:lnTo>
                  <a:pt x="73343" y="147272"/>
                </a:lnTo>
                <a:lnTo>
                  <a:pt x="87840" y="145849"/>
                </a:lnTo>
                <a:lnTo>
                  <a:pt x="124449" y="126690"/>
                </a:lnTo>
                <a:lnTo>
                  <a:pt x="145004" y="90964"/>
                </a:lnTo>
                <a:lnTo>
                  <a:pt x="147014" y="76654"/>
                </a:lnTo>
                <a:lnTo>
                  <a:pt x="145672" y="61476"/>
                </a:lnTo>
                <a:lnTo>
                  <a:pt x="127314" y="23732"/>
                </a:lnTo>
                <a:lnTo>
                  <a:pt x="92851" y="2407"/>
                </a:lnTo>
                <a:lnTo>
                  <a:pt x="78982" y="0"/>
                </a:lnTo>
                <a:close/>
              </a:path>
            </a:pathLst>
          </a:custGeom>
          <a:solidFill>
            <a:srgbClr val="E5E3E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0" name="object 90"/>
          <p:cNvSpPr/>
          <p:nvPr/>
        </p:nvSpPr>
        <p:spPr>
          <a:xfrm>
            <a:off x="5844046" y="3090419"/>
            <a:ext cx="147320" cy="147320"/>
          </a:xfrm>
          <a:custGeom>
            <a:avLst/>
            <a:gdLst/>
            <a:ahLst/>
            <a:cxnLst/>
            <a:rect l="l" t="t" r="r" b="b"/>
            <a:pathLst>
              <a:path w="147320" h="147319">
                <a:moveTo>
                  <a:pt x="78976" y="0"/>
                </a:moveTo>
                <a:lnTo>
                  <a:pt x="35906" y="10969"/>
                </a:lnTo>
                <a:lnTo>
                  <a:pt x="7850" y="39895"/>
                </a:lnTo>
                <a:lnTo>
                  <a:pt x="0" y="65875"/>
                </a:lnTo>
                <a:lnTo>
                  <a:pt x="1157" y="81973"/>
                </a:lnTo>
                <a:lnTo>
                  <a:pt x="18259" y="121293"/>
                </a:lnTo>
                <a:lnTo>
                  <a:pt x="50854" y="143726"/>
                </a:lnTo>
                <a:lnTo>
                  <a:pt x="73344" y="147272"/>
                </a:lnTo>
                <a:lnTo>
                  <a:pt x="87826" y="145849"/>
                </a:lnTo>
                <a:lnTo>
                  <a:pt x="124430" y="126690"/>
                </a:lnTo>
                <a:lnTo>
                  <a:pt x="145002" y="90964"/>
                </a:lnTo>
                <a:lnTo>
                  <a:pt x="147014" y="76654"/>
                </a:lnTo>
                <a:lnTo>
                  <a:pt x="145670" y="61476"/>
                </a:lnTo>
                <a:lnTo>
                  <a:pt x="127297" y="23732"/>
                </a:lnTo>
                <a:lnTo>
                  <a:pt x="92834" y="2407"/>
                </a:lnTo>
                <a:lnTo>
                  <a:pt x="78976" y="0"/>
                </a:lnTo>
                <a:close/>
              </a:path>
            </a:pathLst>
          </a:custGeom>
          <a:solidFill>
            <a:srgbClr val="E5E3E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1" name="object 91"/>
          <p:cNvSpPr/>
          <p:nvPr/>
        </p:nvSpPr>
        <p:spPr>
          <a:xfrm>
            <a:off x="6071987" y="3090424"/>
            <a:ext cx="147320" cy="147320"/>
          </a:xfrm>
          <a:custGeom>
            <a:avLst/>
            <a:gdLst/>
            <a:ahLst/>
            <a:cxnLst/>
            <a:rect l="l" t="t" r="r" b="b"/>
            <a:pathLst>
              <a:path w="147320" h="147319">
                <a:moveTo>
                  <a:pt x="79046" y="0"/>
                </a:moveTo>
                <a:lnTo>
                  <a:pt x="35980" y="10953"/>
                </a:lnTo>
                <a:lnTo>
                  <a:pt x="7882" y="39850"/>
                </a:lnTo>
                <a:lnTo>
                  <a:pt x="0" y="65808"/>
                </a:lnTo>
                <a:lnTo>
                  <a:pt x="1157" y="81918"/>
                </a:lnTo>
                <a:lnTo>
                  <a:pt x="18267" y="121258"/>
                </a:lnTo>
                <a:lnTo>
                  <a:pt x="50840" y="143707"/>
                </a:lnTo>
                <a:lnTo>
                  <a:pt x="73336" y="147267"/>
                </a:lnTo>
                <a:lnTo>
                  <a:pt x="87830" y="145844"/>
                </a:lnTo>
                <a:lnTo>
                  <a:pt x="124453" y="126698"/>
                </a:lnTo>
                <a:lnTo>
                  <a:pt x="145037" y="90992"/>
                </a:lnTo>
                <a:lnTo>
                  <a:pt x="147056" y="76689"/>
                </a:lnTo>
                <a:lnTo>
                  <a:pt x="145714" y="61507"/>
                </a:lnTo>
                <a:lnTo>
                  <a:pt x="127357" y="23757"/>
                </a:lnTo>
                <a:lnTo>
                  <a:pt x="92906" y="2418"/>
                </a:lnTo>
                <a:lnTo>
                  <a:pt x="79046" y="0"/>
                </a:lnTo>
                <a:close/>
              </a:path>
            </a:pathLst>
          </a:custGeom>
          <a:solidFill>
            <a:srgbClr val="E5E3E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2" name="object 92"/>
          <p:cNvSpPr/>
          <p:nvPr/>
        </p:nvSpPr>
        <p:spPr>
          <a:xfrm>
            <a:off x="6300006" y="3090419"/>
            <a:ext cx="147320" cy="147320"/>
          </a:xfrm>
          <a:custGeom>
            <a:avLst/>
            <a:gdLst/>
            <a:ahLst/>
            <a:cxnLst/>
            <a:rect l="l" t="t" r="r" b="b"/>
            <a:pathLst>
              <a:path w="147320" h="147319">
                <a:moveTo>
                  <a:pt x="78976" y="0"/>
                </a:moveTo>
                <a:lnTo>
                  <a:pt x="35906" y="10969"/>
                </a:lnTo>
                <a:lnTo>
                  <a:pt x="7850" y="39895"/>
                </a:lnTo>
                <a:lnTo>
                  <a:pt x="0" y="65875"/>
                </a:lnTo>
                <a:lnTo>
                  <a:pt x="1157" y="81973"/>
                </a:lnTo>
                <a:lnTo>
                  <a:pt x="18259" y="121293"/>
                </a:lnTo>
                <a:lnTo>
                  <a:pt x="50854" y="143726"/>
                </a:lnTo>
                <a:lnTo>
                  <a:pt x="73344" y="147272"/>
                </a:lnTo>
                <a:lnTo>
                  <a:pt x="87826" y="145849"/>
                </a:lnTo>
                <a:lnTo>
                  <a:pt x="124430" y="126690"/>
                </a:lnTo>
                <a:lnTo>
                  <a:pt x="145002" y="90964"/>
                </a:lnTo>
                <a:lnTo>
                  <a:pt x="147014" y="76654"/>
                </a:lnTo>
                <a:lnTo>
                  <a:pt x="145670" y="61476"/>
                </a:lnTo>
                <a:lnTo>
                  <a:pt x="127297" y="23732"/>
                </a:lnTo>
                <a:lnTo>
                  <a:pt x="92834" y="2407"/>
                </a:lnTo>
                <a:lnTo>
                  <a:pt x="78976" y="0"/>
                </a:lnTo>
                <a:close/>
              </a:path>
            </a:pathLst>
          </a:custGeom>
          <a:solidFill>
            <a:srgbClr val="E5E3E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3" name="object 93"/>
          <p:cNvSpPr/>
          <p:nvPr/>
        </p:nvSpPr>
        <p:spPr>
          <a:xfrm>
            <a:off x="6527989" y="3090414"/>
            <a:ext cx="147320" cy="147320"/>
          </a:xfrm>
          <a:custGeom>
            <a:avLst/>
            <a:gdLst/>
            <a:ahLst/>
            <a:cxnLst/>
            <a:rect l="l" t="t" r="r" b="b"/>
            <a:pathLst>
              <a:path w="147320" h="147319">
                <a:moveTo>
                  <a:pt x="78946" y="0"/>
                </a:moveTo>
                <a:lnTo>
                  <a:pt x="35908" y="10978"/>
                </a:lnTo>
                <a:lnTo>
                  <a:pt x="7849" y="39918"/>
                </a:lnTo>
                <a:lnTo>
                  <a:pt x="0" y="65908"/>
                </a:lnTo>
                <a:lnTo>
                  <a:pt x="1159" y="81997"/>
                </a:lnTo>
                <a:lnTo>
                  <a:pt x="18277" y="121301"/>
                </a:lnTo>
                <a:lnTo>
                  <a:pt x="50889" y="143731"/>
                </a:lnTo>
                <a:lnTo>
                  <a:pt x="73384" y="147277"/>
                </a:lnTo>
                <a:lnTo>
                  <a:pt x="87869" y="145853"/>
                </a:lnTo>
                <a:lnTo>
                  <a:pt x="124460" y="126682"/>
                </a:lnTo>
                <a:lnTo>
                  <a:pt x="145003" y="90935"/>
                </a:lnTo>
                <a:lnTo>
                  <a:pt x="147006" y="76619"/>
                </a:lnTo>
                <a:lnTo>
                  <a:pt x="145662" y="61444"/>
                </a:lnTo>
                <a:lnTo>
                  <a:pt x="127288" y="23706"/>
                </a:lnTo>
                <a:lnTo>
                  <a:pt x="92813" y="2396"/>
                </a:lnTo>
                <a:lnTo>
                  <a:pt x="78946" y="0"/>
                </a:lnTo>
                <a:close/>
              </a:path>
            </a:pathLst>
          </a:custGeom>
          <a:solidFill>
            <a:srgbClr val="E5E3E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4" name="object 94"/>
          <p:cNvSpPr/>
          <p:nvPr/>
        </p:nvSpPr>
        <p:spPr>
          <a:xfrm>
            <a:off x="6755975" y="3090419"/>
            <a:ext cx="147320" cy="147320"/>
          </a:xfrm>
          <a:custGeom>
            <a:avLst/>
            <a:gdLst/>
            <a:ahLst/>
            <a:cxnLst/>
            <a:rect l="l" t="t" r="r" b="b"/>
            <a:pathLst>
              <a:path w="147320" h="147319">
                <a:moveTo>
                  <a:pt x="79010" y="0"/>
                </a:moveTo>
                <a:lnTo>
                  <a:pt x="35962" y="10963"/>
                </a:lnTo>
                <a:lnTo>
                  <a:pt x="7873" y="39876"/>
                </a:lnTo>
                <a:lnTo>
                  <a:pt x="0" y="65846"/>
                </a:lnTo>
                <a:lnTo>
                  <a:pt x="1158" y="81946"/>
                </a:lnTo>
                <a:lnTo>
                  <a:pt x="18274" y="121269"/>
                </a:lnTo>
                <a:lnTo>
                  <a:pt x="50864" y="143713"/>
                </a:lnTo>
                <a:lnTo>
                  <a:pt x="73378" y="147272"/>
                </a:lnTo>
                <a:lnTo>
                  <a:pt x="87860" y="145849"/>
                </a:lnTo>
                <a:lnTo>
                  <a:pt x="124464" y="126690"/>
                </a:lnTo>
                <a:lnTo>
                  <a:pt x="145036" y="90964"/>
                </a:lnTo>
                <a:lnTo>
                  <a:pt x="147048" y="76654"/>
                </a:lnTo>
                <a:lnTo>
                  <a:pt x="145704" y="61476"/>
                </a:lnTo>
                <a:lnTo>
                  <a:pt x="127331" y="23732"/>
                </a:lnTo>
                <a:lnTo>
                  <a:pt x="92868" y="2407"/>
                </a:lnTo>
                <a:lnTo>
                  <a:pt x="79010" y="0"/>
                </a:lnTo>
                <a:close/>
              </a:path>
            </a:pathLst>
          </a:custGeom>
          <a:solidFill>
            <a:srgbClr val="E5E3E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5" name="object 95"/>
          <p:cNvSpPr/>
          <p:nvPr/>
        </p:nvSpPr>
        <p:spPr>
          <a:xfrm>
            <a:off x="6983955" y="3090419"/>
            <a:ext cx="147320" cy="147320"/>
          </a:xfrm>
          <a:custGeom>
            <a:avLst/>
            <a:gdLst/>
            <a:ahLst/>
            <a:cxnLst/>
            <a:rect l="l" t="t" r="r" b="b"/>
            <a:pathLst>
              <a:path w="147320" h="147319">
                <a:moveTo>
                  <a:pt x="79011" y="0"/>
                </a:moveTo>
                <a:lnTo>
                  <a:pt x="35940" y="10963"/>
                </a:lnTo>
                <a:lnTo>
                  <a:pt x="7864" y="39876"/>
                </a:lnTo>
                <a:lnTo>
                  <a:pt x="0" y="65846"/>
                </a:lnTo>
                <a:lnTo>
                  <a:pt x="1156" y="81946"/>
                </a:lnTo>
                <a:lnTo>
                  <a:pt x="18258" y="121270"/>
                </a:lnTo>
                <a:lnTo>
                  <a:pt x="50846" y="143713"/>
                </a:lnTo>
                <a:lnTo>
                  <a:pt x="73378" y="147272"/>
                </a:lnTo>
                <a:lnTo>
                  <a:pt x="87861" y="145849"/>
                </a:lnTo>
                <a:lnTo>
                  <a:pt x="124465" y="126690"/>
                </a:lnTo>
                <a:lnTo>
                  <a:pt x="145037" y="90964"/>
                </a:lnTo>
                <a:lnTo>
                  <a:pt x="147049" y="76654"/>
                </a:lnTo>
                <a:lnTo>
                  <a:pt x="145705" y="61476"/>
                </a:lnTo>
                <a:lnTo>
                  <a:pt x="127331" y="23732"/>
                </a:lnTo>
                <a:lnTo>
                  <a:pt x="92869" y="2407"/>
                </a:lnTo>
                <a:lnTo>
                  <a:pt x="79011" y="0"/>
                </a:lnTo>
                <a:close/>
              </a:path>
            </a:pathLst>
          </a:custGeom>
          <a:solidFill>
            <a:srgbClr val="E5E3E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6" name="object 96"/>
          <p:cNvSpPr/>
          <p:nvPr/>
        </p:nvSpPr>
        <p:spPr>
          <a:xfrm>
            <a:off x="7211969" y="3090419"/>
            <a:ext cx="147320" cy="147320"/>
          </a:xfrm>
          <a:custGeom>
            <a:avLst/>
            <a:gdLst/>
            <a:ahLst/>
            <a:cxnLst/>
            <a:rect l="l" t="t" r="r" b="b"/>
            <a:pathLst>
              <a:path w="147320" h="147319">
                <a:moveTo>
                  <a:pt x="78981" y="0"/>
                </a:moveTo>
                <a:lnTo>
                  <a:pt x="35931" y="10968"/>
                </a:lnTo>
                <a:lnTo>
                  <a:pt x="7860" y="39892"/>
                </a:lnTo>
                <a:lnTo>
                  <a:pt x="0" y="65870"/>
                </a:lnTo>
                <a:lnTo>
                  <a:pt x="1158" y="81969"/>
                </a:lnTo>
                <a:lnTo>
                  <a:pt x="18274" y="121290"/>
                </a:lnTo>
                <a:lnTo>
                  <a:pt x="50869" y="143725"/>
                </a:lnTo>
                <a:lnTo>
                  <a:pt x="73343" y="147272"/>
                </a:lnTo>
                <a:lnTo>
                  <a:pt x="87839" y="145849"/>
                </a:lnTo>
                <a:lnTo>
                  <a:pt x="124449" y="126690"/>
                </a:lnTo>
                <a:lnTo>
                  <a:pt x="145004" y="90964"/>
                </a:lnTo>
                <a:lnTo>
                  <a:pt x="147013" y="76654"/>
                </a:lnTo>
                <a:lnTo>
                  <a:pt x="145671" y="61476"/>
                </a:lnTo>
                <a:lnTo>
                  <a:pt x="127314" y="23732"/>
                </a:lnTo>
                <a:lnTo>
                  <a:pt x="92850" y="2407"/>
                </a:lnTo>
                <a:lnTo>
                  <a:pt x="78981" y="0"/>
                </a:lnTo>
                <a:close/>
              </a:path>
            </a:pathLst>
          </a:custGeom>
          <a:solidFill>
            <a:srgbClr val="E5E3E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7" name="object 97"/>
          <p:cNvSpPr/>
          <p:nvPr/>
        </p:nvSpPr>
        <p:spPr>
          <a:xfrm>
            <a:off x="7439949" y="3090419"/>
            <a:ext cx="147320" cy="147320"/>
          </a:xfrm>
          <a:custGeom>
            <a:avLst/>
            <a:gdLst/>
            <a:ahLst/>
            <a:cxnLst/>
            <a:rect l="l" t="t" r="r" b="b"/>
            <a:pathLst>
              <a:path w="147320" h="147319">
                <a:moveTo>
                  <a:pt x="79022" y="0"/>
                </a:moveTo>
                <a:lnTo>
                  <a:pt x="35951" y="10961"/>
                </a:lnTo>
                <a:lnTo>
                  <a:pt x="7869" y="39870"/>
                </a:lnTo>
                <a:lnTo>
                  <a:pt x="0" y="65837"/>
                </a:lnTo>
                <a:lnTo>
                  <a:pt x="1156" y="81937"/>
                </a:lnTo>
                <a:lnTo>
                  <a:pt x="18257" y="121262"/>
                </a:lnTo>
                <a:lnTo>
                  <a:pt x="50843" y="143708"/>
                </a:lnTo>
                <a:lnTo>
                  <a:pt x="73390" y="147272"/>
                </a:lnTo>
                <a:lnTo>
                  <a:pt x="87872" y="145849"/>
                </a:lnTo>
                <a:lnTo>
                  <a:pt x="124476" y="126690"/>
                </a:lnTo>
                <a:lnTo>
                  <a:pt x="145048" y="90964"/>
                </a:lnTo>
                <a:lnTo>
                  <a:pt x="147060" y="76654"/>
                </a:lnTo>
                <a:lnTo>
                  <a:pt x="145716" y="61476"/>
                </a:lnTo>
                <a:lnTo>
                  <a:pt x="127343" y="23732"/>
                </a:lnTo>
                <a:lnTo>
                  <a:pt x="92880" y="2407"/>
                </a:lnTo>
                <a:lnTo>
                  <a:pt x="79022" y="0"/>
                </a:lnTo>
                <a:close/>
              </a:path>
            </a:pathLst>
          </a:custGeom>
          <a:solidFill>
            <a:srgbClr val="E5E3E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8" name="object 98"/>
          <p:cNvSpPr/>
          <p:nvPr/>
        </p:nvSpPr>
        <p:spPr>
          <a:xfrm>
            <a:off x="7667935" y="3090423"/>
            <a:ext cx="147320" cy="147320"/>
          </a:xfrm>
          <a:custGeom>
            <a:avLst/>
            <a:gdLst/>
            <a:ahLst/>
            <a:cxnLst/>
            <a:rect l="l" t="t" r="r" b="b"/>
            <a:pathLst>
              <a:path w="147320" h="147319">
                <a:moveTo>
                  <a:pt x="79030" y="0"/>
                </a:moveTo>
                <a:lnTo>
                  <a:pt x="35955" y="10957"/>
                </a:lnTo>
                <a:lnTo>
                  <a:pt x="7871" y="39860"/>
                </a:lnTo>
                <a:lnTo>
                  <a:pt x="0" y="65823"/>
                </a:lnTo>
                <a:lnTo>
                  <a:pt x="1156" y="81931"/>
                </a:lnTo>
                <a:lnTo>
                  <a:pt x="18260" y="121267"/>
                </a:lnTo>
                <a:lnTo>
                  <a:pt x="50837" y="143711"/>
                </a:lnTo>
                <a:lnTo>
                  <a:pt x="73338" y="147268"/>
                </a:lnTo>
                <a:lnTo>
                  <a:pt x="87833" y="145845"/>
                </a:lnTo>
                <a:lnTo>
                  <a:pt x="124452" y="126696"/>
                </a:lnTo>
                <a:lnTo>
                  <a:pt x="145029" y="90985"/>
                </a:lnTo>
                <a:lnTo>
                  <a:pt x="147045" y="76680"/>
                </a:lnTo>
                <a:lnTo>
                  <a:pt x="145704" y="61499"/>
                </a:lnTo>
                <a:lnTo>
                  <a:pt x="127347" y="23751"/>
                </a:lnTo>
                <a:lnTo>
                  <a:pt x="92892" y="2415"/>
                </a:lnTo>
                <a:lnTo>
                  <a:pt x="79030" y="0"/>
                </a:lnTo>
                <a:close/>
              </a:path>
            </a:pathLst>
          </a:custGeom>
          <a:solidFill>
            <a:srgbClr val="E5E3E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9" name="object 99"/>
          <p:cNvSpPr/>
          <p:nvPr/>
        </p:nvSpPr>
        <p:spPr>
          <a:xfrm>
            <a:off x="7895955" y="3090419"/>
            <a:ext cx="147320" cy="147320"/>
          </a:xfrm>
          <a:custGeom>
            <a:avLst/>
            <a:gdLst/>
            <a:ahLst/>
            <a:cxnLst/>
            <a:rect l="l" t="t" r="r" b="b"/>
            <a:pathLst>
              <a:path w="147320" h="147319">
                <a:moveTo>
                  <a:pt x="78976" y="0"/>
                </a:moveTo>
                <a:lnTo>
                  <a:pt x="35906" y="10969"/>
                </a:lnTo>
                <a:lnTo>
                  <a:pt x="7850" y="39895"/>
                </a:lnTo>
                <a:lnTo>
                  <a:pt x="0" y="65875"/>
                </a:lnTo>
                <a:lnTo>
                  <a:pt x="1157" y="81973"/>
                </a:lnTo>
                <a:lnTo>
                  <a:pt x="18259" y="121293"/>
                </a:lnTo>
                <a:lnTo>
                  <a:pt x="50854" y="143726"/>
                </a:lnTo>
                <a:lnTo>
                  <a:pt x="73344" y="147272"/>
                </a:lnTo>
                <a:lnTo>
                  <a:pt x="87826" y="145849"/>
                </a:lnTo>
                <a:lnTo>
                  <a:pt x="124430" y="126690"/>
                </a:lnTo>
                <a:lnTo>
                  <a:pt x="145002" y="90964"/>
                </a:lnTo>
                <a:lnTo>
                  <a:pt x="147014" y="76654"/>
                </a:lnTo>
                <a:lnTo>
                  <a:pt x="145670" y="61476"/>
                </a:lnTo>
                <a:lnTo>
                  <a:pt x="127297" y="23732"/>
                </a:lnTo>
                <a:lnTo>
                  <a:pt x="92834" y="2407"/>
                </a:lnTo>
                <a:lnTo>
                  <a:pt x="78976" y="0"/>
                </a:lnTo>
                <a:close/>
              </a:path>
            </a:pathLst>
          </a:custGeom>
          <a:solidFill>
            <a:srgbClr val="E5E3E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0" name="object 100"/>
          <p:cNvSpPr/>
          <p:nvPr/>
        </p:nvSpPr>
        <p:spPr>
          <a:xfrm>
            <a:off x="8123987" y="3090423"/>
            <a:ext cx="147320" cy="147320"/>
          </a:xfrm>
          <a:custGeom>
            <a:avLst/>
            <a:gdLst/>
            <a:ahLst/>
            <a:cxnLst/>
            <a:rect l="l" t="t" r="r" b="b"/>
            <a:pathLst>
              <a:path w="147320" h="147319">
                <a:moveTo>
                  <a:pt x="78984" y="0"/>
                </a:moveTo>
                <a:lnTo>
                  <a:pt x="35911" y="10964"/>
                </a:lnTo>
                <a:lnTo>
                  <a:pt x="7852" y="39885"/>
                </a:lnTo>
                <a:lnTo>
                  <a:pt x="0" y="65861"/>
                </a:lnTo>
                <a:lnTo>
                  <a:pt x="1157" y="81966"/>
                </a:lnTo>
                <a:lnTo>
                  <a:pt x="18262" y="121298"/>
                </a:lnTo>
                <a:lnTo>
                  <a:pt x="50848" y="143729"/>
                </a:lnTo>
                <a:lnTo>
                  <a:pt x="73292" y="147268"/>
                </a:lnTo>
                <a:lnTo>
                  <a:pt x="87786" y="145845"/>
                </a:lnTo>
                <a:lnTo>
                  <a:pt x="124406" y="126696"/>
                </a:lnTo>
                <a:lnTo>
                  <a:pt x="144983" y="90985"/>
                </a:lnTo>
                <a:lnTo>
                  <a:pt x="146999" y="76680"/>
                </a:lnTo>
                <a:lnTo>
                  <a:pt x="145657" y="61499"/>
                </a:lnTo>
                <a:lnTo>
                  <a:pt x="127300" y="23751"/>
                </a:lnTo>
                <a:lnTo>
                  <a:pt x="92846" y="2415"/>
                </a:lnTo>
                <a:lnTo>
                  <a:pt x="78984" y="0"/>
                </a:lnTo>
                <a:close/>
              </a:path>
            </a:pathLst>
          </a:custGeom>
          <a:solidFill>
            <a:srgbClr val="E5E3E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1" name="object 101"/>
          <p:cNvSpPr/>
          <p:nvPr/>
        </p:nvSpPr>
        <p:spPr>
          <a:xfrm>
            <a:off x="8351918" y="3090424"/>
            <a:ext cx="147320" cy="147320"/>
          </a:xfrm>
          <a:custGeom>
            <a:avLst/>
            <a:gdLst/>
            <a:ahLst/>
            <a:cxnLst/>
            <a:rect l="l" t="t" r="r" b="b"/>
            <a:pathLst>
              <a:path w="147320" h="147319">
                <a:moveTo>
                  <a:pt x="79046" y="0"/>
                </a:moveTo>
                <a:lnTo>
                  <a:pt x="35963" y="10953"/>
                </a:lnTo>
                <a:lnTo>
                  <a:pt x="7875" y="39850"/>
                </a:lnTo>
                <a:lnTo>
                  <a:pt x="0" y="65808"/>
                </a:lnTo>
                <a:lnTo>
                  <a:pt x="1155" y="81918"/>
                </a:lnTo>
                <a:lnTo>
                  <a:pt x="18255" y="121259"/>
                </a:lnTo>
                <a:lnTo>
                  <a:pt x="50826" y="143707"/>
                </a:lnTo>
                <a:lnTo>
                  <a:pt x="73337" y="147267"/>
                </a:lnTo>
                <a:lnTo>
                  <a:pt x="87830" y="145844"/>
                </a:lnTo>
                <a:lnTo>
                  <a:pt x="124453" y="126698"/>
                </a:lnTo>
                <a:lnTo>
                  <a:pt x="145037" y="90992"/>
                </a:lnTo>
                <a:lnTo>
                  <a:pt x="147056" y="76689"/>
                </a:lnTo>
                <a:lnTo>
                  <a:pt x="145714" y="61507"/>
                </a:lnTo>
                <a:lnTo>
                  <a:pt x="127357" y="23757"/>
                </a:lnTo>
                <a:lnTo>
                  <a:pt x="92906" y="2418"/>
                </a:lnTo>
                <a:lnTo>
                  <a:pt x="79046" y="0"/>
                </a:lnTo>
                <a:close/>
              </a:path>
            </a:pathLst>
          </a:custGeom>
          <a:solidFill>
            <a:srgbClr val="E5E3E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2" name="object 102"/>
          <p:cNvSpPr/>
          <p:nvPr/>
        </p:nvSpPr>
        <p:spPr>
          <a:xfrm>
            <a:off x="8579945" y="3090424"/>
            <a:ext cx="147320" cy="147320"/>
          </a:xfrm>
          <a:custGeom>
            <a:avLst/>
            <a:gdLst/>
            <a:ahLst/>
            <a:cxnLst/>
            <a:rect l="l" t="t" r="r" b="b"/>
            <a:pathLst>
              <a:path w="147320" h="147319">
                <a:moveTo>
                  <a:pt x="79000" y="0"/>
                </a:moveTo>
                <a:lnTo>
                  <a:pt x="35919" y="10960"/>
                </a:lnTo>
                <a:lnTo>
                  <a:pt x="7856" y="39874"/>
                </a:lnTo>
                <a:lnTo>
                  <a:pt x="0" y="65846"/>
                </a:lnTo>
                <a:lnTo>
                  <a:pt x="1156" y="81954"/>
                </a:lnTo>
                <a:lnTo>
                  <a:pt x="18257" y="121290"/>
                </a:lnTo>
                <a:lnTo>
                  <a:pt x="50837" y="143725"/>
                </a:lnTo>
                <a:lnTo>
                  <a:pt x="73290" y="147267"/>
                </a:lnTo>
                <a:lnTo>
                  <a:pt x="87784" y="145844"/>
                </a:lnTo>
                <a:lnTo>
                  <a:pt x="124407" y="126698"/>
                </a:lnTo>
                <a:lnTo>
                  <a:pt x="144991" y="90992"/>
                </a:lnTo>
                <a:lnTo>
                  <a:pt x="147010" y="76689"/>
                </a:lnTo>
                <a:lnTo>
                  <a:pt x="145668" y="61507"/>
                </a:lnTo>
                <a:lnTo>
                  <a:pt x="127311" y="23757"/>
                </a:lnTo>
                <a:lnTo>
                  <a:pt x="92860" y="2418"/>
                </a:lnTo>
                <a:lnTo>
                  <a:pt x="79000" y="0"/>
                </a:lnTo>
                <a:close/>
              </a:path>
            </a:pathLst>
          </a:custGeom>
          <a:solidFill>
            <a:srgbClr val="E5E3E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3" name="object 103"/>
          <p:cNvSpPr/>
          <p:nvPr/>
        </p:nvSpPr>
        <p:spPr>
          <a:xfrm>
            <a:off x="8807964" y="3090419"/>
            <a:ext cx="147320" cy="147320"/>
          </a:xfrm>
          <a:custGeom>
            <a:avLst/>
            <a:gdLst/>
            <a:ahLst/>
            <a:cxnLst/>
            <a:rect l="l" t="t" r="r" b="b"/>
            <a:pathLst>
              <a:path w="147320" h="147319">
                <a:moveTo>
                  <a:pt x="78936" y="0"/>
                </a:moveTo>
                <a:lnTo>
                  <a:pt x="35865" y="10975"/>
                </a:lnTo>
                <a:lnTo>
                  <a:pt x="7832" y="39916"/>
                </a:lnTo>
                <a:lnTo>
                  <a:pt x="0" y="65908"/>
                </a:lnTo>
                <a:lnTo>
                  <a:pt x="1158" y="82005"/>
                </a:lnTo>
                <a:lnTo>
                  <a:pt x="18259" y="121322"/>
                </a:lnTo>
                <a:lnTo>
                  <a:pt x="50862" y="143743"/>
                </a:lnTo>
                <a:lnTo>
                  <a:pt x="73297" y="147272"/>
                </a:lnTo>
                <a:lnTo>
                  <a:pt x="87793" y="145849"/>
                </a:lnTo>
                <a:lnTo>
                  <a:pt x="124403" y="126690"/>
                </a:lnTo>
                <a:lnTo>
                  <a:pt x="144958" y="90964"/>
                </a:lnTo>
                <a:lnTo>
                  <a:pt x="146967" y="76654"/>
                </a:lnTo>
                <a:lnTo>
                  <a:pt x="145625" y="61476"/>
                </a:lnTo>
                <a:lnTo>
                  <a:pt x="127268" y="23732"/>
                </a:lnTo>
                <a:lnTo>
                  <a:pt x="92805" y="2407"/>
                </a:lnTo>
                <a:lnTo>
                  <a:pt x="78936" y="0"/>
                </a:lnTo>
                <a:close/>
              </a:path>
            </a:pathLst>
          </a:custGeom>
          <a:solidFill>
            <a:srgbClr val="E5E3E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4" name="object 104"/>
          <p:cNvSpPr/>
          <p:nvPr/>
        </p:nvSpPr>
        <p:spPr>
          <a:xfrm>
            <a:off x="9035906" y="3090419"/>
            <a:ext cx="147320" cy="147320"/>
          </a:xfrm>
          <a:custGeom>
            <a:avLst/>
            <a:gdLst/>
            <a:ahLst/>
            <a:cxnLst/>
            <a:rect l="l" t="t" r="r" b="b"/>
            <a:pathLst>
              <a:path w="147320" h="147319">
                <a:moveTo>
                  <a:pt x="79011" y="0"/>
                </a:moveTo>
                <a:lnTo>
                  <a:pt x="35940" y="10963"/>
                </a:lnTo>
                <a:lnTo>
                  <a:pt x="7864" y="39876"/>
                </a:lnTo>
                <a:lnTo>
                  <a:pt x="0" y="65846"/>
                </a:lnTo>
                <a:lnTo>
                  <a:pt x="1156" y="81946"/>
                </a:lnTo>
                <a:lnTo>
                  <a:pt x="18258" y="121270"/>
                </a:lnTo>
                <a:lnTo>
                  <a:pt x="50846" y="143713"/>
                </a:lnTo>
                <a:lnTo>
                  <a:pt x="73378" y="147272"/>
                </a:lnTo>
                <a:lnTo>
                  <a:pt x="87861" y="145849"/>
                </a:lnTo>
                <a:lnTo>
                  <a:pt x="124465" y="126690"/>
                </a:lnTo>
                <a:lnTo>
                  <a:pt x="145037" y="90964"/>
                </a:lnTo>
                <a:lnTo>
                  <a:pt x="147049" y="76654"/>
                </a:lnTo>
                <a:lnTo>
                  <a:pt x="145705" y="61476"/>
                </a:lnTo>
                <a:lnTo>
                  <a:pt x="127331" y="23732"/>
                </a:lnTo>
                <a:lnTo>
                  <a:pt x="92869" y="2407"/>
                </a:lnTo>
                <a:lnTo>
                  <a:pt x="79011" y="0"/>
                </a:lnTo>
                <a:close/>
              </a:path>
            </a:pathLst>
          </a:custGeom>
          <a:solidFill>
            <a:srgbClr val="E5E3E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5" name="object 105"/>
          <p:cNvSpPr/>
          <p:nvPr/>
        </p:nvSpPr>
        <p:spPr>
          <a:xfrm>
            <a:off x="9263936" y="3090428"/>
            <a:ext cx="147320" cy="147320"/>
          </a:xfrm>
          <a:custGeom>
            <a:avLst/>
            <a:gdLst/>
            <a:ahLst/>
            <a:cxnLst/>
            <a:rect l="l" t="t" r="r" b="b"/>
            <a:pathLst>
              <a:path w="147320" h="147319">
                <a:moveTo>
                  <a:pt x="79049" y="0"/>
                </a:moveTo>
                <a:lnTo>
                  <a:pt x="35943" y="10949"/>
                </a:lnTo>
                <a:lnTo>
                  <a:pt x="7867" y="39843"/>
                </a:lnTo>
                <a:lnTo>
                  <a:pt x="0" y="65799"/>
                </a:lnTo>
                <a:lnTo>
                  <a:pt x="1154" y="81915"/>
                </a:lnTo>
                <a:lnTo>
                  <a:pt x="18242" y="121266"/>
                </a:lnTo>
                <a:lnTo>
                  <a:pt x="50805" y="143711"/>
                </a:lnTo>
                <a:lnTo>
                  <a:pt x="73286" y="147263"/>
                </a:lnTo>
                <a:lnTo>
                  <a:pt x="87778" y="145841"/>
                </a:lnTo>
                <a:lnTo>
                  <a:pt x="124411" y="126703"/>
                </a:lnTo>
                <a:lnTo>
                  <a:pt x="145016" y="91012"/>
                </a:lnTo>
                <a:lnTo>
                  <a:pt x="147042" y="76715"/>
                </a:lnTo>
                <a:lnTo>
                  <a:pt x="145701" y="61531"/>
                </a:lnTo>
                <a:lnTo>
                  <a:pt x="127344" y="23776"/>
                </a:lnTo>
                <a:lnTo>
                  <a:pt x="92901" y="2426"/>
                </a:lnTo>
                <a:lnTo>
                  <a:pt x="79049" y="0"/>
                </a:lnTo>
                <a:close/>
              </a:path>
            </a:pathLst>
          </a:custGeom>
          <a:solidFill>
            <a:srgbClr val="E5E3E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6" name="object 106"/>
          <p:cNvSpPr/>
          <p:nvPr/>
        </p:nvSpPr>
        <p:spPr>
          <a:xfrm>
            <a:off x="9491900" y="3090419"/>
            <a:ext cx="147320" cy="147320"/>
          </a:xfrm>
          <a:custGeom>
            <a:avLst/>
            <a:gdLst/>
            <a:ahLst/>
            <a:cxnLst/>
            <a:rect l="l" t="t" r="r" b="b"/>
            <a:pathLst>
              <a:path w="147320" h="147319">
                <a:moveTo>
                  <a:pt x="78976" y="0"/>
                </a:moveTo>
                <a:lnTo>
                  <a:pt x="35906" y="10969"/>
                </a:lnTo>
                <a:lnTo>
                  <a:pt x="7850" y="39895"/>
                </a:lnTo>
                <a:lnTo>
                  <a:pt x="0" y="65875"/>
                </a:lnTo>
                <a:lnTo>
                  <a:pt x="1157" y="81973"/>
                </a:lnTo>
                <a:lnTo>
                  <a:pt x="18259" y="121293"/>
                </a:lnTo>
                <a:lnTo>
                  <a:pt x="50854" y="143726"/>
                </a:lnTo>
                <a:lnTo>
                  <a:pt x="73344" y="147272"/>
                </a:lnTo>
                <a:lnTo>
                  <a:pt x="87826" y="145849"/>
                </a:lnTo>
                <a:lnTo>
                  <a:pt x="124430" y="126690"/>
                </a:lnTo>
                <a:lnTo>
                  <a:pt x="145002" y="90964"/>
                </a:lnTo>
                <a:lnTo>
                  <a:pt x="147014" y="76654"/>
                </a:lnTo>
                <a:lnTo>
                  <a:pt x="145670" y="61476"/>
                </a:lnTo>
                <a:lnTo>
                  <a:pt x="127297" y="23732"/>
                </a:lnTo>
                <a:lnTo>
                  <a:pt x="92834" y="2407"/>
                </a:lnTo>
                <a:lnTo>
                  <a:pt x="78976" y="0"/>
                </a:lnTo>
                <a:close/>
              </a:path>
            </a:pathLst>
          </a:custGeom>
          <a:solidFill>
            <a:srgbClr val="E5E3E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7" name="object 107"/>
          <p:cNvSpPr/>
          <p:nvPr/>
        </p:nvSpPr>
        <p:spPr>
          <a:xfrm>
            <a:off x="9720028" y="3090567"/>
            <a:ext cx="147320" cy="147320"/>
          </a:xfrm>
          <a:custGeom>
            <a:avLst/>
            <a:gdLst/>
            <a:ahLst/>
            <a:cxnLst/>
            <a:rect l="l" t="t" r="r" b="b"/>
            <a:pathLst>
              <a:path w="147320" h="147319">
                <a:moveTo>
                  <a:pt x="78239" y="0"/>
                </a:moveTo>
                <a:lnTo>
                  <a:pt x="35469" y="11117"/>
                </a:lnTo>
                <a:lnTo>
                  <a:pt x="7628" y="40329"/>
                </a:lnTo>
                <a:lnTo>
                  <a:pt x="0" y="66528"/>
                </a:lnTo>
                <a:lnTo>
                  <a:pt x="1198" y="82467"/>
                </a:lnTo>
                <a:lnTo>
                  <a:pt x="18571" y="121474"/>
                </a:lnTo>
                <a:lnTo>
                  <a:pt x="51564" y="143612"/>
                </a:lnTo>
                <a:lnTo>
                  <a:pt x="73244" y="146898"/>
                </a:lnTo>
                <a:lnTo>
                  <a:pt x="87724" y="145470"/>
                </a:lnTo>
                <a:lnTo>
                  <a:pt x="124295" y="126261"/>
                </a:lnTo>
                <a:lnTo>
                  <a:pt x="144752" y="90463"/>
                </a:lnTo>
                <a:lnTo>
                  <a:pt x="146700" y="76133"/>
                </a:lnTo>
                <a:lnTo>
                  <a:pt x="145341" y="61027"/>
                </a:lnTo>
                <a:lnTo>
                  <a:pt x="126831" y="23436"/>
                </a:lnTo>
                <a:lnTo>
                  <a:pt x="92164" y="2304"/>
                </a:lnTo>
                <a:lnTo>
                  <a:pt x="78239" y="0"/>
                </a:lnTo>
                <a:close/>
              </a:path>
            </a:pathLst>
          </a:custGeom>
          <a:solidFill>
            <a:srgbClr val="E5E3E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8" name="object 108"/>
          <p:cNvSpPr/>
          <p:nvPr/>
        </p:nvSpPr>
        <p:spPr>
          <a:xfrm>
            <a:off x="9947867" y="3090424"/>
            <a:ext cx="147320" cy="147320"/>
          </a:xfrm>
          <a:custGeom>
            <a:avLst/>
            <a:gdLst/>
            <a:ahLst/>
            <a:cxnLst/>
            <a:rect l="l" t="t" r="r" b="b"/>
            <a:pathLst>
              <a:path w="147320" h="147319">
                <a:moveTo>
                  <a:pt x="79046" y="0"/>
                </a:moveTo>
                <a:lnTo>
                  <a:pt x="35963" y="10953"/>
                </a:lnTo>
                <a:lnTo>
                  <a:pt x="7875" y="39850"/>
                </a:lnTo>
                <a:lnTo>
                  <a:pt x="0" y="65808"/>
                </a:lnTo>
                <a:lnTo>
                  <a:pt x="1155" y="81918"/>
                </a:lnTo>
                <a:lnTo>
                  <a:pt x="18255" y="121259"/>
                </a:lnTo>
                <a:lnTo>
                  <a:pt x="50826" y="143707"/>
                </a:lnTo>
                <a:lnTo>
                  <a:pt x="73337" y="147267"/>
                </a:lnTo>
                <a:lnTo>
                  <a:pt x="87830" y="145844"/>
                </a:lnTo>
                <a:lnTo>
                  <a:pt x="124453" y="126698"/>
                </a:lnTo>
                <a:lnTo>
                  <a:pt x="145037" y="90992"/>
                </a:lnTo>
                <a:lnTo>
                  <a:pt x="147056" y="76689"/>
                </a:lnTo>
                <a:lnTo>
                  <a:pt x="145714" y="61507"/>
                </a:lnTo>
                <a:lnTo>
                  <a:pt x="127357" y="23757"/>
                </a:lnTo>
                <a:lnTo>
                  <a:pt x="92906" y="2418"/>
                </a:lnTo>
                <a:lnTo>
                  <a:pt x="79046" y="0"/>
                </a:lnTo>
                <a:close/>
              </a:path>
            </a:pathLst>
          </a:custGeom>
          <a:solidFill>
            <a:srgbClr val="E5E3E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9" name="object 109"/>
          <p:cNvSpPr/>
          <p:nvPr/>
        </p:nvSpPr>
        <p:spPr>
          <a:xfrm>
            <a:off x="10175887" y="3090419"/>
            <a:ext cx="147320" cy="147320"/>
          </a:xfrm>
          <a:custGeom>
            <a:avLst/>
            <a:gdLst/>
            <a:ahLst/>
            <a:cxnLst/>
            <a:rect l="l" t="t" r="r" b="b"/>
            <a:pathLst>
              <a:path w="147320" h="147319">
                <a:moveTo>
                  <a:pt x="78976" y="0"/>
                </a:moveTo>
                <a:lnTo>
                  <a:pt x="35906" y="10969"/>
                </a:lnTo>
                <a:lnTo>
                  <a:pt x="7850" y="39895"/>
                </a:lnTo>
                <a:lnTo>
                  <a:pt x="0" y="65875"/>
                </a:lnTo>
                <a:lnTo>
                  <a:pt x="1157" y="81973"/>
                </a:lnTo>
                <a:lnTo>
                  <a:pt x="18259" y="121293"/>
                </a:lnTo>
                <a:lnTo>
                  <a:pt x="50854" y="143726"/>
                </a:lnTo>
                <a:lnTo>
                  <a:pt x="73344" y="147272"/>
                </a:lnTo>
                <a:lnTo>
                  <a:pt x="87826" y="145849"/>
                </a:lnTo>
                <a:lnTo>
                  <a:pt x="124430" y="126690"/>
                </a:lnTo>
                <a:lnTo>
                  <a:pt x="145002" y="90964"/>
                </a:lnTo>
                <a:lnTo>
                  <a:pt x="147014" y="76654"/>
                </a:lnTo>
                <a:lnTo>
                  <a:pt x="145670" y="61476"/>
                </a:lnTo>
                <a:lnTo>
                  <a:pt x="127297" y="23732"/>
                </a:lnTo>
                <a:lnTo>
                  <a:pt x="92834" y="2407"/>
                </a:lnTo>
                <a:lnTo>
                  <a:pt x="78976" y="0"/>
                </a:lnTo>
                <a:close/>
              </a:path>
            </a:pathLst>
          </a:custGeom>
          <a:solidFill>
            <a:srgbClr val="E5E3E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0" name="object 110"/>
          <p:cNvSpPr/>
          <p:nvPr/>
        </p:nvSpPr>
        <p:spPr>
          <a:xfrm>
            <a:off x="10403868" y="3090419"/>
            <a:ext cx="147320" cy="147320"/>
          </a:xfrm>
          <a:custGeom>
            <a:avLst/>
            <a:gdLst/>
            <a:ahLst/>
            <a:cxnLst/>
            <a:rect l="l" t="t" r="r" b="b"/>
            <a:pathLst>
              <a:path w="147320" h="147319">
                <a:moveTo>
                  <a:pt x="78981" y="0"/>
                </a:moveTo>
                <a:lnTo>
                  <a:pt x="35931" y="10968"/>
                </a:lnTo>
                <a:lnTo>
                  <a:pt x="7860" y="39892"/>
                </a:lnTo>
                <a:lnTo>
                  <a:pt x="0" y="65870"/>
                </a:lnTo>
                <a:lnTo>
                  <a:pt x="1158" y="81969"/>
                </a:lnTo>
                <a:lnTo>
                  <a:pt x="18274" y="121290"/>
                </a:lnTo>
                <a:lnTo>
                  <a:pt x="50869" y="143725"/>
                </a:lnTo>
                <a:lnTo>
                  <a:pt x="73343" y="147272"/>
                </a:lnTo>
                <a:lnTo>
                  <a:pt x="87839" y="145849"/>
                </a:lnTo>
                <a:lnTo>
                  <a:pt x="124449" y="126690"/>
                </a:lnTo>
                <a:lnTo>
                  <a:pt x="145004" y="90964"/>
                </a:lnTo>
                <a:lnTo>
                  <a:pt x="147013" y="76654"/>
                </a:lnTo>
                <a:lnTo>
                  <a:pt x="145671" y="61476"/>
                </a:lnTo>
                <a:lnTo>
                  <a:pt x="127314" y="23732"/>
                </a:lnTo>
                <a:lnTo>
                  <a:pt x="92850" y="2407"/>
                </a:lnTo>
                <a:lnTo>
                  <a:pt x="78981" y="0"/>
                </a:lnTo>
                <a:close/>
              </a:path>
            </a:pathLst>
          </a:custGeom>
          <a:solidFill>
            <a:srgbClr val="E5E3E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1" name="object 111"/>
          <p:cNvSpPr/>
          <p:nvPr/>
        </p:nvSpPr>
        <p:spPr>
          <a:xfrm>
            <a:off x="828182" y="3318404"/>
            <a:ext cx="147320" cy="147320"/>
          </a:xfrm>
          <a:custGeom>
            <a:avLst/>
            <a:gdLst/>
            <a:ahLst/>
            <a:cxnLst/>
            <a:rect l="l" t="t" r="r" b="b"/>
            <a:pathLst>
              <a:path w="147319" h="147320">
                <a:moveTo>
                  <a:pt x="79024" y="0"/>
                </a:moveTo>
                <a:lnTo>
                  <a:pt x="35957" y="10955"/>
                </a:lnTo>
                <a:lnTo>
                  <a:pt x="7875" y="39860"/>
                </a:lnTo>
                <a:lnTo>
                  <a:pt x="0" y="65830"/>
                </a:lnTo>
                <a:lnTo>
                  <a:pt x="1156" y="81936"/>
                </a:lnTo>
                <a:lnTo>
                  <a:pt x="18260" y="121269"/>
                </a:lnTo>
                <a:lnTo>
                  <a:pt x="50838" y="143712"/>
                </a:lnTo>
                <a:lnTo>
                  <a:pt x="73337" y="147268"/>
                </a:lnTo>
                <a:lnTo>
                  <a:pt x="87819" y="145845"/>
                </a:lnTo>
                <a:lnTo>
                  <a:pt x="124438" y="126692"/>
                </a:lnTo>
                <a:lnTo>
                  <a:pt x="145029" y="90983"/>
                </a:lnTo>
                <a:lnTo>
                  <a:pt x="147045" y="76683"/>
                </a:lnTo>
                <a:lnTo>
                  <a:pt x="145701" y="61502"/>
                </a:lnTo>
                <a:lnTo>
                  <a:pt x="127328" y="23752"/>
                </a:lnTo>
                <a:lnTo>
                  <a:pt x="92875" y="2415"/>
                </a:lnTo>
                <a:lnTo>
                  <a:pt x="79024" y="0"/>
                </a:lnTo>
                <a:close/>
              </a:path>
            </a:pathLst>
          </a:custGeom>
          <a:solidFill>
            <a:srgbClr val="E5E3E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2" name="object 112"/>
          <p:cNvSpPr/>
          <p:nvPr/>
        </p:nvSpPr>
        <p:spPr>
          <a:xfrm>
            <a:off x="1056162" y="3318404"/>
            <a:ext cx="147320" cy="147320"/>
          </a:xfrm>
          <a:custGeom>
            <a:avLst/>
            <a:gdLst/>
            <a:ahLst/>
            <a:cxnLst/>
            <a:rect l="l" t="t" r="r" b="b"/>
            <a:pathLst>
              <a:path w="147319" h="147320">
                <a:moveTo>
                  <a:pt x="79031" y="0"/>
                </a:moveTo>
                <a:lnTo>
                  <a:pt x="35938" y="10954"/>
                </a:lnTo>
                <a:lnTo>
                  <a:pt x="7867" y="39857"/>
                </a:lnTo>
                <a:lnTo>
                  <a:pt x="0" y="65825"/>
                </a:lnTo>
                <a:lnTo>
                  <a:pt x="1154" y="81932"/>
                </a:lnTo>
                <a:lnTo>
                  <a:pt x="18241" y="121267"/>
                </a:lnTo>
                <a:lnTo>
                  <a:pt x="50816" y="143711"/>
                </a:lnTo>
                <a:lnTo>
                  <a:pt x="73337" y="147268"/>
                </a:lnTo>
                <a:lnTo>
                  <a:pt x="87834" y="145845"/>
                </a:lnTo>
                <a:lnTo>
                  <a:pt x="124458" y="126692"/>
                </a:lnTo>
                <a:lnTo>
                  <a:pt x="145032" y="90983"/>
                </a:lnTo>
                <a:lnTo>
                  <a:pt x="147045" y="76683"/>
                </a:lnTo>
                <a:lnTo>
                  <a:pt x="145703" y="61502"/>
                </a:lnTo>
                <a:lnTo>
                  <a:pt x="127346" y="23752"/>
                </a:lnTo>
                <a:lnTo>
                  <a:pt x="92892" y="2415"/>
                </a:lnTo>
                <a:lnTo>
                  <a:pt x="79031" y="0"/>
                </a:lnTo>
                <a:close/>
              </a:path>
            </a:pathLst>
          </a:custGeom>
          <a:solidFill>
            <a:srgbClr val="E5E3E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3" name="object 113"/>
          <p:cNvSpPr/>
          <p:nvPr/>
        </p:nvSpPr>
        <p:spPr>
          <a:xfrm>
            <a:off x="1284181" y="3318400"/>
            <a:ext cx="147320" cy="147320"/>
          </a:xfrm>
          <a:custGeom>
            <a:avLst/>
            <a:gdLst/>
            <a:ahLst/>
            <a:cxnLst/>
            <a:rect l="l" t="t" r="r" b="b"/>
            <a:pathLst>
              <a:path w="147319" h="147320">
                <a:moveTo>
                  <a:pt x="78976" y="0"/>
                </a:moveTo>
                <a:lnTo>
                  <a:pt x="35911" y="10966"/>
                </a:lnTo>
                <a:lnTo>
                  <a:pt x="7854" y="39891"/>
                </a:lnTo>
                <a:lnTo>
                  <a:pt x="0" y="65876"/>
                </a:lnTo>
                <a:lnTo>
                  <a:pt x="1156" y="81974"/>
                </a:lnTo>
                <a:lnTo>
                  <a:pt x="18257" y="121293"/>
                </a:lnTo>
                <a:lnTo>
                  <a:pt x="50852" y="143726"/>
                </a:lnTo>
                <a:lnTo>
                  <a:pt x="73342" y="147272"/>
                </a:lnTo>
                <a:lnTo>
                  <a:pt x="87826" y="145848"/>
                </a:lnTo>
                <a:lnTo>
                  <a:pt x="124435" y="126686"/>
                </a:lnTo>
                <a:lnTo>
                  <a:pt x="145004" y="90962"/>
                </a:lnTo>
                <a:lnTo>
                  <a:pt x="147013" y="76657"/>
                </a:lnTo>
                <a:lnTo>
                  <a:pt x="145669" y="61478"/>
                </a:lnTo>
                <a:lnTo>
                  <a:pt x="127295" y="23733"/>
                </a:lnTo>
                <a:lnTo>
                  <a:pt x="92833" y="2407"/>
                </a:lnTo>
                <a:lnTo>
                  <a:pt x="78976" y="0"/>
                </a:lnTo>
                <a:close/>
              </a:path>
            </a:pathLst>
          </a:custGeom>
          <a:solidFill>
            <a:srgbClr val="E5E3E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4" name="object 114"/>
          <p:cNvSpPr/>
          <p:nvPr/>
        </p:nvSpPr>
        <p:spPr>
          <a:xfrm>
            <a:off x="1512127" y="3318400"/>
            <a:ext cx="147320" cy="147320"/>
          </a:xfrm>
          <a:custGeom>
            <a:avLst/>
            <a:gdLst/>
            <a:ahLst/>
            <a:cxnLst/>
            <a:rect l="l" t="t" r="r" b="b"/>
            <a:pathLst>
              <a:path w="147319" h="147320">
                <a:moveTo>
                  <a:pt x="79016" y="0"/>
                </a:moveTo>
                <a:lnTo>
                  <a:pt x="35969" y="10960"/>
                </a:lnTo>
                <a:lnTo>
                  <a:pt x="7879" y="39870"/>
                </a:lnTo>
                <a:lnTo>
                  <a:pt x="0" y="65843"/>
                </a:lnTo>
                <a:lnTo>
                  <a:pt x="1157" y="81943"/>
                </a:lnTo>
                <a:lnTo>
                  <a:pt x="18271" y="121267"/>
                </a:lnTo>
                <a:lnTo>
                  <a:pt x="50858" y="143712"/>
                </a:lnTo>
                <a:lnTo>
                  <a:pt x="73375" y="147272"/>
                </a:lnTo>
                <a:lnTo>
                  <a:pt x="87874" y="145848"/>
                </a:lnTo>
                <a:lnTo>
                  <a:pt x="124488" y="126686"/>
                </a:lnTo>
                <a:lnTo>
                  <a:pt x="145040" y="90962"/>
                </a:lnTo>
                <a:lnTo>
                  <a:pt x="147047" y="76657"/>
                </a:lnTo>
                <a:lnTo>
                  <a:pt x="145704" y="61478"/>
                </a:lnTo>
                <a:lnTo>
                  <a:pt x="127347" y="23733"/>
                </a:lnTo>
                <a:lnTo>
                  <a:pt x="92885" y="2407"/>
                </a:lnTo>
                <a:lnTo>
                  <a:pt x="79016" y="0"/>
                </a:lnTo>
                <a:close/>
              </a:path>
            </a:pathLst>
          </a:custGeom>
          <a:solidFill>
            <a:srgbClr val="E5E3E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5" name="object 115"/>
          <p:cNvSpPr/>
          <p:nvPr/>
        </p:nvSpPr>
        <p:spPr>
          <a:xfrm>
            <a:off x="1739976" y="3318407"/>
            <a:ext cx="147320" cy="147320"/>
          </a:xfrm>
          <a:custGeom>
            <a:avLst/>
            <a:gdLst/>
            <a:ahLst/>
            <a:cxnLst/>
            <a:rect l="l" t="t" r="r" b="b"/>
            <a:pathLst>
              <a:path w="147319" h="147320">
                <a:moveTo>
                  <a:pt x="73505" y="0"/>
                </a:moveTo>
                <a:lnTo>
                  <a:pt x="33219" y="12011"/>
                </a:lnTo>
                <a:lnTo>
                  <a:pt x="6535" y="43087"/>
                </a:lnTo>
                <a:lnTo>
                  <a:pt x="0" y="70723"/>
                </a:lnTo>
                <a:lnTo>
                  <a:pt x="1358" y="85833"/>
                </a:lnTo>
                <a:lnTo>
                  <a:pt x="19867" y="123430"/>
                </a:lnTo>
                <a:lnTo>
                  <a:pt x="54522" y="144577"/>
                </a:lnTo>
                <a:lnTo>
                  <a:pt x="68438" y="146893"/>
                </a:lnTo>
                <a:lnTo>
                  <a:pt x="84024" y="145617"/>
                </a:lnTo>
                <a:lnTo>
                  <a:pt x="122430" y="127739"/>
                </a:lnTo>
                <a:lnTo>
                  <a:pt x="144142" y="94023"/>
                </a:lnTo>
                <a:lnTo>
                  <a:pt x="146743" y="80428"/>
                </a:lnTo>
                <a:lnTo>
                  <a:pt x="145546" y="64474"/>
                </a:lnTo>
                <a:lnTo>
                  <a:pt x="128174" y="25445"/>
                </a:lnTo>
                <a:lnTo>
                  <a:pt x="95204" y="3297"/>
                </a:lnTo>
                <a:lnTo>
                  <a:pt x="73505" y="0"/>
                </a:lnTo>
                <a:close/>
              </a:path>
            </a:pathLst>
          </a:custGeom>
          <a:solidFill>
            <a:srgbClr val="E5E3E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6" name="object 116"/>
          <p:cNvSpPr/>
          <p:nvPr/>
        </p:nvSpPr>
        <p:spPr>
          <a:xfrm>
            <a:off x="1968004" y="3318407"/>
            <a:ext cx="146685" cy="147320"/>
          </a:xfrm>
          <a:custGeom>
            <a:avLst/>
            <a:gdLst/>
            <a:ahLst/>
            <a:cxnLst/>
            <a:rect l="l" t="t" r="r" b="b"/>
            <a:pathLst>
              <a:path w="146685" h="147320">
                <a:moveTo>
                  <a:pt x="73505" y="0"/>
                </a:moveTo>
                <a:lnTo>
                  <a:pt x="33202" y="12011"/>
                </a:lnTo>
                <a:lnTo>
                  <a:pt x="6529" y="43087"/>
                </a:lnTo>
                <a:lnTo>
                  <a:pt x="0" y="70723"/>
                </a:lnTo>
                <a:lnTo>
                  <a:pt x="1357" y="85833"/>
                </a:lnTo>
                <a:lnTo>
                  <a:pt x="19854" y="123430"/>
                </a:lnTo>
                <a:lnTo>
                  <a:pt x="54509" y="144577"/>
                </a:lnTo>
                <a:lnTo>
                  <a:pt x="68434" y="146893"/>
                </a:lnTo>
                <a:lnTo>
                  <a:pt x="84024" y="145616"/>
                </a:lnTo>
                <a:lnTo>
                  <a:pt x="122419" y="127728"/>
                </a:lnTo>
                <a:lnTo>
                  <a:pt x="144104" y="93994"/>
                </a:lnTo>
                <a:lnTo>
                  <a:pt x="146696" y="80393"/>
                </a:lnTo>
                <a:lnTo>
                  <a:pt x="145498" y="64441"/>
                </a:lnTo>
                <a:lnTo>
                  <a:pt x="128126" y="25416"/>
                </a:lnTo>
                <a:lnTo>
                  <a:pt x="95148" y="3281"/>
                </a:lnTo>
                <a:lnTo>
                  <a:pt x="73505" y="0"/>
                </a:lnTo>
                <a:close/>
              </a:path>
            </a:pathLst>
          </a:custGeom>
          <a:solidFill>
            <a:srgbClr val="E5E3E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7" name="object 117"/>
          <p:cNvSpPr/>
          <p:nvPr/>
        </p:nvSpPr>
        <p:spPr>
          <a:xfrm>
            <a:off x="2196252" y="3318575"/>
            <a:ext cx="147320" cy="147320"/>
          </a:xfrm>
          <a:custGeom>
            <a:avLst/>
            <a:gdLst/>
            <a:ahLst/>
            <a:cxnLst/>
            <a:rect l="l" t="t" r="r" b="b"/>
            <a:pathLst>
              <a:path w="147319" h="147320">
                <a:moveTo>
                  <a:pt x="78309" y="0"/>
                </a:moveTo>
                <a:lnTo>
                  <a:pt x="35526" y="11101"/>
                </a:lnTo>
                <a:lnTo>
                  <a:pt x="7653" y="40285"/>
                </a:lnTo>
                <a:lnTo>
                  <a:pt x="0" y="66461"/>
                </a:lnTo>
                <a:lnTo>
                  <a:pt x="1197" y="82416"/>
                </a:lnTo>
                <a:lnTo>
                  <a:pt x="18568" y="121446"/>
                </a:lnTo>
                <a:lnTo>
                  <a:pt x="51536" y="143595"/>
                </a:lnTo>
                <a:lnTo>
                  <a:pt x="73237" y="146893"/>
                </a:lnTo>
                <a:lnTo>
                  <a:pt x="87726" y="145467"/>
                </a:lnTo>
                <a:lnTo>
                  <a:pt x="124314" y="126274"/>
                </a:lnTo>
                <a:lnTo>
                  <a:pt x="144788" y="90496"/>
                </a:lnTo>
                <a:lnTo>
                  <a:pt x="146743" y="76170"/>
                </a:lnTo>
                <a:lnTo>
                  <a:pt x="145386" y="61060"/>
                </a:lnTo>
                <a:lnTo>
                  <a:pt x="126889" y="23463"/>
                </a:lnTo>
                <a:lnTo>
                  <a:pt x="92233" y="2315"/>
                </a:lnTo>
                <a:lnTo>
                  <a:pt x="78309" y="0"/>
                </a:lnTo>
                <a:close/>
              </a:path>
            </a:pathLst>
          </a:custGeom>
          <a:solidFill>
            <a:srgbClr val="E5E3E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8" name="object 118"/>
          <p:cNvSpPr/>
          <p:nvPr/>
        </p:nvSpPr>
        <p:spPr>
          <a:xfrm>
            <a:off x="2652115" y="3318400"/>
            <a:ext cx="147320" cy="147320"/>
          </a:xfrm>
          <a:custGeom>
            <a:avLst/>
            <a:gdLst/>
            <a:ahLst/>
            <a:cxnLst/>
            <a:rect l="l" t="t" r="r" b="b"/>
            <a:pathLst>
              <a:path w="147319" h="147320">
                <a:moveTo>
                  <a:pt x="79011" y="0"/>
                </a:moveTo>
                <a:lnTo>
                  <a:pt x="35944" y="10960"/>
                </a:lnTo>
                <a:lnTo>
                  <a:pt x="7869" y="39873"/>
                </a:lnTo>
                <a:lnTo>
                  <a:pt x="0" y="65848"/>
                </a:lnTo>
                <a:lnTo>
                  <a:pt x="1156" y="81947"/>
                </a:lnTo>
                <a:lnTo>
                  <a:pt x="18256" y="121270"/>
                </a:lnTo>
                <a:lnTo>
                  <a:pt x="50844" y="143713"/>
                </a:lnTo>
                <a:lnTo>
                  <a:pt x="73376" y="147272"/>
                </a:lnTo>
                <a:lnTo>
                  <a:pt x="87861" y="145848"/>
                </a:lnTo>
                <a:lnTo>
                  <a:pt x="124470" y="126686"/>
                </a:lnTo>
                <a:lnTo>
                  <a:pt x="145039" y="90962"/>
                </a:lnTo>
                <a:lnTo>
                  <a:pt x="147048" y="76657"/>
                </a:lnTo>
                <a:lnTo>
                  <a:pt x="145704" y="61478"/>
                </a:lnTo>
                <a:lnTo>
                  <a:pt x="127330" y="23733"/>
                </a:lnTo>
                <a:lnTo>
                  <a:pt x="92868" y="2407"/>
                </a:lnTo>
                <a:lnTo>
                  <a:pt x="79011" y="0"/>
                </a:lnTo>
                <a:close/>
              </a:path>
            </a:pathLst>
          </a:custGeom>
          <a:solidFill>
            <a:srgbClr val="E5E3E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9" name="object 119"/>
          <p:cNvSpPr/>
          <p:nvPr/>
        </p:nvSpPr>
        <p:spPr>
          <a:xfrm>
            <a:off x="2880131" y="3318400"/>
            <a:ext cx="147320" cy="147320"/>
          </a:xfrm>
          <a:custGeom>
            <a:avLst/>
            <a:gdLst/>
            <a:ahLst/>
            <a:cxnLst/>
            <a:rect l="l" t="t" r="r" b="b"/>
            <a:pathLst>
              <a:path w="147319" h="147320">
                <a:moveTo>
                  <a:pt x="78981" y="0"/>
                </a:moveTo>
                <a:lnTo>
                  <a:pt x="35936" y="10965"/>
                </a:lnTo>
                <a:lnTo>
                  <a:pt x="7864" y="39888"/>
                </a:lnTo>
                <a:lnTo>
                  <a:pt x="0" y="65871"/>
                </a:lnTo>
                <a:lnTo>
                  <a:pt x="1158" y="81970"/>
                </a:lnTo>
                <a:lnTo>
                  <a:pt x="18273" y="121290"/>
                </a:lnTo>
                <a:lnTo>
                  <a:pt x="50867" y="143725"/>
                </a:lnTo>
                <a:lnTo>
                  <a:pt x="73341" y="147272"/>
                </a:lnTo>
                <a:lnTo>
                  <a:pt x="87839" y="145848"/>
                </a:lnTo>
                <a:lnTo>
                  <a:pt x="124454" y="126686"/>
                </a:lnTo>
                <a:lnTo>
                  <a:pt x="145006" y="90962"/>
                </a:lnTo>
                <a:lnTo>
                  <a:pt x="147012" y="76657"/>
                </a:lnTo>
                <a:lnTo>
                  <a:pt x="145670" y="61478"/>
                </a:lnTo>
                <a:lnTo>
                  <a:pt x="127313" y="23733"/>
                </a:lnTo>
                <a:lnTo>
                  <a:pt x="92850" y="2407"/>
                </a:lnTo>
                <a:lnTo>
                  <a:pt x="78981" y="0"/>
                </a:lnTo>
                <a:close/>
              </a:path>
            </a:pathLst>
          </a:custGeom>
          <a:solidFill>
            <a:srgbClr val="E5E3E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0" name="object 120"/>
          <p:cNvSpPr/>
          <p:nvPr/>
        </p:nvSpPr>
        <p:spPr>
          <a:xfrm>
            <a:off x="3108069" y="3318394"/>
            <a:ext cx="147320" cy="147320"/>
          </a:xfrm>
          <a:custGeom>
            <a:avLst/>
            <a:gdLst/>
            <a:ahLst/>
            <a:cxnLst/>
            <a:rect l="l" t="t" r="r" b="b"/>
            <a:pathLst>
              <a:path w="147320" h="147320">
                <a:moveTo>
                  <a:pt x="78992" y="0"/>
                </a:moveTo>
                <a:lnTo>
                  <a:pt x="35957" y="10968"/>
                </a:lnTo>
                <a:lnTo>
                  <a:pt x="7873" y="39890"/>
                </a:lnTo>
                <a:lnTo>
                  <a:pt x="0" y="65872"/>
                </a:lnTo>
                <a:lnTo>
                  <a:pt x="1157" y="81963"/>
                </a:lnTo>
                <a:lnTo>
                  <a:pt x="18273" y="121270"/>
                </a:lnTo>
                <a:lnTo>
                  <a:pt x="50875" y="143713"/>
                </a:lnTo>
                <a:lnTo>
                  <a:pt x="73429" y="147277"/>
                </a:lnTo>
                <a:lnTo>
                  <a:pt x="87916" y="145852"/>
                </a:lnTo>
                <a:lnTo>
                  <a:pt x="124511" y="126678"/>
                </a:lnTo>
                <a:lnTo>
                  <a:pt x="145051" y="90934"/>
                </a:lnTo>
                <a:lnTo>
                  <a:pt x="147051" y="76622"/>
                </a:lnTo>
                <a:lnTo>
                  <a:pt x="145706" y="61447"/>
                </a:lnTo>
                <a:lnTo>
                  <a:pt x="127333" y="23707"/>
                </a:lnTo>
                <a:lnTo>
                  <a:pt x="92859" y="2397"/>
                </a:lnTo>
                <a:lnTo>
                  <a:pt x="78992" y="0"/>
                </a:lnTo>
                <a:close/>
              </a:path>
            </a:pathLst>
          </a:custGeom>
          <a:solidFill>
            <a:srgbClr val="E5E3E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1" name="object 121"/>
          <p:cNvSpPr/>
          <p:nvPr/>
        </p:nvSpPr>
        <p:spPr>
          <a:xfrm>
            <a:off x="3336095" y="3318404"/>
            <a:ext cx="147320" cy="147320"/>
          </a:xfrm>
          <a:custGeom>
            <a:avLst/>
            <a:gdLst/>
            <a:ahLst/>
            <a:cxnLst/>
            <a:rect l="l" t="t" r="r" b="b"/>
            <a:pathLst>
              <a:path w="147320" h="147320">
                <a:moveTo>
                  <a:pt x="79030" y="0"/>
                </a:moveTo>
                <a:lnTo>
                  <a:pt x="35960" y="10954"/>
                </a:lnTo>
                <a:lnTo>
                  <a:pt x="7876" y="39857"/>
                </a:lnTo>
                <a:lnTo>
                  <a:pt x="0" y="65825"/>
                </a:lnTo>
                <a:lnTo>
                  <a:pt x="1155" y="81932"/>
                </a:lnTo>
                <a:lnTo>
                  <a:pt x="18258" y="121267"/>
                </a:lnTo>
                <a:lnTo>
                  <a:pt x="50835" y="143711"/>
                </a:lnTo>
                <a:lnTo>
                  <a:pt x="73336" y="147268"/>
                </a:lnTo>
                <a:lnTo>
                  <a:pt x="87833" y="145845"/>
                </a:lnTo>
                <a:lnTo>
                  <a:pt x="124457" y="126692"/>
                </a:lnTo>
                <a:lnTo>
                  <a:pt x="145031" y="90983"/>
                </a:lnTo>
                <a:lnTo>
                  <a:pt x="147044" y="76683"/>
                </a:lnTo>
                <a:lnTo>
                  <a:pt x="145702" y="61502"/>
                </a:lnTo>
                <a:lnTo>
                  <a:pt x="127345" y="23752"/>
                </a:lnTo>
                <a:lnTo>
                  <a:pt x="92892" y="2415"/>
                </a:lnTo>
                <a:lnTo>
                  <a:pt x="79030" y="0"/>
                </a:lnTo>
                <a:close/>
              </a:path>
            </a:pathLst>
          </a:custGeom>
          <a:solidFill>
            <a:srgbClr val="E5E3E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3" name="object 123"/>
          <p:cNvSpPr/>
          <p:nvPr/>
        </p:nvSpPr>
        <p:spPr>
          <a:xfrm>
            <a:off x="4248113" y="3318409"/>
            <a:ext cx="147320" cy="147320"/>
          </a:xfrm>
          <a:custGeom>
            <a:avLst/>
            <a:gdLst/>
            <a:ahLst/>
            <a:cxnLst/>
            <a:rect l="l" t="t" r="r" b="b"/>
            <a:pathLst>
              <a:path w="147320" h="147320">
                <a:moveTo>
                  <a:pt x="79048" y="0"/>
                </a:moveTo>
                <a:lnTo>
                  <a:pt x="35948" y="10947"/>
                </a:lnTo>
                <a:lnTo>
                  <a:pt x="7872" y="39840"/>
                </a:lnTo>
                <a:lnTo>
                  <a:pt x="0" y="65801"/>
                </a:lnTo>
                <a:lnTo>
                  <a:pt x="1154" y="81916"/>
                </a:lnTo>
                <a:lnTo>
                  <a:pt x="18240" y="121266"/>
                </a:lnTo>
                <a:lnTo>
                  <a:pt x="50803" y="143711"/>
                </a:lnTo>
                <a:lnTo>
                  <a:pt x="73284" y="147263"/>
                </a:lnTo>
                <a:lnTo>
                  <a:pt x="87778" y="145840"/>
                </a:lnTo>
                <a:lnTo>
                  <a:pt x="124416" y="126700"/>
                </a:lnTo>
                <a:lnTo>
                  <a:pt x="145018" y="91011"/>
                </a:lnTo>
                <a:lnTo>
                  <a:pt x="147041" y="76719"/>
                </a:lnTo>
                <a:lnTo>
                  <a:pt x="145699" y="61533"/>
                </a:lnTo>
                <a:lnTo>
                  <a:pt x="127343" y="23777"/>
                </a:lnTo>
                <a:lnTo>
                  <a:pt x="92901" y="2426"/>
                </a:lnTo>
                <a:lnTo>
                  <a:pt x="79048" y="0"/>
                </a:lnTo>
                <a:close/>
              </a:path>
            </a:pathLst>
          </a:custGeom>
          <a:solidFill>
            <a:srgbClr val="E5E3E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4" name="object 124"/>
          <p:cNvSpPr/>
          <p:nvPr/>
        </p:nvSpPr>
        <p:spPr>
          <a:xfrm>
            <a:off x="4476080" y="3318400"/>
            <a:ext cx="147320" cy="147320"/>
          </a:xfrm>
          <a:custGeom>
            <a:avLst/>
            <a:gdLst/>
            <a:ahLst/>
            <a:cxnLst/>
            <a:rect l="l" t="t" r="r" b="b"/>
            <a:pathLst>
              <a:path w="147320" h="147320">
                <a:moveTo>
                  <a:pt x="78982" y="0"/>
                </a:moveTo>
                <a:lnTo>
                  <a:pt x="35914" y="10965"/>
                </a:lnTo>
                <a:lnTo>
                  <a:pt x="7856" y="39888"/>
                </a:lnTo>
                <a:lnTo>
                  <a:pt x="0" y="65871"/>
                </a:lnTo>
                <a:lnTo>
                  <a:pt x="1156" y="81970"/>
                </a:lnTo>
                <a:lnTo>
                  <a:pt x="18256" y="121291"/>
                </a:lnTo>
                <a:lnTo>
                  <a:pt x="50849" y="143725"/>
                </a:lnTo>
                <a:lnTo>
                  <a:pt x="73341" y="147272"/>
                </a:lnTo>
                <a:lnTo>
                  <a:pt x="87840" y="145848"/>
                </a:lnTo>
                <a:lnTo>
                  <a:pt x="124454" y="126686"/>
                </a:lnTo>
                <a:lnTo>
                  <a:pt x="145006" y="90962"/>
                </a:lnTo>
                <a:lnTo>
                  <a:pt x="147013" y="76657"/>
                </a:lnTo>
                <a:lnTo>
                  <a:pt x="145670" y="61478"/>
                </a:lnTo>
                <a:lnTo>
                  <a:pt x="127313" y="23733"/>
                </a:lnTo>
                <a:lnTo>
                  <a:pt x="92850" y="2407"/>
                </a:lnTo>
                <a:lnTo>
                  <a:pt x="78982" y="0"/>
                </a:lnTo>
                <a:close/>
              </a:path>
            </a:pathLst>
          </a:custGeom>
          <a:solidFill>
            <a:srgbClr val="E5E3E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5" name="object 125"/>
          <p:cNvSpPr/>
          <p:nvPr/>
        </p:nvSpPr>
        <p:spPr>
          <a:xfrm>
            <a:off x="4704063" y="3318404"/>
            <a:ext cx="147320" cy="147320"/>
          </a:xfrm>
          <a:custGeom>
            <a:avLst/>
            <a:gdLst/>
            <a:ahLst/>
            <a:cxnLst/>
            <a:rect l="l" t="t" r="r" b="b"/>
            <a:pathLst>
              <a:path w="147320" h="147320">
                <a:moveTo>
                  <a:pt x="79024" y="0"/>
                </a:moveTo>
                <a:lnTo>
                  <a:pt x="35957" y="10955"/>
                </a:lnTo>
                <a:lnTo>
                  <a:pt x="7875" y="39860"/>
                </a:lnTo>
                <a:lnTo>
                  <a:pt x="0" y="65830"/>
                </a:lnTo>
                <a:lnTo>
                  <a:pt x="1156" y="81936"/>
                </a:lnTo>
                <a:lnTo>
                  <a:pt x="18260" y="121269"/>
                </a:lnTo>
                <a:lnTo>
                  <a:pt x="50838" y="143712"/>
                </a:lnTo>
                <a:lnTo>
                  <a:pt x="73337" y="147268"/>
                </a:lnTo>
                <a:lnTo>
                  <a:pt x="87819" y="145845"/>
                </a:lnTo>
                <a:lnTo>
                  <a:pt x="124438" y="126692"/>
                </a:lnTo>
                <a:lnTo>
                  <a:pt x="145029" y="90983"/>
                </a:lnTo>
                <a:lnTo>
                  <a:pt x="147045" y="76683"/>
                </a:lnTo>
                <a:lnTo>
                  <a:pt x="145701" y="61502"/>
                </a:lnTo>
                <a:lnTo>
                  <a:pt x="127328" y="23752"/>
                </a:lnTo>
                <a:lnTo>
                  <a:pt x="92875" y="2415"/>
                </a:lnTo>
                <a:lnTo>
                  <a:pt x="79024" y="0"/>
                </a:lnTo>
                <a:close/>
              </a:path>
            </a:pathLst>
          </a:custGeom>
          <a:solidFill>
            <a:srgbClr val="E5E3E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6" name="object 126"/>
          <p:cNvSpPr/>
          <p:nvPr/>
        </p:nvSpPr>
        <p:spPr>
          <a:xfrm>
            <a:off x="4932049" y="3318409"/>
            <a:ext cx="147320" cy="147320"/>
          </a:xfrm>
          <a:custGeom>
            <a:avLst/>
            <a:gdLst/>
            <a:ahLst/>
            <a:cxnLst/>
            <a:rect l="l" t="t" r="r" b="b"/>
            <a:pathLst>
              <a:path w="147320" h="147320">
                <a:moveTo>
                  <a:pt x="79095" y="0"/>
                </a:moveTo>
                <a:lnTo>
                  <a:pt x="35970" y="10939"/>
                </a:lnTo>
                <a:lnTo>
                  <a:pt x="7882" y="39815"/>
                </a:lnTo>
                <a:lnTo>
                  <a:pt x="0" y="65762"/>
                </a:lnTo>
                <a:lnTo>
                  <a:pt x="1151" y="81881"/>
                </a:lnTo>
                <a:lnTo>
                  <a:pt x="18222" y="121235"/>
                </a:lnTo>
                <a:lnTo>
                  <a:pt x="50773" y="143693"/>
                </a:lnTo>
                <a:lnTo>
                  <a:pt x="73331" y="147263"/>
                </a:lnTo>
                <a:lnTo>
                  <a:pt x="87825" y="145840"/>
                </a:lnTo>
                <a:lnTo>
                  <a:pt x="124462" y="126700"/>
                </a:lnTo>
                <a:lnTo>
                  <a:pt x="145065" y="91011"/>
                </a:lnTo>
                <a:lnTo>
                  <a:pt x="147088" y="76719"/>
                </a:lnTo>
                <a:lnTo>
                  <a:pt x="145746" y="61533"/>
                </a:lnTo>
                <a:lnTo>
                  <a:pt x="127389" y="23777"/>
                </a:lnTo>
                <a:lnTo>
                  <a:pt x="92948" y="2426"/>
                </a:lnTo>
                <a:lnTo>
                  <a:pt x="79095" y="0"/>
                </a:lnTo>
                <a:close/>
              </a:path>
            </a:pathLst>
          </a:custGeom>
          <a:solidFill>
            <a:srgbClr val="E5E3E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7" name="object 127"/>
          <p:cNvSpPr/>
          <p:nvPr/>
        </p:nvSpPr>
        <p:spPr>
          <a:xfrm>
            <a:off x="5160062" y="3318400"/>
            <a:ext cx="147320" cy="147320"/>
          </a:xfrm>
          <a:custGeom>
            <a:avLst/>
            <a:gdLst/>
            <a:ahLst/>
            <a:cxnLst/>
            <a:rect l="l" t="t" r="r" b="b"/>
            <a:pathLst>
              <a:path w="147320" h="147320">
                <a:moveTo>
                  <a:pt x="78976" y="0"/>
                </a:moveTo>
                <a:lnTo>
                  <a:pt x="35911" y="10966"/>
                </a:lnTo>
                <a:lnTo>
                  <a:pt x="7854" y="39891"/>
                </a:lnTo>
                <a:lnTo>
                  <a:pt x="0" y="65876"/>
                </a:lnTo>
                <a:lnTo>
                  <a:pt x="1156" y="81974"/>
                </a:lnTo>
                <a:lnTo>
                  <a:pt x="18257" y="121293"/>
                </a:lnTo>
                <a:lnTo>
                  <a:pt x="50852" y="143726"/>
                </a:lnTo>
                <a:lnTo>
                  <a:pt x="73342" y="147272"/>
                </a:lnTo>
                <a:lnTo>
                  <a:pt x="87826" y="145848"/>
                </a:lnTo>
                <a:lnTo>
                  <a:pt x="124435" y="126686"/>
                </a:lnTo>
                <a:lnTo>
                  <a:pt x="145004" y="90962"/>
                </a:lnTo>
                <a:lnTo>
                  <a:pt x="147013" y="76657"/>
                </a:lnTo>
                <a:lnTo>
                  <a:pt x="145669" y="61478"/>
                </a:lnTo>
                <a:lnTo>
                  <a:pt x="127295" y="23733"/>
                </a:lnTo>
                <a:lnTo>
                  <a:pt x="92833" y="2407"/>
                </a:lnTo>
                <a:lnTo>
                  <a:pt x="78976" y="0"/>
                </a:lnTo>
                <a:close/>
              </a:path>
            </a:pathLst>
          </a:custGeom>
          <a:solidFill>
            <a:srgbClr val="E5E3E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8" name="object 128"/>
          <p:cNvSpPr/>
          <p:nvPr/>
        </p:nvSpPr>
        <p:spPr>
          <a:xfrm>
            <a:off x="5388049" y="3318405"/>
            <a:ext cx="147320" cy="147320"/>
          </a:xfrm>
          <a:custGeom>
            <a:avLst/>
            <a:gdLst/>
            <a:ahLst/>
            <a:cxnLst/>
            <a:rect l="l" t="t" r="r" b="b"/>
            <a:pathLst>
              <a:path w="147320" h="147320">
                <a:moveTo>
                  <a:pt x="79046" y="0"/>
                </a:moveTo>
                <a:lnTo>
                  <a:pt x="35968" y="10950"/>
                </a:lnTo>
                <a:lnTo>
                  <a:pt x="7880" y="39846"/>
                </a:lnTo>
                <a:lnTo>
                  <a:pt x="0" y="65809"/>
                </a:lnTo>
                <a:lnTo>
                  <a:pt x="1155" y="81919"/>
                </a:lnTo>
                <a:lnTo>
                  <a:pt x="18253" y="121259"/>
                </a:lnTo>
                <a:lnTo>
                  <a:pt x="50824" y="143707"/>
                </a:lnTo>
                <a:lnTo>
                  <a:pt x="73335" y="147267"/>
                </a:lnTo>
                <a:lnTo>
                  <a:pt x="87831" y="145844"/>
                </a:lnTo>
                <a:lnTo>
                  <a:pt x="124458" y="126694"/>
                </a:lnTo>
                <a:lnTo>
                  <a:pt x="145039" y="90990"/>
                </a:lnTo>
                <a:lnTo>
                  <a:pt x="147055" y="76692"/>
                </a:lnTo>
                <a:lnTo>
                  <a:pt x="145713" y="61509"/>
                </a:lnTo>
                <a:lnTo>
                  <a:pt x="127356" y="23758"/>
                </a:lnTo>
                <a:lnTo>
                  <a:pt x="92905" y="2418"/>
                </a:lnTo>
                <a:lnTo>
                  <a:pt x="79046" y="0"/>
                </a:lnTo>
                <a:close/>
              </a:path>
            </a:pathLst>
          </a:custGeom>
          <a:solidFill>
            <a:srgbClr val="E5E3E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9" name="object 129"/>
          <p:cNvSpPr/>
          <p:nvPr/>
        </p:nvSpPr>
        <p:spPr>
          <a:xfrm>
            <a:off x="5616028" y="3318405"/>
            <a:ext cx="147320" cy="147320"/>
          </a:xfrm>
          <a:custGeom>
            <a:avLst/>
            <a:gdLst/>
            <a:ahLst/>
            <a:cxnLst/>
            <a:rect l="l" t="t" r="r" b="b"/>
            <a:pathLst>
              <a:path w="147320" h="147320">
                <a:moveTo>
                  <a:pt x="79047" y="0"/>
                </a:moveTo>
                <a:lnTo>
                  <a:pt x="35946" y="10950"/>
                </a:lnTo>
                <a:lnTo>
                  <a:pt x="7871" y="39846"/>
                </a:lnTo>
                <a:lnTo>
                  <a:pt x="0" y="65809"/>
                </a:lnTo>
                <a:lnTo>
                  <a:pt x="1153" y="81919"/>
                </a:lnTo>
                <a:lnTo>
                  <a:pt x="18236" y="121259"/>
                </a:lnTo>
                <a:lnTo>
                  <a:pt x="50805" y="143707"/>
                </a:lnTo>
                <a:lnTo>
                  <a:pt x="73335" y="147267"/>
                </a:lnTo>
                <a:lnTo>
                  <a:pt x="87831" y="145844"/>
                </a:lnTo>
                <a:lnTo>
                  <a:pt x="124459" y="126694"/>
                </a:lnTo>
                <a:lnTo>
                  <a:pt x="145040" y="90990"/>
                </a:lnTo>
                <a:lnTo>
                  <a:pt x="147056" y="76692"/>
                </a:lnTo>
                <a:lnTo>
                  <a:pt x="145714" y="61509"/>
                </a:lnTo>
                <a:lnTo>
                  <a:pt x="127357" y="23758"/>
                </a:lnTo>
                <a:lnTo>
                  <a:pt x="92906" y="2418"/>
                </a:lnTo>
                <a:lnTo>
                  <a:pt x="79047" y="0"/>
                </a:lnTo>
                <a:close/>
              </a:path>
            </a:pathLst>
          </a:custGeom>
          <a:solidFill>
            <a:srgbClr val="E5E3E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0" name="object 130"/>
          <p:cNvSpPr/>
          <p:nvPr/>
        </p:nvSpPr>
        <p:spPr>
          <a:xfrm>
            <a:off x="5844048" y="3318400"/>
            <a:ext cx="147320" cy="147320"/>
          </a:xfrm>
          <a:custGeom>
            <a:avLst/>
            <a:gdLst/>
            <a:ahLst/>
            <a:cxnLst/>
            <a:rect l="l" t="t" r="r" b="b"/>
            <a:pathLst>
              <a:path w="147320" h="147320">
                <a:moveTo>
                  <a:pt x="78976" y="0"/>
                </a:moveTo>
                <a:lnTo>
                  <a:pt x="35911" y="10966"/>
                </a:lnTo>
                <a:lnTo>
                  <a:pt x="7854" y="39891"/>
                </a:lnTo>
                <a:lnTo>
                  <a:pt x="0" y="65876"/>
                </a:lnTo>
                <a:lnTo>
                  <a:pt x="1156" y="81974"/>
                </a:lnTo>
                <a:lnTo>
                  <a:pt x="18257" y="121293"/>
                </a:lnTo>
                <a:lnTo>
                  <a:pt x="50852" y="143726"/>
                </a:lnTo>
                <a:lnTo>
                  <a:pt x="73342" y="147272"/>
                </a:lnTo>
                <a:lnTo>
                  <a:pt x="87826" y="145848"/>
                </a:lnTo>
                <a:lnTo>
                  <a:pt x="124435" y="126686"/>
                </a:lnTo>
                <a:lnTo>
                  <a:pt x="145004" y="90962"/>
                </a:lnTo>
                <a:lnTo>
                  <a:pt x="147013" y="76657"/>
                </a:lnTo>
                <a:lnTo>
                  <a:pt x="145669" y="61478"/>
                </a:lnTo>
                <a:lnTo>
                  <a:pt x="127295" y="23733"/>
                </a:lnTo>
                <a:lnTo>
                  <a:pt x="92833" y="2407"/>
                </a:lnTo>
                <a:lnTo>
                  <a:pt x="78976" y="0"/>
                </a:lnTo>
                <a:close/>
              </a:path>
            </a:pathLst>
          </a:custGeom>
          <a:solidFill>
            <a:srgbClr val="E5E3E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1" name="object 131"/>
          <p:cNvSpPr/>
          <p:nvPr/>
        </p:nvSpPr>
        <p:spPr>
          <a:xfrm>
            <a:off x="6072030" y="3318400"/>
            <a:ext cx="147320" cy="147320"/>
          </a:xfrm>
          <a:custGeom>
            <a:avLst/>
            <a:gdLst/>
            <a:ahLst/>
            <a:cxnLst/>
            <a:rect l="l" t="t" r="r" b="b"/>
            <a:pathLst>
              <a:path w="147320" h="147320">
                <a:moveTo>
                  <a:pt x="78981" y="0"/>
                </a:moveTo>
                <a:lnTo>
                  <a:pt x="35936" y="10965"/>
                </a:lnTo>
                <a:lnTo>
                  <a:pt x="7864" y="39888"/>
                </a:lnTo>
                <a:lnTo>
                  <a:pt x="0" y="65871"/>
                </a:lnTo>
                <a:lnTo>
                  <a:pt x="1158" y="81970"/>
                </a:lnTo>
                <a:lnTo>
                  <a:pt x="18273" y="121290"/>
                </a:lnTo>
                <a:lnTo>
                  <a:pt x="50867" y="143725"/>
                </a:lnTo>
                <a:lnTo>
                  <a:pt x="73341" y="147272"/>
                </a:lnTo>
                <a:lnTo>
                  <a:pt x="87839" y="145848"/>
                </a:lnTo>
                <a:lnTo>
                  <a:pt x="124454" y="126686"/>
                </a:lnTo>
                <a:lnTo>
                  <a:pt x="145006" y="90962"/>
                </a:lnTo>
                <a:lnTo>
                  <a:pt x="147012" y="76657"/>
                </a:lnTo>
                <a:lnTo>
                  <a:pt x="145670" y="61478"/>
                </a:lnTo>
                <a:lnTo>
                  <a:pt x="127313" y="23733"/>
                </a:lnTo>
                <a:lnTo>
                  <a:pt x="92850" y="2407"/>
                </a:lnTo>
                <a:lnTo>
                  <a:pt x="78981" y="0"/>
                </a:lnTo>
                <a:close/>
              </a:path>
            </a:pathLst>
          </a:custGeom>
          <a:solidFill>
            <a:srgbClr val="E5E3E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2" name="object 132"/>
          <p:cNvSpPr/>
          <p:nvPr/>
        </p:nvSpPr>
        <p:spPr>
          <a:xfrm>
            <a:off x="6300013" y="3318404"/>
            <a:ext cx="147320" cy="147320"/>
          </a:xfrm>
          <a:custGeom>
            <a:avLst/>
            <a:gdLst/>
            <a:ahLst/>
            <a:cxnLst/>
            <a:rect l="l" t="t" r="r" b="b"/>
            <a:pathLst>
              <a:path w="147320" h="147320">
                <a:moveTo>
                  <a:pt x="79024" y="0"/>
                </a:moveTo>
                <a:lnTo>
                  <a:pt x="35957" y="10955"/>
                </a:lnTo>
                <a:lnTo>
                  <a:pt x="7875" y="39860"/>
                </a:lnTo>
                <a:lnTo>
                  <a:pt x="0" y="65830"/>
                </a:lnTo>
                <a:lnTo>
                  <a:pt x="1156" y="81936"/>
                </a:lnTo>
                <a:lnTo>
                  <a:pt x="18260" y="121269"/>
                </a:lnTo>
                <a:lnTo>
                  <a:pt x="50838" y="143712"/>
                </a:lnTo>
                <a:lnTo>
                  <a:pt x="73337" y="147268"/>
                </a:lnTo>
                <a:lnTo>
                  <a:pt x="87819" y="145845"/>
                </a:lnTo>
                <a:lnTo>
                  <a:pt x="124438" y="126692"/>
                </a:lnTo>
                <a:lnTo>
                  <a:pt x="145029" y="90983"/>
                </a:lnTo>
                <a:lnTo>
                  <a:pt x="147045" y="76683"/>
                </a:lnTo>
                <a:lnTo>
                  <a:pt x="145701" y="61502"/>
                </a:lnTo>
                <a:lnTo>
                  <a:pt x="127328" y="23752"/>
                </a:lnTo>
                <a:lnTo>
                  <a:pt x="92875" y="2415"/>
                </a:lnTo>
                <a:lnTo>
                  <a:pt x="79024" y="0"/>
                </a:lnTo>
                <a:close/>
              </a:path>
            </a:pathLst>
          </a:custGeom>
          <a:solidFill>
            <a:srgbClr val="E5E3E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3" name="object 133"/>
          <p:cNvSpPr/>
          <p:nvPr/>
        </p:nvSpPr>
        <p:spPr>
          <a:xfrm>
            <a:off x="6527990" y="3318394"/>
            <a:ext cx="147320" cy="147320"/>
          </a:xfrm>
          <a:custGeom>
            <a:avLst/>
            <a:gdLst/>
            <a:ahLst/>
            <a:cxnLst/>
            <a:rect l="l" t="t" r="r" b="b"/>
            <a:pathLst>
              <a:path w="147320" h="147320">
                <a:moveTo>
                  <a:pt x="78946" y="0"/>
                </a:moveTo>
                <a:lnTo>
                  <a:pt x="35912" y="10975"/>
                </a:lnTo>
                <a:lnTo>
                  <a:pt x="7853" y="39914"/>
                </a:lnTo>
                <a:lnTo>
                  <a:pt x="0" y="65910"/>
                </a:lnTo>
                <a:lnTo>
                  <a:pt x="1158" y="81998"/>
                </a:lnTo>
                <a:lnTo>
                  <a:pt x="18275" y="121301"/>
                </a:lnTo>
                <a:lnTo>
                  <a:pt x="50887" y="143731"/>
                </a:lnTo>
                <a:lnTo>
                  <a:pt x="73382" y="147277"/>
                </a:lnTo>
                <a:lnTo>
                  <a:pt x="87870" y="145852"/>
                </a:lnTo>
                <a:lnTo>
                  <a:pt x="124465" y="126678"/>
                </a:lnTo>
                <a:lnTo>
                  <a:pt x="145005" y="90934"/>
                </a:lnTo>
                <a:lnTo>
                  <a:pt x="147005" y="76622"/>
                </a:lnTo>
                <a:lnTo>
                  <a:pt x="145660" y="61447"/>
                </a:lnTo>
                <a:lnTo>
                  <a:pt x="127287" y="23707"/>
                </a:lnTo>
                <a:lnTo>
                  <a:pt x="92813" y="2397"/>
                </a:lnTo>
                <a:lnTo>
                  <a:pt x="78946" y="0"/>
                </a:lnTo>
                <a:close/>
              </a:path>
            </a:pathLst>
          </a:custGeom>
          <a:solidFill>
            <a:srgbClr val="E5E3E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4" name="object 134"/>
          <p:cNvSpPr/>
          <p:nvPr/>
        </p:nvSpPr>
        <p:spPr>
          <a:xfrm>
            <a:off x="6756012" y="3318400"/>
            <a:ext cx="147320" cy="147320"/>
          </a:xfrm>
          <a:custGeom>
            <a:avLst/>
            <a:gdLst/>
            <a:ahLst/>
            <a:cxnLst/>
            <a:rect l="l" t="t" r="r" b="b"/>
            <a:pathLst>
              <a:path w="147320" h="147320">
                <a:moveTo>
                  <a:pt x="78981" y="0"/>
                </a:moveTo>
                <a:lnTo>
                  <a:pt x="35936" y="10965"/>
                </a:lnTo>
                <a:lnTo>
                  <a:pt x="7864" y="39888"/>
                </a:lnTo>
                <a:lnTo>
                  <a:pt x="0" y="65871"/>
                </a:lnTo>
                <a:lnTo>
                  <a:pt x="1158" y="81970"/>
                </a:lnTo>
                <a:lnTo>
                  <a:pt x="18273" y="121290"/>
                </a:lnTo>
                <a:lnTo>
                  <a:pt x="50867" y="143725"/>
                </a:lnTo>
                <a:lnTo>
                  <a:pt x="73341" y="147272"/>
                </a:lnTo>
                <a:lnTo>
                  <a:pt x="87839" y="145848"/>
                </a:lnTo>
                <a:lnTo>
                  <a:pt x="124454" y="126686"/>
                </a:lnTo>
                <a:lnTo>
                  <a:pt x="145006" y="90962"/>
                </a:lnTo>
                <a:lnTo>
                  <a:pt x="147012" y="76657"/>
                </a:lnTo>
                <a:lnTo>
                  <a:pt x="145670" y="61478"/>
                </a:lnTo>
                <a:lnTo>
                  <a:pt x="127313" y="23733"/>
                </a:lnTo>
                <a:lnTo>
                  <a:pt x="92850" y="2407"/>
                </a:lnTo>
                <a:lnTo>
                  <a:pt x="78981" y="0"/>
                </a:lnTo>
                <a:close/>
              </a:path>
            </a:pathLst>
          </a:custGeom>
          <a:solidFill>
            <a:srgbClr val="E5E3E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5" name="object 135"/>
          <p:cNvSpPr/>
          <p:nvPr/>
        </p:nvSpPr>
        <p:spPr>
          <a:xfrm>
            <a:off x="6983950" y="3318394"/>
            <a:ext cx="147320" cy="147320"/>
          </a:xfrm>
          <a:custGeom>
            <a:avLst/>
            <a:gdLst/>
            <a:ahLst/>
            <a:cxnLst/>
            <a:rect l="l" t="t" r="r" b="b"/>
            <a:pathLst>
              <a:path w="147320" h="147320">
                <a:moveTo>
                  <a:pt x="78992" y="0"/>
                </a:moveTo>
                <a:lnTo>
                  <a:pt x="35957" y="10968"/>
                </a:lnTo>
                <a:lnTo>
                  <a:pt x="7873" y="39890"/>
                </a:lnTo>
                <a:lnTo>
                  <a:pt x="0" y="65872"/>
                </a:lnTo>
                <a:lnTo>
                  <a:pt x="1157" y="81963"/>
                </a:lnTo>
                <a:lnTo>
                  <a:pt x="18273" y="121270"/>
                </a:lnTo>
                <a:lnTo>
                  <a:pt x="50875" y="143713"/>
                </a:lnTo>
                <a:lnTo>
                  <a:pt x="73429" y="147277"/>
                </a:lnTo>
                <a:lnTo>
                  <a:pt x="87916" y="145852"/>
                </a:lnTo>
                <a:lnTo>
                  <a:pt x="124511" y="126678"/>
                </a:lnTo>
                <a:lnTo>
                  <a:pt x="145051" y="90934"/>
                </a:lnTo>
                <a:lnTo>
                  <a:pt x="147051" y="76622"/>
                </a:lnTo>
                <a:lnTo>
                  <a:pt x="145706" y="61447"/>
                </a:lnTo>
                <a:lnTo>
                  <a:pt x="127333" y="23707"/>
                </a:lnTo>
                <a:lnTo>
                  <a:pt x="92859" y="2397"/>
                </a:lnTo>
                <a:lnTo>
                  <a:pt x="78992" y="0"/>
                </a:lnTo>
                <a:close/>
              </a:path>
            </a:pathLst>
          </a:custGeom>
          <a:solidFill>
            <a:srgbClr val="E5E3E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6" name="object 136"/>
          <p:cNvSpPr/>
          <p:nvPr/>
        </p:nvSpPr>
        <p:spPr>
          <a:xfrm>
            <a:off x="7211976" y="3318404"/>
            <a:ext cx="147320" cy="147320"/>
          </a:xfrm>
          <a:custGeom>
            <a:avLst/>
            <a:gdLst/>
            <a:ahLst/>
            <a:cxnLst/>
            <a:rect l="l" t="t" r="r" b="b"/>
            <a:pathLst>
              <a:path w="147320" h="147320">
                <a:moveTo>
                  <a:pt x="79030" y="0"/>
                </a:moveTo>
                <a:lnTo>
                  <a:pt x="35960" y="10954"/>
                </a:lnTo>
                <a:lnTo>
                  <a:pt x="7876" y="39857"/>
                </a:lnTo>
                <a:lnTo>
                  <a:pt x="0" y="65825"/>
                </a:lnTo>
                <a:lnTo>
                  <a:pt x="1155" y="81932"/>
                </a:lnTo>
                <a:lnTo>
                  <a:pt x="18258" y="121267"/>
                </a:lnTo>
                <a:lnTo>
                  <a:pt x="50835" y="143711"/>
                </a:lnTo>
                <a:lnTo>
                  <a:pt x="73336" y="147268"/>
                </a:lnTo>
                <a:lnTo>
                  <a:pt x="87833" y="145845"/>
                </a:lnTo>
                <a:lnTo>
                  <a:pt x="124457" y="126692"/>
                </a:lnTo>
                <a:lnTo>
                  <a:pt x="145031" y="90983"/>
                </a:lnTo>
                <a:lnTo>
                  <a:pt x="147044" y="76683"/>
                </a:lnTo>
                <a:lnTo>
                  <a:pt x="145702" y="61502"/>
                </a:lnTo>
                <a:lnTo>
                  <a:pt x="127345" y="23752"/>
                </a:lnTo>
                <a:lnTo>
                  <a:pt x="92892" y="2415"/>
                </a:lnTo>
                <a:lnTo>
                  <a:pt x="79030" y="0"/>
                </a:lnTo>
                <a:close/>
              </a:path>
            </a:pathLst>
          </a:custGeom>
          <a:solidFill>
            <a:srgbClr val="E5E3E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7" name="object 137"/>
          <p:cNvSpPr/>
          <p:nvPr/>
        </p:nvSpPr>
        <p:spPr>
          <a:xfrm>
            <a:off x="7439997" y="3318400"/>
            <a:ext cx="147320" cy="147320"/>
          </a:xfrm>
          <a:custGeom>
            <a:avLst/>
            <a:gdLst/>
            <a:ahLst/>
            <a:cxnLst/>
            <a:rect l="l" t="t" r="r" b="b"/>
            <a:pathLst>
              <a:path w="147320" h="147320">
                <a:moveTo>
                  <a:pt x="78976" y="0"/>
                </a:moveTo>
                <a:lnTo>
                  <a:pt x="35911" y="10966"/>
                </a:lnTo>
                <a:lnTo>
                  <a:pt x="7854" y="39891"/>
                </a:lnTo>
                <a:lnTo>
                  <a:pt x="0" y="65876"/>
                </a:lnTo>
                <a:lnTo>
                  <a:pt x="1156" y="81974"/>
                </a:lnTo>
                <a:lnTo>
                  <a:pt x="18257" y="121293"/>
                </a:lnTo>
                <a:lnTo>
                  <a:pt x="50852" y="143726"/>
                </a:lnTo>
                <a:lnTo>
                  <a:pt x="73342" y="147272"/>
                </a:lnTo>
                <a:lnTo>
                  <a:pt x="87826" y="145848"/>
                </a:lnTo>
                <a:lnTo>
                  <a:pt x="124435" y="126686"/>
                </a:lnTo>
                <a:lnTo>
                  <a:pt x="145004" y="90962"/>
                </a:lnTo>
                <a:lnTo>
                  <a:pt x="147013" y="76657"/>
                </a:lnTo>
                <a:lnTo>
                  <a:pt x="145669" y="61478"/>
                </a:lnTo>
                <a:lnTo>
                  <a:pt x="127295" y="23733"/>
                </a:lnTo>
                <a:lnTo>
                  <a:pt x="92833" y="2407"/>
                </a:lnTo>
                <a:lnTo>
                  <a:pt x="78976" y="0"/>
                </a:lnTo>
                <a:close/>
              </a:path>
            </a:pathLst>
          </a:custGeom>
          <a:solidFill>
            <a:srgbClr val="E5E3E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8" name="object 138"/>
          <p:cNvSpPr/>
          <p:nvPr/>
        </p:nvSpPr>
        <p:spPr>
          <a:xfrm>
            <a:off x="7667931" y="3318400"/>
            <a:ext cx="147320" cy="147320"/>
          </a:xfrm>
          <a:custGeom>
            <a:avLst/>
            <a:gdLst/>
            <a:ahLst/>
            <a:cxnLst/>
            <a:rect l="l" t="t" r="r" b="b"/>
            <a:pathLst>
              <a:path w="147320" h="147320">
                <a:moveTo>
                  <a:pt x="79028" y="0"/>
                </a:moveTo>
                <a:lnTo>
                  <a:pt x="35980" y="10958"/>
                </a:lnTo>
                <a:lnTo>
                  <a:pt x="7884" y="39864"/>
                </a:lnTo>
                <a:lnTo>
                  <a:pt x="0" y="65833"/>
                </a:lnTo>
                <a:lnTo>
                  <a:pt x="1157" y="81935"/>
                </a:lnTo>
                <a:lnTo>
                  <a:pt x="18271" y="121259"/>
                </a:lnTo>
                <a:lnTo>
                  <a:pt x="50855" y="143707"/>
                </a:lnTo>
                <a:lnTo>
                  <a:pt x="73387" y="147272"/>
                </a:lnTo>
                <a:lnTo>
                  <a:pt x="87886" y="145848"/>
                </a:lnTo>
                <a:lnTo>
                  <a:pt x="124500" y="126686"/>
                </a:lnTo>
                <a:lnTo>
                  <a:pt x="145052" y="90962"/>
                </a:lnTo>
                <a:lnTo>
                  <a:pt x="147058" y="76657"/>
                </a:lnTo>
                <a:lnTo>
                  <a:pt x="145716" y="61478"/>
                </a:lnTo>
                <a:lnTo>
                  <a:pt x="127359" y="23733"/>
                </a:lnTo>
                <a:lnTo>
                  <a:pt x="92896" y="2407"/>
                </a:lnTo>
                <a:lnTo>
                  <a:pt x="79028" y="0"/>
                </a:lnTo>
                <a:close/>
              </a:path>
            </a:pathLst>
          </a:custGeom>
          <a:solidFill>
            <a:srgbClr val="E5E3E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9" name="object 139"/>
          <p:cNvSpPr/>
          <p:nvPr/>
        </p:nvSpPr>
        <p:spPr>
          <a:xfrm>
            <a:off x="7895962" y="3318404"/>
            <a:ext cx="147320" cy="147320"/>
          </a:xfrm>
          <a:custGeom>
            <a:avLst/>
            <a:gdLst/>
            <a:ahLst/>
            <a:cxnLst/>
            <a:rect l="l" t="t" r="r" b="b"/>
            <a:pathLst>
              <a:path w="147320" h="147320">
                <a:moveTo>
                  <a:pt x="79024" y="0"/>
                </a:moveTo>
                <a:lnTo>
                  <a:pt x="35957" y="10955"/>
                </a:lnTo>
                <a:lnTo>
                  <a:pt x="7875" y="39860"/>
                </a:lnTo>
                <a:lnTo>
                  <a:pt x="0" y="65830"/>
                </a:lnTo>
                <a:lnTo>
                  <a:pt x="1156" y="81936"/>
                </a:lnTo>
                <a:lnTo>
                  <a:pt x="18260" y="121269"/>
                </a:lnTo>
                <a:lnTo>
                  <a:pt x="50838" y="143712"/>
                </a:lnTo>
                <a:lnTo>
                  <a:pt x="73337" y="147268"/>
                </a:lnTo>
                <a:lnTo>
                  <a:pt x="87819" y="145845"/>
                </a:lnTo>
                <a:lnTo>
                  <a:pt x="124438" y="126692"/>
                </a:lnTo>
                <a:lnTo>
                  <a:pt x="145029" y="90983"/>
                </a:lnTo>
                <a:lnTo>
                  <a:pt x="147045" y="76683"/>
                </a:lnTo>
                <a:lnTo>
                  <a:pt x="145701" y="61502"/>
                </a:lnTo>
                <a:lnTo>
                  <a:pt x="127328" y="23752"/>
                </a:lnTo>
                <a:lnTo>
                  <a:pt x="92875" y="2415"/>
                </a:lnTo>
                <a:lnTo>
                  <a:pt x="79024" y="0"/>
                </a:lnTo>
                <a:close/>
              </a:path>
            </a:pathLst>
          </a:custGeom>
          <a:solidFill>
            <a:srgbClr val="E5E3E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0" name="object 140"/>
          <p:cNvSpPr/>
          <p:nvPr/>
        </p:nvSpPr>
        <p:spPr>
          <a:xfrm>
            <a:off x="8123989" y="3318404"/>
            <a:ext cx="147320" cy="147320"/>
          </a:xfrm>
          <a:custGeom>
            <a:avLst/>
            <a:gdLst/>
            <a:ahLst/>
            <a:cxnLst/>
            <a:rect l="l" t="t" r="r" b="b"/>
            <a:pathLst>
              <a:path w="147320" h="147320">
                <a:moveTo>
                  <a:pt x="78984" y="0"/>
                </a:moveTo>
                <a:lnTo>
                  <a:pt x="35916" y="10961"/>
                </a:lnTo>
                <a:lnTo>
                  <a:pt x="7857" y="39881"/>
                </a:lnTo>
                <a:lnTo>
                  <a:pt x="0" y="65863"/>
                </a:lnTo>
                <a:lnTo>
                  <a:pt x="1156" y="81967"/>
                </a:lnTo>
                <a:lnTo>
                  <a:pt x="18260" y="121298"/>
                </a:lnTo>
                <a:lnTo>
                  <a:pt x="50846" y="143729"/>
                </a:lnTo>
                <a:lnTo>
                  <a:pt x="73290" y="147268"/>
                </a:lnTo>
                <a:lnTo>
                  <a:pt x="87787" y="145845"/>
                </a:lnTo>
                <a:lnTo>
                  <a:pt x="124411" y="126692"/>
                </a:lnTo>
                <a:lnTo>
                  <a:pt x="144985" y="90983"/>
                </a:lnTo>
                <a:lnTo>
                  <a:pt x="146998" y="76683"/>
                </a:lnTo>
                <a:lnTo>
                  <a:pt x="145656" y="61502"/>
                </a:lnTo>
                <a:lnTo>
                  <a:pt x="127299" y="23752"/>
                </a:lnTo>
                <a:lnTo>
                  <a:pt x="92845" y="2415"/>
                </a:lnTo>
                <a:lnTo>
                  <a:pt x="78984" y="0"/>
                </a:lnTo>
                <a:close/>
              </a:path>
            </a:pathLst>
          </a:custGeom>
          <a:solidFill>
            <a:srgbClr val="E5E3E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1" name="object 141"/>
          <p:cNvSpPr/>
          <p:nvPr/>
        </p:nvSpPr>
        <p:spPr>
          <a:xfrm>
            <a:off x="8351926" y="3318400"/>
            <a:ext cx="147320" cy="147320"/>
          </a:xfrm>
          <a:custGeom>
            <a:avLst/>
            <a:gdLst/>
            <a:ahLst/>
            <a:cxnLst/>
            <a:rect l="l" t="t" r="r" b="b"/>
            <a:pathLst>
              <a:path w="147320" h="147320">
                <a:moveTo>
                  <a:pt x="79017" y="0"/>
                </a:moveTo>
                <a:lnTo>
                  <a:pt x="35947" y="10960"/>
                </a:lnTo>
                <a:lnTo>
                  <a:pt x="7870" y="39870"/>
                </a:lnTo>
                <a:lnTo>
                  <a:pt x="0" y="65843"/>
                </a:lnTo>
                <a:lnTo>
                  <a:pt x="1155" y="81943"/>
                </a:lnTo>
                <a:lnTo>
                  <a:pt x="18254" y="121267"/>
                </a:lnTo>
                <a:lnTo>
                  <a:pt x="50840" y="143712"/>
                </a:lnTo>
                <a:lnTo>
                  <a:pt x="73376" y="147272"/>
                </a:lnTo>
                <a:lnTo>
                  <a:pt x="87875" y="145848"/>
                </a:lnTo>
                <a:lnTo>
                  <a:pt x="124489" y="126686"/>
                </a:lnTo>
                <a:lnTo>
                  <a:pt x="145041" y="90962"/>
                </a:lnTo>
                <a:lnTo>
                  <a:pt x="147047" y="76657"/>
                </a:lnTo>
                <a:lnTo>
                  <a:pt x="145705" y="61478"/>
                </a:lnTo>
                <a:lnTo>
                  <a:pt x="127348" y="23733"/>
                </a:lnTo>
                <a:lnTo>
                  <a:pt x="92885" y="2407"/>
                </a:lnTo>
                <a:lnTo>
                  <a:pt x="79017" y="0"/>
                </a:lnTo>
                <a:close/>
              </a:path>
            </a:pathLst>
          </a:custGeom>
          <a:solidFill>
            <a:srgbClr val="E5E3E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2" name="object 142"/>
          <p:cNvSpPr/>
          <p:nvPr/>
        </p:nvSpPr>
        <p:spPr>
          <a:xfrm>
            <a:off x="8579952" y="3318409"/>
            <a:ext cx="147320" cy="147320"/>
          </a:xfrm>
          <a:custGeom>
            <a:avLst/>
            <a:gdLst/>
            <a:ahLst/>
            <a:cxnLst/>
            <a:rect l="l" t="t" r="r" b="b"/>
            <a:pathLst>
              <a:path w="147320" h="147320">
                <a:moveTo>
                  <a:pt x="79048" y="0"/>
                </a:moveTo>
                <a:lnTo>
                  <a:pt x="35964" y="10947"/>
                </a:lnTo>
                <a:lnTo>
                  <a:pt x="7879" y="39840"/>
                </a:lnTo>
                <a:lnTo>
                  <a:pt x="0" y="65801"/>
                </a:lnTo>
                <a:lnTo>
                  <a:pt x="1155" y="81916"/>
                </a:lnTo>
                <a:lnTo>
                  <a:pt x="18253" y="121266"/>
                </a:lnTo>
                <a:lnTo>
                  <a:pt x="50817" y="143711"/>
                </a:lnTo>
                <a:lnTo>
                  <a:pt x="73284" y="147263"/>
                </a:lnTo>
                <a:lnTo>
                  <a:pt x="87778" y="145840"/>
                </a:lnTo>
                <a:lnTo>
                  <a:pt x="124415" y="126700"/>
                </a:lnTo>
                <a:lnTo>
                  <a:pt x="145018" y="91011"/>
                </a:lnTo>
                <a:lnTo>
                  <a:pt x="147041" y="76719"/>
                </a:lnTo>
                <a:lnTo>
                  <a:pt x="145699" y="61533"/>
                </a:lnTo>
                <a:lnTo>
                  <a:pt x="127342" y="23777"/>
                </a:lnTo>
                <a:lnTo>
                  <a:pt x="92900" y="2426"/>
                </a:lnTo>
                <a:lnTo>
                  <a:pt x="79048" y="0"/>
                </a:lnTo>
                <a:close/>
              </a:path>
            </a:pathLst>
          </a:custGeom>
          <a:solidFill>
            <a:srgbClr val="E5E3E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3" name="object 143"/>
          <p:cNvSpPr/>
          <p:nvPr/>
        </p:nvSpPr>
        <p:spPr>
          <a:xfrm>
            <a:off x="8807977" y="3318409"/>
            <a:ext cx="147320" cy="147320"/>
          </a:xfrm>
          <a:custGeom>
            <a:avLst/>
            <a:gdLst/>
            <a:ahLst/>
            <a:cxnLst/>
            <a:rect l="l" t="t" r="r" b="b"/>
            <a:pathLst>
              <a:path w="147320" h="147320">
                <a:moveTo>
                  <a:pt x="79049" y="0"/>
                </a:moveTo>
                <a:lnTo>
                  <a:pt x="35926" y="10947"/>
                </a:lnTo>
                <a:lnTo>
                  <a:pt x="7863" y="39840"/>
                </a:lnTo>
                <a:lnTo>
                  <a:pt x="0" y="65801"/>
                </a:lnTo>
                <a:lnTo>
                  <a:pt x="1152" y="81916"/>
                </a:lnTo>
                <a:lnTo>
                  <a:pt x="18224" y="121266"/>
                </a:lnTo>
                <a:lnTo>
                  <a:pt x="50785" y="143711"/>
                </a:lnTo>
                <a:lnTo>
                  <a:pt x="73285" y="147263"/>
                </a:lnTo>
                <a:lnTo>
                  <a:pt x="87779" y="145840"/>
                </a:lnTo>
                <a:lnTo>
                  <a:pt x="124416" y="126700"/>
                </a:lnTo>
                <a:lnTo>
                  <a:pt x="145019" y="91011"/>
                </a:lnTo>
                <a:lnTo>
                  <a:pt x="147042" y="76719"/>
                </a:lnTo>
                <a:lnTo>
                  <a:pt x="145700" y="61533"/>
                </a:lnTo>
                <a:lnTo>
                  <a:pt x="127343" y="23777"/>
                </a:lnTo>
                <a:lnTo>
                  <a:pt x="92902" y="2426"/>
                </a:lnTo>
                <a:lnTo>
                  <a:pt x="79049" y="0"/>
                </a:lnTo>
                <a:close/>
              </a:path>
            </a:pathLst>
          </a:custGeom>
          <a:solidFill>
            <a:srgbClr val="E5E3E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4" name="object 144"/>
          <p:cNvSpPr/>
          <p:nvPr/>
        </p:nvSpPr>
        <p:spPr>
          <a:xfrm>
            <a:off x="9035943" y="3318400"/>
            <a:ext cx="147320" cy="147320"/>
          </a:xfrm>
          <a:custGeom>
            <a:avLst/>
            <a:gdLst/>
            <a:ahLst/>
            <a:cxnLst/>
            <a:rect l="l" t="t" r="r" b="b"/>
            <a:pathLst>
              <a:path w="147320" h="147320">
                <a:moveTo>
                  <a:pt x="78976" y="0"/>
                </a:moveTo>
                <a:lnTo>
                  <a:pt x="35911" y="10966"/>
                </a:lnTo>
                <a:lnTo>
                  <a:pt x="7854" y="39891"/>
                </a:lnTo>
                <a:lnTo>
                  <a:pt x="0" y="65876"/>
                </a:lnTo>
                <a:lnTo>
                  <a:pt x="1156" y="81974"/>
                </a:lnTo>
                <a:lnTo>
                  <a:pt x="18257" y="121293"/>
                </a:lnTo>
                <a:lnTo>
                  <a:pt x="50852" y="143726"/>
                </a:lnTo>
                <a:lnTo>
                  <a:pt x="73342" y="147272"/>
                </a:lnTo>
                <a:lnTo>
                  <a:pt x="87826" y="145848"/>
                </a:lnTo>
                <a:lnTo>
                  <a:pt x="124435" y="126686"/>
                </a:lnTo>
                <a:lnTo>
                  <a:pt x="145004" y="90962"/>
                </a:lnTo>
                <a:lnTo>
                  <a:pt x="147013" y="76657"/>
                </a:lnTo>
                <a:lnTo>
                  <a:pt x="145669" y="61478"/>
                </a:lnTo>
                <a:lnTo>
                  <a:pt x="127295" y="23733"/>
                </a:lnTo>
                <a:lnTo>
                  <a:pt x="92833" y="2407"/>
                </a:lnTo>
                <a:lnTo>
                  <a:pt x="78976" y="0"/>
                </a:lnTo>
                <a:close/>
              </a:path>
            </a:pathLst>
          </a:custGeom>
          <a:solidFill>
            <a:srgbClr val="E5E3E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5" name="object 145"/>
          <p:cNvSpPr/>
          <p:nvPr/>
        </p:nvSpPr>
        <p:spPr>
          <a:xfrm>
            <a:off x="9263930" y="3318405"/>
            <a:ext cx="147320" cy="147320"/>
          </a:xfrm>
          <a:custGeom>
            <a:avLst/>
            <a:gdLst/>
            <a:ahLst/>
            <a:cxnLst/>
            <a:rect l="l" t="t" r="r" b="b"/>
            <a:pathLst>
              <a:path w="147320" h="147320">
                <a:moveTo>
                  <a:pt x="79040" y="0"/>
                </a:moveTo>
                <a:lnTo>
                  <a:pt x="35965" y="10951"/>
                </a:lnTo>
                <a:lnTo>
                  <a:pt x="7878" y="39849"/>
                </a:lnTo>
                <a:lnTo>
                  <a:pt x="0" y="65814"/>
                </a:lnTo>
                <a:lnTo>
                  <a:pt x="1155" y="81923"/>
                </a:lnTo>
                <a:lnTo>
                  <a:pt x="18255" y="121261"/>
                </a:lnTo>
                <a:lnTo>
                  <a:pt x="50827" y="143708"/>
                </a:lnTo>
                <a:lnTo>
                  <a:pt x="73335" y="147267"/>
                </a:lnTo>
                <a:lnTo>
                  <a:pt x="87817" y="145844"/>
                </a:lnTo>
                <a:lnTo>
                  <a:pt x="124439" y="126694"/>
                </a:lnTo>
                <a:lnTo>
                  <a:pt x="145037" y="90990"/>
                </a:lnTo>
                <a:lnTo>
                  <a:pt x="147055" y="76692"/>
                </a:lnTo>
                <a:lnTo>
                  <a:pt x="145712" y="61509"/>
                </a:lnTo>
                <a:lnTo>
                  <a:pt x="127339" y="23758"/>
                </a:lnTo>
                <a:lnTo>
                  <a:pt x="92888" y="2418"/>
                </a:lnTo>
                <a:lnTo>
                  <a:pt x="79040" y="0"/>
                </a:lnTo>
                <a:close/>
              </a:path>
            </a:pathLst>
          </a:custGeom>
          <a:solidFill>
            <a:srgbClr val="E5E3E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6" name="object 146"/>
          <p:cNvSpPr/>
          <p:nvPr/>
        </p:nvSpPr>
        <p:spPr>
          <a:xfrm>
            <a:off x="9491908" y="3318405"/>
            <a:ext cx="147320" cy="147320"/>
          </a:xfrm>
          <a:custGeom>
            <a:avLst/>
            <a:gdLst/>
            <a:ahLst/>
            <a:cxnLst/>
            <a:rect l="l" t="t" r="r" b="b"/>
            <a:pathLst>
              <a:path w="147320" h="147320">
                <a:moveTo>
                  <a:pt x="79041" y="0"/>
                </a:moveTo>
                <a:lnTo>
                  <a:pt x="35943" y="10951"/>
                </a:lnTo>
                <a:lnTo>
                  <a:pt x="7869" y="39849"/>
                </a:lnTo>
                <a:lnTo>
                  <a:pt x="0" y="65814"/>
                </a:lnTo>
                <a:lnTo>
                  <a:pt x="1153" y="81923"/>
                </a:lnTo>
                <a:lnTo>
                  <a:pt x="18238" y="121261"/>
                </a:lnTo>
                <a:lnTo>
                  <a:pt x="50809" y="143708"/>
                </a:lnTo>
                <a:lnTo>
                  <a:pt x="73336" y="147267"/>
                </a:lnTo>
                <a:lnTo>
                  <a:pt x="87818" y="145844"/>
                </a:lnTo>
                <a:lnTo>
                  <a:pt x="124440" y="126694"/>
                </a:lnTo>
                <a:lnTo>
                  <a:pt x="145038" y="90990"/>
                </a:lnTo>
                <a:lnTo>
                  <a:pt x="147056" y="76692"/>
                </a:lnTo>
                <a:lnTo>
                  <a:pt x="145712" y="61509"/>
                </a:lnTo>
                <a:lnTo>
                  <a:pt x="127339" y="23758"/>
                </a:lnTo>
                <a:lnTo>
                  <a:pt x="92889" y="2418"/>
                </a:lnTo>
                <a:lnTo>
                  <a:pt x="79041" y="0"/>
                </a:lnTo>
                <a:close/>
              </a:path>
            </a:pathLst>
          </a:custGeom>
          <a:solidFill>
            <a:srgbClr val="E5E3E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7" name="object 147"/>
          <p:cNvSpPr/>
          <p:nvPr/>
        </p:nvSpPr>
        <p:spPr>
          <a:xfrm>
            <a:off x="9719929" y="3318400"/>
            <a:ext cx="147320" cy="147320"/>
          </a:xfrm>
          <a:custGeom>
            <a:avLst/>
            <a:gdLst/>
            <a:ahLst/>
            <a:cxnLst/>
            <a:rect l="l" t="t" r="r" b="b"/>
            <a:pathLst>
              <a:path w="147320" h="147320">
                <a:moveTo>
                  <a:pt x="78976" y="0"/>
                </a:moveTo>
                <a:lnTo>
                  <a:pt x="35911" y="10966"/>
                </a:lnTo>
                <a:lnTo>
                  <a:pt x="7854" y="39891"/>
                </a:lnTo>
                <a:lnTo>
                  <a:pt x="0" y="65876"/>
                </a:lnTo>
                <a:lnTo>
                  <a:pt x="1156" y="81974"/>
                </a:lnTo>
                <a:lnTo>
                  <a:pt x="18257" y="121293"/>
                </a:lnTo>
                <a:lnTo>
                  <a:pt x="50852" y="143726"/>
                </a:lnTo>
                <a:lnTo>
                  <a:pt x="73342" y="147272"/>
                </a:lnTo>
                <a:lnTo>
                  <a:pt x="87826" y="145848"/>
                </a:lnTo>
                <a:lnTo>
                  <a:pt x="124435" y="126686"/>
                </a:lnTo>
                <a:lnTo>
                  <a:pt x="145004" y="90962"/>
                </a:lnTo>
                <a:lnTo>
                  <a:pt x="147013" y="76657"/>
                </a:lnTo>
                <a:lnTo>
                  <a:pt x="145669" y="61478"/>
                </a:lnTo>
                <a:lnTo>
                  <a:pt x="127295" y="23733"/>
                </a:lnTo>
                <a:lnTo>
                  <a:pt x="92833" y="2407"/>
                </a:lnTo>
                <a:lnTo>
                  <a:pt x="78976" y="0"/>
                </a:lnTo>
                <a:close/>
              </a:path>
            </a:pathLst>
          </a:custGeom>
          <a:solidFill>
            <a:srgbClr val="E5E3E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8" name="object 148"/>
          <p:cNvSpPr/>
          <p:nvPr/>
        </p:nvSpPr>
        <p:spPr>
          <a:xfrm>
            <a:off x="9947876" y="3318400"/>
            <a:ext cx="147320" cy="147320"/>
          </a:xfrm>
          <a:custGeom>
            <a:avLst/>
            <a:gdLst/>
            <a:ahLst/>
            <a:cxnLst/>
            <a:rect l="l" t="t" r="r" b="b"/>
            <a:pathLst>
              <a:path w="147320" h="147320">
                <a:moveTo>
                  <a:pt x="79016" y="0"/>
                </a:moveTo>
                <a:lnTo>
                  <a:pt x="35969" y="10960"/>
                </a:lnTo>
                <a:lnTo>
                  <a:pt x="7879" y="39870"/>
                </a:lnTo>
                <a:lnTo>
                  <a:pt x="0" y="65843"/>
                </a:lnTo>
                <a:lnTo>
                  <a:pt x="1157" y="81943"/>
                </a:lnTo>
                <a:lnTo>
                  <a:pt x="18271" y="121267"/>
                </a:lnTo>
                <a:lnTo>
                  <a:pt x="50858" y="143712"/>
                </a:lnTo>
                <a:lnTo>
                  <a:pt x="73375" y="147272"/>
                </a:lnTo>
                <a:lnTo>
                  <a:pt x="87874" y="145848"/>
                </a:lnTo>
                <a:lnTo>
                  <a:pt x="124488" y="126686"/>
                </a:lnTo>
                <a:lnTo>
                  <a:pt x="145040" y="90962"/>
                </a:lnTo>
                <a:lnTo>
                  <a:pt x="147047" y="76657"/>
                </a:lnTo>
                <a:lnTo>
                  <a:pt x="145704" y="61478"/>
                </a:lnTo>
                <a:lnTo>
                  <a:pt x="127347" y="23733"/>
                </a:lnTo>
                <a:lnTo>
                  <a:pt x="92885" y="2407"/>
                </a:lnTo>
                <a:lnTo>
                  <a:pt x="79016" y="0"/>
                </a:lnTo>
                <a:close/>
              </a:path>
            </a:pathLst>
          </a:custGeom>
          <a:solidFill>
            <a:srgbClr val="E5E3E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9" name="object 149"/>
          <p:cNvSpPr/>
          <p:nvPr/>
        </p:nvSpPr>
        <p:spPr>
          <a:xfrm>
            <a:off x="10175893" y="3318404"/>
            <a:ext cx="147320" cy="147320"/>
          </a:xfrm>
          <a:custGeom>
            <a:avLst/>
            <a:gdLst/>
            <a:ahLst/>
            <a:cxnLst/>
            <a:rect l="l" t="t" r="r" b="b"/>
            <a:pathLst>
              <a:path w="147320" h="147320">
                <a:moveTo>
                  <a:pt x="79025" y="0"/>
                </a:moveTo>
                <a:lnTo>
                  <a:pt x="35935" y="10955"/>
                </a:lnTo>
                <a:lnTo>
                  <a:pt x="7866" y="39860"/>
                </a:lnTo>
                <a:lnTo>
                  <a:pt x="0" y="65830"/>
                </a:lnTo>
                <a:lnTo>
                  <a:pt x="1154" y="81936"/>
                </a:lnTo>
                <a:lnTo>
                  <a:pt x="18243" y="121269"/>
                </a:lnTo>
                <a:lnTo>
                  <a:pt x="50820" y="143712"/>
                </a:lnTo>
                <a:lnTo>
                  <a:pt x="73337" y="147268"/>
                </a:lnTo>
                <a:lnTo>
                  <a:pt x="87820" y="145845"/>
                </a:lnTo>
                <a:lnTo>
                  <a:pt x="124439" y="126692"/>
                </a:lnTo>
                <a:lnTo>
                  <a:pt x="145029" y="90983"/>
                </a:lnTo>
                <a:lnTo>
                  <a:pt x="147045" y="76683"/>
                </a:lnTo>
                <a:lnTo>
                  <a:pt x="145701" y="61502"/>
                </a:lnTo>
                <a:lnTo>
                  <a:pt x="127328" y="23752"/>
                </a:lnTo>
                <a:lnTo>
                  <a:pt x="92875" y="2415"/>
                </a:lnTo>
                <a:lnTo>
                  <a:pt x="79025" y="0"/>
                </a:lnTo>
                <a:close/>
              </a:path>
            </a:pathLst>
          </a:custGeom>
          <a:solidFill>
            <a:srgbClr val="E5E3E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0" name="object 150"/>
          <p:cNvSpPr/>
          <p:nvPr/>
        </p:nvSpPr>
        <p:spPr>
          <a:xfrm>
            <a:off x="10403540" y="3318181"/>
            <a:ext cx="147320" cy="147320"/>
          </a:xfrm>
          <a:custGeom>
            <a:avLst/>
            <a:gdLst/>
            <a:ahLst/>
            <a:cxnLst/>
            <a:rect l="l" t="t" r="r" b="b"/>
            <a:pathLst>
              <a:path w="147320" h="147320">
                <a:moveTo>
                  <a:pt x="73670" y="0"/>
                </a:moveTo>
                <a:lnTo>
                  <a:pt x="33370" y="11989"/>
                </a:lnTo>
                <a:lnTo>
                  <a:pt x="6630" y="43016"/>
                </a:lnTo>
                <a:lnTo>
                  <a:pt x="0" y="70618"/>
                </a:lnTo>
                <a:lnTo>
                  <a:pt x="1343" y="85796"/>
                </a:lnTo>
                <a:lnTo>
                  <a:pt x="19717" y="123540"/>
                </a:lnTo>
                <a:lnTo>
                  <a:pt x="54180" y="144865"/>
                </a:lnTo>
                <a:lnTo>
                  <a:pt x="68037" y="147272"/>
                </a:lnTo>
                <a:lnTo>
                  <a:pt x="83748" y="146021"/>
                </a:lnTo>
                <a:lnTo>
                  <a:pt x="122379" y="128328"/>
                </a:lnTo>
                <a:lnTo>
                  <a:pt x="144300" y="94892"/>
                </a:lnTo>
                <a:lnTo>
                  <a:pt x="147014" y="81397"/>
                </a:lnTo>
                <a:lnTo>
                  <a:pt x="145857" y="65299"/>
                </a:lnTo>
                <a:lnTo>
                  <a:pt x="128755" y="25979"/>
                </a:lnTo>
                <a:lnTo>
                  <a:pt x="96159" y="3546"/>
                </a:lnTo>
                <a:lnTo>
                  <a:pt x="73670" y="0"/>
                </a:lnTo>
                <a:close/>
              </a:path>
            </a:pathLst>
          </a:custGeom>
          <a:solidFill>
            <a:srgbClr val="E5E3E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1" name="object 151"/>
          <p:cNvSpPr/>
          <p:nvPr/>
        </p:nvSpPr>
        <p:spPr>
          <a:xfrm>
            <a:off x="10631565" y="3318181"/>
            <a:ext cx="147320" cy="147320"/>
          </a:xfrm>
          <a:custGeom>
            <a:avLst/>
            <a:gdLst/>
            <a:ahLst/>
            <a:cxnLst/>
            <a:rect l="l" t="t" r="r" b="b"/>
            <a:pathLst>
              <a:path w="147320" h="147320">
                <a:moveTo>
                  <a:pt x="73670" y="0"/>
                </a:moveTo>
                <a:lnTo>
                  <a:pt x="33370" y="11989"/>
                </a:lnTo>
                <a:lnTo>
                  <a:pt x="6630" y="43016"/>
                </a:lnTo>
                <a:lnTo>
                  <a:pt x="0" y="70618"/>
                </a:lnTo>
                <a:lnTo>
                  <a:pt x="1343" y="85796"/>
                </a:lnTo>
                <a:lnTo>
                  <a:pt x="19717" y="123540"/>
                </a:lnTo>
                <a:lnTo>
                  <a:pt x="54180" y="144865"/>
                </a:lnTo>
                <a:lnTo>
                  <a:pt x="68037" y="147272"/>
                </a:lnTo>
                <a:lnTo>
                  <a:pt x="83748" y="146021"/>
                </a:lnTo>
                <a:lnTo>
                  <a:pt x="122379" y="128328"/>
                </a:lnTo>
                <a:lnTo>
                  <a:pt x="144300" y="94892"/>
                </a:lnTo>
                <a:lnTo>
                  <a:pt x="147014" y="81397"/>
                </a:lnTo>
                <a:lnTo>
                  <a:pt x="145857" y="65299"/>
                </a:lnTo>
                <a:lnTo>
                  <a:pt x="128755" y="25979"/>
                </a:lnTo>
                <a:lnTo>
                  <a:pt x="96159" y="3546"/>
                </a:lnTo>
                <a:lnTo>
                  <a:pt x="73670" y="0"/>
                </a:lnTo>
                <a:close/>
              </a:path>
            </a:pathLst>
          </a:custGeom>
          <a:solidFill>
            <a:srgbClr val="E5E3E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2" name="object 152"/>
          <p:cNvSpPr/>
          <p:nvPr/>
        </p:nvSpPr>
        <p:spPr>
          <a:xfrm>
            <a:off x="10859710" y="3318407"/>
            <a:ext cx="146685" cy="147320"/>
          </a:xfrm>
          <a:custGeom>
            <a:avLst/>
            <a:gdLst/>
            <a:ahLst/>
            <a:cxnLst/>
            <a:rect l="l" t="t" r="r" b="b"/>
            <a:pathLst>
              <a:path w="146684" h="147320">
                <a:moveTo>
                  <a:pt x="73505" y="0"/>
                </a:moveTo>
                <a:lnTo>
                  <a:pt x="33202" y="12011"/>
                </a:lnTo>
                <a:lnTo>
                  <a:pt x="6529" y="43087"/>
                </a:lnTo>
                <a:lnTo>
                  <a:pt x="0" y="70723"/>
                </a:lnTo>
                <a:lnTo>
                  <a:pt x="1357" y="85833"/>
                </a:lnTo>
                <a:lnTo>
                  <a:pt x="19854" y="123430"/>
                </a:lnTo>
                <a:lnTo>
                  <a:pt x="54509" y="144577"/>
                </a:lnTo>
                <a:lnTo>
                  <a:pt x="68434" y="146893"/>
                </a:lnTo>
                <a:lnTo>
                  <a:pt x="84024" y="145616"/>
                </a:lnTo>
                <a:lnTo>
                  <a:pt x="122419" y="127728"/>
                </a:lnTo>
                <a:lnTo>
                  <a:pt x="144104" y="93994"/>
                </a:lnTo>
                <a:lnTo>
                  <a:pt x="146696" y="80393"/>
                </a:lnTo>
                <a:lnTo>
                  <a:pt x="145498" y="64441"/>
                </a:lnTo>
                <a:lnTo>
                  <a:pt x="128126" y="25416"/>
                </a:lnTo>
                <a:lnTo>
                  <a:pt x="95148" y="3281"/>
                </a:lnTo>
                <a:lnTo>
                  <a:pt x="73505" y="0"/>
                </a:lnTo>
                <a:close/>
              </a:path>
            </a:pathLst>
          </a:custGeom>
          <a:solidFill>
            <a:srgbClr val="E5E3E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3" name="object 153"/>
          <p:cNvSpPr/>
          <p:nvPr/>
        </p:nvSpPr>
        <p:spPr>
          <a:xfrm>
            <a:off x="600201" y="3546397"/>
            <a:ext cx="147320" cy="147320"/>
          </a:xfrm>
          <a:custGeom>
            <a:avLst/>
            <a:gdLst/>
            <a:ahLst/>
            <a:cxnLst/>
            <a:rect l="l" t="t" r="r" b="b"/>
            <a:pathLst>
              <a:path w="147320" h="147320">
                <a:moveTo>
                  <a:pt x="79018" y="0"/>
                </a:moveTo>
                <a:lnTo>
                  <a:pt x="35929" y="10955"/>
                </a:lnTo>
                <a:lnTo>
                  <a:pt x="7862" y="39861"/>
                </a:lnTo>
                <a:lnTo>
                  <a:pt x="0" y="65833"/>
                </a:lnTo>
                <a:lnTo>
                  <a:pt x="1155" y="81943"/>
                </a:lnTo>
                <a:lnTo>
                  <a:pt x="18248" y="121275"/>
                </a:lnTo>
                <a:lnTo>
                  <a:pt x="50832" y="143706"/>
                </a:lnTo>
                <a:lnTo>
                  <a:pt x="73339" y="147256"/>
                </a:lnTo>
                <a:lnTo>
                  <a:pt x="87821" y="145834"/>
                </a:lnTo>
                <a:lnTo>
                  <a:pt x="124440" y="126689"/>
                </a:lnTo>
                <a:lnTo>
                  <a:pt x="145031" y="90980"/>
                </a:lnTo>
                <a:lnTo>
                  <a:pt x="147047" y="76673"/>
                </a:lnTo>
                <a:lnTo>
                  <a:pt x="145703" y="61490"/>
                </a:lnTo>
                <a:lnTo>
                  <a:pt x="127327" y="23743"/>
                </a:lnTo>
                <a:lnTo>
                  <a:pt x="92870" y="2413"/>
                </a:lnTo>
                <a:lnTo>
                  <a:pt x="79018" y="0"/>
                </a:lnTo>
                <a:close/>
              </a:path>
            </a:pathLst>
          </a:custGeom>
          <a:solidFill>
            <a:srgbClr val="E5E3E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4" name="object 154"/>
          <p:cNvSpPr/>
          <p:nvPr/>
        </p:nvSpPr>
        <p:spPr>
          <a:xfrm>
            <a:off x="828227" y="3546397"/>
            <a:ext cx="147320" cy="147320"/>
          </a:xfrm>
          <a:custGeom>
            <a:avLst/>
            <a:gdLst/>
            <a:ahLst/>
            <a:cxnLst/>
            <a:rect l="l" t="t" r="r" b="b"/>
            <a:pathLst>
              <a:path w="147319" h="147320">
                <a:moveTo>
                  <a:pt x="78977" y="0"/>
                </a:moveTo>
                <a:lnTo>
                  <a:pt x="35910" y="10961"/>
                </a:lnTo>
                <a:lnTo>
                  <a:pt x="7853" y="39882"/>
                </a:lnTo>
                <a:lnTo>
                  <a:pt x="0" y="65867"/>
                </a:lnTo>
                <a:lnTo>
                  <a:pt x="1157" y="81975"/>
                </a:lnTo>
                <a:lnTo>
                  <a:pt x="18265" y="121303"/>
                </a:lnTo>
                <a:lnTo>
                  <a:pt x="50858" y="143723"/>
                </a:lnTo>
                <a:lnTo>
                  <a:pt x="73292" y="147256"/>
                </a:lnTo>
                <a:lnTo>
                  <a:pt x="87788" y="145834"/>
                </a:lnTo>
                <a:lnTo>
                  <a:pt x="124412" y="126689"/>
                </a:lnTo>
                <a:lnTo>
                  <a:pt x="144986" y="90980"/>
                </a:lnTo>
                <a:lnTo>
                  <a:pt x="147000" y="76673"/>
                </a:lnTo>
                <a:lnTo>
                  <a:pt x="145657" y="61490"/>
                </a:lnTo>
                <a:lnTo>
                  <a:pt x="127298" y="23743"/>
                </a:lnTo>
                <a:lnTo>
                  <a:pt x="92840" y="2413"/>
                </a:lnTo>
                <a:lnTo>
                  <a:pt x="78977" y="0"/>
                </a:lnTo>
                <a:close/>
              </a:path>
            </a:pathLst>
          </a:custGeom>
          <a:solidFill>
            <a:srgbClr val="E5E3E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5" name="object 155"/>
          <p:cNvSpPr/>
          <p:nvPr/>
        </p:nvSpPr>
        <p:spPr>
          <a:xfrm>
            <a:off x="1056165" y="3546393"/>
            <a:ext cx="147320" cy="147320"/>
          </a:xfrm>
          <a:custGeom>
            <a:avLst/>
            <a:gdLst/>
            <a:ahLst/>
            <a:cxnLst/>
            <a:rect l="l" t="t" r="r" b="b"/>
            <a:pathLst>
              <a:path w="147319" h="147320">
                <a:moveTo>
                  <a:pt x="79009" y="0"/>
                </a:moveTo>
                <a:lnTo>
                  <a:pt x="35963" y="10959"/>
                </a:lnTo>
                <a:lnTo>
                  <a:pt x="7875" y="39870"/>
                </a:lnTo>
                <a:lnTo>
                  <a:pt x="0" y="65847"/>
                </a:lnTo>
                <a:lnTo>
                  <a:pt x="1158" y="81951"/>
                </a:lnTo>
                <a:lnTo>
                  <a:pt x="18276" y="121273"/>
                </a:lnTo>
                <a:lnTo>
                  <a:pt x="50870" y="143705"/>
                </a:lnTo>
                <a:lnTo>
                  <a:pt x="73377" y="147260"/>
                </a:lnTo>
                <a:lnTo>
                  <a:pt x="87876" y="145837"/>
                </a:lnTo>
                <a:lnTo>
                  <a:pt x="124490" y="126683"/>
                </a:lnTo>
                <a:lnTo>
                  <a:pt x="145042" y="90959"/>
                </a:lnTo>
                <a:lnTo>
                  <a:pt x="147048" y="76647"/>
                </a:lnTo>
                <a:lnTo>
                  <a:pt x="145706" y="61467"/>
                </a:lnTo>
                <a:lnTo>
                  <a:pt x="127346" y="23724"/>
                </a:lnTo>
                <a:lnTo>
                  <a:pt x="92879" y="2405"/>
                </a:lnTo>
                <a:lnTo>
                  <a:pt x="79009" y="0"/>
                </a:lnTo>
                <a:close/>
              </a:path>
            </a:pathLst>
          </a:custGeom>
          <a:solidFill>
            <a:srgbClr val="E5E3E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6" name="object 156"/>
          <p:cNvSpPr/>
          <p:nvPr/>
        </p:nvSpPr>
        <p:spPr>
          <a:xfrm>
            <a:off x="1284185" y="3546399"/>
            <a:ext cx="147320" cy="147320"/>
          </a:xfrm>
          <a:custGeom>
            <a:avLst/>
            <a:gdLst/>
            <a:ahLst/>
            <a:cxnLst/>
            <a:rect l="l" t="t" r="r" b="b"/>
            <a:pathLst>
              <a:path w="147319" h="147320">
                <a:moveTo>
                  <a:pt x="79034" y="0"/>
                </a:moveTo>
                <a:lnTo>
                  <a:pt x="35937" y="10951"/>
                </a:lnTo>
                <a:lnTo>
                  <a:pt x="7866" y="39850"/>
                </a:lnTo>
                <a:lnTo>
                  <a:pt x="0" y="65818"/>
                </a:lnTo>
                <a:lnTo>
                  <a:pt x="1154" y="81930"/>
                </a:lnTo>
                <a:lnTo>
                  <a:pt x="18243" y="121267"/>
                </a:lnTo>
                <a:lnTo>
                  <a:pt x="50821" y="143702"/>
                </a:lnTo>
                <a:lnTo>
                  <a:pt x="73337" y="147255"/>
                </a:lnTo>
                <a:lnTo>
                  <a:pt x="87819" y="145833"/>
                </a:lnTo>
                <a:lnTo>
                  <a:pt x="124441" y="126691"/>
                </a:lnTo>
                <a:lnTo>
                  <a:pt x="145039" y="90987"/>
                </a:lnTo>
                <a:lnTo>
                  <a:pt x="147058" y="76682"/>
                </a:lnTo>
                <a:lnTo>
                  <a:pt x="145714" y="61498"/>
                </a:lnTo>
                <a:lnTo>
                  <a:pt x="127338" y="23749"/>
                </a:lnTo>
                <a:lnTo>
                  <a:pt x="92884" y="2416"/>
                </a:lnTo>
                <a:lnTo>
                  <a:pt x="79034" y="0"/>
                </a:lnTo>
                <a:close/>
              </a:path>
            </a:pathLst>
          </a:custGeom>
          <a:solidFill>
            <a:srgbClr val="E5E3E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7" name="object 157"/>
          <p:cNvSpPr/>
          <p:nvPr/>
        </p:nvSpPr>
        <p:spPr>
          <a:xfrm>
            <a:off x="1512160" y="3546393"/>
            <a:ext cx="147320" cy="147320"/>
          </a:xfrm>
          <a:custGeom>
            <a:avLst/>
            <a:gdLst/>
            <a:ahLst/>
            <a:cxnLst/>
            <a:rect l="l" t="t" r="r" b="b"/>
            <a:pathLst>
              <a:path w="147319" h="147320">
                <a:moveTo>
                  <a:pt x="78975" y="0"/>
                </a:moveTo>
                <a:lnTo>
                  <a:pt x="35930" y="10965"/>
                </a:lnTo>
                <a:lnTo>
                  <a:pt x="7861" y="39889"/>
                </a:lnTo>
                <a:lnTo>
                  <a:pt x="0" y="65875"/>
                </a:lnTo>
                <a:lnTo>
                  <a:pt x="1158" y="81978"/>
                </a:lnTo>
                <a:lnTo>
                  <a:pt x="18278" y="121296"/>
                </a:lnTo>
                <a:lnTo>
                  <a:pt x="50879" y="143719"/>
                </a:lnTo>
                <a:lnTo>
                  <a:pt x="73342" y="147260"/>
                </a:lnTo>
                <a:lnTo>
                  <a:pt x="87841" y="145837"/>
                </a:lnTo>
                <a:lnTo>
                  <a:pt x="124455" y="126683"/>
                </a:lnTo>
                <a:lnTo>
                  <a:pt x="145007" y="90959"/>
                </a:lnTo>
                <a:lnTo>
                  <a:pt x="147014" y="76647"/>
                </a:lnTo>
                <a:lnTo>
                  <a:pt x="145671" y="61467"/>
                </a:lnTo>
                <a:lnTo>
                  <a:pt x="127311" y="23724"/>
                </a:lnTo>
                <a:lnTo>
                  <a:pt x="92845" y="2405"/>
                </a:lnTo>
                <a:lnTo>
                  <a:pt x="78975" y="0"/>
                </a:lnTo>
                <a:close/>
              </a:path>
            </a:pathLst>
          </a:custGeom>
          <a:solidFill>
            <a:srgbClr val="E5E3E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8" name="object 158"/>
          <p:cNvSpPr/>
          <p:nvPr/>
        </p:nvSpPr>
        <p:spPr>
          <a:xfrm>
            <a:off x="1740186" y="3546393"/>
            <a:ext cx="147320" cy="147320"/>
          </a:xfrm>
          <a:custGeom>
            <a:avLst/>
            <a:gdLst/>
            <a:ahLst/>
            <a:cxnLst/>
            <a:rect l="l" t="t" r="r" b="b"/>
            <a:pathLst>
              <a:path w="147319" h="147320">
                <a:moveTo>
                  <a:pt x="78975" y="0"/>
                </a:moveTo>
                <a:lnTo>
                  <a:pt x="35908" y="10965"/>
                </a:lnTo>
                <a:lnTo>
                  <a:pt x="7852" y="39889"/>
                </a:lnTo>
                <a:lnTo>
                  <a:pt x="0" y="65875"/>
                </a:lnTo>
                <a:lnTo>
                  <a:pt x="1157" y="81978"/>
                </a:lnTo>
                <a:lnTo>
                  <a:pt x="18261" y="121296"/>
                </a:lnTo>
                <a:lnTo>
                  <a:pt x="50861" y="143719"/>
                </a:lnTo>
                <a:lnTo>
                  <a:pt x="73343" y="147260"/>
                </a:lnTo>
                <a:lnTo>
                  <a:pt x="87842" y="145837"/>
                </a:lnTo>
                <a:lnTo>
                  <a:pt x="124456" y="126683"/>
                </a:lnTo>
                <a:lnTo>
                  <a:pt x="145008" y="90959"/>
                </a:lnTo>
                <a:lnTo>
                  <a:pt x="147014" y="76647"/>
                </a:lnTo>
                <a:lnTo>
                  <a:pt x="145672" y="61467"/>
                </a:lnTo>
                <a:lnTo>
                  <a:pt x="127312" y="23724"/>
                </a:lnTo>
                <a:lnTo>
                  <a:pt x="92845" y="2405"/>
                </a:lnTo>
                <a:lnTo>
                  <a:pt x="78975" y="0"/>
                </a:lnTo>
                <a:close/>
              </a:path>
            </a:pathLst>
          </a:custGeom>
          <a:solidFill>
            <a:srgbClr val="E5E3E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9" name="object 159"/>
          <p:cNvSpPr/>
          <p:nvPr/>
        </p:nvSpPr>
        <p:spPr>
          <a:xfrm>
            <a:off x="1968170" y="3546397"/>
            <a:ext cx="147320" cy="147320"/>
          </a:xfrm>
          <a:custGeom>
            <a:avLst/>
            <a:gdLst/>
            <a:ahLst/>
            <a:cxnLst/>
            <a:rect l="l" t="t" r="r" b="b"/>
            <a:pathLst>
              <a:path w="147319" h="147320">
                <a:moveTo>
                  <a:pt x="79017" y="0"/>
                </a:moveTo>
                <a:lnTo>
                  <a:pt x="35951" y="10955"/>
                </a:lnTo>
                <a:lnTo>
                  <a:pt x="7871" y="39861"/>
                </a:lnTo>
                <a:lnTo>
                  <a:pt x="0" y="65833"/>
                </a:lnTo>
                <a:lnTo>
                  <a:pt x="1157" y="81943"/>
                </a:lnTo>
                <a:lnTo>
                  <a:pt x="18265" y="121274"/>
                </a:lnTo>
                <a:lnTo>
                  <a:pt x="50850" y="143706"/>
                </a:lnTo>
                <a:lnTo>
                  <a:pt x="73338" y="147256"/>
                </a:lnTo>
                <a:lnTo>
                  <a:pt x="87821" y="145834"/>
                </a:lnTo>
                <a:lnTo>
                  <a:pt x="124440" y="126689"/>
                </a:lnTo>
                <a:lnTo>
                  <a:pt x="145030" y="90980"/>
                </a:lnTo>
                <a:lnTo>
                  <a:pt x="147046" y="76673"/>
                </a:lnTo>
                <a:lnTo>
                  <a:pt x="145702" y="61490"/>
                </a:lnTo>
                <a:lnTo>
                  <a:pt x="127327" y="23743"/>
                </a:lnTo>
                <a:lnTo>
                  <a:pt x="92869" y="2413"/>
                </a:lnTo>
                <a:lnTo>
                  <a:pt x="79017" y="0"/>
                </a:lnTo>
                <a:close/>
              </a:path>
            </a:pathLst>
          </a:custGeom>
          <a:solidFill>
            <a:srgbClr val="E5E3E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0" name="object 160"/>
          <p:cNvSpPr/>
          <p:nvPr/>
        </p:nvSpPr>
        <p:spPr>
          <a:xfrm>
            <a:off x="2196147" y="3546393"/>
            <a:ext cx="147320" cy="147320"/>
          </a:xfrm>
          <a:custGeom>
            <a:avLst/>
            <a:gdLst/>
            <a:ahLst/>
            <a:cxnLst/>
            <a:rect l="l" t="t" r="r" b="b"/>
            <a:pathLst>
              <a:path w="147319" h="147320">
                <a:moveTo>
                  <a:pt x="78975" y="0"/>
                </a:moveTo>
                <a:lnTo>
                  <a:pt x="35930" y="10965"/>
                </a:lnTo>
                <a:lnTo>
                  <a:pt x="7861" y="39889"/>
                </a:lnTo>
                <a:lnTo>
                  <a:pt x="0" y="65875"/>
                </a:lnTo>
                <a:lnTo>
                  <a:pt x="1158" y="81978"/>
                </a:lnTo>
                <a:lnTo>
                  <a:pt x="18278" y="121296"/>
                </a:lnTo>
                <a:lnTo>
                  <a:pt x="50879" y="143719"/>
                </a:lnTo>
                <a:lnTo>
                  <a:pt x="73342" y="147260"/>
                </a:lnTo>
                <a:lnTo>
                  <a:pt x="87841" y="145837"/>
                </a:lnTo>
                <a:lnTo>
                  <a:pt x="124455" y="126683"/>
                </a:lnTo>
                <a:lnTo>
                  <a:pt x="145007" y="90959"/>
                </a:lnTo>
                <a:lnTo>
                  <a:pt x="147014" y="76647"/>
                </a:lnTo>
                <a:lnTo>
                  <a:pt x="145671" y="61467"/>
                </a:lnTo>
                <a:lnTo>
                  <a:pt x="127311" y="23724"/>
                </a:lnTo>
                <a:lnTo>
                  <a:pt x="92845" y="2405"/>
                </a:lnTo>
                <a:lnTo>
                  <a:pt x="78975" y="0"/>
                </a:lnTo>
                <a:close/>
              </a:path>
            </a:pathLst>
          </a:custGeom>
          <a:solidFill>
            <a:srgbClr val="E5E3E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1" name="object 161"/>
          <p:cNvSpPr/>
          <p:nvPr/>
        </p:nvSpPr>
        <p:spPr>
          <a:xfrm>
            <a:off x="2424168" y="3546393"/>
            <a:ext cx="147320" cy="147320"/>
          </a:xfrm>
          <a:custGeom>
            <a:avLst/>
            <a:gdLst/>
            <a:ahLst/>
            <a:cxnLst/>
            <a:rect l="l" t="t" r="r" b="b"/>
            <a:pathLst>
              <a:path w="147319" h="147320">
                <a:moveTo>
                  <a:pt x="78975" y="0"/>
                </a:moveTo>
                <a:lnTo>
                  <a:pt x="35908" y="10965"/>
                </a:lnTo>
                <a:lnTo>
                  <a:pt x="7852" y="39889"/>
                </a:lnTo>
                <a:lnTo>
                  <a:pt x="0" y="65875"/>
                </a:lnTo>
                <a:lnTo>
                  <a:pt x="1157" y="81978"/>
                </a:lnTo>
                <a:lnTo>
                  <a:pt x="18261" y="121296"/>
                </a:lnTo>
                <a:lnTo>
                  <a:pt x="50861" y="143719"/>
                </a:lnTo>
                <a:lnTo>
                  <a:pt x="73343" y="147260"/>
                </a:lnTo>
                <a:lnTo>
                  <a:pt x="87842" y="145837"/>
                </a:lnTo>
                <a:lnTo>
                  <a:pt x="124456" y="126683"/>
                </a:lnTo>
                <a:lnTo>
                  <a:pt x="145008" y="90959"/>
                </a:lnTo>
                <a:lnTo>
                  <a:pt x="147014" y="76647"/>
                </a:lnTo>
                <a:lnTo>
                  <a:pt x="145672" y="61467"/>
                </a:lnTo>
                <a:lnTo>
                  <a:pt x="127312" y="23724"/>
                </a:lnTo>
                <a:lnTo>
                  <a:pt x="92845" y="2405"/>
                </a:lnTo>
                <a:lnTo>
                  <a:pt x="78975" y="0"/>
                </a:lnTo>
                <a:close/>
              </a:path>
            </a:pathLst>
          </a:custGeom>
          <a:solidFill>
            <a:srgbClr val="E5E3E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2" name="object 162"/>
          <p:cNvSpPr/>
          <p:nvPr/>
        </p:nvSpPr>
        <p:spPr>
          <a:xfrm>
            <a:off x="2652108" y="3546388"/>
            <a:ext cx="147320" cy="147320"/>
          </a:xfrm>
          <a:custGeom>
            <a:avLst/>
            <a:gdLst/>
            <a:ahLst/>
            <a:cxnLst/>
            <a:rect l="l" t="t" r="r" b="b"/>
            <a:pathLst>
              <a:path w="147319" h="147320">
                <a:moveTo>
                  <a:pt x="78981" y="0"/>
                </a:moveTo>
                <a:lnTo>
                  <a:pt x="35949" y="10968"/>
                </a:lnTo>
                <a:lnTo>
                  <a:pt x="7868" y="39893"/>
                </a:lnTo>
                <a:lnTo>
                  <a:pt x="0" y="65879"/>
                </a:lnTo>
                <a:lnTo>
                  <a:pt x="1158" y="81973"/>
                </a:lnTo>
                <a:lnTo>
                  <a:pt x="18280" y="121278"/>
                </a:lnTo>
                <a:lnTo>
                  <a:pt x="50890" y="143708"/>
                </a:lnTo>
                <a:lnTo>
                  <a:pt x="73431" y="147265"/>
                </a:lnTo>
                <a:lnTo>
                  <a:pt x="87907" y="145841"/>
                </a:lnTo>
                <a:lnTo>
                  <a:pt x="124499" y="126676"/>
                </a:lnTo>
                <a:lnTo>
                  <a:pt x="145051" y="90931"/>
                </a:lnTo>
                <a:lnTo>
                  <a:pt x="147053" y="76612"/>
                </a:lnTo>
                <a:lnTo>
                  <a:pt x="145707" y="61435"/>
                </a:lnTo>
                <a:lnTo>
                  <a:pt x="127318" y="23698"/>
                </a:lnTo>
                <a:lnTo>
                  <a:pt x="92841" y="2394"/>
                </a:lnTo>
                <a:lnTo>
                  <a:pt x="78981" y="0"/>
                </a:lnTo>
                <a:close/>
              </a:path>
            </a:pathLst>
          </a:custGeom>
          <a:solidFill>
            <a:srgbClr val="E5E3E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3" name="object 163"/>
          <p:cNvSpPr/>
          <p:nvPr/>
        </p:nvSpPr>
        <p:spPr>
          <a:xfrm>
            <a:off x="2880135" y="3546399"/>
            <a:ext cx="147320" cy="147320"/>
          </a:xfrm>
          <a:custGeom>
            <a:avLst/>
            <a:gdLst/>
            <a:ahLst/>
            <a:cxnLst/>
            <a:rect l="l" t="t" r="r" b="b"/>
            <a:pathLst>
              <a:path w="147319" h="147320">
                <a:moveTo>
                  <a:pt x="79039" y="0"/>
                </a:moveTo>
                <a:lnTo>
                  <a:pt x="35962" y="10950"/>
                </a:lnTo>
                <a:lnTo>
                  <a:pt x="7876" y="39847"/>
                </a:lnTo>
                <a:lnTo>
                  <a:pt x="0" y="65813"/>
                </a:lnTo>
                <a:lnTo>
                  <a:pt x="1156" y="81927"/>
                </a:lnTo>
                <a:lnTo>
                  <a:pt x="18258" y="121264"/>
                </a:lnTo>
                <a:lnTo>
                  <a:pt x="50836" y="143701"/>
                </a:lnTo>
                <a:lnTo>
                  <a:pt x="73336" y="147255"/>
                </a:lnTo>
                <a:lnTo>
                  <a:pt x="87832" y="145833"/>
                </a:lnTo>
                <a:lnTo>
                  <a:pt x="124460" y="126691"/>
                </a:lnTo>
                <a:lnTo>
                  <a:pt x="145041" y="90987"/>
                </a:lnTo>
                <a:lnTo>
                  <a:pt x="147057" y="76682"/>
                </a:lnTo>
                <a:lnTo>
                  <a:pt x="145714" y="61498"/>
                </a:lnTo>
                <a:lnTo>
                  <a:pt x="127355" y="23749"/>
                </a:lnTo>
                <a:lnTo>
                  <a:pt x="92900" y="2416"/>
                </a:lnTo>
                <a:lnTo>
                  <a:pt x="79039" y="0"/>
                </a:lnTo>
                <a:close/>
              </a:path>
            </a:pathLst>
          </a:custGeom>
          <a:solidFill>
            <a:srgbClr val="E5E3E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4" name="object 164"/>
          <p:cNvSpPr/>
          <p:nvPr/>
        </p:nvSpPr>
        <p:spPr>
          <a:xfrm>
            <a:off x="3108102" y="3546388"/>
            <a:ext cx="147320" cy="147320"/>
          </a:xfrm>
          <a:custGeom>
            <a:avLst/>
            <a:gdLst/>
            <a:ahLst/>
            <a:cxnLst/>
            <a:rect l="l" t="t" r="r" b="b"/>
            <a:pathLst>
              <a:path w="147320" h="147320">
                <a:moveTo>
                  <a:pt x="78951" y="0"/>
                </a:moveTo>
                <a:lnTo>
                  <a:pt x="35918" y="10973"/>
                </a:lnTo>
                <a:lnTo>
                  <a:pt x="7854" y="39909"/>
                </a:lnTo>
                <a:lnTo>
                  <a:pt x="0" y="65904"/>
                </a:lnTo>
                <a:lnTo>
                  <a:pt x="1159" y="81997"/>
                </a:lnTo>
                <a:lnTo>
                  <a:pt x="18280" y="121299"/>
                </a:lnTo>
                <a:lnTo>
                  <a:pt x="50896" y="143720"/>
                </a:lnTo>
                <a:lnTo>
                  <a:pt x="73395" y="147265"/>
                </a:lnTo>
                <a:lnTo>
                  <a:pt x="87883" y="145841"/>
                </a:lnTo>
                <a:lnTo>
                  <a:pt x="124478" y="126676"/>
                </a:lnTo>
                <a:lnTo>
                  <a:pt x="145018" y="90931"/>
                </a:lnTo>
                <a:lnTo>
                  <a:pt x="147018" y="76612"/>
                </a:lnTo>
                <a:lnTo>
                  <a:pt x="145673" y="61435"/>
                </a:lnTo>
                <a:lnTo>
                  <a:pt x="127297" y="23698"/>
                </a:lnTo>
                <a:lnTo>
                  <a:pt x="92819" y="2394"/>
                </a:lnTo>
                <a:lnTo>
                  <a:pt x="78951" y="0"/>
                </a:lnTo>
                <a:close/>
              </a:path>
            </a:pathLst>
          </a:custGeom>
          <a:solidFill>
            <a:srgbClr val="E5E3E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5" name="object 165"/>
          <p:cNvSpPr/>
          <p:nvPr/>
        </p:nvSpPr>
        <p:spPr>
          <a:xfrm>
            <a:off x="3336089" y="3546393"/>
            <a:ext cx="147320" cy="147320"/>
          </a:xfrm>
          <a:custGeom>
            <a:avLst/>
            <a:gdLst/>
            <a:ahLst/>
            <a:cxnLst/>
            <a:rect l="l" t="t" r="r" b="b"/>
            <a:pathLst>
              <a:path w="147320" h="147320">
                <a:moveTo>
                  <a:pt x="79021" y="0"/>
                </a:moveTo>
                <a:lnTo>
                  <a:pt x="35974" y="10958"/>
                </a:lnTo>
                <a:lnTo>
                  <a:pt x="7880" y="39864"/>
                </a:lnTo>
                <a:lnTo>
                  <a:pt x="0" y="65837"/>
                </a:lnTo>
                <a:lnTo>
                  <a:pt x="1157" y="81942"/>
                </a:lnTo>
                <a:lnTo>
                  <a:pt x="18276" y="121265"/>
                </a:lnTo>
                <a:lnTo>
                  <a:pt x="50867" y="143701"/>
                </a:lnTo>
                <a:lnTo>
                  <a:pt x="73388" y="147260"/>
                </a:lnTo>
                <a:lnTo>
                  <a:pt x="87887" y="145837"/>
                </a:lnTo>
                <a:lnTo>
                  <a:pt x="124501" y="126683"/>
                </a:lnTo>
                <a:lnTo>
                  <a:pt x="145054" y="90959"/>
                </a:lnTo>
                <a:lnTo>
                  <a:pt x="147060" y="76647"/>
                </a:lnTo>
                <a:lnTo>
                  <a:pt x="145717" y="61467"/>
                </a:lnTo>
                <a:lnTo>
                  <a:pt x="127358" y="23724"/>
                </a:lnTo>
                <a:lnTo>
                  <a:pt x="92891" y="2405"/>
                </a:lnTo>
                <a:lnTo>
                  <a:pt x="79021" y="0"/>
                </a:lnTo>
                <a:close/>
              </a:path>
            </a:pathLst>
          </a:custGeom>
          <a:solidFill>
            <a:srgbClr val="E5E3E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6" name="object 166"/>
          <p:cNvSpPr/>
          <p:nvPr/>
        </p:nvSpPr>
        <p:spPr>
          <a:xfrm>
            <a:off x="4248112" y="3546402"/>
            <a:ext cx="147320" cy="147320"/>
          </a:xfrm>
          <a:custGeom>
            <a:avLst/>
            <a:gdLst/>
            <a:ahLst/>
            <a:cxnLst/>
            <a:rect l="l" t="t" r="r" b="b"/>
            <a:pathLst>
              <a:path w="147320" h="147320">
                <a:moveTo>
                  <a:pt x="79041" y="0"/>
                </a:moveTo>
                <a:lnTo>
                  <a:pt x="35958" y="10946"/>
                </a:lnTo>
                <a:lnTo>
                  <a:pt x="7875" y="39840"/>
                </a:lnTo>
                <a:lnTo>
                  <a:pt x="0" y="65804"/>
                </a:lnTo>
                <a:lnTo>
                  <a:pt x="1156" y="81924"/>
                </a:lnTo>
                <a:lnTo>
                  <a:pt x="18258" y="121271"/>
                </a:lnTo>
                <a:lnTo>
                  <a:pt x="50829" y="143705"/>
                </a:lnTo>
                <a:lnTo>
                  <a:pt x="73285" y="147251"/>
                </a:lnTo>
                <a:lnTo>
                  <a:pt x="87779" y="145829"/>
                </a:lnTo>
                <a:lnTo>
                  <a:pt x="124417" y="126697"/>
                </a:lnTo>
                <a:lnTo>
                  <a:pt x="145020" y="91008"/>
                </a:lnTo>
                <a:lnTo>
                  <a:pt x="147042" y="76708"/>
                </a:lnTo>
                <a:lnTo>
                  <a:pt x="145700" y="61522"/>
                </a:lnTo>
                <a:lnTo>
                  <a:pt x="127341" y="23769"/>
                </a:lnTo>
                <a:lnTo>
                  <a:pt x="92895" y="2424"/>
                </a:lnTo>
                <a:lnTo>
                  <a:pt x="79041" y="0"/>
                </a:lnTo>
                <a:close/>
              </a:path>
            </a:pathLst>
          </a:custGeom>
          <a:solidFill>
            <a:srgbClr val="E5E3E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7" name="object 167"/>
          <p:cNvSpPr/>
          <p:nvPr/>
        </p:nvSpPr>
        <p:spPr>
          <a:xfrm>
            <a:off x="4476078" y="3546393"/>
            <a:ext cx="147320" cy="147320"/>
          </a:xfrm>
          <a:custGeom>
            <a:avLst/>
            <a:gdLst/>
            <a:ahLst/>
            <a:cxnLst/>
            <a:rect l="l" t="t" r="r" b="b"/>
            <a:pathLst>
              <a:path w="147320" h="147320">
                <a:moveTo>
                  <a:pt x="78975" y="0"/>
                </a:moveTo>
                <a:lnTo>
                  <a:pt x="35908" y="10965"/>
                </a:lnTo>
                <a:lnTo>
                  <a:pt x="7852" y="39889"/>
                </a:lnTo>
                <a:lnTo>
                  <a:pt x="0" y="65875"/>
                </a:lnTo>
                <a:lnTo>
                  <a:pt x="1157" y="81978"/>
                </a:lnTo>
                <a:lnTo>
                  <a:pt x="18261" y="121296"/>
                </a:lnTo>
                <a:lnTo>
                  <a:pt x="50861" y="143719"/>
                </a:lnTo>
                <a:lnTo>
                  <a:pt x="73343" y="147260"/>
                </a:lnTo>
                <a:lnTo>
                  <a:pt x="87842" y="145837"/>
                </a:lnTo>
                <a:lnTo>
                  <a:pt x="124456" y="126683"/>
                </a:lnTo>
                <a:lnTo>
                  <a:pt x="145008" y="90959"/>
                </a:lnTo>
                <a:lnTo>
                  <a:pt x="147014" y="76647"/>
                </a:lnTo>
                <a:lnTo>
                  <a:pt x="145672" y="61467"/>
                </a:lnTo>
                <a:lnTo>
                  <a:pt x="127312" y="23724"/>
                </a:lnTo>
                <a:lnTo>
                  <a:pt x="92845" y="2405"/>
                </a:lnTo>
                <a:lnTo>
                  <a:pt x="78975" y="0"/>
                </a:lnTo>
                <a:close/>
              </a:path>
            </a:pathLst>
          </a:custGeom>
          <a:solidFill>
            <a:srgbClr val="E5E3E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8" name="object 168"/>
          <p:cNvSpPr/>
          <p:nvPr/>
        </p:nvSpPr>
        <p:spPr>
          <a:xfrm>
            <a:off x="4704108" y="3546397"/>
            <a:ext cx="147320" cy="147320"/>
          </a:xfrm>
          <a:custGeom>
            <a:avLst/>
            <a:gdLst/>
            <a:ahLst/>
            <a:cxnLst/>
            <a:rect l="l" t="t" r="r" b="b"/>
            <a:pathLst>
              <a:path w="147320" h="147320">
                <a:moveTo>
                  <a:pt x="78977" y="0"/>
                </a:moveTo>
                <a:lnTo>
                  <a:pt x="35910" y="10961"/>
                </a:lnTo>
                <a:lnTo>
                  <a:pt x="7853" y="39882"/>
                </a:lnTo>
                <a:lnTo>
                  <a:pt x="0" y="65867"/>
                </a:lnTo>
                <a:lnTo>
                  <a:pt x="1157" y="81975"/>
                </a:lnTo>
                <a:lnTo>
                  <a:pt x="18265" y="121303"/>
                </a:lnTo>
                <a:lnTo>
                  <a:pt x="50858" y="143723"/>
                </a:lnTo>
                <a:lnTo>
                  <a:pt x="73292" y="147256"/>
                </a:lnTo>
                <a:lnTo>
                  <a:pt x="87788" y="145834"/>
                </a:lnTo>
                <a:lnTo>
                  <a:pt x="124412" y="126689"/>
                </a:lnTo>
                <a:lnTo>
                  <a:pt x="144986" y="90980"/>
                </a:lnTo>
                <a:lnTo>
                  <a:pt x="147000" y="76673"/>
                </a:lnTo>
                <a:lnTo>
                  <a:pt x="145657" y="61490"/>
                </a:lnTo>
                <a:lnTo>
                  <a:pt x="127298" y="23743"/>
                </a:lnTo>
                <a:lnTo>
                  <a:pt x="92840" y="2413"/>
                </a:lnTo>
                <a:lnTo>
                  <a:pt x="78977" y="0"/>
                </a:lnTo>
                <a:close/>
              </a:path>
            </a:pathLst>
          </a:custGeom>
          <a:solidFill>
            <a:srgbClr val="E5E3E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9" name="object 169"/>
          <p:cNvSpPr/>
          <p:nvPr/>
        </p:nvSpPr>
        <p:spPr>
          <a:xfrm>
            <a:off x="4932052" y="3546399"/>
            <a:ext cx="147320" cy="147320"/>
          </a:xfrm>
          <a:custGeom>
            <a:avLst/>
            <a:gdLst/>
            <a:ahLst/>
            <a:cxnLst/>
            <a:rect l="l" t="t" r="r" b="b"/>
            <a:pathLst>
              <a:path w="147320" h="147320">
                <a:moveTo>
                  <a:pt x="79075" y="0"/>
                </a:moveTo>
                <a:lnTo>
                  <a:pt x="35973" y="10945"/>
                </a:lnTo>
                <a:lnTo>
                  <a:pt x="7881" y="39829"/>
                </a:lnTo>
                <a:lnTo>
                  <a:pt x="0" y="65784"/>
                </a:lnTo>
                <a:lnTo>
                  <a:pt x="1153" y="81900"/>
                </a:lnTo>
                <a:lnTo>
                  <a:pt x="18240" y="121241"/>
                </a:lnTo>
                <a:lnTo>
                  <a:pt x="50809" y="143687"/>
                </a:lnTo>
                <a:lnTo>
                  <a:pt x="73372" y="147255"/>
                </a:lnTo>
                <a:lnTo>
                  <a:pt x="87868" y="145833"/>
                </a:lnTo>
                <a:lnTo>
                  <a:pt x="124495" y="126691"/>
                </a:lnTo>
                <a:lnTo>
                  <a:pt x="145076" y="90987"/>
                </a:lnTo>
                <a:lnTo>
                  <a:pt x="147092" y="76682"/>
                </a:lnTo>
                <a:lnTo>
                  <a:pt x="145750" y="61498"/>
                </a:lnTo>
                <a:lnTo>
                  <a:pt x="127390" y="23749"/>
                </a:lnTo>
                <a:lnTo>
                  <a:pt x="92936" y="2416"/>
                </a:lnTo>
                <a:lnTo>
                  <a:pt x="79075" y="0"/>
                </a:lnTo>
                <a:close/>
              </a:path>
            </a:pathLst>
          </a:custGeom>
          <a:solidFill>
            <a:srgbClr val="E5E3E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0" name="object 170"/>
          <p:cNvSpPr/>
          <p:nvPr/>
        </p:nvSpPr>
        <p:spPr>
          <a:xfrm>
            <a:off x="5160066" y="3546399"/>
            <a:ext cx="147320" cy="147320"/>
          </a:xfrm>
          <a:custGeom>
            <a:avLst/>
            <a:gdLst/>
            <a:ahLst/>
            <a:cxnLst/>
            <a:rect l="l" t="t" r="r" b="b"/>
            <a:pathLst>
              <a:path w="147320" h="147320">
                <a:moveTo>
                  <a:pt x="79034" y="0"/>
                </a:moveTo>
                <a:lnTo>
                  <a:pt x="35937" y="10951"/>
                </a:lnTo>
                <a:lnTo>
                  <a:pt x="7866" y="39850"/>
                </a:lnTo>
                <a:lnTo>
                  <a:pt x="0" y="65818"/>
                </a:lnTo>
                <a:lnTo>
                  <a:pt x="1154" y="81930"/>
                </a:lnTo>
                <a:lnTo>
                  <a:pt x="18243" y="121267"/>
                </a:lnTo>
                <a:lnTo>
                  <a:pt x="50821" y="143702"/>
                </a:lnTo>
                <a:lnTo>
                  <a:pt x="73337" y="147255"/>
                </a:lnTo>
                <a:lnTo>
                  <a:pt x="87819" y="145833"/>
                </a:lnTo>
                <a:lnTo>
                  <a:pt x="124441" y="126691"/>
                </a:lnTo>
                <a:lnTo>
                  <a:pt x="145039" y="90987"/>
                </a:lnTo>
                <a:lnTo>
                  <a:pt x="147058" y="76682"/>
                </a:lnTo>
                <a:lnTo>
                  <a:pt x="145714" y="61498"/>
                </a:lnTo>
                <a:lnTo>
                  <a:pt x="127338" y="23749"/>
                </a:lnTo>
                <a:lnTo>
                  <a:pt x="92884" y="2416"/>
                </a:lnTo>
                <a:lnTo>
                  <a:pt x="79034" y="0"/>
                </a:lnTo>
                <a:close/>
              </a:path>
            </a:pathLst>
          </a:custGeom>
          <a:solidFill>
            <a:srgbClr val="E5E3E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1" name="object 171"/>
          <p:cNvSpPr/>
          <p:nvPr/>
        </p:nvSpPr>
        <p:spPr>
          <a:xfrm>
            <a:off x="5388094" y="3546399"/>
            <a:ext cx="147320" cy="147320"/>
          </a:xfrm>
          <a:custGeom>
            <a:avLst/>
            <a:gdLst/>
            <a:ahLst/>
            <a:cxnLst/>
            <a:rect l="l" t="t" r="r" b="b"/>
            <a:pathLst>
              <a:path w="147320" h="147320">
                <a:moveTo>
                  <a:pt x="78993" y="0"/>
                </a:moveTo>
                <a:lnTo>
                  <a:pt x="35918" y="10957"/>
                </a:lnTo>
                <a:lnTo>
                  <a:pt x="7857" y="39872"/>
                </a:lnTo>
                <a:lnTo>
                  <a:pt x="0" y="65851"/>
                </a:lnTo>
                <a:lnTo>
                  <a:pt x="1157" y="81962"/>
                </a:lnTo>
                <a:lnTo>
                  <a:pt x="18260" y="121295"/>
                </a:lnTo>
                <a:lnTo>
                  <a:pt x="50847" y="143718"/>
                </a:lnTo>
                <a:lnTo>
                  <a:pt x="73290" y="147255"/>
                </a:lnTo>
                <a:lnTo>
                  <a:pt x="87786" y="145833"/>
                </a:lnTo>
                <a:lnTo>
                  <a:pt x="124414" y="126691"/>
                </a:lnTo>
                <a:lnTo>
                  <a:pt x="144995" y="90987"/>
                </a:lnTo>
                <a:lnTo>
                  <a:pt x="147010" y="76682"/>
                </a:lnTo>
                <a:lnTo>
                  <a:pt x="145668" y="61498"/>
                </a:lnTo>
                <a:lnTo>
                  <a:pt x="127309" y="23749"/>
                </a:lnTo>
                <a:lnTo>
                  <a:pt x="92854" y="2416"/>
                </a:lnTo>
                <a:lnTo>
                  <a:pt x="78993" y="0"/>
                </a:lnTo>
                <a:close/>
              </a:path>
            </a:pathLst>
          </a:custGeom>
          <a:solidFill>
            <a:srgbClr val="E5E3E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2" name="object 172"/>
          <p:cNvSpPr/>
          <p:nvPr/>
        </p:nvSpPr>
        <p:spPr>
          <a:xfrm>
            <a:off x="5616032" y="3546393"/>
            <a:ext cx="147320" cy="147320"/>
          </a:xfrm>
          <a:custGeom>
            <a:avLst/>
            <a:gdLst/>
            <a:ahLst/>
            <a:cxnLst/>
            <a:rect l="l" t="t" r="r" b="b"/>
            <a:pathLst>
              <a:path w="147320" h="147320">
                <a:moveTo>
                  <a:pt x="79010" y="0"/>
                </a:moveTo>
                <a:lnTo>
                  <a:pt x="35941" y="10959"/>
                </a:lnTo>
                <a:lnTo>
                  <a:pt x="7866" y="39870"/>
                </a:lnTo>
                <a:lnTo>
                  <a:pt x="0" y="65847"/>
                </a:lnTo>
                <a:lnTo>
                  <a:pt x="1156" y="81951"/>
                </a:lnTo>
                <a:lnTo>
                  <a:pt x="18260" y="121273"/>
                </a:lnTo>
                <a:lnTo>
                  <a:pt x="50852" y="143705"/>
                </a:lnTo>
                <a:lnTo>
                  <a:pt x="73378" y="147260"/>
                </a:lnTo>
                <a:lnTo>
                  <a:pt x="87876" y="145837"/>
                </a:lnTo>
                <a:lnTo>
                  <a:pt x="124490" y="126683"/>
                </a:lnTo>
                <a:lnTo>
                  <a:pt x="145043" y="90959"/>
                </a:lnTo>
                <a:lnTo>
                  <a:pt x="147049" y="76647"/>
                </a:lnTo>
                <a:lnTo>
                  <a:pt x="145706" y="61467"/>
                </a:lnTo>
                <a:lnTo>
                  <a:pt x="127347" y="23724"/>
                </a:lnTo>
                <a:lnTo>
                  <a:pt x="92880" y="2405"/>
                </a:lnTo>
                <a:lnTo>
                  <a:pt x="79010" y="0"/>
                </a:lnTo>
                <a:close/>
              </a:path>
            </a:pathLst>
          </a:custGeom>
          <a:solidFill>
            <a:srgbClr val="E5E3E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3" name="object 173"/>
          <p:cNvSpPr/>
          <p:nvPr/>
        </p:nvSpPr>
        <p:spPr>
          <a:xfrm>
            <a:off x="5844052" y="3546397"/>
            <a:ext cx="147320" cy="147320"/>
          </a:xfrm>
          <a:custGeom>
            <a:avLst/>
            <a:gdLst/>
            <a:ahLst/>
            <a:cxnLst/>
            <a:rect l="l" t="t" r="r" b="b"/>
            <a:pathLst>
              <a:path w="147320" h="147320">
                <a:moveTo>
                  <a:pt x="79017" y="0"/>
                </a:moveTo>
                <a:lnTo>
                  <a:pt x="35951" y="10955"/>
                </a:lnTo>
                <a:lnTo>
                  <a:pt x="7871" y="39861"/>
                </a:lnTo>
                <a:lnTo>
                  <a:pt x="0" y="65833"/>
                </a:lnTo>
                <a:lnTo>
                  <a:pt x="1157" y="81943"/>
                </a:lnTo>
                <a:lnTo>
                  <a:pt x="18265" y="121274"/>
                </a:lnTo>
                <a:lnTo>
                  <a:pt x="50850" y="143706"/>
                </a:lnTo>
                <a:lnTo>
                  <a:pt x="73338" y="147256"/>
                </a:lnTo>
                <a:lnTo>
                  <a:pt x="87821" y="145834"/>
                </a:lnTo>
                <a:lnTo>
                  <a:pt x="124440" y="126689"/>
                </a:lnTo>
                <a:lnTo>
                  <a:pt x="145030" y="90980"/>
                </a:lnTo>
                <a:lnTo>
                  <a:pt x="147046" y="76673"/>
                </a:lnTo>
                <a:lnTo>
                  <a:pt x="145702" y="61490"/>
                </a:lnTo>
                <a:lnTo>
                  <a:pt x="127327" y="23743"/>
                </a:lnTo>
                <a:lnTo>
                  <a:pt x="92869" y="2413"/>
                </a:lnTo>
                <a:lnTo>
                  <a:pt x="79017" y="0"/>
                </a:lnTo>
                <a:close/>
              </a:path>
            </a:pathLst>
          </a:custGeom>
          <a:solidFill>
            <a:srgbClr val="E5E3E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4" name="object 174"/>
          <p:cNvSpPr/>
          <p:nvPr/>
        </p:nvSpPr>
        <p:spPr>
          <a:xfrm>
            <a:off x="6072028" y="3546393"/>
            <a:ext cx="147320" cy="147320"/>
          </a:xfrm>
          <a:custGeom>
            <a:avLst/>
            <a:gdLst/>
            <a:ahLst/>
            <a:cxnLst/>
            <a:rect l="l" t="t" r="r" b="b"/>
            <a:pathLst>
              <a:path w="147320" h="147320">
                <a:moveTo>
                  <a:pt x="78975" y="0"/>
                </a:moveTo>
                <a:lnTo>
                  <a:pt x="35930" y="10965"/>
                </a:lnTo>
                <a:lnTo>
                  <a:pt x="7861" y="39889"/>
                </a:lnTo>
                <a:lnTo>
                  <a:pt x="0" y="65875"/>
                </a:lnTo>
                <a:lnTo>
                  <a:pt x="1158" y="81978"/>
                </a:lnTo>
                <a:lnTo>
                  <a:pt x="18278" y="121296"/>
                </a:lnTo>
                <a:lnTo>
                  <a:pt x="50879" y="143719"/>
                </a:lnTo>
                <a:lnTo>
                  <a:pt x="73342" y="147260"/>
                </a:lnTo>
                <a:lnTo>
                  <a:pt x="87841" y="145837"/>
                </a:lnTo>
                <a:lnTo>
                  <a:pt x="124455" y="126683"/>
                </a:lnTo>
                <a:lnTo>
                  <a:pt x="145007" y="90959"/>
                </a:lnTo>
                <a:lnTo>
                  <a:pt x="147014" y="76647"/>
                </a:lnTo>
                <a:lnTo>
                  <a:pt x="145671" y="61467"/>
                </a:lnTo>
                <a:lnTo>
                  <a:pt x="127311" y="23724"/>
                </a:lnTo>
                <a:lnTo>
                  <a:pt x="92845" y="2405"/>
                </a:lnTo>
                <a:lnTo>
                  <a:pt x="78975" y="0"/>
                </a:lnTo>
                <a:close/>
              </a:path>
            </a:pathLst>
          </a:custGeom>
          <a:solidFill>
            <a:srgbClr val="E5E3E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5" name="object 175"/>
          <p:cNvSpPr/>
          <p:nvPr/>
        </p:nvSpPr>
        <p:spPr>
          <a:xfrm>
            <a:off x="6300049" y="3546393"/>
            <a:ext cx="147320" cy="147320"/>
          </a:xfrm>
          <a:custGeom>
            <a:avLst/>
            <a:gdLst/>
            <a:ahLst/>
            <a:cxnLst/>
            <a:rect l="l" t="t" r="r" b="b"/>
            <a:pathLst>
              <a:path w="147320" h="147320">
                <a:moveTo>
                  <a:pt x="78975" y="0"/>
                </a:moveTo>
                <a:lnTo>
                  <a:pt x="35908" y="10965"/>
                </a:lnTo>
                <a:lnTo>
                  <a:pt x="7852" y="39889"/>
                </a:lnTo>
                <a:lnTo>
                  <a:pt x="0" y="65875"/>
                </a:lnTo>
                <a:lnTo>
                  <a:pt x="1157" y="81978"/>
                </a:lnTo>
                <a:lnTo>
                  <a:pt x="18261" y="121296"/>
                </a:lnTo>
                <a:lnTo>
                  <a:pt x="50861" y="143719"/>
                </a:lnTo>
                <a:lnTo>
                  <a:pt x="73343" y="147260"/>
                </a:lnTo>
                <a:lnTo>
                  <a:pt x="87842" y="145837"/>
                </a:lnTo>
                <a:lnTo>
                  <a:pt x="124456" y="126683"/>
                </a:lnTo>
                <a:lnTo>
                  <a:pt x="145008" y="90959"/>
                </a:lnTo>
                <a:lnTo>
                  <a:pt x="147014" y="76647"/>
                </a:lnTo>
                <a:lnTo>
                  <a:pt x="145672" y="61467"/>
                </a:lnTo>
                <a:lnTo>
                  <a:pt x="127312" y="23724"/>
                </a:lnTo>
                <a:lnTo>
                  <a:pt x="92845" y="2405"/>
                </a:lnTo>
                <a:lnTo>
                  <a:pt x="78975" y="0"/>
                </a:lnTo>
                <a:close/>
              </a:path>
            </a:pathLst>
          </a:custGeom>
          <a:solidFill>
            <a:srgbClr val="E5E3E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6" name="object 176"/>
          <p:cNvSpPr/>
          <p:nvPr/>
        </p:nvSpPr>
        <p:spPr>
          <a:xfrm>
            <a:off x="6527995" y="3546393"/>
            <a:ext cx="147320" cy="147320"/>
          </a:xfrm>
          <a:custGeom>
            <a:avLst/>
            <a:gdLst/>
            <a:ahLst/>
            <a:cxnLst/>
            <a:rect l="l" t="t" r="r" b="b"/>
            <a:pathLst>
              <a:path w="147320" h="147320">
                <a:moveTo>
                  <a:pt x="79003" y="0"/>
                </a:moveTo>
                <a:lnTo>
                  <a:pt x="35961" y="10960"/>
                </a:lnTo>
                <a:lnTo>
                  <a:pt x="7874" y="39874"/>
                </a:lnTo>
                <a:lnTo>
                  <a:pt x="0" y="65851"/>
                </a:lnTo>
                <a:lnTo>
                  <a:pt x="1158" y="81955"/>
                </a:lnTo>
                <a:lnTo>
                  <a:pt x="18278" y="121275"/>
                </a:lnTo>
                <a:lnTo>
                  <a:pt x="50874" y="143706"/>
                </a:lnTo>
                <a:lnTo>
                  <a:pt x="73377" y="147260"/>
                </a:lnTo>
                <a:lnTo>
                  <a:pt x="87862" y="145837"/>
                </a:lnTo>
                <a:lnTo>
                  <a:pt x="124471" y="126683"/>
                </a:lnTo>
                <a:lnTo>
                  <a:pt x="145040" y="90959"/>
                </a:lnTo>
                <a:lnTo>
                  <a:pt x="147049" y="76647"/>
                </a:lnTo>
                <a:lnTo>
                  <a:pt x="145704" y="61467"/>
                </a:lnTo>
                <a:lnTo>
                  <a:pt x="127329" y="23724"/>
                </a:lnTo>
                <a:lnTo>
                  <a:pt x="92862" y="2405"/>
                </a:lnTo>
                <a:lnTo>
                  <a:pt x="79003" y="0"/>
                </a:lnTo>
                <a:close/>
              </a:path>
            </a:pathLst>
          </a:custGeom>
          <a:solidFill>
            <a:srgbClr val="E5E3E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7" name="object 177"/>
          <p:cNvSpPr/>
          <p:nvPr/>
        </p:nvSpPr>
        <p:spPr>
          <a:xfrm>
            <a:off x="6756017" y="3546399"/>
            <a:ext cx="147320" cy="147320"/>
          </a:xfrm>
          <a:custGeom>
            <a:avLst/>
            <a:gdLst/>
            <a:ahLst/>
            <a:cxnLst/>
            <a:rect l="l" t="t" r="r" b="b"/>
            <a:pathLst>
              <a:path w="147320" h="147320">
                <a:moveTo>
                  <a:pt x="79039" y="0"/>
                </a:moveTo>
                <a:lnTo>
                  <a:pt x="35962" y="10950"/>
                </a:lnTo>
                <a:lnTo>
                  <a:pt x="7876" y="39847"/>
                </a:lnTo>
                <a:lnTo>
                  <a:pt x="0" y="65813"/>
                </a:lnTo>
                <a:lnTo>
                  <a:pt x="1156" y="81927"/>
                </a:lnTo>
                <a:lnTo>
                  <a:pt x="18258" y="121264"/>
                </a:lnTo>
                <a:lnTo>
                  <a:pt x="50836" y="143701"/>
                </a:lnTo>
                <a:lnTo>
                  <a:pt x="73336" y="147255"/>
                </a:lnTo>
                <a:lnTo>
                  <a:pt x="87832" y="145833"/>
                </a:lnTo>
                <a:lnTo>
                  <a:pt x="124460" y="126691"/>
                </a:lnTo>
                <a:lnTo>
                  <a:pt x="145041" y="90987"/>
                </a:lnTo>
                <a:lnTo>
                  <a:pt x="147057" y="76682"/>
                </a:lnTo>
                <a:lnTo>
                  <a:pt x="145714" y="61498"/>
                </a:lnTo>
                <a:lnTo>
                  <a:pt x="127355" y="23749"/>
                </a:lnTo>
                <a:lnTo>
                  <a:pt x="92900" y="2416"/>
                </a:lnTo>
                <a:lnTo>
                  <a:pt x="79039" y="0"/>
                </a:lnTo>
                <a:close/>
              </a:path>
            </a:pathLst>
          </a:custGeom>
          <a:solidFill>
            <a:srgbClr val="E5E3E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8" name="object 178"/>
          <p:cNvSpPr/>
          <p:nvPr/>
        </p:nvSpPr>
        <p:spPr>
          <a:xfrm>
            <a:off x="6983983" y="3546388"/>
            <a:ext cx="147320" cy="147320"/>
          </a:xfrm>
          <a:custGeom>
            <a:avLst/>
            <a:gdLst/>
            <a:ahLst/>
            <a:cxnLst/>
            <a:rect l="l" t="t" r="r" b="b"/>
            <a:pathLst>
              <a:path w="147320" h="147320">
                <a:moveTo>
                  <a:pt x="78951" y="0"/>
                </a:moveTo>
                <a:lnTo>
                  <a:pt x="35918" y="10973"/>
                </a:lnTo>
                <a:lnTo>
                  <a:pt x="7854" y="39909"/>
                </a:lnTo>
                <a:lnTo>
                  <a:pt x="0" y="65904"/>
                </a:lnTo>
                <a:lnTo>
                  <a:pt x="1159" y="81997"/>
                </a:lnTo>
                <a:lnTo>
                  <a:pt x="18280" y="121299"/>
                </a:lnTo>
                <a:lnTo>
                  <a:pt x="50896" y="143720"/>
                </a:lnTo>
                <a:lnTo>
                  <a:pt x="73395" y="147265"/>
                </a:lnTo>
                <a:lnTo>
                  <a:pt x="87883" y="145841"/>
                </a:lnTo>
                <a:lnTo>
                  <a:pt x="124478" y="126676"/>
                </a:lnTo>
                <a:lnTo>
                  <a:pt x="145018" y="90931"/>
                </a:lnTo>
                <a:lnTo>
                  <a:pt x="147018" y="76612"/>
                </a:lnTo>
                <a:lnTo>
                  <a:pt x="145673" y="61435"/>
                </a:lnTo>
                <a:lnTo>
                  <a:pt x="127297" y="23698"/>
                </a:lnTo>
                <a:lnTo>
                  <a:pt x="92819" y="2394"/>
                </a:lnTo>
                <a:lnTo>
                  <a:pt x="78951" y="0"/>
                </a:lnTo>
                <a:close/>
              </a:path>
            </a:pathLst>
          </a:custGeom>
          <a:solidFill>
            <a:srgbClr val="E5E3E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9" name="object 179"/>
          <p:cNvSpPr/>
          <p:nvPr/>
        </p:nvSpPr>
        <p:spPr>
          <a:xfrm>
            <a:off x="7211970" y="3546393"/>
            <a:ext cx="147320" cy="147320"/>
          </a:xfrm>
          <a:custGeom>
            <a:avLst/>
            <a:gdLst/>
            <a:ahLst/>
            <a:cxnLst/>
            <a:rect l="l" t="t" r="r" b="b"/>
            <a:pathLst>
              <a:path w="147320" h="147320">
                <a:moveTo>
                  <a:pt x="79015" y="0"/>
                </a:moveTo>
                <a:lnTo>
                  <a:pt x="35972" y="10959"/>
                </a:lnTo>
                <a:lnTo>
                  <a:pt x="7878" y="39867"/>
                </a:lnTo>
                <a:lnTo>
                  <a:pt x="0" y="65842"/>
                </a:lnTo>
                <a:lnTo>
                  <a:pt x="1158" y="81946"/>
                </a:lnTo>
                <a:lnTo>
                  <a:pt x="18278" y="121267"/>
                </a:lnTo>
                <a:lnTo>
                  <a:pt x="50871" y="143702"/>
                </a:lnTo>
                <a:lnTo>
                  <a:pt x="73389" y="147260"/>
                </a:lnTo>
                <a:lnTo>
                  <a:pt x="87874" y="145837"/>
                </a:lnTo>
                <a:lnTo>
                  <a:pt x="124482" y="126683"/>
                </a:lnTo>
                <a:lnTo>
                  <a:pt x="145051" y="90959"/>
                </a:lnTo>
                <a:lnTo>
                  <a:pt x="147060" y="76647"/>
                </a:lnTo>
                <a:lnTo>
                  <a:pt x="145716" y="61467"/>
                </a:lnTo>
                <a:lnTo>
                  <a:pt x="127340" y="23724"/>
                </a:lnTo>
                <a:lnTo>
                  <a:pt x="92874" y="2405"/>
                </a:lnTo>
                <a:lnTo>
                  <a:pt x="79015" y="0"/>
                </a:lnTo>
                <a:close/>
              </a:path>
            </a:pathLst>
          </a:custGeom>
          <a:solidFill>
            <a:srgbClr val="E5E3E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0" name="object 180"/>
          <p:cNvSpPr/>
          <p:nvPr/>
        </p:nvSpPr>
        <p:spPr>
          <a:xfrm>
            <a:off x="7440000" y="3546397"/>
            <a:ext cx="147320" cy="147320"/>
          </a:xfrm>
          <a:custGeom>
            <a:avLst/>
            <a:gdLst/>
            <a:ahLst/>
            <a:cxnLst/>
            <a:rect l="l" t="t" r="r" b="b"/>
            <a:pathLst>
              <a:path w="147320" h="147320">
                <a:moveTo>
                  <a:pt x="79018" y="0"/>
                </a:moveTo>
                <a:lnTo>
                  <a:pt x="35929" y="10955"/>
                </a:lnTo>
                <a:lnTo>
                  <a:pt x="7862" y="39861"/>
                </a:lnTo>
                <a:lnTo>
                  <a:pt x="0" y="65833"/>
                </a:lnTo>
                <a:lnTo>
                  <a:pt x="1155" y="81943"/>
                </a:lnTo>
                <a:lnTo>
                  <a:pt x="18248" y="121275"/>
                </a:lnTo>
                <a:lnTo>
                  <a:pt x="50832" y="143706"/>
                </a:lnTo>
                <a:lnTo>
                  <a:pt x="73339" y="147256"/>
                </a:lnTo>
                <a:lnTo>
                  <a:pt x="87821" y="145834"/>
                </a:lnTo>
                <a:lnTo>
                  <a:pt x="124440" y="126689"/>
                </a:lnTo>
                <a:lnTo>
                  <a:pt x="145031" y="90980"/>
                </a:lnTo>
                <a:lnTo>
                  <a:pt x="147047" y="76673"/>
                </a:lnTo>
                <a:lnTo>
                  <a:pt x="145703" y="61490"/>
                </a:lnTo>
                <a:lnTo>
                  <a:pt x="127327" y="23743"/>
                </a:lnTo>
                <a:lnTo>
                  <a:pt x="92870" y="2413"/>
                </a:lnTo>
                <a:lnTo>
                  <a:pt x="79018" y="0"/>
                </a:lnTo>
                <a:close/>
              </a:path>
            </a:pathLst>
          </a:custGeom>
          <a:solidFill>
            <a:srgbClr val="E5E3E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1" name="object 181"/>
          <p:cNvSpPr/>
          <p:nvPr/>
        </p:nvSpPr>
        <p:spPr>
          <a:xfrm>
            <a:off x="7667976" y="3546393"/>
            <a:ext cx="147320" cy="147320"/>
          </a:xfrm>
          <a:custGeom>
            <a:avLst/>
            <a:gdLst/>
            <a:ahLst/>
            <a:cxnLst/>
            <a:rect l="l" t="t" r="r" b="b"/>
            <a:pathLst>
              <a:path w="147320" h="147320">
                <a:moveTo>
                  <a:pt x="78975" y="0"/>
                </a:moveTo>
                <a:lnTo>
                  <a:pt x="35930" y="10965"/>
                </a:lnTo>
                <a:lnTo>
                  <a:pt x="7861" y="39889"/>
                </a:lnTo>
                <a:lnTo>
                  <a:pt x="0" y="65875"/>
                </a:lnTo>
                <a:lnTo>
                  <a:pt x="1158" y="81978"/>
                </a:lnTo>
                <a:lnTo>
                  <a:pt x="18278" y="121296"/>
                </a:lnTo>
                <a:lnTo>
                  <a:pt x="50879" y="143719"/>
                </a:lnTo>
                <a:lnTo>
                  <a:pt x="73342" y="147260"/>
                </a:lnTo>
                <a:lnTo>
                  <a:pt x="87841" y="145837"/>
                </a:lnTo>
                <a:lnTo>
                  <a:pt x="124455" y="126683"/>
                </a:lnTo>
                <a:lnTo>
                  <a:pt x="145007" y="90959"/>
                </a:lnTo>
                <a:lnTo>
                  <a:pt x="147014" y="76647"/>
                </a:lnTo>
                <a:lnTo>
                  <a:pt x="145671" y="61467"/>
                </a:lnTo>
                <a:lnTo>
                  <a:pt x="127311" y="23724"/>
                </a:lnTo>
                <a:lnTo>
                  <a:pt x="92845" y="2405"/>
                </a:lnTo>
                <a:lnTo>
                  <a:pt x="78975" y="0"/>
                </a:lnTo>
                <a:close/>
              </a:path>
            </a:pathLst>
          </a:custGeom>
          <a:solidFill>
            <a:srgbClr val="E5E3E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2" name="object 182"/>
          <p:cNvSpPr/>
          <p:nvPr/>
        </p:nvSpPr>
        <p:spPr>
          <a:xfrm>
            <a:off x="7895964" y="3546393"/>
            <a:ext cx="147320" cy="147320"/>
          </a:xfrm>
          <a:custGeom>
            <a:avLst/>
            <a:gdLst/>
            <a:ahLst/>
            <a:cxnLst/>
            <a:rect l="l" t="t" r="r" b="b"/>
            <a:pathLst>
              <a:path w="147320" h="147320">
                <a:moveTo>
                  <a:pt x="79010" y="0"/>
                </a:moveTo>
                <a:lnTo>
                  <a:pt x="35941" y="10959"/>
                </a:lnTo>
                <a:lnTo>
                  <a:pt x="7866" y="39870"/>
                </a:lnTo>
                <a:lnTo>
                  <a:pt x="0" y="65847"/>
                </a:lnTo>
                <a:lnTo>
                  <a:pt x="1156" y="81951"/>
                </a:lnTo>
                <a:lnTo>
                  <a:pt x="18260" y="121273"/>
                </a:lnTo>
                <a:lnTo>
                  <a:pt x="50852" y="143705"/>
                </a:lnTo>
                <a:lnTo>
                  <a:pt x="73378" y="147260"/>
                </a:lnTo>
                <a:lnTo>
                  <a:pt x="87876" y="145837"/>
                </a:lnTo>
                <a:lnTo>
                  <a:pt x="124490" y="126683"/>
                </a:lnTo>
                <a:lnTo>
                  <a:pt x="145043" y="90959"/>
                </a:lnTo>
                <a:lnTo>
                  <a:pt x="147049" y="76647"/>
                </a:lnTo>
                <a:lnTo>
                  <a:pt x="145706" y="61467"/>
                </a:lnTo>
                <a:lnTo>
                  <a:pt x="127347" y="23724"/>
                </a:lnTo>
                <a:lnTo>
                  <a:pt x="92880" y="2405"/>
                </a:lnTo>
                <a:lnTo>
                  <a:pt x="79010" y="0"/>
                </a:lnTo>
                <a:close/>
              </a:path>
            </a:pathLst>
          </a:custGeom>
          <a:solidFill>
            <a:srgbClr val="E5E3E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3" name="object 183"/>
          <p:cNvSpPr/>
          <p:nvPr/>
        </p:nvSpPr>
        <p:spPr>
          <a:xfrm>
            <a:off x="8123994" y="3546402"/>
            <a:ext cx="147320" cy="147320"/>
          </a:xfrm>
          <a:custGeom>
            <a:avLst/>
            <a:gdLst/>
            <a:ahLst/>
            <a:cxnLst/>
            <a:rect l="l" t="t" r="r" b="b"/>
            <a:pathLst>
              <a:path w="147320" h="147320">
                <a:moveTo>
                  <a:pt x="79042" y="0"/>
                </a:moveTo>
                <a:lnTo>
                  <a:pt x="35942" y="10946"/>
                </a:lnTo>
                <a:lnTo>
                  <a:pt x="7868" y="39840"/>
                </a:lnTo>
                <a:lnTo>
                  <a:pt x="0" y="65804"/>
                </a:lnTo>
                <a:lnTo>
                  <a:pt x="1154" y="81924"/>
                </a:lnTo>
                <a:lnTo>
                  <a:pt x="18246" y="121271"/>
                </a:lnTo>
                <a:lnTo>
                  <a:pt x="50815" y="143705"/>
                </a:lnTo>
                <a:lnTo>
                  <a:pt x="73286" y="147251"/>
                </a:lnTo>
                <a:lnTo>
                  <a:pt x="87780" y="145829"/>
                </a:lnTo>
                <a:lnTo>
                  <a:pt x="124417" y="126697"/>
                </a:lnTo>
                <a:lnTo>
                  <a:pt x="145020" y="91008"/>
                </a:lnTo>
                <a:lnTo>
                  <a:pt x="147043" y="76708"/>
                </a:lnTo>
                <a:lnTo>
                  <a:pt x="145701" y="61522"/>
                </a:lnTo>
                <a:lnTo>
                  <a:pt x="127342" y="23769"/>
                </a:lnTo>
                <a:lnTo>
                  <a:pt x="92896" y="2424"/>
                </a:lnTo>
                <a:lnTo>
                  <a:pt x="79042" y="0"/>
                </a:lnTo>
                <a:close/>
              </a:path>
            </a:pathLst>
          </a:custGeom>
          <a:solidFill>
            <a:srgbClr val="E5E3E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4" name="object 184"/>
          <p:cNvSpPr/>
          <p:nvPr/>
        </p:nvSpPr>
        <p:spPr>
          <a:xfrm>
            <a:off x="8351959" y="3546393"/>
            <a:ext cx="147320" cy="147320"/>
          </a:xfrm>
          <a:custGeom>
            <a:avLst/>
            <a:gdLst/>
            <a:ahLst/>
            <a:cxnLst/>
            <a:rect l="l" t="t" r="r" b="b"/>
            <a:pathLst>
              <a:path w="147320" h="147320">
                <a:moveTo>
                  <a:pt x="78975" y="0"/>
                </a:moveTo>
                <a:lnTo>
                  <a:pt x="35908" y="10965"/>
                </a:lnTo>
                <a:lnTo>
                  <a:pt x="7852" y="39889"/>
                </a:lnTo>
                <a:lnTo>
                  <a:pt x="0" y="65875"/>
                </a:lnTo>
                <a:lnTo>
                  <a:pt x="1157" y="81978"/>
                </a:lnTo>
                <a:lnTo>
                  <a:pt x="18261" y="121296"/>
                </a:lnTo>
                <a:lnTo>
                  <a:pt x="50861" y="143719"/>
                </a:lnTo>
                <a:lnTo>
                  <a:pt x="73343" y="147260"/>
                </a:lnTo>
                <a:lnTo>
                  <a:pt x="87842" y="145837"/>
                </a:lnTo>
                <a:lnTo>
                  <a:pt x="124456" y="126683"/>
                </a:lnTo>
                <a:lnTo>
                  <a:pt x="145008" y="90959"/>
                </a:lnTo>
                <a:lnTo>
                  <a:pt x="147014" y="76647"/>
                </a:lnTo>
                <a:lnTo>
                  <a:pt x="145672" y="61467"/>
                </a:lnTo>
                <a:lnTo>
                  <a:pt x="127312" y="23724"/>
                </a:lnTo>
                <a:lnTo>
                  <a:pt x="92845" y="2405"/>
                </a:lnTo>
                <a:lnTo>
                  <a:pt x="78975" y="0"/>
                </a:lnTo>
                <a:close/>
              </a:path>
            </a:pathLst>
          </a:custGeom>
          <a:solidFill>
            <a:srgbClr val="E5E3E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5" name="object 185"/>
          <p:cNvSpPr/>
          <p:nvPr/>
        </p:nvSpPr>
        <p:spPr>
          <a:xfrm>
            <a:off x="8579985" y="3546393"/>
            <a:ext cx="147320" cy="147320"/>
          </a:xfrm>
          <a:custGeom>
            <a:avLst/>
            <a:gdLst/>
            <a:ahLst/>
            <a:cxnLst/>
            <a:rect l="l" t="t" r="r" b="b"/>
            <a:pathLst>
              <a:path w="147320" h="147320">
                <a:moveTo>
                  <a:pt x="78969" y="0"/>
                </a:moveTo>
                <a:lnTo>
                  <a:pt x="35905" y="10966"/>
                </a:lnTo>
                <a:lnTo>
                  <a:pt x="7850" y="39892"/>
                </a:lnTo>
                <a:lnTo>
                  <a:pt x="0" y="65880"/>
                </a:lnTo>
                <a:lnTo>
                  <a:pt x="1157" y="81982"/>
                </a:lnTo>
                <a:lnTo>
                  <a:pt x="18263" y="121298"/>
                </a:lnTo>
                <a:lnTo>
                  <a:pt x="50864" y="143720"/>
                </a:lnTo>
                <a:lnTo>
                  <a:pt x="73343" y="147260"/>
                </a:lnTo>
                <a:lnTo>
                  <a:pt x="87828" y="145837"/>
                </a:lnTo>
                <a:lnTo>
                  <a:pt x="124437" y="126683"/>
                </a:lnTo>
                <a:lnTo>
                  <a:pt x="145006" y="90959"/>
                </a:lnTo>
                <a:lnTo>
                  <a:pt x="147015" y="76647"/>
                </a:lnTo>
                <a:lnTo>
                  <a:pt x="145670" y="61467"/>
                </a:lnTo>
                <a:lnTo>
                  <a:pt x="127294" y="23724"/>
                </a:lnTo>
                <a:lnTo>
                  <a:pt x="92828" y="2405"/>
                </a:lnTo>
                <a:lnTo>
                  <a:pt x="78969" y="0"/>
                </a:lnTo>
                <a:close/>
              </a:path>
            </a:pathLst>
          </a:custGeom>
          <a:solidFill>
            <a:srgbClr val="E5E3E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6" name="object 186"/>
          <p:cNvSpPr/>
          <p:nvPr/>
        </p:nvSpPr>
        <p:spPr>
          <a:xfrm>
            <a:off x="8807977" y="3546402"/>
            <a:ext cx="147320" cy="147320"/>
          </a:xfrm>
          <a:custGeom>
            <a:avLst/>
            <a:gdLst/>
            <a:ahLst/>
            <a:cxnLst/>
            <a:rect l="l" t="t" r="r" b="b"/>
            <a:pathLst>
              <a:path w="147320" h="147320">
                <a:moveTo>
                  <a:pt x="79041" y="0"/>
                </a:moveTo>
                <a:lnTo>
                  <a:pt x="35958" y="10946"/>
                </a:lnTo>
                <a:lnTo>
                  <a:pt x="7875" y="39840"/>
                </a:lnTo>
                <a:lnTo>
                  <a:pt x="0" y="65804"/>
                </a:lnTo>
                <a:lnTo>
                  <a:pt x="1156" y="81924"/>
                </a:lnTo>
                <a:lnTo>
                  <a:pt x="18258" y="121271"/>
                </a:lnTo>
                <a:lnTo>
                  <a:pt x="50829" y="143705"/>
                </a:lnTo>
                <a:lnTo>
                  <a:pt x="73285" y="147251"/>
                </a:lnTo>
                <a:lnTo>
                  <a:pt x="87779" y="145829"/>
                </a:lnTo>
                <a:lnTo>
                  <a:pt x="124417" y="126697"/>
                </a:lnTo>
                <a:lnTo>
                  <a:pt x="145020" y="91008"/>
                </a:lnTo>
                <a:lnTo>
                  <a:pt x="147042" y="76708"/>
                </a:lnTo>
                <a:lnTo>
                  <a:pt x="145700" y="61522"/>
                </a:lnTo>
                <a:lnTo>
                  <a:pt x="127341" y="23769"/>
                </a:lnTo>
                <a:lnTo>
                  <a:pt x="92895" y="2424"/>
                </a:lnTo>
                <a:lnTo>
                  <a:pt x="79041" y="0"/>
                </a:lnTo>
                <a:close/>
              </a:path>
            </a:pathLst>
          </a:custGeom>
          <a:solidFill>
            <a:srgbClr val="E5E3E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7" name="object 187"/>
          <p:cNvSpPr/>
          <p:nvPr/>
        </p:nvSpPr>
        <p:spPr>
          <a:xfrm>
            <a:off x="9035942" y="3546393"/>
            <a:ext cx="147320" cy="147320"/>
          </a:xfrm>
          <a:custGeom>
            <a:avLst/>
            <a:gdLst/>
            <a:ahLst/>
            <a:cxnLst/>
            <a:rect l="l" t="t" r="r" b="b"/>
            <a:pathLst>
              <a:path w="147320" h="147320">
                <a:moveTo>
                  <a:pt x="78969" y="0"/>
                </a:moveTo>
                <a:lnTo>
                  <a:pt x="35905" y="10966"/>
                </a:lnTo>
                <a:lnTo>
                  <a:pt x="7850" y="39892"/>
                </a:lnTo>
                <a:lnTo>
                  <a:pt x="0" y="65880"/>
                </a:lnTo>
                <a:lnTo>
                  <a:pt x="1157" y="81982"/>
                </a:lnTo>
                <a:lnTo>
                  <a:pt x="18263" y="121298"/>
                </a:lnTo>
                <a:lnTo>
                  <a:pt x="50864" y="143720"/>
                </a:lnTo>
                <a:lnTo>
                  <a:pt x="73343" y="147260"/>
                </a:lnTo>
                <a:lnTo>
                  <a:pt x="87828" y="145837"/>
                </a:lnTo>
                <a:lnTo>
                  <a:pt x="124437" y="126683"/>
                </a:lnTo>
                <a:lnTo>
                  <a:pt x="145006" y="90959"/>
                </a:lnTo>
                <a:lnTo>
                  <a:pt x="147015" y="76647"/>
                </a:lnTo>
                <a:lnTo>
                  <a:pt x="145670" y="61467"/>
                </a:lnTo>
                <a:lnTo>
                  <a:pt x="127294" y="23724"/>
                </a:lnTo>
                <a:lnTo>
                  <a:pt x="92828" y="2405"/>
                </a:lnTo>
                <a:lnTo>
                  <a:pt x="78969" y="0"/>
                </a:lnTo>
                <a:close/>
              </a:path>
            </a:pathLst>
          </a:custGeom>
          <a:solidFill>
            <a:srgbClr val="E5E3E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8" name="object 188"/>
          <p:cNvSpPr/>
          <p:nvPr/>
        </p:nvSpPr>
        <p:spPr>
          <a:xfrm>
            <a:off x="9263975" y="3546399"/>
            <a:ext cx="147320" cy="147320"/>
          </a:xfrm>
          <a:custGeom>
            <a:avLst/>
            <a:gdLst/>
            <a:ahLst/>
            <a:cxnLst/>
            <a:rect l="l" t="t" r="r" b="b"/>
            <a:pathLst>
              <a:path w="147320" h="147320">
                <a:moveTo>
                  <a:pt x="78993" y="0"/>
                </a:moveTo>
                <a:lnTo>
                  <a:pt x="35918" y="10957"/>
                </a:lnTo>
                <a:lnTo>
                  <a:pt x="7857" y="39872"/>
                </a:lnTo>
                <a:lnTo>
                  <a:pt x="0" y="65851"/>
                </a:lnTo>
                <a:lnTo>
                  <a:pt x="1157" y="81962"/>
                </a:lnTo>
                <a:lnTo>
                  <a:pt x="18260" y="121295"/>
                </a:lnTo>
                <a:lnTo>
                  <a:pt x="50847" y="143718"/>
                </a:lnTo>
                <a:lnTo>
                  <a:pt x="73290" y="147255"/>
                </a:lnTo>
                <a:lnTo>
                  <a:pt x="87786" y="145833"/>
                </a:lnTo>
                <a:lnTo>
                  <a:pt x="124414" y="126691"/>
                </a:lnTo>
                <a:lnTo>
                  <a:pt x="144995" y="90987"/>
                </a:lnTo>
                <a:lnTo>
                  <a:pt x="147010" y="76682"/>
                </a:lnTo>
                <a:lnTo>
                  <a:pt x="145668" y="61498"/>
                </a:lnTo>
                <a:lnTo>
                  <a:pt x="127309" y="23749"/>
                </a:lnTo>
                <a:lnTo>
                  <a:pt x="92854" y="2416"/>
                </a:lnTo>
                <a:lnTo>
                  <a:pt x="78993" y="0"/>
                </a:lnTo>
                <a:close/>
              </a:path>
            </a:pathLst>
          </a:custGeom>
          <a:solidFill>
            <a:srgbClr val="E5E3E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9" name="object 189"/>
          <p:cNvSpPr/>
          <p:nvPr/>
        </p:nvSpPr>
        <p:spPr>
          <a:xfrm>
            <a:off x="9491913" y="3546393"/>
            <a:ext cx="147320" cy="147320"/>
          </a:xfrm>
          <a:custGeom>
            <a:avLst/>
            <a:gdLst/>
            <a:ahLst/>
            <a:cxnLst/>
            <a:rect l="l" t="t" r="r" b="b"/>
            <a:pathLst>
              <a:path w="147320" h="147320">
                <a:moveTo>
                  <a:pt x="79010" y="0"/>
                </a:moveTo>
                <a:lnTo>
                  <a:pt x="35941" y="10959"/>
                </a:lnTo>
                <a:lnTo>
                  <a:pt x="7866" y="39870"/>
                </a:lnTo>
                <a:lnTo>
                  <a:pt x="0" y="65847"/>
                </a:lnTo>
                <a:lnTo>
                  <a:pt x="1156" y="81951"/>
                </a:lnTo>
                <a:lnTo>
                  <a:pt x="18260" y="121273"/>
                </a:lnTo>
                <a:lnTo>
                  <a:pt x="50852" y="143705"/>
                </a:lnTo>
                <a:lnTo>
                  <a:pt x="73378" y="147260"/>
                </a:lnTo>
                <a:lnTo>
                  <a:pt x="87876" y="145837"/>
                </a:lnTo>
                <a:lnTo>
                  <a:pt x="124490" y="126683"/>
                </a:lnTo>
                <a:lnTo>
                  <a:pt x="145043" y="90959"/>
                </a:lnTo>
                <a:lnTo>
                  <a:pt x="147049" y="76647"/>
                </a:lnTo>
                <a:lnTo>
                  <a:pt x="145706" y="61467"/>
                </a:lnTo>
                <a:lnTo>
                  <a:pt x="127347" y="23724"/>
                </a:lnTo>
                <a:lnTo>
                  <a:pt x="92880" y="2405"/>
                </a:lnTo>
                <a:lnTo>
                  <a:pt x="79010" y="0"/>
                </a:lnTo>
                <a:close/>
              </a:path>
            </a:pathLst>
          </a:custGeom>
          <a:solidFill>
            <a:srgbClr val="E5E3E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0" name="object 190"/>
          <p:cNvSpPr/>
          <p:nvPr/>
        </p:nvSpPr>
        <p:spPr>
          <a:xfrm>
            <a:off x="9719933" y="3546397"/>
            <a:ext cx="147320" cy="147320"/>
          </a:xfrm>
          <a:custGeom>
            <a:avLst/>
            <a:gdLst/>
            <a:ahLst/>
            <a:cxnLst/>
            <a:rect l="l" t="t" r="r" b="b"/>
            <a:pathLst>
              <a:path w="147320" h="147320">
                <a:moveTo>
                  <a:pt x="79018" y="0"/>
                </a:moveTo>
                <a:lnTo>
                  <a:pt x="35929" y="10955"/>
                </a:lnTo>
                <a:lnTo>
                  <a:pt x="7862" y="39861"/>
                </a:lnTo>
                <a:lnTo>
                  <a:pt x="0" y="65833"/>
                </a:lnTo>
                <a:lnTo>
                  <a:pt x="1155" y="81943"/>
                </a:lnTo>
                <a:lnTo>
                  <a:pt x="18248" y="121275"/>
                </a:lnTo>
                <a:lnTo>
                  <a:pt x="50832" y="143706"/>
                </a:lnTo>
                <a:lnTo>
                  <a:pt x="73339" y="147256"/>
                </a:lnTo>
                <a:lnTo>
                  <a:pt x="87821" y="145834"/>
                </a:lnTo>
                <a:lnTo>
                  <a:pt x="124440" y="126689"/>
                </a:lnTo>
                <a:lnTo>
                  <a:pt x="145031" y="90980"/>
                </a:lnTo>
                <a:lnTo>
                  <a:pt x="147047" y="76673"/>
                </a:lnTo>
                <a:lnTo>
                  <a:pt x="145703" y="61490"/>
                </a:lnTo>
                <a:lnTo>
                  <a:pt x="127327" y="23743"/>
                </a:lnTo>
                <a:lnTo>
                  <a:pt x="92870" y="2413"/>
                </a:lnTo>
                <a:lnTo>
                  <a:pt x="79018" y="0"/>
                </a:lnTo>
                <a:close/>
              </a:path>
            </a:pathLst>
          </a:custGeom>
          <a:solidFill>
            <a:srgbClr val="E5E3E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1" name="object 191"/>
          <p:cNvSpPr/>
          <p:nvPr/>
        </p:nvSpPr>
        <p:spPr>
          <a:xfrm>
            <a:off x="9947909" y="3546393"/>
            <a:ext cx="147320" cy="147320"/>
          </a:xfrm>
          <a:custGeom>
            <a:avLst/>
            <a:gdLst/>
            <a:ahLst/>
            <a:cxnLst/>
            <a:rect l="l" t="t" r="r" b="b"/>
            <a:pathLst>
              <a:path w="147320" h="147320">
                <a:moveTo>
                  <a:pt x="78975" y="0"/>
                </a:moveTo>
                <a:lnTo>
                  <a:pt x="35930" y="10965"/>
                </a:lnTo>
                <a:lnTo>
                  <a:pt x="7861" y="39889"/>
                </a:lnTo>
                <a:lnTo>
                  <a:pt x="0" y="65875"/>
                </a:lnTo>
                <a:lnTo>
                  <a:pt x="1158" y="81978"/>
                </a:lnTo>
                <a:lnTo>
                  <a:pt x="18278" y="121296"/>
                </a:lnTo>
                <a:lnTo>
                  <a:pt x="50879" y="143719"/>
                </a:lnTo>
                <a:lnTo>
                  <a:pt x="73342" y="147260"/>
                </a:lnTo>
                <a:lnTo>
                  <a:pt x="87841" y="145837"/>
                </a:lnTo>
                <a:lnTo>
                  <a:pt x="124455" y="126683"/>
                </a:lnTo>
                <a:lnTo>
                  <a:pt x="145007" y="90959"/>
                </a:lnTo>
                <a:lnTo>
                  <a:pt x="147014" y="76647"/>
                </a:lnTo>
                <a:lnTo>
                  <a:pt x="145671" y="61467"/>
                </a:lnTo>
                <a:lnTo>
                  <a:pt x="127311" y="23724"/>
                </a:lnTo>
                <a:lnTo>
                  <a:pt x="92845" y="2405"/>
                </a:lnTo>
                <a:lnTo>
                  <a:pt x="78975" y="0"/>
                </a:lnTo>
                <a:close/>
              </a:path>
            </a:pathLst>
          </a:custGeom>
          <a:solidFill>
            <a:srgbClr val="E5E3E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2" name="object 192"/>
          <p:cNvSpPr/>
          <p:nvPr/>
        </p:nvSpPr>
        <p:spPr>
          <a:xfrm>
            <a:off x="10175895" y="3546393"/>
            <a:ext cx="147320" cy="147320"/>
          </a:xfrm>
          <a:custGeom>
            <a:avLst/>
            <a:gdLst/>
            <a:ahLst/>
            <a:cxnLst/>
            <a:rect l="l" t="t" r="r" b="b"/>
            <a:pathLst>
              <a:path w="147320" h="147320">
                <a:moveTo>
                  <a:pt x="79004" y="0"/>
                </a:moveTo>
                <a:lnTo>
                  <a:pt x="35939" y="10960"/>
                </a:lnTo>
                <a:lnTo>
                  <a:pt x="7865" y="39874"/>
                </a:lnTo>
                <a:lnTo>
                  <a:pt x="0" y="65851"/>
                </a:lnTo>
                <a:lnTo>
                  <a:pt x="1156" y="81955"/>
                </a:lnTo>
                <a:lnTo>
                  <a:pt x="18261" y="121275"/>
                </a:lnTo>
                <a:lnTo>
                  <a:pt x="50856" y="143706"/>
                </a:lnTo>
                <a:lnTo>
                  <a:pt x="73378" y="147260"/>
                </a:lnTo>
                <a:lnTo>
                  <a:pt x="87863" y="145837"/>
                </a:lnTo>
                <a:lnTo>
                  <a:pt x="124471" y="126683"/>
                </a:lnTo>
                <a:lnTo>
                  <a:pt x="145040" y="90959"/>
                </a:lnTo>
                <a:lnTo>
                  <a:pt x="147049" y="76647"/>
                </a:lnTo>
                <a:lnTo>
                  <a:pt x="145705" y="61467"/>
                </a:lnTo>
                <a:lnTo>
                  <a:pt x="127329" y="23724"/>
                </a:lnTo>
                <a:lnTo>
                  <a:pt x="92863" y="2405"/>
                </a:lnTo>
                <a:lnTo>
                  <a:pt x="79004" y="0"/>
                </a:lnTo>
                <a:close/>
              </a:path>
            </a:pathLst>
          </a:custGeom>
          <a:solidFill>
            <a:srgbClr val="E5E3E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3" name="object 193"/>
          <p:cNvSpPr/>
          <p:nvPr/>
        </p:nvSpPr>
        <p:spPr>
          <a:xfrm>
            <a:off x="372241" y="3774380"/>
            <a:ext cx="147320" cy="147320"/>
          </a:xfrm>
          <a:custGeom>
            <a:avLst/>
            <a:gdLst/>
            <a:ahLst/>
            <a:cxnLst/>
            <a:rect l="l" t="t" r="r" b="b"/>
            <a:pathLst>
              <a:path w="147320" h="147320">
                <a:moveTo>
                  <a:pt x="78990" y="0"/>
                </a:moveTo>
                <a:lnTo>
                  <a:pt x="35929" y="10963"/>
                </a:lnTo>
                <a:lnTo>
                  <a:pt x="7862" y="39882"/>
                </a:lnTo>
                <a:lnTo>
                  <a:pt x="0" y="65863"/>
                </a:lnTo>
                <a:lnTo>
                  <a:pt x="1156" y="81969"/>
                </a:lnTo>
                <a:lnTo>
                  <a:pt x="18258" y="121298"/>
                </a:lnTo>
                <a:lnTo>
                  <a:pt x="50844" y="143734"/>
                </a:lnTo>
                <a:lnTo>
                  <a:pt x="73340" y="147284"/>
                </a:lnTo>
                <a:lnTo>
                  <a:pt x="87838" y="145861"/>
                </a:lnTo>
                <a:lnTo>
                  <a:pt x="124450" y="126705"/>
                </a:lnTo>
                <a:lnTo>
                  <a:pt x="145003" y="90979"/>
                </a:lnTo>
                <a:lnTo>
                  <a:pt x="147011" y="76668"/>
                </a:lnTo>
                <a:lnTo>
                  <a:pt x="145669" y="61487"/>
                </a:lnTo>
                <a:lnTo>
                  <a:pt x="127315" y="23737"/>
                </a:lnTo>
                <a:lnTo>
                  <a:pt x="92857" y="2409"/>
                </a:lnTo>
                <a:lnTo>
                  <a:pt x="78990" y="0"/>
                </a:lnTo>
                <a:close/>
              </a:path>
            </a:pathLst>
          </a:custGeom>
          <a:solidFill>
            <a:srgbClr val="E5E3E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4" name="object 194"/>
          <p:cNvSpPr/>
          <p:nvPr/>
        </p:nvSpPr>
        <p:spPr>
          <a:xfrm>
            <a:off x="600199" y="3774380"/>
            <a:ext cx="147320" cy="147320"/>
          </a:xfrm>
          <a:custGeom>
            <a:avLst/>
            <a:gdLst/>
            <a:ahLst/>
            <a:cxnLst/>
            <a:rect l="l" t="t" r="r" b="b"/>
            <a:pathLst>
              <a:path w="147320" h="147320">
                <a:moveTo>
                  <a:pt x="79037" y="0"/>
                </a:moveTo>
                <a:lnTo>
                  <a:pt x="35963" y="10956"/>
                </a:lnTo>
                <a:lnTo>
                  <a:pt x="7877" y="39858"/>
                </a:lnTo>
                <a:lnTo>
                  <a:pt x="0" y="65825"/>
                </a:lnTo>
                <a:lnTo>
                  <a:pt x="1154" y="81934"/>
                </a:lnTo>
                <a:lnTo>
                  <a:pt x="18248" y="121267"/>
                </a:lnTo>
                <a:lnTo>
                  <a:pt x="50824" y="143716"/>
                </a:lnTo>
                <a:lnTo>
                  <a:pt x="73387" y="147284"/>
                </a:lnTo>
                <a:lnTo>
                  <a:pt x="87884" y="145861"/>
                </a:lnTo>
                <a:lnTo>
                  <a:pt x="124496" y="126705"/>
                </a:lnTo>
                <a:lnTo>
                  <a:pt x="145050" y="90979"/>
                </a:lnTo>
                <a:lnTo>
                  <a:pt x="147058" y="76668"/>
                </a:lnTo>
                <a:lnTo>
                  <a:pt x="145716" y="61487"/>
                </a:lnTo>
                <a:lnTo>
                  <a:pt x="127362" y="23737"/>
                </a:lnTo>
                <a:lnTo>
                  <a:pt x="92904" y="2409"/>
                </a:lnTo>
                <a:lnTo>
                  <a:pt x="79037" y="0"/>
                </a:lnTo>
                <a:close/>
              </a:path>
            </a:pathLst>
          </a:custGeom>
          <a:solidFill>
            <a:srgbClr val="E5E3E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5" name="object 195"/>
          <p:cNvSpPr/>
          <p:nvPr/>
        </p:nvSpPr>
        <p:spPr>
          <a:xfrm>
            <a:off x="828235" y="3774389"/>
            <a:ext cx="147320" cy="147320"/>
          </a:xfrm>
          <a:custGeom>
            <a:avLst/>
            <a:gdLst/>
            <a:ahLst/>
            <a:cxnLst/>
            <a:rect l="l" t="t" r="r" b="b"/>
            <a:pathLst>
              <a:path w="147319" h="147320">
                <a:moveTo>
                  <a:pt x="79057" y="0"/>
                </a:moveTo>
                <a:lnTo>
                  <a:pt x="35952" y="10945"/>
                </a:lnTo>
                <a:lnTo>
                  <a:pt x="7874" y="39834"/>
                </a:lnTo>
                <a:lnTo>
                  <a:pt x="0" y="65792"/>
                </a:lnTo>
                <a:lnTo>
                  <a:pt x="1153" y="81915"/>
                </a:lnTo>
                <a:lnTo>
                  <a:pt x="18235" y="121274"/>
                </a:lnTo>
                <a:lnTo>
                  <a:pt x="50790" y="143720"/>
                </a:lnTo>
                <a:lnTo>
                  <a:pt x="73283" y="147275"/>
                </a:lnTo>
                <a:lnTo>
                  <a:pt x="87776" y="145853"/>
                </a:lnTo>
                <a:lnTo>
                  <a:pt x="124411" y="126718"/>
                </a:lnTo>
                <a:lnTo>
                  <a:pt x="145016" y="91028"/>
                </a:lnTo>
                <a:lnTo>
                  <a:pt x="147040" y="76730"/>
                </a:lnTo>
                <a:lnTo>
                  <a:pt x="145698" y="61542"/>
                </a:lnTo>
                <a:lnTo>
                  <a:pt x="127345" y="23782"/>
                </a:lnTo>
                <a:lnTo>
                  <a:pt x="92908" y="2428"/>
                </a:lnTo>
                <a:lnTo>
                  <a:pt x="79057" y="0"/>
                </a:lnTo>
                <a:close/>
              </a:path>
            </a:pathLst>
          </a:custGeom>
          <a:solidFill>
            <a:srgbClr val="E5E3E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6" name="object 196"/>
          <p:cNvSpPr/>
          <p:nvPr/>
        </p:nvSpPr>
        <p:spPr>
          <a:xfrm>
            <a:off x="1284194" y="3774380"/>
            <a:ext cx="147320" cy="147320"/>
          </a:xfrm>
          <a:custGeom>
            <a:avLst/>
            <a:gdLst/>
            <a:ahLst/>
            <a:cxnLst/>
            <a:rect l="l" t="t" r="r" b="b"/>
            <a:pathLst>
              <a:path w="147319" h="147320">
                <a:moveTo>
                  <a:pt x="79020" y="0"/>
                </a:moveTo>
                <a:lnTo>
                  <a:pt x="35949" y="10958"/>
                </a:lnTo>
                <a:lnTo>
                  <a:pt x="7871" y="39867"/>
                </a:lnTo>
                <a:lnTo>
                  <a:pt x="0" y="65839"/>
                </a:lnTo>
                <a:lnTo>
                  <a:pt x="1155" y="81946"/>
                </a:lnTo>
                <a:lnTo>
                  <a:pt x="18250" y="121277"/>
                </a:lnTo>
                <a:lnTo>
                  <a:pt x="50830" y="143721"/>
                </a:lnTo>
                <a:lnTo>
                  <a:pt x="73376" y="147284"/>
                </a:lnTo>
                <a:lnTo>
                  <a:pt x="87859" y="145861"/>
                </a:lnTo>
                <a:lnTo>
                  <a:pt x="124466" y="126705"/>
                </a:lnTo>
                <a:lnTo>
                  <a:pt x="145036" y="90979"/>
                </a:lnTo>
                <a:lnTo>
                  <a:pt x="147046" y="76668"/>
                </a:lnTo>
                <a:lnTo>
                  <a:pt x="145703" y="61487"/>
                </a:lnTo>
                <a:lnTo>
                  <a:pt x="127332" y="23737"/>
                </a:lnTo>
                <a:lnTo>
                  <a:pt x="92875" y="2409"/>
                </a:lnTo>
                <a:lnTo>
                  <a:pt x="79020" y="0"/>
                </a:lnTo>
                <a:close/>
              </a:path>
            </a:pathLst>
          </a:custGeom>
          <a:solidFill>
            <a:srgbClr val="E5E3E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7" name="object 197"/>
          <p:cNvSpPr/>
          <p:nvPr/>
        </p:nvSpPr>
        <p:spPr>
          <a:xfrm>
            <a:off x="1512173" y="3774389"/>
            <a:ext cx="147320" cy="147320"/>
          </a:xfrm>
          <a:custGeom>
            <a:avLst/>
            <a:gdLst/>
            <a:ahLst/>
            <a:cxnLst/>
            <a:rect l="l" t="t" r="r" b="b"/>
            <a:pathLst>
              <a:path w="147319" h="147320">
                <a:moveTo>
                  <a:pt x="79103" y="0"/>
                </a:moveTo>
                <a:lnTo>
                  <a:pt x="35996" y="10937"/>
                </a:lnTo>
                <a:lnTo>
                  <a:pt x="7893" y="39809"/>
                </a:lnTo>
                <a:lnTo>
                  <a:pt x="0" y="65754"/>
                </a:lnTo>
                <a:lnTo>
                  <a:pt x="1152" y="81880"/>
                </a:lnTo>
                <a:lnTo>
                  <a:pt x="18233" y="121242"/>
                </a:lnTo>
                <a:lnTo>
                  <a:pt x="50778" y="143702"/>
                </a:lnTo>
                <a:lnTo>
                  <a:pt x="73329" y="147275"/>
                </a:lnTo>
                <a:lnTo>
                  <a:pt x="87822" y="145853"/>
                </a:lnTo>
                <a:lnTo>
                  <a:pt x="124458" y="126718"/>
                </a:lnTo>
                <a:lnTo>
                  <a:pt x="145062" y="91028"/>
                </a:lnTo>
                <a:lnTo>
                  <a:pt x="147086" y="76730"/>
                </a:lnTo>
                <a:lnTo>
                  <a:pt x="145745" y="61542"/>
                </a:lnTo>
                <a:lnTo>
                  <a:pt x="127391" y="23782"/>
                </a:lnTo>
                <a:lnTo>
                  <a:pt x="92954" y="2428"/>
                </a:lnTo>
                <a:lnTo>
                  <a:pt x="79103" y="0"/>
                </a:lnTo>
                <a:close/>
              </a:path>
            </a:pathLst>
          </a:custGeom>
          <a:solidFill>
            <a:srgbClr val="E5E3E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8" name="object 198"/>
          <p:cNvSpPr/>
          <p:nvPr/>
        </p:nvSpPr>
        <p:spPr>
          <a:xfrm>
            <a:off x="1740188" y="3774380"/>
            <a:ext cx="147320" cy="147320"/>
          </a:xfrm>
          <a:custGeom>
            <a:avLst/>
            <a:gdLst/>
            <a:ahLst/>
            <a:cxnLst/>
            <a:rect l="l" t="t" r="r" b="b"/>
            <a:pathLst>
              <a:path w="147319" h="147320">
                <a:moveTo>
                  <a:pt x="78991" y="0"/>
                </a:moveTo>
                <a:lnTo>
                  <a:pt x="35918" y="10963"/>
                </a:lnTo>
                <a:lnTo>
                  <a:pt x="7858" y="39882"/>
                </a:lnTo>
                <a:lnTo>
                  <a:pt x="0" y="65863"/>
                </a:lnTo>
                <a:lnTo>
                  <a:pt x="1155" y="81969"/>
                </a:lnTo>
                <a:lnTo>
                  <a:pt x="18250" y="121299"/>
                </a:lnTo>
                <a:lnTo>
                  <a:pt x="50835" y="143734"/>
                </a:lnTo>
                <a:lnTo>
                  <a:pt x="73340" y="147284"/>
                </a:lnTo>
                <a:lnTo>
                  <a:pt x="87838" y="145861"/>
                </a:lnTo>
                <a:lnTo>
                  <a:pt x="124450" y="126705"/>
                </a:lnTo>
                <a:lnTo>
                  <a:pt x="145003" y="90979"/>
                </a:lnTo>
                <a:lnTo>
                  <a:pt x="147011" y="76668"/>
                </a:lnTo>
                <a:lnTo>
                  <a:pt x="145669" y="61487"/>
                </a:lnTo>
                <a:lnTo>
                  <a:pt x="127315" y="23737"/>
                </a:lnTo>
                <a:lnTo>
                  <a:pt x="92858" y="2409"/>
                </a:lnTo>
                <a:lnTo>
                  <a:pt x="78991" y="0"/>
                </a:lnTo>
                <a:close/>
              </a:path>
            </a:pathLst>
          </a:custGeom>
          <a:solidFill>
            <a:srgbClr val="E5E3E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9" name="object 199"/>
          <p:cNvSpPr/>
          <p:nvPr/>
        </p:nvSpPr>
        <p:spPr>
          <a:xfrm>
            <a:off x="1968176" y="3774380"/>
            <a:ext cx="147320" cy="147320"/>
          </a:xfrm>
          <a:custGeom>
            <a:avLst/>
            <a:gdLst/>
            <a:ahLst/>
            <a:cxnLst/>
            <a:rect l="l" t="t" r="r" b="b"/>
            <a:pathLst>
              <a:path w="147319" h="147320">
                <a:moveTo>
                  <a:pt x="79020" y="0"/>
                </a:moveTo>
                <a:lnTo>
                  <a:pt x="35949" y="10958"/>
                </a:lnTo>
                <a:lnTo>
                  <a:pt x="7871" y="39867"/>
                </a:lnTo>
                <a:lnTo>
                  <a:pt x="0" y="65839"/>
                </a:lnTo>
                <a:lnTo>
                  <a:pt x="1155" y="81946"/>
                </a:lnTo>
                <a:lnTo>
                  <a:pt x="18250" y="121277"/>
                </a:lnTo>
                <a:lnTo>
                  <a:pt x="50830" y="143721"/>
                </a:lnTo>
                <a:lnTo>
                  <a:pt x="73376" y="147284"/>
                </a:lnTo>
                <a:lnTo>
                  <a:pt x="87859" y="145861"/>
                </a:lnTo>
                <a:lnTo>
                  <a:pt x="124466" y="126705"/>
                </a:lnTo>
                <a:lnTo>
                  <a:pt x="145036" y="90979"/>
                </a:lnTo>
                <a:lnTo>
                  <a:pt x="147046" y="76668"/>
                </a:lnTo>
                <a:lnTo>
                  <a:pt x="145703" y="61487"/>
                </a:lnTo>
                <a:lnTo>
                  <a:pt x="127332" y="23737"/>
                </a:lnTo>
                <a:lnTo>
                  <a:pt x="92875" y="2409"/>
                </a:lnTo>
                <a:lnTo>
                  <a:pt x="79020" y="0"/>
                </a:lnTo>
                <a:close/>
              </a:path>
            </a:pathLst>
          </a:custGeom>
          <a:solidFill>
            <a:srgbClr val="E5E3E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0" name="object 200"/>
          <p:cNvSpPr/>
          <p:nvPr/>
        </p:nvSpPr>
        <p:spPr>
          <a:xfrm>
            <a:off x="2196154" y="3774384"/>
            <a:ext cx="147320" cy="147320"/>
          </a:xfrm>
          <a:custGeom>
            <a:avLst/>
            <a:gdLst/>
            <a:ahLst/>
            <a:cxnLst/>
            <a:rect l="l" t="t" r="r" b="b"/>
            <a:pathLst>
              <a:path w="147319" h="147320">
                <a:moveTo>
                  <a:pt x="79039" y="0"/>
                </a:moveTo>
                <a:lnTo>
                  <a:pt x="35964" y="10952"/>
                </a:lnTo>
                <a:lnTo>
                  <a:pt x="7878" y="39851"/>
                </a:lnTo>
                <a:lnTo>
                  <a:pt x="0" y="65816"/>
                </a:lnTo>
                <a:lnTo>
                  <a:pt x="1155" y="81931"/>
                </a:lnTo>
                <a:lnTo>
                  <a:pt x="18252" y="121274"/>
                </a:lnTo>
                <a:lnTo>
                  <a:pt x="50821" y="143720"/>
                </a:lnTo>
                <a:lnTo>
                  <a:pt x="73335" y="147280"/>
                </a:lnTo>
                <a:lnTo>
                  <a:pt x="87831" y="145857"/>
                </a:lnTo>
                <a:lnTo>
                  <a:pt x="124453" y="126710"/>
                </a:lnTo>
                <a:lnTo>
                  <a:pt x="145028" y="91000"/>
                </a:lnTo>
                <a:lnTo>
                  <a:pt x="147043" y="76695"/>
                </a:lnTo>
                <a:lnTo>
                  <a:pt x="145701" y="61510"/>
                </a:lnTo>
                <a:lnTo>
                  <a:pt x="127347" y="23756"/>
                </a:lnTo>
                <a:lnTo>
                  <a:pt x="92899" y="2417"/>
                </a:lnTo>
                <a:lnTo>
                  <a:pt x="79039" y="0"/>
                </a:lnTo>
                <a:close/>
              </a:path>
            </a:pathLst>
          </a:custGeom>
          <a:solidFill>
            <a:srgbClr val="E5E3E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1" name="object 201"/>
          <p:cNvSpPr/>
          <p:nvPr/>
        </p:nvSpPr>
        <p:spPr>
          <a:xfrm>
            <a:off x="2424171" y="3774380"/>
            <a:ext cx="147320" cy="147320"/>
          </a:xfrm>
          <a:custGeom>
            <a:avLst/>
            <a:gdLst/>
            <a:ahLst/>
            <a:cxnLst/>
            <a:rect l="l" t="t" r="r" b="b"/>
            <a:pathLst>
              <a:path w="147319" h="147320">
                <a:moveTo>
                  <a:pt x="78991" y="0"/>
                </a:moveTo>
                <a:lnTo>
                  <a:pt x="35918" y="10963"/>
                </a:lnTo>
                <a:lnTo>
                  <a:pt x="7858" y="39882"/>
                </a:lnTo>
                <a:lnTo>
                  <a:pt x="0" y="65863"/>
                </a:lnTo>
                <a:lnTo>
                  <a:pt x="1155" y="81969"/>
                </a:lnTo>
                <a:lnTo>
                  <a:pt x="18250" y="121299"/>
                </a:lnTo>
                <a:lnTo>
                  <a:pt x="50835" y="143734"/>
                </a:lnTo>
                <a:lnTo>
                  <a:pt x="73340" y="147284"/>
                </a:lnTo>
                <a:lnTo>
                  <a:pt x="87838" y="145861"/>
                </a:lnTo>
                <a:lnTo>
                  <a:pt x="124450" y="126705"/>
                </a:lnTo>
                <a:lnTo>
                  <a:pt x="145003" y="90979"/>
                </a:lnTo>
                <a:lnTo>
                  <a:pt x="147011" y="76668"/>
                </a:lnTo>
                <a:lnTo>
                  <a:pt x="145669" y="61487"/>
                </a:lnTo>
                <a:lnTo>
                  <a:pt x="127315" y="23737"/>
                </a:lnTo>
                <a:lnTo>
                  <a:pt x="92858" y="2409"/>
                </a:lnTo>
                <a:lnTo>
                  <a:pt x="78991" y="0"/>
                </a:lnTo>
                <a:close/>
              </a:path>
            </a:pathLst>
          </a:custGeom>
          <a:solidFill>
            <a:srgbClr val="E5E3E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2" name="object 202"/>
          <p:cNvSpPr/>
          <p:nvPr/>
        </p:nvSpPr>
        <p:spPr>
          <a:xfrm>
            <a:off x="2652157" y="3774375"/>
            <a:ext cx="147320" cy="147320"/>
          </a:xfrm>
          <a:custGeom>
            <a:avLst/>
            <a:gdLst/>
            <a:ahLst/>
            <a:cxnLst/>
            <a:rect l="l" t="t" r="r" b="b"/>
            <a:pathLst>
              <a:path w="147319" h="147320">
                <a:moveTo>
                  <a:pt x="78955" y="0"/>
                </a:moveTo>
                <a:lnTo>
                  <a:pt x="35917" y="10973"/>
                </a:lnTo>
                <a:lnTo>
                  <a:pt x="7856" y="39909"/>
                </a:lnTo>
                <a:lnTo>
                  <a:pt x="0" y="65901"/>
                </a:lnTo>
                <a:lnTo>
                  <a:pt x="1158" y="81998"/>
                </a:lnTo>
                <a:lnTo>
                  <a:pt x="18270" y="121309"/>
                </a:lnTo>
                <a:lnTo>
                  <a:pt x="50873" y="143739"/>
                </a:lnTo>
                <a:lnTo>
                  <a:pt x="73381" y="147289"/>
                </a:lnTo>
                <a:lnTo>
                  <a:pt x="87868" y="145865"/>
                </a:lnTo>
                <a:lnTo>
                  <a:pt x="124461" y="126697"/>
                </a:lnTo>
                <a:lnTo>
                  <a:pt x="145002" y="90951"/>
                </a:lnTo>
                <a:lnTo>
                  <a:pt x="147003" y="76633"/>
                </a:lnTo>
                <a:lnTo>
                  <a:pt x="145659" y="61455"/>
                </a:lnTo>
                <a:lnTo>
                  <a:pt x="127289" y="23711"/>
                </a:lnTo>
                <a:lnTo>
                  <a:pt x="92820" y="2398"/>
                </a:lnTo>
                <a:lnTo>
                  <a:pt x="78955" y="0"/>
                </a:lnTo>
                <a:close/>
              </a:path>
            </a:pathLst>
          </a:custGeom>
          <a:solidFill>
            <a:srgbClr val="E5E3E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3" name="object 203"/>
          <p:cNvSpPr/>
          <p:nvPr/>
        </p:nvSpPr>
        <p:spPr>
          <a:xfrm>
            <a:off x="2880131" y="3774380"/>
            <a:ext cx="147320" cy="147320"/>
          </a:xfrm>
          <a:custGeom>
            <a:avLst/>
            <a:gdLst/>
            <a:ahLst/>
            <a:cxnLst/>
            <a:rect l="l" t="t" r="r" b="b"/>
            <a:pathLst>
              <a:path w="147319" h="147320">
                <a:moveTo>
                  <a:pt x="79031" y="0"/>
                </a:moveTo>
                <a:lnTo>
                  <a:pt x="35982" y="10957"/>
                </a:lnTo>
                <a:lnTo>
                  <a:pt x="7884" y="39861"/>
                </a:lnTo>
                <a:lnTo>
                  <a:pt x="0" y="65830"/>
                </a:lnTo>
                <a:lnTo>
                  <a:pt x="1156" y="81937"/>
                </a:lnTo>
                <a:lnTo>
                  <a:pt x="18267" y="121270"/>
                </a:lnTo>
                <a:lnTo>
                  <a:pt x="50845" y="143717"/>
                </a:lnTo>
                <a:lnTo>
                  <a:pt x="73387" y="147284"/>
                </a:lnTo>
                <a:lnTo>
                  <a:pt x="87870" y="145861"/>
                </a:lnTo>
                <a:lnTo>
                  <a:pt x="124476" y="126705"/>
                </a:lnTo>
                <a:lnTo>
                  <a:pt x="145047" y="90979"/>
                </a:lnTo>
                <a:lnTo>
                  <a:pt x="147057" y="76668"/>
                </a:lnTo>
                <a:lnTo>
                  <a:pt x="145714" y="61487"/>
                </a:lnTo>
                <a:lnTo>
                  <a:pt x="127343" y="23737"/>
                </a:lnTo>
                <a:lnTo>
                  <a:pt x="92886" y="2409"/>
                </a:lnTo>
                <a:lnTo>
                  <a:pt x="79031" y="0"/>
                </a:lnTo>
                <a:close/>
              </a:path>
            </a:pathLst>
          </a:custGeom>
          <a:solidFill>
            <a:srgbClr val="E5E3E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4" name="object 204"/>
          <p:cNvSpPr/>
          <p:nvPr/>
        </p:nvSpPr>
        <p:spPr>
          <a:xfrm>
            <a:off x="3108105" y="3774375"/>
            <a:ext cx="147320" cy="147320"/>
          </a:xfrm>
          <a:custGeom>
            <a:avLst/>
            <a:gdLst/>
            <a:ahLst/>
            <a:cxnLst/>
            <a:rect l="l" t="t" r="r" b="b"/>
            <a:pathLst>
              <a:path w="147320" h="147320">
                <a:moveTo>
                  <a:pt x="78966" y="0"/>
                </a:moveTo>
                <a:lnTo>
                  <a:pt x="35928" y="10971"/>
                </a:lnTo>
                <a:lnTo>
                  <a:pt x="7860" y="39903"/>
                </a:lnTo>
                <a:lnTo>
                  <a:pt x="0" y="65892"/>
                </a:lnTo>
                <a:lnTo>
                  <a:pt x="1158" y="81989"/>
                </a:lnTo>
                <a:lnTo>
                  <a:pt x="18269" y="121302"/>
                </a:lnTo>
                <a:lnTo>
                  <a:pt x="50870" y="143735"/>
                </a:lnTo>
                <a:lnTo>
                  <a:pt x="73393" y="147289"/>
                </a:lnTo>
                <a:lnTo>
                  <a:pt x="87879" y="145865"/>
                </a:lnTo>
                <a:lnTo>
                  <a:pt x="124472" y="126697"/>
                </a:lnTo>
                <a:lnTo>
                  <a:pt x="145014" y="90951"/>
                </a:lnTo>
                <a:lnTo>
                  <a:pt x="147015" y="76633"/>
                </a:lnTo>
                <a:lnTo>
                  <a:pt x="145671" y="61455"/>
                </a:lnTo>
                <a:lnTo>
                  <a:pt x="127300" y="23711"/>
                </a:lnTo>
                <a:lnTo>
                  <a:pt x="92831" y="2398"/>
                </a:lnTo>
                <a:lnTo>
                  <a:pt x="78966" y="0"/>
                </a:lnTo>
                <a:close/>
              </a:path>
            </a:pathLst>
          </a:custGeom>
          <a:solidFill>
            <a:srgbClr val="E5E3E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5" name="object 205"/>
          <p:cNvSpPr/>
          <p:nvPr/>
        </p:nvSpPr>
        <p:spPr>
          <a:xfrm>
            <a:off x="3336138" y="3774380"/>
            <a:ext cx="147320" cy="147320"/>
          </a:xfrm>
          <a:custGeom>
            <a:avLst/>
            <a:gdLst/>
            <a:ahLst/>
            <a:cxnLst/>
            <a:rect l="l" t="t" r="r" b="b"/>
            <a:pathLst>
              <a:path w="147320" h="147320">
                <a:moveTo>
                  <a:pt x="78990" y="0"/>
                </a:moveTo>
                <a:lnTo>
                  <a:pt x="35940" y="10963"/>
                </a:lnTo>
                <a:lnTo>
                  <a:pt x="7867" y="39882"/>
                </a:lnTo>
                <a:lnTo>
                  <a:pt x="0" y="65863"/>
                </a:lnTo>
                <a:lnTo>
                  <a:pt x="1157" y="81969"/>
                </a:lnTo>
                <a:lnTo>
                  <a:pt x="18267" y="121298"/>
                </a:lnTo>
                <a:lnTo>
                  <a:pt x="50853" y="143734"/>
                </a:lnTo>
                <a:lnTo>
                  <a:pt x="73340" y="147284"/>
                </a:lnTo>
                <a:lnTo>
                  <a:pt x="87837" y="145861"/>
                </a:lnTo>
                <a:lnTo>
                  <a:pt x="124449" y="126705"/>
                </a:lnTo>
                <a:lnTo>
                  <a:pt x="145003" y="90979"/>
                </a:lnTo>
                <a:lnTo>
                  <a:pt x="147011" y="76668"/>
                </a:lnTo>
                <a:lnTo>
                  <a:pt x="145669" y="61487"/>
                </a:lnTo>
                <a:lnTo>
                  <a:pt x="127315" y="23737"/>
                </a:lnTo>
                <a:lnTo>
                  <a:pt x="92857" y="2409"/>
                </a:lnTo>
                <a:lnTo>
                  <a:pt x="78990" y="0"/>
                </a:lnTo>
                <a:close/>
              </a:path>
            </a:pathLst>
          </a:custGeom>
          <a:solidFill>
            <a:srgbClr val="E5E3E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6" name="object 206"/>
          <p:cNvSpPr/>
          <p:nvPr/>
        </p:nvSpPr>
        <p:spPr>
          <a:xfrm>
            <a:off x="4248105" y="3774384"/>
            <a:ext cx="147320" cy="147320"/>
          </a:xfrm>
          <a:custGeom>
            <a:avLst/>
            <a:gdLst/>
            <a:ahLst/>
            <a:cxnLst/>
            <a:rect l="l" t="t" r="r" b="b"/>
            <a:pathLst>
              <a:path w="147320" h="147320">
                <a:moveTo>
                  <a:pt x="79039" y="0"/>
                </a:moveTo>
                <a:lnTo>
                  <a:pt x="35964" y="10952"/>
                </a:lnTo>
                <a:lnTo>
                  <a:pt x="7878" y="39851"/>
                </a:lnTo>
                <a:lnTo>
                  <a:pt x="0" y="65816"/>
                </a:lnTo>
                <a:lnTo>
                  <a:pt x="1155" y="81931"/>
                </a:lnTo>
                <a:lnTo>
                  <a:pt x="18252" y="121274"/>
                </a:lnTo>
                <a:lnTo>
                  <a:pt x="50821" y="143720"/>
                </a:lnTo>
                <a:lnTo>
                  <a:pt x="73335" y="147280"/>
                </a:lnTo>
                <a:lnTo>
                  <a:pt x="87831" y="145857"/>
                </a:lnTo>
                <a:lnTo>
                  <a:pt x="124453" y="126710"/>
                </a:lnTo>
                <a:lnTo>
                  <a:pt x="145028" y="91000"/>
                </a:lnTo>
                <a:lnTo>
                  <a:pt x="147043" y="76695"/>
                </a:lnTo>
                <a:lnTo>
                  <a:pt x="145701" y="61510"/>
                </a:lnTo>
                <a:lnTo>
                  <a:pt x="127347" y="23756"/>
                </a:lnTo>
                <a:lnTo>
                  <a:pt x="92899" y="2417"/>
                </a:lnTo>
                <a:lnTo>
                  <a:pt x="79039" y="0"/>
                </a:lnTo>
                <a:close/>
              </a:path>
            </a:pathLst>
          </a:custGeom>
          <a:solidFill>
            <a:srgbClr val="E5E3E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7" name="object 207"/>
          <p:cNvSpPr/>
          <p:nvPr/>
        </p:nvSpPr>
        <p:spPr>
          <a:xfrm>
            <a:off x="4476086" y="3774384"/>
            <a:ext cx="147320" cy="147320"/>
          </a:xfrm>
          <a:custGeom>
            <a:avLst/>
            <a:gdLst/>
            <a:ahLst/>
            <a:cxnLst/>
            <a:rect l="l" t="t" r="r" b="b"/>
            <a:pathLst>
              <a:path w="147320" h="147320">
                <a:moveTo>
                  <a:pt x="79039" y="0"/>
                </a:moveTo>
                <a:lnTo>
                  <a:pt x="35964" y="10952"/>
                </a:lnTo>
                <a:lnTo>
                  <a:pt x="7878" y="39851"/>
                </a:lnTo>
                <a:lnTo>
                  <a:pt x="0" y="65816"/>
                </a:lnTo>
                <a:lnTo>
                  <a:pt x="1155" y="81931"/>
                </a:lnTo>
                <a:lnTo>
                  <a:pt x="18252" y="121274"/>
                </a:lnTo>
                <a:lnTo>
                  <a:pt x="50821" y="143720"/>
                </a:lnTo>
                <a:lnTo>
                  <a:pt x="73335" y="147280"/>
                </a:lnTo>
                <a:lnTo>
                  <a:pt x="87831" y="145857"/>
                </a:lnTo>
                <a:lnTo>
                  <a:pt x="124453" y="126710"/>
                </a:lnTo>
                <a:lnTo>
                  <a:pt x="145028" y="91000"/>
                </a:lnTo>
                <a:lnTo>
                  <a:pt x="147043" y="76695"/>
                </a:lnTo>
                <a:lnTo>
                  <a:pt x="145701" y="61510"/>
                </a:lnTo>
                <a:lnTo>
                  <a:pt x="127347" y="23756"/>
                </a:lnTo>
                <a:lnTo>
                  <a:pt x="92899" y="2417"/>
                </a:lnTo>
                <a:lnTo>
                  <a:pt x="79039" y="0"/>
                </a:lnTo>
                <a:close/>
              </a:path>
            </a:pathLst>
          </a:custGeom>
          <a:solidFill>
            <a:srgbClr val="E5E3E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8" name="object 208"/>
          <p:cNvSpPr/>
          <p:nvPr/>
        </p:nvSpPr>
        <p:spPr>
          <a:xfrm>
            <a:off x="4704111" y="3774384"/>
            <a:ext cx="147320" cy="147320"/>
          </a:xfrm>
          <a:custGeom>
            <a:avLst/>
            <a:gdLst/>
            <a:ahLst/>
            <a:cxnLst/>
            <a:rect l="l" t="t" r="r" b="b"/>
            <a:pathLst>
              <a:path w="147320" h="147320">
                <a:moveTo>
                  <a:pt x="78993" y="0"/>
                </a:moveTo>
                <a:lnTo>
                  <a:pt x="35920" y="10959"/>
                </a:lnTo>
                <a:lnTo>
                  <a:pt x="7859" y="39876"/>
                </a:lnTo>
                <a:lnTo>
                  <a:pt x="0" y="65854"/>
                </a:lnTo>
                <a:lnTo>
                  <a:pt x="1156" y="81966"/>
                </a:lnTo>
                <a:lnTo>
                  <a:pt x="18254" y="121305"/>
                </a:lnTo>
                <a:lnTo>
                  <a:pt x="50833" y="143738"/>
                </a:lnTo>
                <a:lnTo>
                  <a:pt x="73289" y="147280"/>
                </a:lnTo>
                <a:lnTo>
                  <a:pt x="87785" y="145857"/>
                </a:lnTo>
                <a:lnTo>
                  <a:pt x="124407" y="126710"/>
                </a:lnTo>
                <a:lnTo>
                  <a:pt x="144982" y="91000"/>
                </a:lnTo>
                <a:lnTo>
                  <a:pt x="146997" y="76695"/>
                </a:lnTo>
                <a:lnTo>
                  <a:pt x="145655" y="61510"/>
                </a:lnTo>
                <a:lnTo>
                  <a:pt x="127301" y="23756"/>
                </a:lnTo>
                <a:lnTo>
                  <a:pt x="92852" y="2417"/>
                </a:lnTo>
                <a:lnTo>
                  <a:pt x="78993" y="0"/>
                </a:lnTo>
                <a:close/>
              </a:path>
            </a:pathLst>
          </a:custGeom>
          <a:solidFill>
            <a:srgbClr val="E5E3E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9" name="object 209"/>
          <p:cNvSpPr/>
          <p:nvPr/>
        </p:nvSpPr>
        <p:spPr>
          <a:xfrm>
            <a:off x="4932135" y="3774385"/>
            <a:ext cx="147320" cy="147320"/>
          </a:xfrm>
          <a:custGeom>
            <a:avLst/>
            <a:gdLst/>
            <a:ahLst/>
            <a:cxnLst/>
            <a:rect l="l" t="t" r="r" b="b"/>
            <a:pathLst>
              <a:path w="147320" h="147320">
                <a:moveTo>
                  <a:pt x="79009" y="0"/>
                </a:moveTo>
                <a:lnTo>
                  <a:pt x="35906" y="10956"/>
                </a:lnTo>
                <a:lnTo>
                  <a:pt x="7854" y="39865"/>
                </a:lnTo>
                <a:lnTo>
                  <a:pt x="0" y="65839"/>
                </a:lnTo>
                <a:lnTo>
                  <a:pt x="1154" y="81954"/>
                </a:lnTo>
                <a:lnTo>
                  <a:pt x="18233" y="121298"/>
                </a:lnTo>
                <a:lnTo>
                  <a:pt x="50804" y="143733"/>
                </a:lnTo>
                <a:lnTo>
                  <a:pt x="73288" y="147279"/>
                </a:lnTo>
                <a:lnTo>
                  <a:pt x="87783" y="145856"/>
                </a:lnTo>
                <a:lnTo>
                  <a:pt x="124408" y="126712"/>
                </a:lnTo>
                <a:lnTo>
                  <a:pt x="144991" y="91007"/>
                </a:lnTo>
                <a:lnTo>
                  <a:pt x="147008" y="76703"/>
                </a:lnTo>
                <a:lnTo>
                  <a:pt x="145667" y="61518"/>
                </a:lnTo>
                <a:lnTo>
                  <a:pt x="127313" y="23763"/>
                </a:lnTo>
                <a:lnTo>
                  <a:pt x="92867" y="2420"/>
                </a:lnTo>
                <a:lnTo>
                  <a:pt x="79009" y="0"/>
                </a:lnTo>
                <a:close/>
              </a:path>
            </a:pathLst>
          </a:custGeom>
          <a:solidFill>
            <a:srgbClr val="E5E3E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0" name="object 210"/>
          <p:cNvSpPr/>
          <p:nvPr/>
        </p:nvSpPr>
        <p:spPr>
          <a:xfrm>
            <a:off x="5160074" y="3774380"/>
            <a:ext cx="147320" cy="147320"/>
          </a:xfrm>
          <a:custGeom>
            <a:avLst/>
            <a:gdLst/>
            <a:ahLst/>
            <a:cxnLst/>
            <a:rect l="l" t="t" r="r" b="b"/>
            <a:pathLst>
              <a:path w="147320" h="147320">
                <a:moveTo>
                  <a:pt x="79015" y="0"/>
                </a:moveTo>
                <a:lnTo>
                  <a:pt x="35947" y="10959"/>
                </a:lnTo>
                <a:lnTo>
                  <a:pt x="7870" y="39869"/>
                </a:lnTo>
                <a:lnTo>
                  <a:pt x="0" y="65843"/>
                </a:lnTo>
                <a:lnTo>
                  <a:pt x="1155" y="81949"/>
                </a:lnTo>
                <a:lnTo>
                  <a:pt x="18251" y="121279"/>
                </a:lnTo>
                <a:lnTo>
                  <a:pt x="50833" y="143722"/>
                </a:lnTo>
                <a:lnTo>
                  <a:pt x="73376" y="147284"/>
                </a:lnTo>
                <a:lnTo>
                  <a:pt x="87849" y="145861"/>
                </a:lnTo>
                <a:lnTo>
                  <a:pt x="124451" y="126705"/>
                </a:lnTo>
                <a:lnTo>
                  <a:pt x="145034" y="90979"/>
                </a:lnTo>
                <a:lnTo>
                  <a:pt x="147047" y="76668"/>
                </a:lnTo>
                <a:lnTo>
                  <a:pt x="145702" y="61487"/>
                </a:lnTo>
                <a:lnTo>
                  <a:pt x="127319" y="23737"/>
                </a:lnTo>
                <a:lnTo>
                  <a:pt x="92862" y="2409"/>
                </a:lnTo>
                <a:lnTo>
                  <a:pt x="79015" y="0"/>
                </a:lnTo>
                <a:close/>
              </a:path>
            </a:pathLst>
          </a:custGeom>
          <a:solidFill>
            <a:srgbClr val="E5E3E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1" name="object 211"/>
          <p:cNvSpPr/>
          <p:nvPr/>
        </p:nvSpPr>
        <p:spPr>
          <a:xfrm>
            <a:off x="5388100" y="3774389"/>
            <a:ext cx="147320" cy="147320"/>
          </a:xfrm>
          <a:custGeom>
            <a:avLst/>
            <a:gdLst/>
            <a:ahLst/>
            <a:cxnLst/>
            <a:rect l="l" t="t" r="r" b="b"/>
            <a:pathLst>
              <a:path w="147320" h="147320">
                <a:moveTo>
                  <a:pt x="79057" y="0"/>
                </a:moveTo>
                <a:lnTo>
                  <a:pt x="35952" y="10945"/>
                </a:lnTo>
                <a:lnTo>
                  <a:pt x="7874" y="39834"/>
                </a:lnTo>
                <a:lnTo>
                  <a:pt x="0" y="65792"/>
                </a:lnTo>
                <a:lnTo>
                  <a:pt x="1153" y="81915"/>
                </a:lnTo>
                <a:lnTo>
                  <a:pt x="18235" y="121274"/>
                </a:lnTo>
                <a:lnTo>
                  <a:pt x="50790" y="143720"/>
                </a:lnTo>
                <a:lnTo>
                  <a:pt x="73283" y="147275"/>
                </a:lnTo>
                <a:lnTo>
                  <a:pt x="87776" y="145853"/>
                </a:lnTo>
                <a:lnTo>
                  <a:pt x="124411" y="126718"/>
                </a:lnTo>
                <a:lnTo>
                  <a:pt x="145016" y="91028"/>
                </a:lnTo>
                <a:lnTo>
                  <a:pt x="147040" y="76730"/>
                </a:lnTo>
                <a:lnTo>
                  <a:pt x="145698" y="61542"/>
                </a:lnTo>
                <a:lnTo>
                  <a:pt x="127345" y="23782"/>
                </a:lnTo>
                <a:lnTo>
                  <a:pt x="92908" y="2428"/>
                </a:lnTo>
                <a:lnTo>
                  <a:pt x="79057" y="0"/>
                </a:lnTo>
                <a:close/>
              </a:path>
            </a:pathLst>
          </a:custGeom>
          <a:solidFill>
            <a:srgbClr val="E5E3E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2" name="object 212"/>
          <p:cNvSpPr/>
          <p:nvPr/>
        </p:nvSpPr>
        <p:spPr>
          <a:xfrm>
            <a:off x="5616069" y="3774380"/>
            <a:ext cx="147320" cy="147320"/>
          </a:xfrm>
          <a:custGeom>
            <a:avLst/>
            <a:gdLst/>
            <a:ahLst/>
            <a:cxnLst/>
            <a:rect l="l" t="t" r="r" b="b"/>
            <a:pathLst>
              <a:path w="147320" h="147320">
                <a:moveTo>
                  <a:pt x="78991" y="0"/>
                </a:moveTo>
                <a:lnTo>
                  <a:pt x="35918" y="10963"/>
                </a:lnTo>
                <a:lnTo>
                  <a:pt x="7858" y="39882"/>
                </a:lnTo>
                <a:lnTo>
                  <a:pt x="0" y="65863"/>
                </a:lnTo>
                <a:lnTo>
                  <a:pt x="1155" y="81969"/>
                </a:lnTo>
                <a:lnTo>
                  <a:pt x="18250" y="121299"/>
                </a:lnTo>
                <a:lnTo>
                  <a:pt x="50835" y="143734"/>
                </a:lnTo>
                <a:lnTo>
                  <a:pt x="73340" y="147284"/>
                </a:lnTo>
                <a:lnTo>
                  <a:pt x="87838" y="145861"/>
                </a:lnTo>
                <a:lnTo>
                  <a:pt x="124450" y="126705"/>
                </a:lnTo>
                <a:lnTo>
                  <a:pt x="145003" y="90979"/>
                </a:lnTo>
                <a:lnTo>
                  <a:pt x="147011" y="76668"/>
                </a:lnTo>
                <a:lnTo>
                  <a:pt x="145669" y="61487"/>
                </a:lnTo>
                <a:lnTo>
                  <a:pt x="127315" y="23737"/>
                </a:lnTo>
                <a:lnTo>
                  <a:pt x="92858" y="2409"/>
                </a:lnTo>
                <a:lnTo>
                  <a:pt x="78991" y="0"/>
                </a:lnTo>
                <a:close/>
              </a:path>
            </a:pathLst>
          </a:custGeom>
          <a:solidFill>
            <a:srgbClr val="E5E3E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3" name="object 213"/>
          <p:cNvSpPr/>
          <p:nvPr/>
        </p:nvSpPr>
        <p:spPr>
          <a:xfrm>
            <a:off x="5844058" y="3774380"/>
            <a:ext cx="147320" cy="147320"/>
          </a:xfrm>
          <a:custGeom>
            <a:avLst/>
            <a:gdLst/>
            <a:ahLst/>
            <a:cxnLst/>
            <a:rect l="l" t="t" r="r" b="b"/>
            <a:pathLst>
              <a:path w="147320" h="147320">
                <a:moveTo>
                  <a:pt x="79020" y="0"/>
                </a:moveTo>
                <a:lnTo>
                  <a:pt x="35949" y="10958"/>
                </a:lnTo>
                <a:lnTo>
                  <a:pt x="7871" y="39867"/>
                </a:lnTo>
                <a:lnTo>
                  <a:pt x="0" y="65839"/>
                </a:lnTo>
                <a:lnTo>
                  <a:pt x="1155" y="81946"/>
                </a:lnTo>
                <a:lnTo>
                  <a:pt x="18250" y="121277"/>
                </a:lnTo>
                <a:lnTo>
                  <a:pt x="50830" y="143721"/>
                </a:lnTo>
                <a:lnTo>
                  <a:pt x="73376" y="147284"/>
                </a:lnTo>
                <a:lnTo>
                  <a:pt x="87859" y="145861"/>
                </a:lnTo>
                <a:lnTo>
                  <a:pt x="124466" y="126705"/>
                </a:lnTo>
                <a:lnTo>
                  <a:pt x="145036" y="90979"/>
                </a:lnTo>
                <a:lnTo>
                  <a:pt x="147046" y="76668"/>
                </a:lnTo>
                <a:lnTo>
                  <a:pt x="145703" y="61487"/>
                </a:lnTo>
                <a:lnTo>
                  <a:pt x="127332" y="23737"/>
                </a:lnTo>
                <a:lnTo>
                  <a:pt x="92875" y="2409"/>
                </a:lnTo>
                <a:lnTo>
                  <a:pt x="79020" y="0"/>
                </a:lnTo>
                <a:close/>
              </a:path>
            </a:pathLst>
          </a:custGeom>
          <a:solidFill>
            <a:srgbClr val="E5E3E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4" name="object 214"/>
          <p:cNvSpPr/>
          <p:nvPr/>
        </p:nvSpPr>
        <p:spPr>
          <a:xfrm>
            <a:off x="6072035" y="3774384"/>
            <a:ext cx="147320" cy="147320"/>
          </a:xfrm>
          <a:custGeom>
            <a:avLst/>
            <a:gdLst/>
            <a:ahLst/>
            <a:cxnLst/>
            <a:rect l="l" t="t" r="r" b="b"/>
            <a:pathLst>
              <a:path w="147320" h="147320">
                <a:moveTo>
                  <a:pt x="79039" y="0"/>
                </a:moveTo>
                <a:lnTo>
                  <a:pt x="35964" y="10952"/>
                </a:lnTo>
                <a:lnTo>
                  <a:pt x="7878" y="39851"/>
                </a:lnTo>
                <a:lnTo>
                  <a:pt x="0" y="65816"/>
                </a:lnTo>
                <a:lnTo>
                  <a:pt x="1155" y="81931"/>
                </a:lnTo>
                <a:lnTo>
                  <a:pt x="18252" y="121274"/>
                </a:lnTo>
                <a:lnTo>
                  <a:pt x="50821" y="143720"/>
                </a:lnTo>
                <a:lnTo>
                  <a:pt x="73335" y="147280"/>
                </a:lnTo>
                <a:lnTo>
                  <a:pt x="87831" y="145857"/>
                </a:lnTo>
                <a:lnTo>
                  <a:pt x="124453" y="126710"/>
                </a:lnTo>
                <a:lnTo>
                  <a:pt x="145028" y="91000"/>
                </a:lnTo>
                <a:lnTo>
                  <a:pt x="147043" y="76695"/>
                </a:lnTo>
                <a:lnTo>
                  <a:pt x="145701" y="61510"/>
                </a:lnTo>
                <a:lnTo>
                  <a:pt x="127347" y="23756"/>
                </a:lnTo>
                <a:lnTo>
                  <a:pt x="92899" y="2417"/>
                </a:lnTo>
                <a:lnTo>
                  <a:pt x="79039" y="0"/>
                </a:lnTo>
                <a:close/>
              </a:path>
            </a:pathLst>
          </a:custGeom>
          <a:solidFill>
            <a:srgbClr val="E5E3E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5" name="object 215"/>
          <p:cNvSpPr/>
          <p:nvPr/>
        </p:nvSpPr>
        <p:spPr>
          <a:xfrm>
            <a:off x="6300052" y="3774380"/>
            <a:ext cx="147320" cy="147320"/>
          </a:xfrm>
          <a:custGeom>
            <a:avLst/>
            <a:gdLst/>
            <a:ahLst/>
            <a:cxnLst/>
            <a:rect l="l" t="t" r="r" b="b"/>
            <a:pathLst>
              <a:path w="147320" h="147320">
                <a:moveTo>
                  <a:pt x="78991" y="0"/>
                </a:moveTo>
                <a:lnTo>
                  <a:pt x="35918" y="10963"/>
                </a:lnTo>
                <a:lnTo>
                  <a:pt x="7858" y="39882"/>
                </a:lnTo>
                <a:lnTo>
                  <a:pt x="0" y="65863"/>
                </a:lnTo>
                <a:lnTo>
                  <a:pt x="1155" y="81969"/>
                </a:lnTo>
                <a:lnTo>
                  <a:pt x="18250" y="121299"/>
                </a:lnTo>
                <a:lnTo>
                  <a:pt x="50835" y="143734"/>
                </a:lnTo>
                <a:lnTo>
                  <a:pt x="73340" y="147284"/>
                </a:lnTo>
                <a:lnTo>
                  <a:pt x="87838" y="145861"/>
                </a:lnTo>
                <a:lnTo>
                  <a:pt x="124450" y="126705"/>
                </a:lnTo>
                <a:lnTo>
                  <a:pt x="145003" y="90979"/>
                </a:lnTo>
                <a:lnTo>
                  <a:pt x="147011" y="76668"/>
                </a:lnTo>
                <a:lnTo>
                  <a:pt x="145669" y="61487"/>
                </a:lnTo>
                <a:lnTo>
                  <a:pt x="127315" y="23737"/>
                </a:lnTo>
                <a:lnTo>
                  <a:pt x="92858" y="2409"/>
                </a:lnTo>
                <a:lnTo>
                  <a:pt x="78991" y="0"/>
                </a:lnTo>
                <a:close/>
              </a:path>
            </a:pathLst>
          </a:custGeom>
          <a:solidFill>
            <a:srgbClr val="E5E3E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6" name="object 216"/>
          <p:cNvSpPr/>
          <p:nvPr/>
        </p:nvSpPr>
        <p:spPr>
          <a:xfrm>
            <a:off x="6528038" y="3774375"/>
            <a:ext cx="147320" cy="147320"/>
          </a:xfrm>
          <a:custGeom>
            <a:avLst/>
            <a:gdLst/>
            <a:ahLst/>
            <a:cxnLst/>
            <a:rect l="l" t="t" r="r" b="b"/>
            <a:pathLst>
              <a:path w="147320" h="147320">
                <a:moveTo>
                  <a:pt x="78955" y="0"/>
                </a:moveTo>
                <a:lnTo>
                  <a:pt x="35917" y="10973"/>
                </a:lnTo>
                <a:lnTo>
                  <a:pt x="7856" y="39909"/>
                </a:lnTo>
                <a:lnTo>
                  <a:pt x="0" y="65901"/>
                </a:lnTo>
                <a:lnTo>
                  <a:pt x="1158" y="81998"/>
                </a:lnTo>
                <a:lnTo>
                  <a:pt x="18270" y="121309"/>
                </a:lnTo>
                <a:lnTo>
                  <a:pt x="50873" y="143739"/>
                </a:lnTo>
                <a:lnTo>
                  <a:pt x="73381" y="147289"/>
                </a:lnTo>
                <a:lnTo>
                  <a:pt x="87868" y="145865"/>
                </a:lnTo>
                <a:lnTo>
                  <a:pt x="124461" y="126697"/>
                </a:lnTo>
                <a:lnTo>
                  <a:pt x="145002" y="90951"/>
                </a:lnTo>
                <a:lnTo>
                  <a:pt x="147003" y="76633"/>
                </a:lnTo>
                <a:lnTo>
                  <a:pt x="145659" y="61455"/>
                </a:lnTo>
                <a:lnTo>
                  <a:pt x="127289" y="23711"/>
                </a:lnTo>
                <a:lnTo>
                  <a:pt x="92820" y="2398"/>
                </a:lnTo>
                <a:lnTo>
                  <a:pt x="78955" y="0"/>
                </a:lnTo>
                <a:close/>
              </a:path>
            </a:pathLst>
          </a:custGeom>
          <a:solidFill>
            <a:srgbClr val="E5E3E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7" name="object 217"/>
          <p:cNvSpPr/>
          <p:nvPr/>
        </p:nvSpPr>
        <p:spPr>
          <a:xfrm>
            <a:off x="6756024" y="3774380"/>
            <a:ext cx="147320" cy="147320"/>
          </a:xfrm>
          <a:custGeom>
            <a:avLst/>
            <a:gdLst/>
            <a:ahLst/>
            <a:cxnLst/>
            <a:rect l="l" t="t" r="r" b="b"/>
            <a:pathLst>
              <a:path w="147320" h="147320">
                <a:moveTo>
                  <a:pt x="79019" y="0"/>
                </a:moveTo>
                <a:lnTo>
                  <a:pt x="35971" y="10958"/>
                </a:lnTo>
                <a:lnTo>
                  <a:pt x="7880" y="39867"/>
                </a:lnTo>
                <a:lnTo>
                  <a:pt x="0" y="65839"/>
                </a:lnTo>
                <a:lnTo>
                  <a:pt x="1157" y="81946"/>
                </a:lnTo>
                <a:lnTo>
                  <a:pt x="18267" y="121277"/>
                </a:lnTo>
                <a:lnTo>
                  <a:pt x="50848" y="143721"/>
                </a:lnTo>
                <a:lnTo>
                  <a:pt x="73375" y="147284"/>
                </a:lnTo>
                <a:lnTo>
                  <a:pt x="87858" y="145861"/>
                </a:lnTo>
                <a:lnTo>
                  <a:pt x="124465" y="126705"/>
                </a:lnTo>
                <a:lnTo>
                  <a:pt x="145035" y="90979"/>
                </a:lnTo>
                <a:lnTo>
                  <a:pt x="147046" y="76668"/>
                </a:lnTo>
                <a:lnTo>
                  <a:pt x="145702" y="61487"/>
                </a:lnTo>
                <a:lnTo>
                  <a:pt x="127332" y="23737"/>
                </a:lnTo>
                <a:lnTo>
                  <a:pt x="92875" y="2409"/>
                </a:lnTo>
                <a:lnTo>
                  <a:pt x="79019" y="0"/>
                </a:lnTo>
                <a:close/>
              </a:path>
            </a:pathLst>
          </a:custGeom>
          <a:solidFill>
            <a:srgbClr val="E5E3E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8" name="object 218"/>
          <p:cNvSpPr/>
          <p:nvPr/>
        </p:nvSpPr>
        <p:spPr>
          <a:xfrm>
            <a:off x="6983986" y="3774375"/>
            <a:ext cx="147320" cy="147320"/>
          </a:xfrm>
          <a:custGeom>
            <a:avLst/>
            <a:gdLst/>
            <a:ahLst/>
            <a:cxnLst/>
            <a:rect l="l" t="t" r="r" b="b"/>
            <a:pathLst>
              <a:path w="147320" h="147320">
                <a:moveTo>
                  <a:pt x="78966" y="0"/>
                </a:moveTo>
                <a:lnTo>
                  <a:pt x="35928" y="10971"/>
                </a:lnTo>
                <a:lnTo>
                  <a:pt x="7860" y="39903"/>
                </a:lnTo>
                <a:lnTo>
                  <a:pt x="0" y="65892"/>
                </a:lnTo>
                <a:lnTo>
                  <a:pt x="1158" y="81989"/>
                </a:lnTo>
                <a:lnTo>
                  <a:pt x="18269" y="121302"/>
                </a:lnTo>
                <a:lnTo>
                  <a:pt x="50870" y="143735"/>
                </a:lnTo>
                <a:lnTo>
                  <a:pt x="73393" y="147289"/>
                </a:lnTo>
                <a:lnTo>
                  <a:pt x="87879" y="145865"/>
                </a:lnTo>
                <a:lnTo>
                  <a:pt x="124472" y="126697"/>
                </a:lnTo>
                <a:lnTo>
                  <a:pt x="145014" y="90951"/>
                </a:lnTo>
                <a:lnTo>
                  <a:pt x="147015" y="76633"/>
                </a:lnTo>
                <a:lnTo>
                  <a:pt x="145671" y="61455"/>
                </a:lnTo>
                <a:lnTo>
                  <a:pt x="127300" y="23711"/>
                </a:lnTo>
                <a:lnTo>
                  <a:pt x="92831" y="2398"/>
                </a:lnTo>
                <a:lnTo>
                  <a:pt x="78966" y="0"/>
                </a:lnTo>
                <a:close/>
              </a:path>
            </a:pathLst>
          </a:custGeom>
          <a:solidFill>
            <a:srgbClr val="E5E3E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9" name="object 219"/>
          <p:cNvSpPr/>
          <p:nvPr/>
        </p:nvSpPr>
        <p:spPr>
          <a:xfrm>
            <a:off x="7212019" y="3774380"/>
            <a:ext cx="147320" cy="147320"/>
          </a:xfrm>
          <a:custGeom>
            <a:avLst/>
            <a:gdLst/>
            <a:ahLst/>
            <a:cxnLst/>
            <a:rect l="l" t="t" r="r" b="b"/>
            <a:pathLst>
              <a:path w="147320" h="147320">
                <a:moveTo>
                  <a:pt x="78990" y="0"/>
                </a:moveTo>
                <a:lnTo>
                  <a:pt x="35940" y="10963"/>
                </a:lnTo>
                <a:lnTo>
                  <a:pt x="7867" y="39882"/>
                </a:lnTo>
                <a:lnTo>
                  <a:pt x="0" y="65863"/>
                </a:lnTo>
                <a:lnTo>
                  <a:pt x="1157" y="81969"/>
                </a:lnTo>
                <a:lnTo>
                  <a:pt x="18267" y="121298"/>
                </a:lnTo>
                <a:lnTo>
                  <a:pt x="50853" y="143734"/>
                </a:lnTo>
                <a:lnTo>
                  <a:pt x="73340" y="147284"/>
                </a:lnTo>
                <a:lnTo>
                  <a:pt x="87837" y="145861"/>
                </a:lnTo>
                <a:lnTo>
                  <a:pt x="124449" y="126705"/>
                </a:lnTo>
                <a:lnTo>
                  <a:pt x="145003" y="90979"/>
                </a:lnTo>
                <a:lnTo>
                  <a:pt x="147011" y="76668"/>
                </a:lnTo>
                <a:lnTo>
                  <a:pt x="145669" y="61487"/>
                </a:lnTo>
                <a:lnTo>
                  <a:pt x="127315" y="23737"/>
                </a:lnTo>
                <a:lnTo>
                  <a:pt x="92857" y="2409"/>
                </a:lnTo>
                <a:lnTo>
                  <a:pt x="78990" y="0"/>
                </a:lnTo>
                <a:close/>
              </a:path>
            </a:pathLst>
          </a:custGeom>
          <a:solidFill>
            <a:srgbClr val="E5E3E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0" name="object 220"/>
          <p:cNvSpPr/>
          <p:nvPr/>
        </p:nvSpPr>
        <p:spPr>
          <a:xfrm>
            <a:off x="7440007" y="3774380"/>
            <a:ext cx="147320" cy="147320"/>
          </a:xfrm>
          <a:custGeom>
            <a:avLst/>
            <a:gdLst/>
            <a:ahLst/>
            <a:cxnLst/>
            <a:rect l="l" t="t" r="r" b="b"/>
            <a:pathLst>
              <a:path w="147320" h="147320">
                <a:moveTo>
                  <a:pt x="79025" y="0"/>
                </a:moveTo>
                <a:lnTo>
                  <a:pt x="35952" y="10958"/>
                </a:lnTo>
                <a:lnTo>
                  <a:pt x="7872" y="39864"/>
                </a:lnTo>
                <a:lnTo>
                  <a:pt x="0" y="65834"/>
                </a:lnTo>
                <a:lnTo>
                  <a:pt x="1155" y="81943"/>
                </a:lnTo>
                <a:lnTo>
                  <a:pt x="18249" y="121275"/>
                </a:lnTo>
                <a:lnTo>
                  <a:pt x="50826" y="143720"/>
                </a:lnTo>
                <a:lnTo>
                  <a:pt x="73375" y="147284"/>
                </a:lnTo>
                <a:lnTo>
                  <a:pt x="87873" y="145861"/>
                </a:lnTo>
                <a:lnTo>
                  <a:pt x="124485" y="126705"/>
                </a:lnTo>
                <a:lnTo>
                  <a:pt x="145038" y="90979"/>
                </a:lnTo>
                <a:lnTo>
                  <a:pt x="147046" y="76668"/>
                </a:lnTo>
                <a:lnTo>
                  <a:pt x="145704" y="61487"/>
                </a:lnTo>
                <a:lnTo>
                  <a:pt x="127350" y="23737"/>
                </a:lnTo>
                <a:lnTo>
                  <a:pt x="92892" y="2409"/>
                </a:lnTo>
                <a:lnTo>
                  <a:pt x="79025" y="0"/>
                </a:lnTo>
                <a:close/>
              </a:path>
            </a:pathLst>
          </a:custGeom>
          <a:solidFill>
            <a:srgbClr val="E5E3E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1" name="object 221"/>
          <p:cNvSpPr/>
          <p:nvPr/>
        </p:nvSpPr>
        <p:spPr>
          <a:xfrm>
            <a:off x="7667983" y="3774384"/>
            <a:ext cx="147320" cy="147320"/>
          </a:xfrm>
          <a:custGeom>
            <a:avLst/>
            <a:gdLst/>
            <a:ahLst/>
            <a:cxnLst/>
            <a:rect l="l" t="t" r="r" b="b"/>
            <a:pathLst>
              <a:path w="147320" h="147320">
                <a:moveTo>
                  <a:pt x="79039" y="0"/>
                </a:moveTo>
                <a:lnTo>
                  <a:pt x="35964" y="10952"/>
                </a:lnTo>
                <a:lnTo>
                  <a:pt x="7878" y="39851"/>
                </a:lnTo>
                <a:lnTo>
                  <a:pt x="0" y="65816"/>
                </a:lnTo>
                <a:lnTo>
                  <a:pt x="1155" y="81931"/>
                </a:lnTo>
                <a:lnTo>
                  <a:pt x="18252" y="121274"/>
                </a:lnTo>
                <a:lnTo>
                  <a:pt x="50821" y="143720"/>
                </a:lnTo>
                <a:lnTo>
                  <a:pt x="73335" y="147280"/>
                </a:lnTo>
                <a:lnTo>
                  <a:pt x="87831" y="145857"/>
                </a:lnTo>
                <a:lnTo>
                  <a:pt x="124453" y="126710"/>
                </a:lnTo>
                <a:lnTo>
                  <a:pt x="145028" y="91000"/>
                </a:lnTo>
                <a:lnTo>
                  <a:pt x="147043" y="76695"/>
                </a:lnTo>
                <a:lnTo>
                  <a:pt x="145701" y="61510"/>
                </a:lnTo>
                <a:lnTo>
                  <a:pt x="127347" y="23756"/>
                </a:lnTo>
                <a:lnTo>
                  <a:pt x="92899" y="2417"/>
                </a:lnTo>
                <a:lnTo>
                  <a:pt x="79039" y="0"/>
                </a:lnTo>
                <a:close/>
              </a:path>
            </a:pathLst>
          </a:custGeom>
          <a:solidFill>
            <a:srgbClr val="E5E3E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2" name="object 222"/>
          <p:cNvSpPr/>
          <p:nvPr/>
        </p:nvSpPr>
        <p:spPr>
          <a:xfrm>
            <a:off x="7896001" y="3774380"/>
            <a:ext cx="147320" cy="147320"/>
          </a:xfrm>
          <a:custGeom>
            <a:avLst/>
            <a:gdLst/>
            <a:ahLst/>
            <a:cxnLst/>
            <a:rect l="l" t="t" r="r" b="b"/>
            <a:pathLst>
              <a:path w="147320" h="147320">
                <a:moveTo>
                  <a:pt x="78991" y="0"/>
                </a:moveTo>
                <a:lnTo>
                  <a:pt x="35918" y="10963"/>
                </a:lnTo>
                <a:lnTo>
                  <a:pt x="7858" y="39882"/>
                </a:lnTo>
                <a:lnTo>
                  <a:pt x="0" y="65863"/>
                </a:lnTo>
                <a:lnTo>
                  <a:pt x="1155" y="81969"/>
                </a:lnTo>
                <a:lnTo>
                  <a:pt x="18250" y="121299"/>
                </a:lnTo>
                <a:lnTo>
                  <a:pt x="50835" y="143734"/>
                </a:lnTo>
                <a:lnTo>
                  <a:pt x="73340" y="147284"/>
                </a:lnTo>
                <a:lnTo>
                  <a:pt x="87838" y="145861"/>
                </a:lnTo>
                <a:lnTo>
                  <a:pt x="124450" y="126705"/>
                </a:lnTo>
                <a:lnTo>
                  <a:pt x="145003" y="90979"/>
                </a:lnTo>
                <a:lnTo>
                  <a:pt x="147011" y="76668"/>
                </a:lnTo>
                <a:lnTo>
                  <a:pt x="145669" y="61487"/>
                </a:lnTo>
                <a:lnTo>
                  <a:pt x="127315" y="23737"/>
                </a:lnTo>
                <a:lnTo>
                  <a:pt x="92858" y="2409"/>
                </a:lnTo>
                <a:lnTo>
                  <a:pt x="78991" y="0"/>
                </a:lnTo>
                <a:close/>
              </a:path>
            </a:pathLst>
          </a:custGeom>
          <a:solidFill>
            <a:srgbClr val="E5E3E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3" name="object 223"/>
          <p:cNvSpPr/>
          <p:nvPr/>
        </p:nvSpPr>
        <p:spPr>
          <a:xfrm>
            <a:off x="8123982" y="3774380"/>
            <a:ext cx="147320" cy="147320"/>
          </a:xfrm>
          <a:custGeom>
            <a:avLst/>
            <a:gdLst/>
            <a:ahLst/>
            <a:cxnLst/>
            <a:rect l="l" t="t" r="r" b="b"/>
            <a:pathLst>
              <a:path w="147320" h="147320">
                <a:moveTo>
                  <a:pt x="79031" y="0"/>
                </a:moveTo>
                <a:lnTo>
                  <a:pt x="35960" y="10957"/>
                </a:lnTo>
                <a:lnTo>
                  <a:pt x="7876" y="39861"/>
                </a:lnTo>
                <a:lnTo>
                  <a:pt x="0" y="65830"/>
                </a:lnTo>
                <a:lnTo>
                  <a:pt x="1155" y="81937"/>
                </a:lnTo>
                <a:lnTo>
                  <a:pt x="18250" y="121270"/>
                </a:lnTo>
                <a:lnTo>
                  <a:pt x="50827" y="143717"/>
                </a:lnTo>
                <a:lnTo>
                  <a:pt x="73387" y="147284"/>
                </a:lnTo>
                <a:lnTo>
                  <a:pt x="87870" y="145861"/>
                </a:lnTo>
                <a:lnTo>
                  <a:pt x="124477" y="126705"/>
                </a:lnTo>
                <a:lnTo>
                  <a:pt x="145047" y="90979"/>
                </a:lnTo>
                <a:lnTo>
                  <a:pt x="147058" y="76668"/>
                </a:lnTo>
                <a:lnTo>
                  <a:pt x="145714" y="61487"/>
                </a:lnTo>
                <a:lnTo>
                  <a:pt x="127344" y="23737"/>
                </a:lnTo>
                <a:lnTo>
                  <a:pt x="92887" y="2409"/>
                </a:lnTo>
                <a:lnTo>
                  <a:pt x="79031" y="0"/>
                </a:lnTo>
                <a:close/>
              </a:path>
            </a:pathLst>
          </a:custGeom>
          <a:solidFill>
            <a:srgbClr val="E5E3E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4" name="object 224"/>
          <p:cNvSpPr/>
          <p:nvPr/>
        </p:nvSpPr>
        <p:spPr>
          <a:xfrm>
            <a:off x="8351966" y="3774384"/>
            <a:ext cx="147320" cy="147320"/>
          </a:xfrm>
          <a:custGeom>
            <a:avLst/>
            <a:gdLst/>
            <a:ahLst/>
            <a:cxnLst/>
            <a:rect l="l" t="t" r="r" b="b"/>
            <a:pathLst>
              <a:path w="147320" h="147320">
                <a:moveTo>
                  <a:pt x="79039" y="0"/>
                </a:moveTo>
                <a:lnTo>
                  <a:pt x="35942" y="10952"/>
                </a:lnTo>
                <a:lnTo>
                  <a:pt x="7869" y="39851"/>
                </a:lnTo>
                <a:lnTo>
                  <a:pt x="0" y="65816"/>
                </a:lnTo>
                <a:lnTo>
                  <a:pt x="1153" y="81931"/>
                </a:lnTo>
                <a:lnTo>
                  <a:pt x="18235" y="121275"/>
                </a:lnTo>
                <a:lnTo>
                  <a:pt x="50803" y="143720"/>
                </a:lnTo>
                <a:lnTo>
                  <a:pt x="73336" y="147280"/>
                </a:lnTo>
                <a:lnTo>
                  <a:pt x="87832" y="145857"/>
                </a:lnTo>
                <a:lnTo>
                  <a:pt x="124453" y="126710"/>
                </a:lnTo>
                <a:lnTo>
                  <a:pt x="145029" y="91000"/>
                </a:lnTo>
                <a:lnTo>
                  <a:pt x="147044" y="76695"/>
                </a:lnTo>
                <a:lnTo>
                  <a:pt x="145702" y="61510"/>
                </a:lnTo>
                <a:lnTo>
                  <a:pt x="127348" y="23756"/>
                </a:lnTo>
                <a:lnTo>
                  <a:pt x="92899" y="2417"/>
                </a:lnTo>
                <a:lnTo>
                  <a:pt x="79039" y="0"/>
                </a:lnTo>
                <a:close/>
              </a:path>
            </a:pathLst>
          </a:custGeom>
          <a:solidFill>
            <a:srgbClr val="E5E3E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5" name="object 225"/>
          <p:cNvSpPr/>
          <p:nvPr/>
        </p:nvSpPr>
        <p:spPr>
          <a:xfrm>
            <a:off x="8579987" y="3774380"/>
            <a:ext cx="147320" cy="147320"/>
          </a:xfrm>
          <a:custGeom>
            <a:avLst/>
            <a:gdLst/>
            <a:ahLst/>
            <a:cxnLst/>
            <a:rect l="l" t="t" r="r" b="b"/>
            <a:pathLst>
              <a:path w="147320" h="147320">
                <a:moveTo>
                  <a:pt x="78985" y="0"/>
                </a:moveTo>
                <a:lnTo>
                  <a:pt x="35916" y="10964"/>
                </a:lnTo>
                <a:lnTo>
                  <a:pt x="7856" y="39885"/>
                </a:lnTo>
                <a:lnTo>
                  <a:pt x="0" y="65868"/>
                </a:lnTo>
                <a:lnTo>
                  <a:pt x="1156" y="81973"/>
                </a:lnTo>
                <a:lnTo>
                  <a:pt x="18252" y="121301"/>
                </a:lnTo>
                <a:lnTo>
                  <a:pt x="50839" y="143735"/>
                </a:lnTo>
                <a:lnTo>
                  <a:pt x="73341" y="147284"/>
                </a:lnTo>
                <a:lnTo>
                  <a:pt x="87824" y="145861"/>
                </a:lnTo>
                <a:lnTo>
                  <a:pt x="124431" y="126705"/>
                </a:lnTo>
                <a:lnTo>
                  <a:pt x="145001" y="90979"/>
                </a:lnTo>
                <a:lnTo>
                  <a:pt x="147012" y="76668"/>
                </a:lnTo>
                <a:lnTo>
                  <a:pt x="145668" y="61487"/>
                </a:lnTo>
                <a:lnTo>
                  <a:pt x="127298" y="23737"/>
                </a:lnTo>
                <a:lnTo>
                  <a:pt x="92841" y="2409"/>
                </a:lnTo>
                <a:lnTo>
                  <a:pt x="78985" y="0"/>
                </a:lnTo>
                <a:close/>
              </a:path>
            </a:pathLst>
          </a:custGeom>
          <a:solidFill>
            <a:srgbClr val="E5E3E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6" name="object 226"/>
          <p:cNvSpPr/>
          <p:nvPr/>
        </p:nvSpPr>
        <p:spPr>
          <a:xfrm>
            <a:off x="8808019" y="3774384"/>
            <a:ext cx="147320" cy="147320"/>
          </a:xfrm>
          <a:custGeom>
            <a:avLst/>
            <a:gdLst/>
            <a:ahLst/>
            <a:cxnLst/>
            <a:rect l="l" t="t" r="r" b="b"/>
            <a:pathLst>
              <a:path w="147320" h="147320">
                <a:moveTo>
                  <a:pt x="78993" y="0"/>
                </a:moveTo>
                <a:lnTo>
                  <a:pt x="35920" y="10959"/>
                </a:lnTo>
                <a:lnTo>
                  <a:pt x="7859" y="39876"/>
                </a:lnTo>
                <a:lnTo>
                  <a:pt x="0" y="65854"/>
                </a:lnTo>
                <a:lnTo>
                  <a:pt x="1156" y="81966"/>
                </a:lnTo>
                <a:lnTo>
                  <a:pt x="18254" y="121305"/>
                </a:lnTo>
                <a:lnTo>
                  <a:pt x="50833" y="143738"/>
                </a:lnTo>
                <a:lnTo>
                  <a:pt x="73289" y="147280"/>
                </a:lnTo>
                <a:lnTo>
                  <a:pt x="87785" y="145857"/>
                </a:lnTo>
                <a:lnTo>
                  <a:pt x="124407" y="126710"/>
                </a:lnTo>
                <a:lnTo>
                  <a:pt x="144982" y="91000"/>
                </a:lnTo>
                <a:lnTo>
                  <a:pt x="146997" y="76695"/>
                </a:lnTo>
                <a:lnTo>
                  <a:pt x="145655" y="61510"/>
                </a:lnTo>
                <a:lnTo>
                  <a:pt x="127301" y="23756"/>
                </a:lnTo>
                <a:lnTo>
                  <a:pt x="92852" y="2417"/>
                </a:lnTo>
                <a:lnTo>
                  <a:pt x="78993" y="0"/>
                </a:lnTo>
                <a:close/>
              </a:path>
            </a:pathLst>
          </a:custGeom>
          <a:solidFill>
            <a:srgbClr val="E5E3E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7" name="object 227"/>
          <p:cNvSpPr/>
          <p:nvPr/>
        </p:nvSpPr>
        <p:spPr>
          <a:xfrm>
            <a:off x="9035950" y="3774385"/>
            <a:ext cx="147320" cy="147320"/>
          </a:xfrm>
          <a:custGeom>
            <a:avLst/>
            <a:gdLst/>
            <a:ahLst/>
            <a:cxnLst/>
            <a:rect l="l" t="t" r="r" b="b"/>
            <a:pathLst>
              <a:path w="147320" h="147320">
                <a:moveTo>
                  <a:pt x="79049" y="0"/>
                </a:moveTo>
                <a:lnTo>
                  <a:pt x="35969" y="10949"/>
                </a:lnTo>
                <a:lnTo>
                  <a:pt x="7880" y="39844"/>
                </a:lnTo>
                <a:lnTo>
                  <a:pt x="0" y="65806"/>
                </a:lnTo>
                <a:lnTo>
                  <a:pt x="1154" y="81922"/>
                </a:lnTo>
                <a:lnTo>
                  <a:pt x="18249" y="121269"/>
                </a:lnTo>
                <a:lnTo>
                  <a:pt x="50814" y="143717"/>
                </a:lnTo>
                <a:lnTo>
                  <a:pt x="73334" y="147279"/>
                </a:lnTo>
                <a:lnTo>
                  <a:pt x="87815" y="145856"/>
                </a:lnTo>
                <a:lnTo>
                  <a:pt x="124435" y="126712"/>
                </a:lnTo>
                <a:lnTo>
                  <a:pt x="145034" y="91007"/>
                </a:lnTo>
                <a:lnTo>
                  <a:pt x="147054" y="76703"/>
                </a:lnTo>
                <a:lnTo>
                  <a:pt x="145711" y="61518"/>
                </a:lnTo>
                <a:lnTo>
                  <a:pt x="127341" y="23763"/>
                </a:lnTo>
                <a:lnTo>
                  <a:pt x="92896" y="2420"/>
                </a:lnTo>
                <a:lnTo>
                  <a:pt x="79049" y="0"/>
                </a:lnTo>
                <a:close/>
              </a:path>
            </a:pathLst>
          </a:custGeom>
          <a:solidFill>
            <a:srgbClr val="E5E3E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8" name="object 228"/>
          <p:cNvSpPr/>
          <p:nvPr/>
        </p:nvSpPr>
        <p:spPr>
          <a:xfrm>
            <a:off x="9491621" y="3774164"/>
            <a:ext cx="147320" cy="147320"/>
          </a:xfrm>
          <a:custGeom>
            <a:avLst/>
            <a:gdLst/>
            <a:ahLst/>
            <a:cxnLst/>
            <a:rect l="l" t="t" r="r" b="b"/>
            <a:pathLst>
              <a:path w="147320" h="147320">
                <a:moveTo>
                  <a:pt x="73670" y="0"/>
                </a:moveTo>
                <a:lnTo>
                  <a:pt x="33345" y="11990"/>
                </a:lnTo>
                <a:lnTo>
                  <a:pt x="6619" y="43018"/>
                </a:lnTo>
                <a:lnTo>
                  <a:pt x="0" y="70616"/>
                </a:lnTo>
                <a:lnTo>
                  <a:pt x="1341" y="85797"/>
                </a:lnTo>
                <a:lnTo>
                  <a:pt x="19696" y="123547"/>
                </a:lnTo>
                <a:lnTo>
                  <a:pt x="54154" y="144875"/>
                </a:lnTo>
                <a:lnTo>
                  <a:pt x="68021" y="147284"/>
                </a:lnTo>
                <a:lnTo>
                  <a:pt x="83732" y="146034"/>
                </a:lnTo>
                <a:lnTo>
                  <a:pt x="122365" y="128348"/>
                </a:lnTo>
                <a:lnTo>
                  <a:pt x="144293" y="94917"/>
                </a:lnTo>
                <a:lnTo>
                  <a:pt x="147011" y="81420"/>
                </a:lnTo>
                <a:lnTo>
                  <a:pt x="145855" y="65317"/>
                </a:lnTo>
                <a:lnTo>
                  <a:pt x="128761" y="25990"/>
                </a:lnTo>
                <a:lnTo>
                  <a:pt x="96175" y="3551"/>
                </a:lnTo>
                <a:lnTo>
                  <a:pt x="73670" y="0"/>
                </a:lnTo>
                <a:close/>
              </a:path>
            </a:pathLst>
          </a:custGeom>
          <a:solidFill>
            <a:srgbClr val="E5E3E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9" name="object 229"/>
          <p:cNvSpPr/>
          <p:nvPr/>
        </p:nvSpPr>
        <p:spPr>
          <a:xfrm>
            <a:off x="9719939" y="3774380"/>
            <a:ext cx="147320" cy="147320"/>
          </a:xfrm>
          <a:custGeom>
            <a:avLst/>
            <a:gdLst/>
            <a:ahLst/>
            <a:cxnLst/>
            <a:rect l="l" t="t" r="r" b="b"/>
            <a:pathLst>
              <a:path w="147320" h="147320">
                <a:moveTo>
                  <a:pt x="79020" y="0"/>
                </a:moveTo>
                <a:lnTo>
                  <a:pt x="35949" y="10958"/>
                </a:lnTo>
                <a:lnTo>
                  <a:pt x="7871" y="39867"/>
                </a:lnTo>
                <a:lnTo>
                  <a:pt x="0" y="65839"/>
                </a:lnTo>
                <a:lnTo>
                  <a:pt x="1155" y="81946"/>
                </a:lnTo>
                <a:lnTo>
                  <a:pt x="18250" y="121277"/>
                </a:lnTo>
                <a:lnTo>
                  <a:pt x="50830" y="143721"/>
                </a:lnTo>
                <a:lnTo>
                  <a:pt x="73376" y="147284"/>
                </a:lnTo>
                <a:lnTo>
                  <a:pt x="87859" y="145861"/>
                </a:lnTo>
                <a:lnTo>
                  <a:pt x="124466" y="126705"/>
                </a:lnTo>
                <a:lnTo>
                  <a:pt x="145036" y="90979"/>
                </a:lnTo>
                <a:lnTo>
                  <a:pt x="147046" y="76668"/>
                </a:lnTo>
                <a:lnTo>
                  <a:pt x="145703" y="61487"/>
                </a:lnTo>
                <a:lnTo>
                  <a:pt x="127332" y="23737"/>
                </a:lnTo>
                <a:lnTo>
                  <a:pt x="92875" y="2409"/>
                </a:lnTo>
                <a:lnTo>
                  <a:pt x="79020" y="0"/>
                </a:lnTo>
                <a:close/>
              </a:path>
            </a:pathLst>
          </a:custGeom>
          <a:solidFill>
            <a:srgbClr val="E5E3E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0" name="object 230"/>
          <p:cNvSpPr/>
          <p:nvPr/>
        </p:nvSpPr>
        <p:spPr>
          <a:xfrm>
            <a:off x="9947916" y="3774384"/>
            <a:ext cx="147320" cy="147320"/>
          </a:xfrm>
          <a:custGeom>
            <a:avLst/>
            <a:gdLst/>
            <a:ahLst/>
            <a:cxnLst/>
            <a:rect l="l" t="t" r="r" b="b"/>
            <a:pathLst>
              <a:path w="147320" h="147320">
                <a:moveTo>
                  <a:pt x="79039" y="0"/>
                </a:moveTo>
                <a:lnTo>
                  <a:pt x="35964" y="10952"/>
                </a:lnTo>
                <a:lnTo>
                  <a:pt x="7878" y="39851"/>
                </a:lnTo>
                <a:lnTo>
                  <a:pt x="0" y="65816"/>
                </a:lnTo>
                <a:lnTo>
                  <a:pt x="1155" y="81931"/>
                </a:lnTo>
                <a:lnTo>
                  <a:pt x="18252" y="121274"/>
                </a:lnTo>
                <a:lnTo>
                  <a:pt x="50821" y="143720"/>
                </a:lnTo>
                <a:lnTo>
                  <a:pt x="73335" y="147280"/>
                </a:lnTo>
                <a:lnTo>
                  <a:pt x="87831" y="145857"/>
                </a:lnTo>
                <a:lnTo>
                  <a:pt x="124453" y="126710"/>
                </a:lnTo>
                <a:lnTo>
                  <a:pt x="145028" y="91000"/>
                </a:lnTo>
                <a:lnTo>
                  <a:pt x="147043" y="76695"/>
                </a:lnTo>
                <a:lnTo>
                  <a:pt x="145701" y="61510"/>
                </a:lnTo>
                <a:lnTo>
                  <a:pt x="127347" y="23756"/>
                </a:lnTo>
                <a:lnTo>
                  <a:pt x="92899" y="2417"/>
                </a:lnTo>
                <a:lnTo>
                  <a:pt x="79039" y="0"/>
                </a:lnTo>
                <a:close/>
              </a:path>
            </a:pathLst>
          </a:custGeom>
          <a:solidFill>
            <a:srgbClr val="E5E3E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1" name="object 231"/>
          <p:cNvSpPr/>
          <p:nvPr/>
        </p:nvSpPr>
        <p:spPr>
          <a:xfrm>
            <a:off x="372242" y="4002372"/>
            <a:ext cx="147320" cy="147320"/>
          </a:xfrm>
          <a:custGeom>
            <a:avLst/>
            <a:gdLst/>
            <a:ahLst/>
            <a:cxnLst/>
            <a:rect l="l" t="t" r="r" b="b"/>
            <a:pathLst>
              <a:path w="147320" h="147320">
                <a:moveTo>
                  <a:pt x="78997" y="0"/>
                </a:moveTo>
                <a:lnTo>
                  <a:pt x="35933" y="10961"/>
                </a:lnTo>
                <a:lnTo>
                  <a:pt x="7864" y="39878"/>
                </a:lnTo>
                <a:lnTo>
                  <a:pt x="0" y="65856"/>
                </a:lnTo>
                <a:lnTo>
                  <a:pt x="1156" y="81959"/>
                </a:lnTo>
                <a:lnTo>
                  <a:pt x="18253" y="121292"/>
                </a:lnTo>
                <a:lnTo>
                  <a:pt x="50832" y="143740"/>
                </a:lnTo>
                <a:lnTo>
                  <a:pt x="73339" y="147296"/>
                </a:lnTo>
                <a:lnTo>
                  <a:pt x="87836" y="145872"/>
                </a:lnTo>
                <a:lnTo>
                  <a:pt x="124446" y="126709"/>
                </a:lnTo>
                <a:lnTo>
                  <a:pt x="145000" y="90983"/>
                </a:lnTo>
                <a:lnTo>
                  <a:pt x="147010" y="76677"/>
                </a:lnTo>
                <a:lnTo>
                  <a:pt x="145668" y="61493"/>
                </a:lnTo>
                <a:lnTo>
                  <a:pt x="127317" y="23740"/>
                </a:lnTo>
                <a:lnTo>
                  <a:pt x="92863" y="2410"/>
                </a:lnTo>
                <a:lnTo>
                  <a:pt x="78997" y="0"/>
                </a:lnTo>
                <a:close/>
              </a:path>
            </a:pathLst>
          </a:custGeom>
          <a:solidFill>
            <a:srgbClr val="E5E3E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2" name="object 232"/>
          <p:cNvSpPr/>
          <p:nvPr/>
        </p:nvSpPr>
        <p:spPr>
          <a:xfrm>
            <a:off x="600246" y="4002372"/>
            <a:ext cx="147320" cy="147320"/>
          </a:xfrm>
          <a:custGeom>
            <a:avLst/>
            <a:gdLst/>
            <a:ahLst/>
            <a:cxnLst/>
            <a:rect l="l" t="t" r="r" b="b"/>
            <a:pathLst>
              <a:path w="147320" h="147320">
                <a:moveTo>
                  <a:pt x="78998" y="0"/>
                </a:moveTo>
                <a:lnTo>
                  <a:pt x="35922" y="10961"/>
                </a:lnTo>
                <a:lnTo>
                  <a:pt x="7859" y="39878"/>
                </a:lnTo>
                <a:lnTo>
                  <a:pt x="0" y="65856"/>
                </a:lnTo>
                <a:lnTo>
                  <a:pt x="1155" y="81960"/>
                </a:lnTo>
                <a:lnTo>
                  <a:pt x="18245" y="121292"/>
                </a:lnTo>
                <a:lnTo>
                  <a:pt x="50823" y="143740"/>
                </a:lnTo>
                <a:lnTo>
                  <a:pt x="73340" y="147296"/>
                </a:lnTo>
                <a:lnTo>
                  <a:pt x="87836" y="145872"/>
                </a:lnTo>
                <a:lnTo>
                  <a:pt x="124446" y="126709"/>
                </a:lnTo>
                <a:lnTo>
                  <a:pt x="145001" y="90983"/>
                </a:lnTo>
                <a:lnTo>
                  <a:pt x="147010" y="76677"/>
                </a:lnTo>
                <a:lnTo>
                  <a:pt x="145669" y="61493"/>
                </a:lnTo>
                <a:lnTo>
                  <a:pt x="127317" y="23740"/>
                </a:lnTo>
                <a:lnTo>
                  <a:pt x="92863" y="2410"/>
                </a:lnTo>
                <a:lnTo>
                  <a:pt x="78998" y="0"/>
                </a:lnTo>
                <a:close/>
              </a:path>
            </a:pathLst>
          </a:custGeom>
          <a:solidFill>
            <a:srgbClr val="E5E3E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3" name="object 233"/>
          <p:cNvSpPr/>
          <p:nvPr/>
        </p:nvSpPr>
        <p:spPr>
          <a:xfrm>
            <a:off x="828234" y="4002372"/>
            <a:ext cx="147320" cy="147320"/>
          </a:xfrm>
          <a:custGeom>
            <a:avLst/>
            <a:gdLst/>
            <a:ahLst/>
            <a:cxnLst/>
            <a:rect l="l" t="t" r="r" b="b"/>
            <a:pathLst>
              <a:path w="147319" h="147320">
                <a:moveTo>
                  <a:pt x="79022" y="0"/>
                </a:moveTo>
                <a:lnTo>
                  <a:pt x="35950" y="10958"/>
                </a:lnTo>
                <a:lnTo>
                  <a:pt x="7871" y="39865"/>
                </a:lnTo>
                <a:lnTo>
                  <a:pt x="0" y="65836"/>
                </a:lnTo>
                <a:lnTo>
                  <a:pt x="1155" y="81940"/>
                </a:lnTo>
                <a:lnTo>
                  <a:pt x="18246" y="121273"/>
                </a:lnTo>
                <a:lnTo>
                  <a:pt x="50821" y="143728"/>
                </a:lnTo>
                <a:lnTo>
                  <a:pt x="73375" y="147296"/>
                </a:lnTo>
                <a:lnTo>
                  <a:pt x="87847" y="145872"/>
                </a:lnTo>
                <a:lnTo>
                  <a:pt x="124447" y="126709"/>
                </a:lnTo>
                <a:lnTo>
                  <a:pt x="145031" y="90983"/>
                </a:lnTo>
                <a:lnTo>
                  <a:pt x="147046" y="76677"/>
                </a:lnTo>
                <a:lnTo>
                  <a:pt x="145701" y="61493"/>
                </a:lnTo>
                <a:lnTo>
                  <a:pt x="127321" y="23741"/>
                </a:lnTo>
                <a:lnTo>
                  <a:pt x="92868" y="2410"/>
                </a:lnTo>
                <a:lnTo>
                  <a:pt x="79022" y="0"/>
                </a:lnTo>
                <a:close/>
              </a:path>
            </a:pathLst>
          </a:custGeom>
          <a:solidFill>
            <a:srgbClr val="E5E3E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4" name="object 234"/>
          <p:cNvSpPr/>
          <p:nvPr/>
        </p:nvSpPr>
        <p:spPr>
          <a:xfrm>
            <a:off x="1284229" y="4002372"/>
            <a:ext cx="147320" cy="147320"/>
          </a:xfrm>
          <a:custGeom>
            <a:avLst/>
            <a:gdLst/>
            <a:ahLst/>
            <a:cxnLst/>
            <a:rect l="l" t="t" r="r" b="b"/>
            <a:pathLst>
              <a:path w="147319" h="147320">
                <a:moveTo>
                  <a:pt x="78992" y="0"/>
                </a:moveTo>
                <a:lnTo>
                  <a:pt x="35919" y="10962"/>
                </a:lnTo>
                <a:lnTo>
                  <a:pt x="7858" y="39881"/>
                </a:lnTo>
                <a:lnTo>
                  <a:pt x="0" y="65861"/>
                </a:lnTo>
                <a:lnTo>
                  <a:pt x="1155" y="81963"/>
                </a:lnTo>
                <a:lnTo>
                  <a:pt x="18247" y="121294"/>
                </a:lnTo>
                <a:lnTo>
                  <a:pt x="50827" y="143741"/>
                </a:lnTo>
                <a:lnTo>
                  <a:pt x="73340" y="147296"/>
                </a:lnTo>
                <a:lnTo>
                  <a:pt x="87822" y="145872"/>
                </a:lnTo>
                <a:lnTo>
                  <a:pt x="124427" y="126709"/>
                </a:lnTo>
                <a:lnTo>
                  <a:pt x="144998" y="90983"/>
                </a:lnTo>
                <a:lnTo>
                  <a:pt x="147011" y="76677"/>
                </a:lnTo>
                <a:lnTo>
                  <a:pt x="145667" y="61493"/>
                </a:lnTo>
                <a:lnTo>
                  <a:pt x="127299" y="23741"/>
                </a:lnTo>
                <a:lnTo>
                  <a:pt x="92846" y="2410"/>
                </a:lnTo>
                <a:lnTo>
                  <a:pt x="78992" y="0"/>
                </a:lnTo>
                <a:close/>
              </a:path>
            </a:pathLst>
          </a:custGeom>
          <a:solidFill>
            <a:srgbClr val="E5E3E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5" name="object 235"/>
          <p:cNvSpPr/>
          <p:nvPr/>
        </p:nvSpPr>
        <p:spPr>
          <a:xfrm>
            <a:off x="1512179" y="4002376"/>
            <a:ext cx="147320" cy="147320"/>
          </a:xfrm>
          <a:custGeom>
            <a:avLst/>
            <a:gdLst/>
            <a:ahLst/>
            <a:cxnLst/>
            <a:rect l="l" t="t" r="r" b="b"/>
            <a:pathLst>
              <a:path w="147319" h="147320">
                <a:moveTo>
                  <a:pt x="79080" y="0"/>
                </a:moveTo>
                <a:lnTo>
                  <a:pt x="36001" y="10945"/>
                </a:lnTo>
                <a:lnTo>
                  <a:pt x="7894" y="39828"/>
                </a:lnTo>
                <a:lnTo>
                  <a:pt x="0" y="65781"/>
                </a:lnTo>
                <a:lnTo>
                  <a:pt x="1154" y="81894"/>
                </a:lnTo>
                <a:lnTo>
                  <a:pt x="18246" y="121245"/>
                </a:lnTo>
                <a:lnTo>
                  <a:pt x="50800" y="143713"/>
                </a:lnTo>
                <a:lnTo>
                  <a:pt x="73369" y="147292"/>
                </a:lnTo>
                <a:lnTo>
                  <a:pt x="87864" y="145869"/>
                </a:lnTo>
                <a:lnTo>
                  <a:pt x="124483" y="126715"/>
                </a:lnTo>
                <a:lnTo>
                  <a:pt x="145060" y="91004"/>
                </a:lnTo>
                <a:lnTo>
                  <a:pt x="147077" y="76703"/>
                </a:lnTo>
                <a:lnTo>
                  <a:pt x="145735" y="61517"/>
                </a:lnTo>
                <a:lnTo>
                  <a:pt x="127384" y="23760"/>
                </a:lnTo>
                <a:lnTo>
                  <a:pt x="92939" y="2418"/>
                </a:lnTo>
                <a:lnTo>
                  <a:pt x="79080" y="0"/>
                </a:lnTo>
                <a:close/>
              </a:path>
            </a:pathLst>
          </a:custGeom>
          <a:solidFill>
            <a:srgbClr val="E5E3E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6" name="object 236"/>
          <p:cNvSpPr/>
          <p:nvPr/>
        </p:nvSpPr>
        <p:spPr>
          <a:xfrm>
            <a:off x="1740193" y="4002376"/>
            <a:ext cx="147320" cy="147320"/>
          </a:xfrm>
          <a:custGeom>
            <a:avLst/>
            <a:gdLst/>
            <a:ahLst/>
            <a:cxnLst/>
            <a:rect l="l" t="t" r="r" b="b"/>
            <a:pathLst>
              <a:path w="147319" h="147320">
                <a:moveTo>
                  <a:pt x="79046" y="0"/>
                </a:moveTo>
                <a:lnTo>
                  <a:pt x="35946" y="10950"/>
                </a:lnTo>
                <a:lnTo>
                  <a:pt x="7871" y="39847"/>
                </a:lnTo>
                <a:lnTo>
                  <a:pt x="0" y="65810"/>
                </a:lnTo>
                <a:lnTo>
                  <a:pt x="1153" y="81921"/>
                </a:lnTo>
                <a:lnTo>
                  <a:pt x="18230" y="121268"/>
                </a:lnTo>
                <a:lnTo>
                  <a:pt x="50791" y="143726"/>
                </a:lnTo>
                <a:lnTo>
                  <a:pt x="73335" y="147292"/>
                </a:lnTo>
                <a:lnTo>
                  <a:pt x="87830" y="145869"/>
                </a:lnTo>
                <a:lnTo>
                  <a:pt x="124449" y="126715"/>
                </a:lnTo>
                <a:lnTo>
                  <a:pt x="145026" y="91004"/>
                </a:lnTo>
                <a:lnTo>
                  <a:pt x="147043" y="76703"/>
                </a:lnTo>
                <a:lnTo>
                  <a:pt x="145701" y="61517"/>
                </a:lnTo>
                <a:lnTo>
                  <a:pt x="127350" y="23760"/>
                </a:lnTo>
                <a:lnTo>
                  <a:pt x="92905" y="2418"/>
                </a:lnTo>
                <a:lnTo>
                  <a:pt x="79046" y="0"/>
                </a:lnTo>
                <a:close/>
              </a:path>
            </a:pathLst>
          </a:custGeom>
          <a:solidFill>
            <a:srgbClr val="E5E3E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7" name="object 237"/>
          <p:cNvSpPr/>
          <p:nvPr/>
        </p:nvSpPr>
        <p:spPr>
          <a:xfrm>
            <a:off x="1968212" y="4002372"/>
            <a:ext cx="147320" cy="147320"/>
          </a:xfrm>
          <a:custGeom>
            <a:avLst/>
            <a:gdLst/>
            <a:ahLst/>
            <a:cxnLst/>
            <a:rect l="l" t="t" r="r" b="b"/>
            <a:pathLst>
              <a:path w="147319" h="147320">
                <a:moveTo>
                  <a:pt x="78992" y="0"/>
                </a:moveTo>
                <a:lnTo>
                  <a:pt x="35919" y="10962"/>
                </a:lnTo>
                <a:lnTo>
                  <a:pt x="7858" y="39881"/>
                </a:lnTo>
                <a:lnTo>
                  <a:pt x="0" y="65861"/>
                </a:lnTo>
                <a:lnTo>
                  <a:pt x="1155" y="81963"/>
                </a:lnTo>
                <a:lnTo>
                  <a:pt x="18247" y="121294"/>
                </a:lnTo>
                <a:lnTo>
                  <a:pt x="50827" y="143741"/>
                </a:lnTo>
                <a:lnTo>
                  <a:pt x="73340" y="147296"/>
                </a:lnTo>
                <a:lnTo>
                  <a:pt x="87822" y="145872"/>
                </a:lnTo>
                <a:lnTo>
                  <a:pt x="124427" y="126709"/>
                </a:lnTo>
                <a:lnTo>
                  <a:pt x="144998" y="90983"/>
                </a:lnTo>
                <a:lnTo>
                  <a:pt x="147011" y="76677"/>
                </a:lnTo>
                <a:lnTo>
                  <a:pt x="145667" y="61493"/>
                </a:lnTo>
                <a:lnTo>
                  <a:pt x="127299" y="23741"/>
                </a:lnTo>
                <a:lnTo>
                  <a:pt x="92846" y="2410"/>
                </a:lnTo>
                <a:lnTo>
                  <a:pt x="78992" y="0"/>
                </a:lnTo>
                <a:close/>
              </a:path>
            </a:pathLst>
          </a:custGeom>
          <a:solidFill>
            <a:srgbClr val="E5E3E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8" name="object 238"/>
          <p:cNvSpPr/>
          <p:nvPr/>
        </p:nvSpPr>
        <p:spPr>
          <a:xfrm>
            <a:off x="2196158" y="4002372"/>
            <a:ext cx="147320" cy="147320"/>
          </a:xfrm>
          <a:custGeom>
            <a:avLst/>
            <a:gdLst/>
            <a:ahLst/>
            <a:cxnLst/>
            <a:rect l="l" t="t" r="r" b="b"/>
            <a:pathLst>
              <a:path w="147319" h="147320">
                <a:moveTo>
                  <a:pt x="79032" y="0"/>
                </a:moveTo>
                <a:lnTo>
                  <a:pt x="35977" y="10956"/>
                </a:lnTo>
                <a:lnTo>
                  <a:pt x="7883" y="39860"/>
                </a:lnTo>
                <a:lnTo>
                  <a:pt x="0" y="65828"/>
                </a:lnTo>
                <a:lnTo>
                  <a:pt x="1156" y="81933"/>
                </a:lnTo>
                <a:lnTo>
                  <a:pt x="18260" y="121269"/>
                </a:lnTo>
                <a:lnTo>
                  <a:pt x="50833" y="143726"/>
                </a:lnTo>
                <a:lnTo>
                  <a:pt x="73374" y="147296"/>
                </a:lnTo>
                <a:lnTo>
                  <a:pt x="87870" y="145872"/>
                </a:lnTo>
                <a:lnTo>
                  <a:pt x="124480" y="126709"/>
                </a:lnTo>
                <a:lnTo>
                  <a:pt x="145035" y="90983"/>
                </a:lnTo>
                <a:lnTo>
                  <a:pt x="147044" y="76677"/>
                </a:lnTo>
                <a:lnTo>
                  <a:pt x="145703" y="61493"/>
                </a:lnTo>
                <a:lnTo>
                  <a:pt x="127351" y="23740"/>
                </a:lnTo>
                <a:lnTo>
                  <a:pt x="92897" y="2410"/>
                </a:lnTo>
                <a:lnTo>
                  <a:pt x="79032" y="0"/>
                </a:lnTo>
                <a:close/>
              </a:path>
            </a:pathLst>
          </a:custGeom>
          <a:solidFill>
            <a:srgbClr val="E5E3E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9" name="object 239"/>
          <p:cNvSpPr/>
          <p:nvPr/>
        </p:nvSpPr>
        <p:spPr>
          <a:xfrm>
            <a:off x="2424178" y="4002377"/>
            <a:ext cx="147320" cy="147320"/>
          </a:xfrm>
          <a:custGeom>
            <a:avLst/>
            <a:gdLst/>
            <a:ahLst/>
            <a:cxnLst/>
            <a:rect l="l" t="t" r="r" b="b"/>
            <a:pathLst>
              <a:path w="147319" h="147320">
                <a:moveTo>
                  <a:pt x="79062" y="0"/>
                </a:moveTo>
                <a:lnTo>
                  <a:pt x="35976" y="10947"/>
                </a:lnTo>
                <a:lnTo>
                  <a:pt x="7883" y="39836"/>
                </a:lnTo>
                <a:lnTo>
                  <a:pt x="0" y="65794"/>
                </a:lnTo>
                <a:lnTo>
                  <a:pt x="1154" y="81908"/>
                </a:lnTo>
                <a:lnTo>
                  <a:pt x="18242" y="121260"/>
                </a:lnTo>
                <a:lnTo>
                  <a:pt x="50798" y="143721"/>
                </a:lnTo>
                <a:lnTo>
                  <a:pt x="73333" y="147291"/>
                </a:lnTo>
                <a:lnTo>
                  <a:pt x="87827" y="145868"/>
                </a:lnTo>
                <a:lnTo>
                  <a:pt x="124450" y="126717"/>
                </a:lnTo>
                <a:lnTo>
                  <a:pt x="145034" y="91011"/>
                </a:lnTo>
                <a:lnTo>
                  <a:pt x="147053" y="76712"/>
                </a:lnTo>
                <a:lnTo>
                  <a:pt x="145711" y="61525"/>
                </a:lnTo>
                <a:lnTo>
                  <a:pt x="127360" y="23766"/>
                </a:lnTo>
                <a:lnTo>
                  <a:pt x="92918" y="2421"/>
                </a:lnTo>
                <a:lnTo>
                  <a:pt x="79062" y="0"/>
                </a:lnTo>
                <a:close/>
              </a:path>
            </a:pathLst>
          </a:custGeom>
          <a:solidFill>
            <a:srgbClr val="E5E3E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0" name="object 240"/>
          <p:cNvSpPr/>
          <p:nvPr/>
        </p:nvSpPr>
        <p:spPr>
          <a:xfrm>
            <a:off x="2652158" y="4002367"/>
            <a:ext cx="147320" cy="147320"/>
          </a:xfrm>
          <a:custGeom>
            <a:avLst/>
            <a:gdLst/>
            <a:ahLst/>
            <a:cxnLst/>
            <a:rect l="l" t="t" r="r" b="b"/>
            <a:pathLst>
              <a:path w="147319" h="147320">
                <a:moveTo>
                  <a:pt x="78962" y="0"/>
                </a:moveTo>
                <a:lnTo>
                  <a:pt x="35920" y="10972"/>
                </a:lnTo>
                <a:lnTo>
                  <a:pt x="7857" y="39904"/>
                </a:lnTo>
                <a:lnTo>
                  <a:pt x="0" y="65895"/>
                </a:lnTo>
                <a:lnTo>
                  <a:pt x="1157" y="81988"/>
                </a:lnTo>
                <a:lnTo>
                  <a:pt x="18265" y="121303"/>
                </a:lnTo>
                <a:lnTo>
                  <a:pt x="50861" y="143745"/>
                </a:lnTo>
                <a:lnTo>
                  <a:pt x="73381" y="147301"/>
                </a:lnTo>
                <a:lnTo>
                  <a:pt x="87866" y="145876"/>
                </a:lnTo>
                <a:lnTo>
                  <a:pt x="124457" y="126701"/>
                </a:lnTo>
                <a:lnTo>
                  <a:pt x="144999" y="90955"/>
                </a:lnTo>
                <a:lnTo>
                  <a:pt x="147002" y="76642"/>
                </a:lnTo>
                <a:lnTo>
                  <a:pt x="145659" y="61462"/>
                </a:lnTo>
                <a:lnTo>
                  <a:pt x="127290" y="23715"/>
                </a:lnTo>
                <a:lnTo>
                  <a:pt x="92825" y="2399"/>
                </a:lnTo>
                <a:lnTo>
                  <a:pt x="78962" y="0"/>
                </a:lnTo>
                <a:close/>
              </a:path>
            </a:pathLst>
          </a:custGeom>
          <a:solidFill>
            <a:srgbClr val="E5E3E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1" name="object 241"/>
          <p:cNvSpPr/>
          <p:nvPr/>
        </p:nvSpPr>
        <p:spPr>
          <a:xfrm>
            <a:off x="2880132" y="4002372"/>
            <a:ext cx="147320" cy="147320"/>
          </a:xfrm>
          <a:custGeom>
            <a:avLst/>
            <a:gdLst/>
            <a:ahLst/>
            <a:cxnLst/>
            <a:rect l="l" t="t" r="r" b="b"/>
            <a:pathLst>
              <a:path w="147319" h="147320">
                <a:moveTo>
                  <a:pt x="79043" y="0"/>
                </a:moveTo>
                <a:lnTo>
                  <a:pt x="35988" y="10954"/>
                </a:lnTo>
                <a:lnTo>
                  <a:pt x="7887" y="39854"/>
                </a:lnTo>
                <a:lnTo>
                  <a:pt x="0" y="65818"/>
                </a:lnTo>
                <a:lnTo>
                  <a:pt x="1156" y="81924"/>
                </a:lnTo>
                <a:lnTo>
                  <a:pt x="18260" y="121261"/>
                </a:lnTo>
                <a:lnTo>
                  <a:pt x="50830" y="143722"/>
                </a:lnTo>
                <a:lnTo>
                  <a:pt x="73385" y="147296"/>
                </a:lnTo>
                <a:lnTo>
                  <a:pt x="87882" y="145872"/>
                </a:lnTo>
                <a:lnTo>
                  <a:pt x="124491" y="126709"/>
                </a:lnTo>
                <a:lnTo>
                  <a:pt x="145046" y="90983"/>
                </a:lnTo>
                <a:lnTo>
                  <a:pt x="147056" y="76677"/>
                </a:lnTo>
                <a:lnTo>
                  <a:pt x="145714" y="61493"/>
                </a:lnTo>
                <a:lnTo>
                  <a:pt x="127363" y="23740"/>
                </a:lnTo>
                <a:lnTo>
                  <a:pt x="92909" y="2410"/>
                </a:lnTo>
                <a:lnTo>
                  <a:pt x="79043" y="0"/>
                </a:lnTo>
                <a:close/>
              </a:path>
            </a:pathLst>
          </a:custGeom>
          <a:solidFill>
            <a:srgbClr val="E5E3E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2" name="object 242"/>
          <p:cNvSpPr/>
          <p:nvPr/>
        </p:nvSpPr>
        <p:spPr>
          <a:xfrm>
            <a:off x="3108113" y="4002367"/>
            <a:ext cx="147320" cy="147320"/>
          </a:xfrm>
          <a:custGeom>
            <a:avLst/>
            <a:gdLst/>
            <a:ahLst/>
            <a:cxnLst/>
            <a:rect l="l" t="t" r="r" b="b"/>
            <a:pathLst>
              <a:path w="147320" h="147320">
                <a:moveTo>
                  <a:pt x="79003" y="0"/>
                </a:moveTo>
                <a:lnTo>
                  <a:pt x="35962" y="10965"/>
                </a:lnTo>
                <a:lnTo>
                  <a:pt x="7875" y="39882"/>
                </a:lnTo>
                <a:lnTo>
                  <a:pt x="0" y="65860"/>
                </a:lnTo>
                <a:lnTo>
                  <a:pt x="1156" y="81955"/>
                </a:lnTo>
                <a:lnTo>
                  <a:pt x="18264" y="121273"/>
                </a:lnTo>
                <a:lnTo>
                  <a:pt x="50852" y="143728"/>
                </a:lnTo>
                <a:lnTo>
                  <a:pt x="73427" y="147301"/>
                </a:lnTo>
                <a:lnTo>
                  <a:pt x="87902" y="145876"/>
                </a:lnTo>
                <a:lnTo>
                  <a:pt x="124489" y="126701"/>
                </a:lnTo>
                <a:lnTo>
                  <a:pt x="145044" y="90955"/>
                </a:lnTo>
                <a:lnTo>
                  <a:pt x="147049" y="76642"/>
                </a:lnTo>
                <a:lnTo>
                  <a:pt x="145704" y="61462"/>
                </a:lnTo>
                <a:lnTo>
                  <a:pt x="127323" y="23715"/>
                </a:lnTo>
                <a:lnTo>
                  <a:pt x="92859" y="2399"/>
                </a:lnTo>
                <a:lnTo>
                  <a:pt x="79003" y="0"/>
                </a:lnTo>
                <a:close/>
              </a:path>
            </a:pathLst>
          </a:custGeom>
          <a:solidFill>
            <a:srgbClr val="E5E3E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3" name="object 243"/>
          <p:cNvSpPr/>
          <p:nvPr/>
        </p:nvSpPr>
        <p:spPr>
          <a:xfrm>
            <a:off x="3336139" y="4002372"/>
            <a:ext cx="147320" cy="147320"/>
          </a:xfrm>
          <a:custGeom>
            <a:avLst/>
            <a:gdLst/>
            <a:ahLst/>
            <a:cxnLst/>
            <a:rect l="l" t="t" r="r" b="b"/>
            <a:pathLst>
              <a:path w="147320" h="147320">
                <a:moveTo>
                  <a:pt x="78997" y="0"/>
                </a:moveTo>
                <a:lnTo>
                  <a:pt x="35944" y="10961"/>
                </a:lnTo>
                <a:lnTo>
                  <a:pt x="7868" y="39878"/>
                </a:lnTo>
                <a:lnTo>
                  <a:pt x="0" y="65856"/>
                </a:lnTo>
                <a:lnTo>
                  <a:pt x="1157" y="81959"/>
                </a:lnTo>
                <a:lnTo>
                  <a:pt x="18262" y="121292"/>
                </a:lnTo>
                <a:lnTo>
                  <a:pt x="50841" y="143739"/>
                </a:lnTo>
                <a:lnTo>
                  <a:pt x="73339" y="147296"/>
                </a:lnTo>
                <a:lnTo>
                  <a:pt x="87836" y="145872"/>
                </a:lnTo>
                <a:lnTo>
                  <a:pt x="124445" y="126709"/>
                </a:lnTo>
                <a:lnTo>
                  <a:pt x="145000" y="90983"/>
                </a:lnTo>
                <a:lnTo>
                  <a:pt x="147010" y="76677"/>
                </a:lnTo>
                <a:lnTo>
                  <a:pt x="145668" y="61493"/>
                </a:lnTo>
                <a:lnTo>
                  <a:pt x="127316" y="23740"/>
                </a:lnTo>
                <a:lnTo>
                  <a:pt x="92863" y="2410"/>
                </a:lnTo>
                <a:lnTo>
                  <a:pt x="78997" y="0"/>
                </a:lnTo>
                <a:close/>
              </a:path>
            </a:pathLst>
          </a:custGeom>
          <a:solidFill>
            <a:srgbClr val="E5E3E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4" name="object 244"/>
          <p:cNvSpPr/>
          <p:nvPr/>
        </p:nvSpPr>
        <p:spPr>
          <a:xfrm>
            <a:off x="4248152" y="4002376"/>
            <a:ext cx="147320" cy="147320"/>
          </a:xfrm>
          <a:custGeom>
            <a:avLst/>
            <a:gdLst/>
            <a:ahLst/>
            <a:cxnLst/>
            <a:rect l="l" t="t" r="r" b="b"/>
            <a:pathLst>
              <a:path w="147320" h="147320">
                <a:moveTo>
                  <a:pt x="78999" y="0"/>
                </a:moveTo>
                <a:lnTo>
                  <a:pt x="35923" y="10958"/>
                </a:lnTo>
                <a:lnTo>
                  <a:pt x="7860" y="39871"/>
                </a:lnTo>
                <a:lnTo>
                  <a:pt x="0" y="65848"/>
                </a:lnTo>
                <a:lnTo>
                  <a:pt x="1155" y="81957"/>
                </a:lnTo>
                <a:lnTo>
                  <a:pt x="18249" y="121299"/>
                </a:lnTo>
                <a:lnTo>
                  <a:pt x="50821" y="143744"/>
                </a:lnTo>
                <a:lnTo>
                  <a:pt x="73288" y="147292"/>
                </a:lnTo>
                <a:lnTo>
                  <a:pt x="87783" y="145869"/>
                </a:lnTo>
                <a:lnTo>
                  <a:pt x="124403" y="126715"/>
                </a:lnTo>
                <a:lnTo>
                  <a:pt x="144979" y="91004"/>
                </a:lnTo>
                <a:lnTo>
                  <a:pt x="146996" y="76703"/>
                </a:lnTo>
                <a:lnTo>
                  <a:pt x="145654" y="61517"/>
                </a:lnTo>
                <a:lnTo>
                  <a:pt x="127303" y="23760"/>
                </a:lnTo>
                <a:lnTo>
                  <a:pt x="92858" y="2418"/>
                </a:lnTo>
                <a:lnTo>
                  <a:pt x="78999" y="0"/>
                </a:lnTo>
                <a:close/>
              </a:path>
            </a:pathLst>
          </a:custGeom>
          <a:solidFill>
            <a:srgbClr val="E5E3E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5" name="object 245"/>
          <p:cNvSpPr/>
          <p:nvPr/>
        </p:nvSpPr>
        <p:spPr>
          <a:xfrm>
            <a:off x="4476081" y="4002372"/>
            <a:ext cx="147320" cy="147320"/>
          </a:xfrm>
          <a:custGeom>
            <a:avLst/>
            <a:gdLst/>
            <a:ahLst/>
            <a:cxnLst/>
            <a:rect l="l" t="t" r="r" b="b"/>
            <a:pathLst>
              <a:path w="147320" h="147320">
                <a:moveTo>
                  <a:pt x="79044" y="0"/>
                </a:moveTo>
                <a:lnTo>
                  <a:pt x="35966" y="10954"/>
                </a:lnTo>
                <a:lnTo>
                  <a:pt x="7878" y="39854"/>
                </a:lnTo>
                <a:lnTo>
                  <a:pt x="0" y="65818"/>
                </a:lnTo>
                <a:lnTo>
                  <a:pt x="1154" y="81924"/>
                </a:lnTo>
                <a:lnTo>
                  <a:pt x="18243" y="121261"/>
                </a:lnTo>
                <a:lnTo>
                  <a:pt x="50811" y="143722"/>
                </a:lnTo>
                <a:lnTo>
                  <a:pt x="73386" y="147296"/>
                </a:lnTo>
                <a:lnTo>
                  <a:pt x="87882" y="145872"/>
                </a:lnTo>
                <a:lnTo>
                  <a:pt x="124492" y="126709"/>
                </a:lnTo>
                <a:lnTo>
                  <a:pt x="145047" y="90983"/>
                </a:lnTo>
                <a:lnTo>
                  <a:pt x="147056" y="76677"/>
                </a:lnTo>
                <a:lnTo>
                  <a:pt x="145715" y="61493"/>
                </a:lnTo>
                <a:lnTo>
                  <a:pt x="127363" y="23740"/>
                </a:lnTo>
                <a:lnTo>
                  <a:pt x="92909" y="2410"/>
                </a:lnTo>
                <a:lnTo>
                  <a:pt x="79044" y="0"/>
                </a:lnTo>
                <a:close/>
              </a:path>
            </a:pathLst>
          </a:custGeom>
          <a:solidFill>
            <a:srgbClr val="E5E3E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6" name="object 246"/>
          <p:cNvSpPr/>
          <p:nvPr/>
        </p:nvSpPr>
        <p:spPr>
          <a:xfrm>
            <a:off x="4704118" y="4002382"/>
            <a:ext cx="147320" cy="147320"/>
          </a:xfrm>
          <a:custGeom>
            <a:avLst/>
            <a:gdLst/>
            <a:ahLst/>
            <a:cxnLst/>
            <a:rect l="l" t="t" r="r" b="b"/>
            <a:pathLst>
              <a:path w="147320" h="147320">
                <a:moveTo>
                  <a:pt x="79064" y="0"/>
                </a:moveTo>
                <a:lnTo>
                  <a:pt x="35972" y="10943"/>
                </a:lnTo>
                <a:lnTo>
                  <a:pt x="7882" y="39829"/>
                </a:lnTo>
                <a:lnTo>
                  <a:pt x="0" y="65786"/>
                </a:lnTo>
                <a:lnTo>
                  <a:pt x="1154" y="81905"/>
                </a:lnTo>
                <a:lnTo>
                  <a:pt x="18242" y="121267"/>
                </a:lnTo>
                <a:lnTo>
                  <a:pt x="50791" y="143725"/>
                </a:lnTo>
                <a:lnTo>
                  <a:pt x="73282" y="147287"/>
                </a:lnTo>
                <a:lnTo>
                  <a:pt x="87774" y="145864"/>
                </a:lnTo>
                <a:lnTo>
                  <a:pt x="124407" y="126723"/>
                </a:lnTo>
                <a:lnTo>
                  <a:pt x="145013" y="91032"/>
                </a:lnTo>
                <a:lnTo>
                  <a:pt x="147038" y="76738"/>
                </a:lnTo>
                <a:lnTo>
                  <a:pt x="145697" y="61548"/>
                </a:lnTo>
                <a:lnTo>
                  <a:pt x="127346" y="23785"/>
                </a:lnTo>
                <a:lnTo>
                  <a:pt x="92913" y="2429"/>
                </a:lnTo>
                <a:lnTo>
                  <a:pt x="79064" y="0"/>
                </a:lnTo>
                <a:close/>
              </a:path>
            </a:pathLst>
          </a:custGeom>
          <a:solidFill>
            <a:srgbClr val="E5E3E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7" name="object 247"/>
          <p:cNvSpPr/>
          <p:nvPr/>
        </p:nvSpPr>
        <p:spPr>
          <a:xfrm>
            <a:off x="4932136" y="4002377"/>
            <a:ext cx="147320" cy="147320"/>
          </a:xfrm>
          <a:custGeom>
            <a:avLst/>
            <a:gdLst/>
            <a:ahLst/>
            <a:cxnLst/>
            <a:rect l="l" t="t" r="r" b="b"/>
            <a:pathLst>
              <a:path w="147320" h="147320">
                <a:moveTo>
                  <a:pt x="79016" y="0"/>
                </a:moveTo>
                <a:lnTo>
                  <a:pt x="35909" y="10954"/>
                </a:lnTo>
                <a:lnTo>
                  <a:pt x="7855" y="39861"/>
                </a:lnTo>
                <a:lnTo>
                  <a:pt x="0" y="65832"/>
                </a:lnTo>
                <a:lnTo>
                  <a:pt x="1153" y="81944"/>
                </a:lnTo>
                <a:lnTo>
                  <a:pt x="18228" y="121291"/>
                </a:lnTo>
                <a:lnTo>
                  <a:pt x="50792" y="143739"/>
                </a:lnTo>
                <a:lnTo>
                  <a:pt x="73288" y="147291"/>
                </a:lnTo>
                <a:lnTo>
                  <a:pt x="87781" y="145868"/>
                </a:lnTo>
                <a:lnTo>
                  <a:pt x="124404" y="126717"/>
                </a:lnTo>
                <a:lnTo>
                  <a:pt x="144988" y="91011"/>
                </a:lnTo>
                <a:lnTo>
                  <a:pt x="147007" y="76712"/>
                </a:lnTo>
                <a:lnTo>
                  <a:pt x="145666" y="61525"/>
                </a:lnTo>
                <a:lnTo>
                  <a:pt x="127314" y="23766"/>
                </a:lnTo>
                <a:lnTo>
                  <a:pt x="92872" y="2421"/>
                </a:lnTo>
                <a:lnTo>
                  <a:pt x="79016" y="0"/>
                </a:lnTo>
                <a:close/>
              </a:path>
            </a:pathLst>
          </a:custGeom>
          <a:solidFill>
            <a:srgbClr val="E5E3E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8" name="object 248"/>
          <p:cNvSpPr/>
          <p:nvPr/>
        </p:nvSpPr>
        <p:spPr>
          <a:xfrm>
            <a:off x="5160110" y="4002372"/>
            <a:ext cx="147320" cy="147320"/>
          </a:xfrm>
          <a:custGeom>
            <a:avLst/>
            <a:gdLst/>
            <a:ahLst/>
            <a:cxnLst/>
            <a:rect l="l" t="t" r="r" b="b"/>
            <a:pathLst>
              <a:path w="147320" h="147320">
                <a:moveTo>
                  <a:pt x="78992" y="0"/>
                </a:moveTo>
                <a:lnTo>
                  <a:pt x="35919" y="10962"/>
                </a:lnTo>
                <a:lnTo>
                  <a:pt x="7858" y="39881"/>
                </a:lnTo>
                <a:lnTo>
                  <a:pt x="0" y="65861"/>
                </a:lnTo>
                <a:lnTo>
                  <a:pt x="1155" y="81963"/>
                </a:lnTo>
                <a:lnTo>
                  <a:pt x="18247" y="121294"/>
                </a:lnTo>
                <a:lnTo>
                  <a:pt x="50827" y="143741"/>
                </a:lnTo>
                <a:lnTo>
                  <a:pt x="73340" y="147296"/>
                </a:lnTo>
                <a:lnTo>
                  <a:pt x="87822" y="145872"/>
                </a:lnTo>
                <a:lnTo>
                  <a:pt x="124427" y="126709"/>
                </a:lnTo>
                <a:lnTo>
                  <a:pt x="144998" y="90983"/>
                </a:lnTo>
                <a:lnTo>
                  <a:pt x="147011" y="76677"/>
                </a:lnTo>
                <a:lnTo>
                  <a:pt x="145667" y="61493"/>
                </a:lnTo>
                <a:lnTo>
                  <a:pt x="127299" y="23741"/>
                </a:lnTo>
                <a:lnTo>
                  <a:pt x="92846" y="2410"/>
                </a:lnTo>
                <a:lnTo>
                  <a:pt x="78992" y="0"/>
                </a:lnTo>
                <a:close/>
              </a:path>
            </a:pathLst>
          </a:custGeom>
          <a:solidFill>
            <a:srgbClr val="E5E3E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9" name="object 249"/>
          <p:cNvSpPr/>
          <p:nvPr/>
        </p:nvSpPr>
        <p:spPr>
          <a:xfrm>
            <a:off x="5388094" y="4002376"/>
            <a:ext cx="147320" cy="147320"/>
          </a:xfrm>
          <a:custGeom>
            <a:avLst/>
            <a:gdLst/>
            <a:ahLst/>
            <a:cxnLst/>
            <a:rect l="l" t="t" r="r" b="b"/>
            <a:pathLst>
              <a:path w="147320" h="147320">
                <a:moveTo>
                  <a:pt x="79040" y="0"/>
                </a:moveTo>
                <a:lnTo>
                  <a:pt x="35965" y="10951"/>
                </a:lnTo>
                <a:lnTo>
                  <a:pt x="7878" y="39850"/>
                </a:lnTo>
                <a:lnTo>
                  <a:pt x="0" y="65815"/>
                </a:lnTo>
                <a:lnTo>
                  <a:pt x="1155" y="81925"/>
                </a:lnTo>
                <a:lnTo>
                  <a:pt x="18249" y="121270"/>
                </a:lnTo>
                <a:lnTo>
                  <a:pt x="50813" y="143727"/>
                </a:lnTo>
                <a:lnTo>
                  <a:pt x="73335" y="147292"/>
                </a:lnTo>
                <a:lnTo>
                  <a:pt x="87815" y="145869"/>
                </a:lnTo>
                <a:lnTo>
                  <a:pt x="124430" y="126715"/>
                </a:lnTo>
                <a:lnTo>
                  <a:pt x="145023" y="91004"/>
                </a:lnTo>
                <a:lnTo>
                  <a:pt x="147042" y="76703"/>
                </a:lnTo>
                <a:lnTo>
                  <a:pt x="145699" y="61517"/>
                </a:lnTo>
                <a:lnTo>
                  <a:pt x="127332" y="23760"/>
                </a:lnTo>
                <a:lnTo>
                  <a:pt x="92887" y="2418"/>
                </a:lnTo>
                <a:lnTo>
                  <a:pt x="79040" y="0"/>
                </a:lnTo>
                <a:close/>
              </a:path>
            </a:pathLst>
          </a:custGeom>
          <a:solidFill>
            <a:srgbClr val="E5E3E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0" name="object 250"/>
          <p:cNvSpPr/>
          <p:nvPr/>
        </p:nvSpPr>
        <p:spPr>
          <a:xfrm>
            <a:off x="5616075" y="4002376"/>
            <a:ext cx="147320" cy="147320"/>
          </a:xfrm>
          <a:custGeom>
            <a:avLst/>
            <a:gdLst/>
            <a:ahLst/>
            <a:cxnLst/>
            <a:rect l="l" t="t" r="r" b="b"/>
            <a:pathLst>
              <a:path w="147320" h="147320">
                <a:moveTo>
                  <a:pt x="79046" y="0"/>
                </a:moveTo>
                <a:lnTo>
                  <a:pt x="35946" y="10950"/>
                </a:lnTo>
                <a:lnTo>
                  <a:pt x="7871" y="39847"/>
                </a:lnTo>
                <a:lnTo>
                  <a:pt x="0" y="65810"/>
                </a:lnTo>
                <a:lnTo>
                  <a:pt x="1153" y="81921"/>
                </a:lnTo>
                <a:lnTo>
                  <a:pt x="18230" y="121268"/>
                </a:lnTo>
                <a:lnTo>
                  <a:pt x="50791" y="143726"/>
                </a:lnTo>
                <a:lnTo>
                  <a:pt x="73335" y="147292"/>
                </a:lnTo>
                <a:lnTo>
                  <a:pt x="87830" y="145869"/>
                </a:lnTo>
                <a:lnTo>
                  <a:pt x="124449" y="126715"/>
                </a:lnTo>
                <a:lnTo>
                  <a:pt x="145026" y="91004"/>
                </a:lnTo>
                <a:lnTo>
                  <a:pt x="147043" y="76703"/>
                </a:lnTo>
                <a:lnTo>
                  <a:pt x="145701" y="61517"/>
                </a:lnTo>
                <a:lnTo>
                  <a:pt x="127350" y="23760"/>
                </a:lnTo>
                <a:lnTo>
                  <a:pt x="92905" y="2418"/>
                </a:lnTo>
                <a:lnTo>
                  <a:pt x="79046" y="0"/>
                </a:lnTo>
                <a:close/>
              </a:path>
            </a:pathLst>
          </a:custGeom>
          <a:solidFill>
            <a:srgbClr val="E5E3E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1" name="object 251"/>
          <p:cNvSpPr/>
          <p:nvPr/>
        </p:nvSpPr>
        <p:spPr>
          <a:xfrm>
            <a:off x="5844093" y="4002372"/>
            <a:ext cx="147320" cy="147320"/>
          </a:xfrm>
          <a:custGeom>
            <a:avLst/>
            <a:gdLst/>
            <a:ahLst/>
            <a:cxnLst/>
            <a:rect l="l" t="t" r="r" b="b"/>
            <a:pathLst>
              <a:path w="147320" h="147320">
                <a:moveTo>
                  <a:pt x="78992" y="0"/>
                </a:moveTo>
                <a:lnTo>
                  <a:pt x="35919" y="10962"/>
                </a:lnTo>
                <a:lnTo>
                  <a:pt x="7858" y="39881"/>
                </a:lnTo>
                <a:lnTo>
                  <a:pt x="0" y="65861"/>
                </a:lnTo>
                <a:lnTo>
                  <a:pt x="1155" y="81963"/>
                </a:lnTo>
                <a:lnTo>
                  <a:pt x="18247" y="121294"/>
                </a:lnTo>
                <a:lnTo>
                  <a:pt x="50827" y="143741"/>
                </a:lnTo>
                <a:lnTo>
                  <a:pt x="73340" y="147296"/>
                </a:lnTo>
                <a:lnTo>
                  <a:pt x="87822" y="145872"/>
                </a:lnTo>
                <a:lnTo>
                  <a:pt x="124427" y="126709"/>
                </a:lnTo>
                <a:lnTo>
                  <a:pt x="144998" y="90983"/>
                </a:lnTo>
                <a:lnTo>
                  <a:pt x="147011" y="76677"/>
                </a:lnTo>
                <a:lnTo>
                  <a:pt x="145667" y="61493"/>
                </a:lnTo>
                <a:lnTo>
                  <a:pt x="127299" y="23741"/>
                </a:lnTo>
                <a:lnTo>
                  <a:pt x="92846" y="2410"/>
                </a:lnTo>
                <a:lnTo>
                  <a:pt x="78992" y="0"/>
                </a:lnTo>
                <a:close/>
              </a:path>
            </a:pathLst>
          </a:custGeom>
          <a:solidFill>
            <a:srgbClr val="E5E3E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2" name="object 252"/>
          <p:cNvSpPr/>
          <p:nvPr/>
        </p:nvSpPr>
        <p:spPr>
          <a:xfrm>
            <a:off x="6072040" y="4002372"/>
            <a:ext cx="147320" cy="147320"/>
          </a:xfrm>
          <a:custGeom>
            <a:avLst/>
            <a:gdLst/>
            <a:ahLst/>
            <a:cxnLst/>
            <a:rect l="l" t="t" r="r" b="b"/>
            <a:pathLst>
              <a:path w="147320" h="147320">
                <a:moveTo>
                  <a:pt x="79032" y="0"/>
                </a:moveTo>
                <a:lnTo>
                  <a:pt x="35977" y="10956"/>
                </a:lnTo>
                <a:lnTo>
                  <a:pt x="7883" y="39860"/>
                </a:lnTo>
                <a:lnTo>
                  <a:pt x="0" y="65828"/>
                </a:lnTo>
                <a:lnTo>
                  <a:pt x="1156" y="81933"/>
                </a:lnTo>
                <a:lnTo>
                  <a:pt x="18260" y="121269"/>
                </a:lnTo>
                <a:lnTo>
                  <a:pt x="50833" y="143726"/>
                </a:lnTo>
                <a:lnTo>
                  <a:pt x="73374" y="147296"/>
                </a:lnTo>
                <a:lnTo>
                  <a:pt x="87870" y="145872"/>
                </a:lnTo>
                <a:lnTo>
                  <a:pt x="124480" y="126709"/>
                </a:lnTo>
                <a:lnTo>
                  <a:pt x="145035" y="90983"/>
                </a:lnTo>
                <a:lnTo>
                  <a:pt x="147044" y="76677"/>
                </a:lnTo>
                <a:lnTo>
                  <a:pt x="145703" y="61493"/>
                </a:lnTo>
                <a:lnTo>
                  <a:pt x="127351" y="23740"/>
                </a:lnTo>
                <a:lnTo>
                  <a:pt x="92897" y="2410"/>
                </a:lnTo>
                <a:lnTo>
                  <a:pt x="79032" y="0"/>
                </a:lnTo>
                <a:close/>
              </a:path>
            </a:pathLst>
          </a:custGeom>
          <a:solidFill>
            <a:srgbClr val="E5E3E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3" name="object 253"/>
          <p:cNvSpPr/>
          <p:nvPr/>
        </p:nvSpPr>
        <p:spPr>
          <a:xfrm>
            <a:off x="6300059" y="4002377"/>
            <a:ext cx="147320" cy="147320"/>
          </a:xfrm>
          <a:custGeom>
            <a:avLst/>
            <a:gdLst/>
            <a:ahLst/>
            <a:cxnLst/>
            <a:rect l="l" t="t" r="r" b="b"/>
            <a:pathLst>
              <a:path w="147320" h="147320">
                <a:moveTo>
                  <a:pt x="79062" y="0"/>
                </a:moveTo>
                <a:lnTo>
                  <a:pt x="35954" y="10947"/>
                </a:lnTo>
                <a:lnTo>
                  <a:pt x="7874" y="39836"/>
                </a:lnTo>
                <a:lnTo>
                  <a:pt x="0" y="65794"/>
                </a:lnTo>
                <a:lnTo>
                  <a:pt x="1152" y="81908"/>
                </a:lnTo>
                <a:lnTo>
                  <a:pt x="18226" y="121260"/>
                </a:lnTo>
                <a:lnTo>
                  <a:pt x="50780" y="143722"/>
                </a:lnTo>
                <a:lnTo>
                  <a:pt x="73334" y="147291"/>
                </a:lnTo>
                <a:lnTo>
                  <a:pt x="87827" y="145868"/>
                </a:lnTo>
                <a:lnTo>
                  <a:pt x="124451" y="126717"/>
                </a:lnTo>
                <a:lnTo>
                  <a:pt x="145034" y="91011"/>
                </a:lnTo>
                <a:lnTo>
                  <a:pt x="147053" y="76712"/>
                </a:lnTo>
                <a:lnTo>
                  <a:pt x="145712" y="61525"/>
                </a:lnTo>
                <a:lnTo>
                  <a:pt x="127361" y="23766"/>
                </a:lnTo>
                <a:lnTo>
                  <a:pt x="92919" y="2421"/>
                </a:lnTo>
                <a:lnTo>
                  <a:pt x="79062" y="0"/>
                </a:lnTo>
                <a:close/>
              </a:path>
            </a:pathLst>
          </a:custGeom>
          <a:solidFill>
            <a:srgbClr val="E5E3E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4" name="object 254"/>
          <p:cNvSpPr/>
          <p:nvPr/>
        </p:nvSpPr>
        <p:spPr>
          <a:xfrm>
            <a:off x="6528039" y="4002367"/>
            <a:ext cx="147320" cy="147320"/>
          </a:xfrm>
          <a:custGeom>
            <a:avLst/>
            <a:gdLst/>
            <a:ahLst/>
            <a:cxnLst/>
            <a:rect l="l" t="t" r="r" b="b"/>
            <a:pathLst>
              <a:path w="147320" h="147320">
                <a:moveTo>
                  <a:pt x="78962" y="0"/>
                </a:moveTo>
                <a:lnTo>
                  <a:pt x="35920" y="10972"/>
                </a:lnTo>
                <a:lnTo>
                  <a:pt x="7857" y="39904"/>
                </a:lnTo>
                <a:lnTo>
                  <a:pt x="0" y="65895"/>
                </a:lnTo>
                <a:lnTo>
                  <a:pt x="1157" y="81988"/>
                </a:lnTo>
                <a:lnTo>
                  <a:pt x="18265" y="121303"/>
                </a:lnTo>
                <a:lnTo>
                  <a:pt x="50861" y="143745"/>
                </a:lnTo>
                <a:lnTo>
                  <a:pt x="73381" y="147301"/>
                </a:lnTo>
                <a:lnTo>
                  <a:pt x="87866" y="145876"/>
                </a:lnTo>
                <a:lnTo>
                  <a:pt x="124457" y="126701"/>
                </a:lnTo>
                <a:lnTo>
                  <a:pt x="144999" y="90955"/>
                </a:lnTo>
                <a:lnTo>
                  <a:pt x="147002" y="76642"/>
                </a:lnTo>
                <a:lnTo>
                  <a:pt x="145659" y="61462"/>
                </a:lnTo>
                <a:lnTo>
                  <a:pt x="127290" y="23715"/>
                </a:lnTo>
                <a:lnTo>
                  <a:pt x="92825" y="2399"/>
                </a:lnTo>
                <a:lnTo>
                  <a:pt x="78962" y="0"/>
                </a:lnTo>
                <a:close/>
              </a:path>
            </a:pathLst>
          </a:custGeom>
          <a:solidFill>
            <a:srgbClr val="E5E3E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5" name="object 255"/>
          <p:cNvSpPr/>
          <p:nvPr/>
        </p:nvSpPr>
        <p:spPr>
          <a:xfrm>
            <a:off x="6756025" y="4002372"/>
            <a:ext cx="147320" cy="147320"/>
          </a:xfrm>
          <a:custGeom>
            <a:avLst/>
            <a:gdLst/>
            <a:ahLst/>
            <a:cxnLst/>
            <a:rect l="l" t="t" r="r" b="b"/>
            <a:pathLst>
              <a:path w="147320" h="147320">
                <a:moveTo>
                  <a:pt x="79032" y="0"/>
                </a:moveTo>
                <a:lnTo>
                  <a:pt x="35977" y="10956"/>
                </a:lnTo>
                <a:lnTo>
                  <a:pt x="7883" y="39860"/>
                </a:lnTo>
                <a:lnTo>
                  <a:pt x="0" y="65828"/>
                </a:lnTo>
                <a:lnTo>
                  <a:pt x="1156" y="81933"/>
                </a:lnTo>
                <a:lnTo>
                  <a:pt x="18260" y="121269"/>
                </a:lnTo>
                <a:lnTo>
                  <a:pt x="50833" y="143726"/>
                </a:lnTo>
                <a:lnTo>
                  <a:pt x="73374" y="147296"/>
                </a:lnTo>
                <a:lnTo>
                  <a:pt x="87870" y="145872"/>
                </a:lnTo>
                <a:lnTo>
                  <a:pt x="124480" y="126709"/>
                </a:lnTo>
                <a:lnTo>
                  <a:pt x="145035" y="90983"/>
                </a:lnTo>
                <a:lnTo>
                  <a:pt x="147044" y="76677"/>
                </a:lnTo>
                <a:lnTo>
                  <a:pt x="145703" y="61493"/>
                </a:lnTo>
                <a:lnTo>
                  <a:pt x="127351" y="23740"/>
                </a:lnTo>
                <a:lnTo>
                  <a:pt x="92897" y="2410"/>
                </a:lnTo>
                <a:lnTo>
                  <a:pt x="79032" y="0"/>
                </a:lnTo>
                <a:close/>
              </a:path>
            </a:pathLst>
          </a:custGeom>
          <a:solidFill>
            <a:srgbClr val="E5E3E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6" name="object 256"/>
          <p:cNvSpPr/>
          <p:nvPr/>
        </p:nvSpPr>
        <p:spPr>
          <a:xfrm>
            <a:off x="6983997" y="4002376"/>
            <a:ext cx="147320" cy="147320"/>
          </a:xfrm>
          <a:custGeom>
            <a:avLst/>
            <a:gdLst/>
            <a:ahLst/>
            <a:cxnLst/>
            <a:rect l="l" t="t" r="r" b="b"/>
            <a:pathLst>
              <a:path w="147320" h="147320">
                <a:moveTo>
                  <a:pt x="79086" y="0"/>
                </a:moveTo>
                <a:lnTo>
                  <a:pt x="36009" y="10944"/>
                </a:lnTo>
                <a:lnTo>
                  <a:pt x="7897" y="39825"/>
                </a:lnTo>
                <a:lnTo>
                  <a:pt x="0" y="65776"/>
                </a:lnTo>
                <a:lnTo>
                  <a:pt x="1154" y="81889"/>
                </a:lnTo>
                <a:lnTo>
                  <a:pt x="18247" y="121239"/>
                </a:lnTo>
                <a:lnTo>
                  <a:pt x="50801" y="143709"/>
                </a:lnTo>
                <a:lnTo>
                  <a:pt x="73381" y="147292"/>
                </a:lnTo>
                <a:lnTo>
                  <a:pt x="87861" y="145869"/>
                </a:lnTo>
                <a:lnTo>
                  <a:pt x="124476" y="126715"/>
                </a:lnTo>
                <a:lnTo>
                  <a:pt x="145069" y="91004"/>
                </a:lnTo>
                <a:lnTo>
                  <a:pt x="147089" y="76703"/>
                </a:lnTo>
                <a:lnTo>
                  <a:pt x="145745" y="61517"/>
                </a:lnTo>
                <a:lnTo>
                  <a:pt x="127378" y="23760"/>
                </a:lnTo>
                <a:lnTo>
                  <a:pt x="92933" y="2418"/>
                </a:lnTo>
                <a:lnTo>
                  <a:pt x="79086" y="0"/>
                </a:lnTo>
                <a:close/>
              </a:path>
            </a:pathLst>
          </a:custGeom>
          <a:solidFill>
            <a:srgbClr val="E5E3E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7" name="object 257"/>
          <p:cNvSpPr/>
          <p:nvPr/>
        </p:nvSpPr>
        <p:spPr>
          <a:xfrm>
            <a:off x="7212020" y="4002372"/>
            <a:ext cx="147320" cy="147320"/>
          </a:xfrm>
          <a:custGeom>
            <a:avLst/>
            <a:gdLst/>
            <a:ahLst/>
            <a:cxnLst/>
            <a:rect l="l" t="t" r="r" b="b"/>
            <a:pathLst>
              <a:path w="147320" h="147320">
                <a:moveTo>
                  <a:pt x="78997" y="0"/>
                </a:moveTo>
                <a:lnTo>
                  <a:pt x="35944" y="10961"/>
                </a:lnTo>
                <a:lnTo>
                  <a:pt x="7868" y="39878"/>
                </a:lnTo>
                <a:lnTo>
                  <a:pt x="0" y="65856"/>
                </a:lnTo>
                <a:lnTo>
                  <a:pt x="1157" y="81959"/>
                </a:lnTo>
                <a:lnTo>
                  <a:pt x="18262" y="121292"/>
                </a:lnTo>
                <a:lnTo>
                  <a:pt x="50841" y="143739"/>
                </a:lnTo>
                <a:lnTo>
                  <a:pt x="73339" y="147296"/>
                </a:lnTo>
                <a:lnTo>
                  <a:pt x="87836" y="145872"/>
                </a:lnTo>
                <a:lnTo>
                  <a:pt x="124445" y="126709"/>
                </a:lnTo>
                <a:lnTo>
                  <a:pt x="145000" y="90983"/>
                </a:lnTo>
                <a:lnTo>
                  <a:pt x="147010" y="76677"/>
                </a:lnTo>
                <a:lnTo>
                  <a:pt x="145668" y="61493"/>
                </a:lnTo>
                <a:lnTo>
                  <a:pt x="127316" y="23740"/>
                </a:lnTo>
                <a:lnTo>
                  <a:pt x="92863" y="2410"/>
                </a:lnTo>
                <a:lnTo>
                  <a:pt x="78997" y="0"/>
                </a:lnTo>
                <a:close/>
              </a:path>
            </a:pathLst>
          </a:custGeom>
          <a:solidFill>
            <a:srgbClr val="E5E3E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8" name="object 258"/>
          <p:cNvSpPr/>
          <p:nvPr/>
        </p:nvSpPr>
        <p:spPr>
          <a:xfrm>
            <a:off x="7440043" y="4002372"/>
            <a:ext cx="147320" cy="147320"/>
          </a:xfrm>
          <a:custGeom>
            <a:avLst/>
            <a:gdLst/>
            <a:ahLst/>
            <a:cxnLst/>
            <a:rect l="l" t="t" r="r" b="b"/>
            <a:pathLst>
              <a:path w="147320" h="147320">
                <a:moveTo>
                  <a:pt x="78998" y="0"/>
                </a:moveTo>
                <a:lnTo>
                  <a:pt x="35922" y="10961"/>
                </a:lnTo>
                <a:lnTo>
                  <a:pt x="7859" y="39878"/>
                </a:lnTo>
                <a:lnTo>
                  <a:pt x="0" y="65856"/>
                </a:lnTo>
                <a:lnTo>
                  <a:pt x="1155" y="81960"/>
                </a:lnTo>
                <a:lnTo>
                  <a:pt x="18245" y="121292"/>
                </a:lnTo>
                <a:lnTo>
                  <a:pt x="50823" y="143740"/>
                </a:lnTo>
                <a:lnTo>
                  <a:pt x="73340" y="147296"/>
                </a:lnTo>
                <a:lnTo>
                  <a:pt x="87836" y="145872"/>
                </a:lnTo>
                <a:lnTo>
                  <a:pt x="124446" y="126709"/>
                </a:lnTo>
                <a:lnTo>
                  <a:pt x="145001" y="90983"/>
                </a:lnTo>
                <a:lnTo>
                  <a:pt x="147010" y="76677"/>
                </a:lnTo>
                <a:lnTo>
                  <a:pt x="145669" y="61493"/>
                </a:lnTo>
                <a:lnTo>
                  <a:pt x="127317" y="23740"/>
                </a:lnTo>
                <a:lnTo>
                  <a:pt x="92863" y="2410"/>
                </a:lnTo>
                <a:lnTo>
                  <a:pt x="78998" y="0"/>
                </a:lnTo>
                <a:close/>
              </a:path>
            </a:pathLst>
          </a:custGeom>
          <a:solidFill>
            <a:srgbClr val="E5E3E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9" name="object 259"/>
          <p:cNvSpPr/>
          <p:nvPr/>
        </p:nvSpPr>
        <p:spPr>
          <a:xfrm>
            <a:off x="7667988" y="4002372"/>
            <a:ext cx="147320" cy="147320"/>
          </a:xfrm>
          <a:custGeom>
            <a:avLst/>
            <a:gdLst/>
            <a:ahLst/>
            <a:cxnLst/>
            <a:rect l="l" t="t" r="r" b="b"/>
            <a:pathLst>
              <a:path w="147320" h="147320">
                <a:moveTo>
                  <a:pt x="79026" y="0"/>
                </a:moveTo>
                <a:lnTo>
                  <a:pt x="35974" y="10957"/>
                </a:lnTo>
                <a:lnTo>
                  <a:pt x="7881" y="39863"/>
                </a:lnTo>
                <a:lnTo>
                  <a:pt x="0" y="65833"/>
                </a:lnTo>
                <a:lnTo>
                  <a:pt x="1156" y="81937"/>
                </a:lnTo>
                <a:lnTo>
                  <a:pt x="18262" y="121271"/>
                </a:lnTo>
                <a:lnTo>
                  <a:pt x="50836" y="143727"/>
                </a:lnTo>
                <a:lnTo>
                  <a:pt x="73374" y="147296"/>
                </a:lnTo>
                <a:lnTo>
                  <a:pt x="87856" y="145872"/>
                </a:lnTo>
                <a:lnTo>
                  <a:pt x="124461" y="126709"/>
                </a:lnTo>
                <a:lnTo>
                  <a:pt x="145033" y="90983"/>
                </a:lnTo>
                <a:lnTo>
                  <a:pt x="147045" y="76677"/>
                </a:lnTo>
                <a:lnTo>
                  <a:pt x="145701" y="61493"/>
                </a:lnTo>
                <a:lnTo>
                  <a:pt x="127334" y="23741"/>
                </a:lnTo>
                <a:lnTo>
                  <a:pt x="92880" y="2410"/>
                </a:lnTo>
                <a:lnTo>
                  <a:pt x="79026" y="0"/>
                </a:lnTo>
                <a:close/>
              </a:path>
            </a:pathLst>
          </a:custGeom>
          <a:solidFill>
            <a:srgbClr val="E5E3E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0" name="object 260"/>
          <p:cNvSpPr/>
          <p:nvPr/>
        </p:nvSpPr>
        <p:spPr>
          <a:xfrm>
            <a:off x="7896002" y="4002372"/>
            <a:ext cx="147320" cy="147320"/>
          </a:xfrm>
          <a:custGeom>
            <a:avLst/>
            <a:gdLst/>
            <a:ahLst/>
            <a:cxnLst/>
            <a:rect l="l" t="t" r="r" b="b"/>
            <a:pathLst>
              <a:path w="147320" h="147320">
                <a:moveTo>
                  <a:pt x="78998" y="0"/>
                </a:moveTo>
                <a:lnTo>
                  <a:pt x="35922" y="10961"/>
                </a:lnTo>
                <a:lnTo>
                  <a:pt x="7859" y="39878"/>
                </a:lnTo>
                <a:lnTo>
                  <a:pt x="0" y="65856"/>
                </a:lnTo>
                <a:lnTo>
                  <a:pt x="1155" y="81960"/>
                </a:lnTo>
                <a:lnTo>
                  <a:pt x="18245" y="121292"/>
                </a:lnTo>
                <a:lnTo>
                  <a:pt x="50823" y="143740"/>
                </a:lnTo>
                <a:lnTo>
                  <a:pt x="73340" y="147296"/>
                </a:lnTo>
                <a:lnTo>
                  <a:pt x="87836" y="145872"/>
                </a:lnTo>
                <a:lnTo>
                  <a:pt x="124446" y="126709"/>
                </a:lnTo>
                <a:lnTo>
                  <a:pt x="145001" y="90983"/>
                </a:lnTo>
                <a:lnTo>
                  <a:pt x="147010" y="76677"/>
                </a:lnTo>
                <a:lnTo>
                  <a:pt x="145669" y="61493"/>
                </a:lnTo>
                <a:lnTo>
                  <a:pt x="127317" y="23740"/>
                </a:lnTo>
                <a:lnTo>
                  <a:pt x="92863" y="2410"/>
                </a:lnTo>
                <a:lnTo>
                  <a:pt x="78998" y="0"/>
                </a:lnTo>
                <a:close/>
              </a:path>
            </a:pathLst>
          </a:custGeom>
          <a:solidFill>
            <a:srgbClr val="E5E3E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1" name="object 261"/>
          <p:cNvSpPr/>
          <p:nvPr/>
        </p:nvSpPr>
        <p:spPr>
          <a:xfrm>
            <a:off x="8124028" y="4002372"/>
            <a:ext cx="147320" cy="147320"/>
          </a:xfrm>
          <a:custGeom>
            <a:avLst/>
            <a:gdLst/>
            <a:ahLst/>
            <a:cxnLst/>
            <a:rect l="l" t="t" r="r" b="b"/>
            <a:pathLst>
              <a:path w="147320" h="147320">
                <a:moveTo>
                  <a:pt x="78992" y="0"/>
                </a:moveTo>
                <a:lnTo>
                  <a:pt x="35919" y="10962"/>
                </a:lnTo>
                <a:lnTo>
                  <a:pt x="7858" y="39881"/>
                </a:lnTo>
                <a:lnTo>
                  <a:pt x="0" y="65861"/>
                </a:lnTo>
                <a:lnTo>
                  <a:pt x="1155" y="81963"/>
                </a:lnTo>
                <a:lnTo>
                  <a:pt x="18247" y="121294"/>
                </a:lnTo>
                <a:lnTo>
                  <a:pt x="50827" y="143741"/>
                </a:lnTo>
                <a:lnTo>
                  <a:pt x="73340" y="147296"/>
                </a:lnTo>
                <a:lnTo>
                  <a:pt x="87822" y="145872"/>
                </a:lnTo>
                <a:lnTo>
                  <a:pt x="124427" y="126709"/>
                </a:lnTo>
                <a:lnTo>
                  <a:pt x="144998" y="90983"/>
                </a:lnTo>
                <a:lnTo>
                  <a:pt x="147011" y="76677"/>
                </a:lnTo>
                <a:lnTo>
                  <a:pt x="145667" y="61493"/>
                </a:lnTo>
                <a:lnTo>
                  <a:pt x="127299" y="23741"/>
                </a:lnTo>
                <a:lnTo>
                  <a:pt x="92846" y="2410"/>
                </a:lnTo>
                <a:lnTo>
                  <a:pt x="78992" y="0"/>
                </a:lnTo>
                <a:close/>
              </a:path>
            </a:pathLst>
          </a:custGeom>
          <a:solidFill>
            <a:srgbClr val="E5E3E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2" name="object 262"/>
          <p:cNvSpPr/>
          <p:nvPr/>
        </p:nvSpPr>
        <p:spPr>
          <a:xfrm>
            <a:off x="8808020" y="4002376"/>
            <a:ext cx="147320" cy="147320"/>
          </a:xfrm>
          <a:custGeom>
            <a:avLst/>
            <a:gdLst/>
            <a:ahLst/>
            <a:cxnLst/>
            <a:rect l="l" t="t" r="r" b="b"/>
            <a:pathLst>
              <a:path w="147320" h="147320">
                <a:moveTo>
                  <a:pt x="78999" y="0"/>
                </a:moveTo>
                <a:lnTo>
                  <a:pt x="35923" y="10958"/>
                </a:lnTo>
                <a:lnTo>
                  <a:pt x="7860" y="39871"/>
                </a:lnTo>
                <a:lnTo>
                  <a:pt x="0" y="65848"/>
                </a:lnTo>
                <a:lnTo>
                  <a:pt x="1155" y="81957"/>
                </a:lnTo>
                <a:lnTo>
                  <a:pt x="18249" y="121299"/>
                </a:lnTo>
                <a:lnTo>
                  <a:pt x="50821" y="143744"/>
                </a:lnTo>
                <a:lnTo>
                  <a:pt x="73288" y="147292"/>
                </a:lnTo>
                <a:lnTo>
                  <a:pt x="87783" y="145869"/>
                </a:lnTo>
                <a:lnTo>
                  <a:pt x="124403" y="126715"/>
                </a:lnTo>
                <a:lnTo>
                  <a:pt x="144979" y="91004"/>
                </a:lnTo>
                <a:lnTo>
                  <a:pt x="146996" y="76703"/>
                </a:lnTo>
                <a:lnTo>
                  <a:pt x="145654" y="61517"/>
                </a:lnTo>
                <a:lnTo>
                  <a:pt x="127303" y="23760"/>
                </a:lnTo>
                <a:lnTo>
                  <a:pt x="92858" y="2418"/>
                </a:lnTo>
                <a:lnTo>
                  <a:pt x="78999" y="0"/>
                </a:lnTo>
                <a:close/>
              </a:path>
            </a:pathLst>
          </a:custGeom>
          <a:solidFill>
            <a:srgbClr val="E5E3E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3" name="object 263"/>
          <p:cNvSpPr/>
          <p:nvPr/>
        </p:nvSpPr>
        <p:spPr>
          <a:xfrm>
            <a:off x="9263759" y="4002685"/>
            <a:ext cx="147320" cy="147320"/>
          </a:xfrm>
          <a:custGeom>
            <a:avLst/>
            <a:gdLst/>
            <a:ahLst/>
            <a:cxnLst/>
            <a:rect l="l" t="t" r="r" b="b"/>
            <a:pathLst>
              <a:path w="147320" h="147320">
                <a:moveTo>
                  <a:pt x="80395" y="0"/>
                </a:moveTo>
                <a:lnTo>
                  <a:pt x="36794" y="10727"/>
                </a:lnTo>
                <a:lnTo>
                  <a:pt x="8505" y="39232"/>
                </a:lnTo>
                <a:lnTo>
                  <a:pt x="0" y="73227"/>
                </a:lnTo>
                <a:lnTo>
                  <a:pt x="1427" y="87719"/>
                </a:lnTo>
                <a:lnTo>
                  <a:pt x="20634" y="124304"/>
                </a:lnTo>
                <a:lnTo>
                  <a:pt x="56419" y="144761"/>
                </a:lnTo>
                <a:lnTo>
                  <a:pt x="70741" y="146708"/>
                </a:lnTo>
                <a:lnTo>
                  <a:pt x="85857" y="145351"/>
                </a:lnTo>
                <a:lnTo>
                  <a:pt x="123455" y="126854"/>
                </a:lnTo>
                <a:lnTo>
                  <a:pt x="144587" y="92193"/>
                </a:lnTo>
                <a:lnTo>
                  <a:pt x="146896" y="78264"/>
                </a:lnTo>
                <a:lnTo>
                  <a:pt x="145619" y="62685"/>
                </a:lnTo>
                <a:lnTo>
                  <a:pt x="127741" y="24297"/>
                </a:lnTo>
                <a:lnTo>
                  <a:pt x="94004" y="2597"/>
                </a:lnTo>
                <a:lnTo>
                  <a:pt x="80395" y="0"/>
                </a:lnTo>
                <a:close/>
              </a:path>
            </a:pathLst>
          </a:custGeom>
          <a:solidFill>
            <a:srgbClr val="E5E3E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4" name="object 264"/>
          <p:cNvSpPr/>
          <p:nvPr/>
        </p:nvSpPr>
        <p:spPr>
          <a:xfrm>
            <a:off x="372247" y="4230382"/>
            <a:ext cx="147320" cy="147320"/>
          </a:xfrm>
          <a:custGeom>
            <a:avLst/>
            <a:gdLst/>
            <a:ahLst/>
            <a:cxnLst/>
            <a:rect l="l" t="t" r="r" b="b"/>
            <a:pathLst>
              <a:path w="147320" h="147320">
                <a:moveTo>
                  <a:pt x="79063" y="0"/>
                </a:moveTo>
                <a:lnTo>
                  <a:pt x="35985" y="10942"/>
                </a:lnTo>
                <a:lnTo>
                  <a:pt x="7886" y="39826"/>
                </a:lnTo>
                <a:lnTo>
                  <a:pt x="0" y="65788"/>
                </a:lnTo>
                <a:lnTo>
                  <a:pt x="1155" y="81905"/>
                </a:lnTo>
                <a:lnTo>
                  <a:pt x="18256" y="121254"/>
                </a:lnTo>
                <a:lnTo>
                  <a:pt x="50820" y="143703"/>
                </a:lnTo>
                <a:lnTo>
                  <a:pt x="73334" y="147265"/>
                </a:lnTo>
                <a:lnTo>
                  <a:pt x="87828" y="145843"/>
                </a:lnTo>
                <a:lnTo>
                  <a:pt x="124457" y="126702"/>
                </a:lnTo>
                <a:lnTo>
                  <a:pt x="145046" y="91002"/>
                </a:lnTo>
                <a:lnTo>
                  <a:pt x="147066" y="76700"/>
                </a:lnTo>
                <a:lnTo>
                  <a:pt x="145724" y="61510"/>
                </a:lnTo>
                <a:lnTo>
                  <a:pt x="127368" y="23755"/>
                </a:lnTo>
                <a:lnTo>
                  <a:pt x="92920" y="2419"/>
                </a:lnTo>
                <a:lnTo>
                  <a:pt x="79063" y="0"/>
                </a:lnTo>
                <a:close/>
              </a:path>
            </a:pathLst>
          </a:custGeom>
          <a:solidFill>
            <a:srgbClr val="E5E3E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5" name="object 265"/>
          <p:cNvSpPr/>
          <p:nvPr/>
        </p:nvSpPr>
        <p:spPr>
          <a:xfrm>
            <a:off x="828104" y="4230360"/>
            <a:ext cx="147320" cy="147320"/>
          </a:xfrm>
          <a:custGeom>
            <a:avLst/>
            <a:gdLst/>
            <a:ahLst/>
            <a:cxnLst/>
            <a:rect l="l" t="t" r="r" b="b"/>
            <a:pathLst>
              <a:path w="147319" h="147320">
                <a:moveTo>
                  <a:pt x="73505" y="0"/>
                </a:moveTo>
                <a:lnTo>
                  <a:pt x="33180" y="12011"/>
                </a:lnTo>
                <a:lnTo>
                  <a:pt x="6521" y="43087"/>
                </a:lnTo>
                <a:lnTo>
                  <a:pt x="0" y="70723"/>
                </a:lnTo>
                <a:lnTo>
                  <a:pt x="1355" y="85833"/>
                </a:lnTo>
                <a:lnTo>
                  <a:pt x="19836" y="123430"/>
                </a:lnTo>
                <a:lnTo>
                  <a:pt x="54492" y="144577"/>
                </a:lnTo>
                <a:lnTo>
                  <a:pt x="68428" y="146893"/>
                </a:lnTo>
                <a:lnTo>
                  <a:pt x="84006" y="145617"/>
                </a:lnTo>
                <a:lnTo>
                  <a:pt x="122411" y="127742"/>
                </a:lnTo>
                <a:lnTo>
                  <a:pt x="144137" y="94029"/>
                </a:lnTo>
                <a:lnTo>
                  <a:pt x="146742" y="80436"/>
                </a:lnTo>
                <a:lnTo>
                  <a:pt x="145544" y="64480"/>
                </a:lnTo>
                <a:lnTo>
                  <a:pt x="128163" y="25449"/>
                </a:lnTo>
                <a:lnTo>
                  <a:pt x="95195" y="3299"/>
                </a:lnTo>
                <a:lnTo>
                  <a:pt x="73505" y="0"/>
                </a:lnTo>
                <a:close/>
              </a:path>
            </a:pathLst>
          </a:custGeom>
          <a:solidFill>
            <a:srgbClr val="E5E3E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6" name="object 266"/>
          <p:cNvSpPr/>
          <p:nvPr/>
        </p:nvSpPr>
        <p:spPr>
          <a:xfrm>
            <a:off x="1284227" y="4230375"/>
            <a:ext cx="147320" cy="147320"/>
          </a:xfrm>
          <a:custGeom>
            <a:avLst/>
            <a:gdLst/>
            <a:ahLst/>
            <a:cxnLst/>
            <a:rect l="l" t="t" r="r" b="b"/>
            <a:pathLst>
              <a:path w="147319" h="147320">
                <a:moveTo>
                  <a:pt x="78977" y="0"/>
                </a:moveTo>
                <a:lnTo>
                  <a:pt x="35909" y="10961"/>
                </a:lnTo>
                <a:lnTo>
                  <a:pt x="7852" y="39882"/>
                </a:lnTo>
                <a:lnTo>
                  <a:pt x="0" y="65871"/>
                </a:lnTo>
                <a:lnTo>
                  <a:pt x="1156" y="81973"/>
                </a:lnTo>
                <a:lnTo>
                  <a:pt x="18257" y="121296"/>
                </a:lnTo>
                <a:lnTo>
                  <a:pt x="50850" y="143726"/>
                </a:lnTo>
                <a:lnTo>
                  <a:pt x="73343" y="147272"/>
                </a:lnTo>
                <a:lnTo>
                  <a:pt x="87826" y="145849"/>
                </a:lnTo>
                <a:lnTo>
                  <a:pt x="124433" y="126693"/>
                </a:lnTo>
                <a:lnTo>
                  <a:pt x="145003" y="90967"/>
                </a:lnTo>
                <a:lnTo>
                  <a:pt x="147013" y="76656"/>
                </a:lnTo>
                <a:lnTo>
                  <a:pt x="145670" y="61471"/>
                </a:lnTo>
                <a:lnTo>
                  <a:pt x="127296" y="23723"/>
                </a:lnTo>
                <a:lnTo>
                  <a:pt x="92834" y="2406"/>
                </a:lnTo>
                <a:lnTo>
                  <a:pt x="78977" y="0"/>
                </a:lnTo>
                <a:close/>
              </a:path>
            </a:pathLst>
          </a:custGeom>
          <a:solidFill>
            <a:srgbClr val="E5E3E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7" name="object 267"/>
          <p:cNvSpPr/>
          <p:nvPr/>
        </p:nvSpPr>
        <p:spPr>
          <a:xfrm>
            <a:off x="1512257" y="4230379"/>
            <a:ext cx="147320" cy="147320"/>
          </a:xfrm>
          <a:custGeom>
            <a:avLst/>
            <a:gdLst/>
            <a:ahLst/>
            <a:cxnLst/>
            <a:rect l="l" t="t" r="r" b="b"/>
            <a:pathLst>
              <a:path w="147319" h="147320">
                <a:moveTo>
                  <a:pt x="78984" y="0"/>
                </a:moveTo>
                <a:lnTo>
                  <a:pt x="35914" y="10956"/>
                </a:lnTo>
                <a:lnTo>
                  <a:pt x="7855" y="39872"/>
                </a:lnTo>
                <a:lnTo>
                  <a:pt x="0" y="65858"/>
                </a:lnTo>
                <a:lnTo>
                  <a:pt x="1157" y="81967"/>
                </a:lnTo>
                <a:lnTo>
                  <a:pt x="18260" y="121301"/>
                </a:lnTo>
                <a:lnTo>
                  <a:pt x="50844" y="143729"/>
                </a:lnTo>
                <a:lnTo>
                  <a:pt x="73291" y="147268"/>
                </a:lnTo>
                <a:lnTo>
                  <a:pt x="87786" y="145846"/>
                </a:lnTo>
                <a:lnTo>
                  <a:pt x="124408" y="126699"/>
                </a:lnTo>
                <a:lnTo>
                  <a:pt x="144984" y="90988"/>
                </a:lnTo>
                <a:lnTo>
                  <a:pt x="146999" y="76683"/>
                </a:lnTo>
                <a:lnTo>
                  <a:pt x="145657" y="61494"/>
                </a:lnTo>
                <a:lnTo>
                  <a:pt x="127300" y="23742"/>
                </a:lnTo>
                <a:lnTo>
                  <a:pt x="92846" y="2414"/>
                </a:lnTo>
                <a:lnTo>
                  <a:pt x="78984" y="0"/>
                </a:lnTo>
                <a:close/>
              </a:path>
            </a:pathLst>
          </a:custGeom>
          <a:solidFill>
            <a:srgbClr val="E5E3E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8" name="object 268"/>
          <p:cNvSpPr/>
          <p:nvPr/>
        </p:nvSpPr>
        <p:spPr>
          <a:xfrm>
            <a:off x="1740195" y="4230375"/>
            <a:ext cx="147320" cy="147320"/>
          </a:xfrm>
          <a:custGeom>
            <a:avLst/>
            <a:gdLst/>
            <a:ahLst/>
            <a:cxnLst/>
            <a:rect l="l" t="t" r="r" b="b"/>
            <a:pathLst>
              <a:path w="147319" h="147320">
                <a:moveTo>
                  <a:pt x="79011" y="0"/>
                </a:moveTo>
                <a:lnTo>
                  <a:pt x="35964" y="10956"/>
                </a:lnTo>
                <a:lnTo>
                  <a:pt x="7875" y="39863"/>
                </a:lnTo>
                <a:lnTo>
                  <a:pt x="0" y="65842"/>
                </a:lnTo>
                <a:lnTo>
                  <a:pt x="1157" y="81947"/>
                </a:lnTo>
                <a:lnTo>
                  <a:pt x="18272" y="121273"/>
                </a:lnTo>
                <a:lnTo>
                  <a:pt x="50860" y="143713"/>
                </a:lnTo>
                <a:lnTo>
                  <a:pt x="73377" y="147272"/>
                </a:lnTo>
                <a:lnTo>
                  <a:pt x="87860" y="145849"/>
                </a:lnTo>
                <a:lnTo>
                  <a:pt x="124467" y="126693"/>
                </a:lnTo>
                <a:lnTo>
                  <a:pt x="145037" y="90967"/>
                </a:lnTo>
                <a:lnTo>
                  <a:pt x="147048" y="76656"/>
                </a:lnTo>
                <a:lnTo>
                  <a:pt x="145704" y="61471"/>
                </a:lnTo>
                <a:lnTo>
                  <a:pt x="127330" y="23723"/>
                </a:lnTo>
                <a:lnTo>
                  <a:pt x="92868" y="2406"/>
                </a:lnTo>
                <a:lnTo>
                  <a:pt x="79011" y="0"/>
                </a:lnTo>
                <a:close/>
              </a:path>
            </a:pathLst>
          </a:custGeom>
          <a:solidFill>
            <a:srgbClr val="E5E3E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9" name="object 269"/>
          <p:cNvSpPr/>
          <p:nvPr/>
        </p:nvSpPr>
        <p:spPr>
          <a:xfrm>
            <a:off x="1968215" y="4230380"/>
            <a:ext cx="147320" cy="147320"/>
          </a:xfrm>
          <a:custGeom>
            <a:avLst/>
            <a:gdLst/>
            <a:ahLst/>
            <a:cxnLst/>
            <a:rect l="l" t="t" r="r" b="b"/>
            <a:pathLst>
              <a:path w="147319" h="147320">
                <a:moveTo>
                  <a:pt x="79042" y="0"/>
                </a:moveTo>
                <a:lnTo>
                  <a:pt x="35941" y="10946"/>
                </a:lnTo>
                <a:lnTo>
                  <a:pt x="7867" y="39840"/>
                </a:lnTo>
                <a:lnTo>
                  <a:pt x="0" y="65809"/>
                </a:lnTo>
                <a:lnTo>
                  <a:pt x="1154" y="81922"/>
                </a:lnTo>
                <a:lnTo>
                  <a:pt x="18238" y="121264"/>
                </a:lnTo>
                <a:lnTo>
                  <a:pt x="50807" y="143708"/>
                </a:lnTo>
                <a:lnTo>
                  <a:pt x="73337" y="147267"/>
                </a:lnTo>
                <a:lnTo>
                  <a:pt x="87817" y="145844"/>
                </a:lnTo>
                <a:lnTo>
                  <a:pt x="124437" y="126701"/>
                </a:lnTo>
                <a:lnTo>
                  <a:pt x="145037" y="90995"/>
                </a:lnTo>
                <a:lnTo>
                  <a:pt x="147057" y="76692"/>
                </a:lnTo>
                <a:lnTo>
                  <a:pt x="145713" y="61502"/>
                </a:lnTo>
                <a:lnTo>
                  <a:pt x="127340" y="23748"/>
                </a:lnTo>
                <a:lnTo>
                  <a:pt x="92890" y="2416"/>
                </a:lnTo>
                <a:lnTo>
                  <a:pt x="79042" y="0"/>
                </a:lnTo>
                <a:close/>
              </a:path>
            </a:pathLst>
          </a:custGeom>
          <a:solidFill>
            <a:srgbClr val="E5E3E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0" name="object 270"/>
          <p:cNvSpPr/>
          <p:nvPr/>
        </p:nvSpPr>
        <p:spPr>
          <a:xfrm>
            <a:off x="2196191" y="4230375"/>
            <a:ext cx="147320" cy="147320"/>
          </a:xfrm>
          <a:custGeom>
            <a:avLst/>
            <a:gdLst/>
            <a:ahLst/>
            <a:cxnLst/>
            <a:rect l="l" t="t" r="r" b="b"/>
            <a:pathLst>
              <a:path w="147319" h="147320">
                <a:moveTo>
                  <a:pt x="78982" y="0"/>
                </a:moveTo>
                <a:lnTo>
                  <a:pt x="35934" y="10960"/>
                </a:lnTo>
                <a:lnTo>
                  <a:pt x="7862" y="39878"/>
                </a:lnTo>
                <a:lnTo>
                  <a:pt x="0" y="65866"/>
                </a:lnTo>
                <a:lnTo>
                  <a:pt x="1158" y="81969"/>
                </a:lnTo>
                <a:lnTo>
                  <a:pt x="18272" y="121294"/>
                </a:lnTo>
                <a:lnTo>
                  <a:pt x="50865" y="143725"/>
                </a:lnTo>
                <a:lnTo>
                  <a:pt x="73342" y="147272"/>
                </a:lnTo>
                <a:lnTo>
                  <a:pt x="87839" y="145849"/>
                </a:lnTo>
                <a:lnTo>
                  <a:pt x="124451" y="126693"/>
                </a:lnTo>
                <a:lnTo>
                  <a:pt x="145005" y="90967"/>
                </a:lnTo>
                <a:lnTo>
                  <a:pt x="147012" y="76656"/>
                </a:lnTo>
                <a:lnTo>
                  <a:pt x="145670" y="61471"/>
                </a:lnTo>
                <a:lnTo>
                  <a:pt x="127313" y="23723"/>
                </a:lnTo>
                <a:lnTo>
                  <a:pt x="92851" y="2406"/>
                </a:lnTo>
                <a:lnTo>
                  <a:pt x="78982" y="0"/>
                </a:lnTo>
                <a:close/>
              </a:path>
            </a:pathLst>
          </a:custGeom>
          <a:solidFill>
            <a:srgbClr val="E5E3E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1" name="object 271"/>
          <p:cNvSpPr/>
          <p:nvPr/>
        </p:nvSpPr>
        <p:spPr>
          <a:xfrm>
            <a:off x="2424181" y="4230375"/>
            <a:ext cx="147320" cy="147320"/>
          </a:xfrm>
          <a:custGeom>
            <a:avLst/>
            <a:gdLst/>
            <a:ahLst/>
            <a:cxnLst/>
            <a:rect l="l" t="t" r="r" b="b"/>
            <a:pathLst>
              <a:path w="147319" h="147320">
                <a:moveTo>
                  <a:pt x="79017" y="0"/>
                </a:moveTo>
                <a:lnTo>
                  <a:pt x="35945" y="10955"/>
                </a:lnTo>
                <a:lnTo>
                  <a:pt x="7868" y="39860"/>
                </a:lnTo>
                <a:lnTo>
                  <a:pt x="0" y="65837"/>
                </a:lnTo>
                <a:lnTo>
                  <a:pt x="1156" y="81943"/>
                </a:lnTo>
                <a:lnTo>
                  <a:pt x="18254" y="121270"/>
                </a:lnTo>
                <a:lnTo>
                  <a:pt x="50838" y="143712"/>
                </a:lnTo>
                <a:lnTo>
                  <a:pt x="73377" y="147272"/>
                </a:lnTo>
                <a:lnTo>
                  <a:pt x="87874" y="145849"/>
                </a:lnTo>
                <a:lnTo>
                  <a:pt x="124486" y="126693"/>
                </a:lnTo>
                <a:lnTo>
                  <a:pt x="145040" y="90967"/>
                </a:lnTo>
                <a:lnTo>
                  <a:pt x="147048" y="76656"/>
                </a:lnTo>
                <a:lnTo>
                  <a:pt x="145706" y="61471"/>
                </a:lnTo>
                <a:lnTo>
                  <a:pt x="127349" y="23723"/>
                </a:lnTo>
                <a:lnTo>
                  <a:pt x="92886" y="2406"/>
                </a:lnTo>
                <a:lnTo>
                  <a:pt x="79017" y="0"/>
                </a:lnTo>
                <a:close/>
              </a:path>
            </a:pathLst>
          </a:custGeom>
          <a:solidFill>
            <a:srgbClr val="E5E3E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2" name="object 272"/>
          <p:cNvSpPr/>
          <p:nvPr/>
        </p:nvSpPr>
        <p:spPr>
          <a:xfrm>
            <a:off x="2652161" y="4230375"/>
            <a:ext cx="147320" cy="147320"/>
          </a:xfrm>
          <a:custGeom>
            <a:avLst/>
            <a:gdLst/>
            <a:ahLst/>
            <a:cxnLst/>
            <a:rect l="l" t="t" r="r" b="b"/>
            <a:pathLst>
              <a:path w="147319" h="147320">
                <a:moveTo>
                  <a:pt x="79011" y="0"/>
                </a:moveTo>
                <a:lnTo>
                  <a:pt x="35942" y="10956"/>
                </a:lnTo>
                <a:lnTo>
                  <a:pt x="7867" y="39863"/>
                </a:lnTo>
                <a:lnTo>
                  <a:pt x="0" y="65842"/>
                </a:lnTo>
                <a:lnTo>
                  <a:pt x="1156" y="81947"/>
                </a:lnTo>
                <a:lnTo>
                  <a:pt x="18256" y="121273"/>
                </a:lnTo>
                <a:lnTo>
                  <a:pt x="50842" y="143713"/>
                </a:lnTo>
                <a:lnTo>
                  <a:pt x="73377" y="147272"/>
                </a:lnTo>
                <a:lnTo>
                  <a:pt x="87861" y="145849"/>
                </a:lnTo>
                <a:lnTo>
                  <a:pt x="124467" y="126693"/>
                </a:lnTo>
                <a:lnTo>
                  <a:pt x="145038" y="90967"/>
                </a:lnTo>
                <a:lnTo>
                  <a:pt x="147048" y="76656"/>
                </a:lnTo>
                <a:lnTo>
                  <a:pt x="145704" y="61471"/>
                </a:lnTo>
                <a:lnTo>
                  <a:pt x="127331" y="23723"/>
                </a:lnTo>
                <a:lnTo>
                  <a:pt x="92869" y="2406"/>
                </a:lnTo>
                <a:lnTo>
                  <a:pt x="79011" y="0"/>
                </a:lnTo>
                <a:close/>
              </a:path>
            </a:pathLst>
          </a:custGeom>
          <a:solidFill>
            <a:srgbClr val="E5E3E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3" name="object 273"/>
          <p:cNvSpPr/>
          <p:nvPr/>
        </p:nvSpPr>
        <p:spPr>
          <a:xfrm>
            <a:off x="2880176" y="4230375"/>
            <a:ext cx="147320" cy="147320"/>
          </a:xfrm>
          <a:custGeom>
            <a:avLst/>
            <a:gdLst/>
            <a:ahLst/>
            <a:cxnLst/>
            <a:rect l="l" t="t" r="r" b="b"/>
            <a:pathLst>
              <a:path w="147319" h="147320">
                <a:moveTo>
                  <a:pt x="78982" y="0"/>
                </a:moveTo>
                <a:lnTo>
                  <a:pt x="35934" y="10960"/>
                </a:lnTo>
                <a:lnTo>
                  <a:pt x="7862" y="39878"/>
                </a:lnTo>
                <a:lnTo>
                  <a:pt x="0" y="65866"/>
                </a:lnTo>
                <a:lnTo>
                  <a:pt x="1158" y="81969"/>
                </a:lnTo>
                <a:lnTo>
                  <a:pt x="18272" y="121294"/>
                </a:lnTo>
                <a:lnTo>
                  <a:pt x="50865" y="143725"/>
                </a:lnTo>
                <a:lnTo>
                  <a:pt x="73342" y="147272"/>
                </a:lnTo>
                <a:lnTo>
                  <a:pt x="87839" y="145849"/>
                </a:lnTo>
                <a:lnTo>
                  <a:pt x="124451" y="126693"/>
                </a:lnTo>
                <a:lnTo>
                  <a:pt x="145005" y="90967"/>
                </a:lnTo>
                <a:lnTo>
                  <a:pt x="147012" y="76656"/>
                </a:lnTo>
                <a:lnTo>
                  <a:pt x="145670" y="61471"/>
                </a:lnTo>
                <a:lnTo>
                  <a:pt x="127313" y="23723"/>
                </a:lnTo>
                <a:lnTo>
                  <a:pt x="92851" y="2406"/>
                </a:lnTo>
                <a:lnTo>
                  <a:pt x="78982" y="0"/>
                </a:lnTo>
                <a:close/>
              </a:path>
            </a:pathLst>
          </a:custGeom>
          <a:solidFill>
            <a:srgbClr val="E5E3E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4" name="object 274"/>
          <p:cNvSpPr/>
          <p:nvPr/>
        </p:nvSpPr>
        <p:spPr>
          <a:xfrm>
            <a:off x="3108157" y="4230370"/>
            <a:ext cx="147320" cy="147320"/>
          </a:xfrm>
          <a:custGeom>
            <a:avLst/>
            <a:gdLst/>
            <a:ahLst/>
            <a:cxnLst/>
            <a:rect l="l" t="t" r="r" b="b"/>
            <a:pathLst>
              <a:path w="147320" h="147320">
                <a:moveTo>
                  <a:pt x="78947" y="0"/>
                </a:moveTo>
                <a:lnTo>
                  <a:pt x="35910" y="10970"/>
                </a:lnTo>
                <a:lnTo>
                  <a:pt x="7851" y="39905"/>
                </a:lnTo>
                <a:lnTo>
                  <a:pt x="0" y="65904"/>
                </a:lnTo>
                <a:lnTo>
                  <a:pt x="1159" y="81998"/>
                </a:lnTo>
                <a:lnTo>
                  <a:pt x="18275" y="121305"/>
                </a:lnTo>
                <a:lnTo>
                  <a:pt x="50885" y="143731"/>
                </a:lnTo>
                <a:lnTo>
                  <a:pt x="73383" y="147277"/>
                </a:lnTo>
                <a:lnTo>
                  <a:pt x="87869" y="145853"/>
                </a:lnTo>
                <a:lnTo>
                  <a:pt x="124462" y="126685"/>
                </a:lnTo>
                <a:lnTo>
                  <a:pt x="145004" y="90939"/>
                </a:lnTo>
                <a:lnTo>
                  <a:pt x="147005" y="76621"/>
                </a:lnTo>
                <a:lnTo>
                  <a:pt x="145661" y="61439"/>
                </a:lnTo>
                <a:lnTo>
                  <a:pt x="127287" y="23697"/>
                </a:lnTo>
                <a:lnTo>
                  <a:pt x="92813" y="2395"/>
                </a:lnTo>
                <a:lnTo>
                  <a:pt x="78947" y="0"/>
                </a:lnTo>
                <a:close/>
              </a:path>
            </a:pathLst>
          </a:custGeom>
          <a:solidFill>
            <a:srgbClr val="E5E3E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5" name="object 275"/>
          <p:cNvSpPr/>
          <p:nvPr/>
        </p:nvSpPr>
        <p:spPr>
          <a:xfrm>
            <a:off x="3336141" y="4230379"/>
            <a:ext cx="147320" cy="147320"/>
          </a:xfrm>
          <a:custGeom>
            <a:avLst/>
            <a:gdLst/>
            <a:ahLst/>
            <a:cxnLst/>
            <a:rect l="l" t="t" r="r" b="b"/>
            <a:pathLst>
              <a:path w="147320" h="147320">
                <a:moveTo>
                  <a:pt x="79030" y="0"/>
                </a:moveTo>
                <a:lnTo>
                  <a:pt x="35974" y="10949"/>
                </a:lnTo>
                <a:lnTo>
                  <a:pt x="7880" y="39847"/>
                </a:lnTo>
                <a:lnTo>
                  <a:pt x="0" y="65819"/>
                </a:lnTo>
                <a:lnTo>
                  <a:pt x="1157" y="81931"/>
                </a:lnTo>
                <a:lnTo>
                  <a:pt x="18270" y="121270"/>
                </a:lnTo>
                <a:lnTo>
                  <a:pt x="50846" y="143712"/>
                </a:lnTo>
                <a:lnTo>
                  <a:pt x="73337" y="147268"/>
                </a:lnTo>
                <a:lnTo>
                  <a:pt x="87832" y="145846"/>
                </a:lnTo>
                <a:lnTo>
                  <a:pt x="124454" y="126699"/>
                </a:lnTo>
                <a:lnTo>
                  <a:pt x="145029" y="90988"/>
                </a:lnTo>
                <a:lnTo>
                  <a:pt x="147044" y="76683"/>
                </a:lnTo>
                <a:lnTo>
                  <a:pt x="145702" y="61494"/>
                </a:lnTo>
                <a:lnTo>
                  <a:pt x="127346" y="23742"/>
                </a:lnTo>
                <a:lnTo>
                  <a:pt x="92892" y="2414"/>
                </a:lnTo>
                <a:lnTo>
                  <a:pt x="79030" y="0"/>
                </a:lnTo>
                <a:close/>
              </a:path>
            </a:pathLst>
          </a:custGeom>
          <a:solidFill>
            <a:srgbClr val="E5E3E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6" name="object 276"/>
          <p:cNvSpPr/>
          <p:nvPr/>
        </p:nvSpPr>
        <p:spPr>
          <a:xfrm>
            <a:off x="3564165" y="4230380"/>
            <a:ext cx="147320" cy="147320"/>
          </a:xfrm>
          <a:custGeom>
            <a:avLst/>
            <a:gdLst/>
            <a:ahLst/>
            <a:cxnLst/>
            <a:rect l="l" t="t" r="r" b="b"/>
            <a:pathLst>
              <a:path w="147320" h="147320">
                <a:moveTo>
                  <a:pt x="79042" y="0"/>
                </a:moveTo>
                <a:lnTo>
                  <a:pt x="35941" y="10946"/>
                </a:lnTo>
                <a:lnTo>
                  <a:pt x="7867" y="39840"/>
                </a:lnTo>
                <a:lnTo>
                  <a:pt x="0" y="65809"/>
                </a:lnTo>
                <a:lnTo>
                  <a:pt x="1154" y="81922"/>
                </a:lnTo>
                <a:lnTo>
                  <a:pt x="18238" y="121264"/>
                </a:lnTo>
                <a:lnTo>
                  <a:pt x="50807" y="143708"/>
                </a:lnTo>
                <a:lnTo>
                  <a:pt x="73337" y="147267"/>
                </a:lnTo>
                <a:lnTo>
                  <a:pt x="87817" y="145844"/>
                </a:lnTo>
                <a:lnTo>
                  <a:pt x="124437" y="126701"/>
                </a:lnTo>
                <a:lnTo>
                  <a:pt x="145037" y="90995"/>
                </a:lnTo>
                <a:lnTo>
                  <a:pt x="147057" y="76692"/>
                </a:lnTo>
                <a:lnTo>
                  <a:pt x="145713" y="61502"/>
                </a:lnTo>
                <a:lnTo>
                  <a:pt x="127340" y="23748"/>
                </a:lnTo>
                <a:lnTo>
                  <a:pt x="92890" y="2416"/>
                </a:lnTo>
                <a:lnTo>
                  <a:pt x="79042" y="0"/>
                </a:lnTo>
                <a:close/>
              </a:path>
            </a:pathLst>
          </a:custGeom>
          <a:solidFill>
            <a:srgbClr val="E5E3E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7" name="object 277"/>
          <p:cNvSpPr/>
          <p:nvPr/>
        </p:nvSpPr>
        <p:spPr>
          <a:xfrm>
            <a:off x="3792140" y="4230375"/>
            <a:ext cx="147320" cy="147320"/>
          </a:xfrm>
          <a:custGeom>
            <a:avLst/>
            <a:gdLst/>
            <a:ahLst/>
            <a:cxnLst/>
            <a:rect l="l" t="t" r="r" b="b"/>
            <a:pathLst>
              <a:path w="147320" h="147320">
                <a:moveTo>
                  <a:pt x="78982" y="0"/>
                </a:moveTo>
                <a:lnTo>
                  <a:pt x="35934" y="10960"/>
                </a:lnTo>
                <a:lnTo>
                  <a:pt x="7862" y="39878"/>
                </a:lnTo>
                <a:lnTo>
                  <a:pt x="0" y="65866"/>
                </a:lnTo>
                <a:lnTo>
                  <a:pt x="1158" y="81969"/>
                </a:lnTo>
                <a:lnTo>
                  <a:pt x="18272" y="121294"/>
                </a:lnTo>
                <a:lnTo>
                  <a:pt x="50865" y="143725"/>
                </a:lnTo>
                <a:lnTo>
                  <a:pt x="73342" y="147272"/>
                </a:lnTo>
                <a:lnTo>
                  <a:pt x="87839" y="145849"/>
                </a:lnTo>
                <a:lnTo>
                  <a:pt x="124451" y="126693"/>
                </a:lnTo>
                <a:lnTo>
                  <a:pt x="145005" y="90967"/>
                </a:lnTo>
                <a:lnTo>
                  <a:pt x="147012" y="76656"/>
                </a:lnTo>
                <a:lnTo>
                  <a:pt x="145670" y="61471"/>
                </a:lnTo>
                <a:lnTo>
                  <a:pt x="127313" y="23723"/>
                </a:lnTo>
                <a:lnTo>
                  <a:pt x="92851" y="2406"/>
                </a:lnTo>
                <a:lnTo>
                  <a:pt x="78982" y="0"/>
                </a:lnTo>
                <a:close/>
              </a:path>
            </a:pathLst>
          </a:custGeom>
          <a:solidFill>
            <a:srgbClr val="E5E3E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8" name="object 278"/>
          <p:cNvSpPr/>
          <p:nvPr/>
        </p:nvSpPr>
        <p:spPr>
          <a:xfrm>
            <a:off x="4020119" y="4230375"/>
            <a:ext cx="147320" cy="147320"/>
          </a:xfrm>
          <a:custGeom>
            <a:avLst/>
            <a:gdLst/>
            <a:ahLst/>
            <a:cxnLst/>
            <a:rect l="l" t="t" r="r" b="b"/>
            <a:pathLst>
              <a:path w="147320" h="147320">
                <a:moveTo>
                  <a:pt x="79029" y="0"/>
                </a:moveTo>
                <a:lnTo>
                  <a:pt x="35956" y="10953"/>
                </a:lnTo>
                <a:lnTo>
                  <a:pt x="7873" y="39854"/>
                </a:lnTo>
                <a:lnTo>
                  <a:pt x="0" y="65828"/>
                </a:lnTo>
                <a:lnTo>
                  <a:pt x="1155" y="81934"/>
                </a:lnTo>
                <a:lnTo>
                  <a:pt x="18253" y="121263"/>
                </a:lnTo>
                <a:lnTo>
                  <a:pt x="50835" y="143708"/>
                </a:lnTo>
                <a:lnTo>
                  <a:pt x="73388" y="147272"/>
                </a:lnTo>
                <a:lnTo>
                  <a:pt x="87886" y="145849"/>
                </a:lnTo>
                <a:lnTo>
                  <a:pt x="124498" y="126693"/>
                </a:lnTo>
                <a:lnTo>
                  <a:pt x="145051" y="90967"/>
                </a:lnTo>
                <a:lnTo>
                  <a:pt x="147059" y="76656"/>
                </a:lnTo>
                <a:lnTo>
                  <a:pt x="145717" y="61471"/>
                </a:lnTo>
                <a:lnTo>
                  <a:pt x="127360" y="23723"/>
                </a:lnTo>
                <a:lnTo>
                  <a:pt x="92898" y="2406"/>
                </a:lnTo>
                <a:lnTo>
                  <a:pt x="79029" y="0"/>
                </a:lnTo>
                <a:close/>
              </a:path>
            </a:pathLst>
          </a:custGeom>
          <a:solidFill>
            <a:srgbClr val="E5E3E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9" name="object 279"/>
          <p:cNvSpPr/>
          <p:nvPr/>
        </p:nvSpPr>
        <p:spPr>
          <a:xfrm>
            <a:off x="4248156" y="4230384"/>
            <a:ext cx="147320" cy="147320"/>
          </a:xfrm>
          <a:custGeom>
            <a:avLst/>
            <a:gdLst/>
            <a:ahLst/>
            <a:cxnLst/>
            <a:rect l="l" t="t" r="r" b="b"/>
            <a:pathLst>
              <a:path w="147320" h="147320">
                <a:moveTo>
                  <a:pt x="79049" y="0"/>
                </a:moveTo>
                <a:lnTo>
                  <a:pt x="35946" y="10942"/>
                </a:lnTo>
                <a:lnTo>
                  <a:pt x="7870" y="39830"/>
                </a:lnTo>
                <a:lnTo>
                  <a:pt x="0" y="65795"/>
                </a:lnTo>
                <a:lnTo>
                  <a:pt x="1154" y="81915"/>
                </a:lnTo>
                <a:lnTo>
                  <a:pt x="18240" y="121269"/>
                </a:lnTo>
                <a:lnTo>
                  <a:pt x="50801" y="143711"/>
                </a:lnTo>
                <a:lnTo>
                  <a:pt x="73285" y="147263"/>
                </a:lnTo>
                <a:lnTo>
                  <a:pt x="87778" y="145841"/>
                </a:lnTo>
                <a:lnTo>
                  <a:pt x="124413" y="126706"/>
                </a:lnTo>
                <a:lnTo>
                  <a:pt x="145017" y="91016"/>
                </a:lnTo>
                <a:lnTo>
                  <a:pt x="147042" y="76718"/>
                </a:lnTo>
                <a:lnTo>
                  <a:pt x="145700" y="61526"/>
                </a:lnTo>
                <a:lnTo>
                  <a:pt x="127343" y="23767"/>
                </a:lnTo>
                <a:lnTo>
                  <a:pt x="92902" y="2425"/>
                </a:lnTo>
                <a:lnTo>
                  <a:pt x="79049" y="0"/>
                </a:lnTo>
                <a:close/>
              </a:path>
            </a:pathLst>
          </a:custGeom>
          <a:solidFill>
            <a:srgbClr val="E5E3E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0" name="object 280"/>
          <p:cNvSpPr/>
          <p:nvPr/>
        </p:nvSpPr>
        <p:spPr>
          <a:xfrm>
            <a:off x="4476124" y="4230375"/>
            <a:ext cx="147320" cy="147320"/>
          </a:xfrm>
          <a:custGeom>
            <a:avLst/>
            <a:gdLst/>
            <a:ahLst/>
            <a:cxnLst/>
            <a:rect l="l" t="t" r="r" b="b"/>
            <a:pathLst>
              <a:path w="147320" h="147320">
                <a:moveTo>
                  <a:pt x="78983" y="0"/>
                </a:moveTo>
                <a:lnTo>
                  <a:pt x="35912" y="10960"/>
                </a:lnTo>
                <a:lnTo>
                  <a:pt x="7853" y="39878"/>
                </a:lnTo>
                <a:lnTo>
                  <a:pt x="0" y="65866"/>
                </a:lnTo>
                <a:lnTo>
                  <a:pt x="1156" y="81969"/>
                </a:lnTo>
                <a:lnTo>
                  <a:pt x="18255" y="121294"/>
                </a:lnTo>
                <a:lnTo>
                  <a:pt x="50847" y="143725"/>
                </a:lnTo>
                <a:lnTo>
                  <a:pt x="73342" y="147272"/>
                </a:lnTo>
                <a:lnTo>
                  <a:pt x="87840" y="145849"/>
                </a:lnTo>
                <a:lnTo>
                  <a:pt x="124452" y="126693"/>
                </a:lnTo>
                <a:lnTo>
                  <a:pt x="145005" y="90967"/>
                </a:lnTo>
                <a:lnTo>
                  <a:pt x="147013" y="76656"/>
                </a:lnTo>
                <a:lnTo>
                  <a:pt x="145671" y="61471"/>
                </a:lnTo>
                <a:lnTo>
                  <a:pt x="127314" y="23723"/>
                </a:lnTo>
                <a:lnTo>
                  <a:pt x="92851" y="2406"/>
                </a:lnTo>
                <a:lnTo>
                  <a:pt x="78983" y="0"/>
                </a:lnTo>
                <a:close/>
              </a:path>
            </a:pathLst>
          </a:custGeom>
          <a:solidFill>
            <a:srgbClr val="E5E3E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1" name="object 281"/>
          <p:cNvSpPr/>
          <p:nvPr/>
        </p:nvSpPr>
        <p:spPr>
          <a:xfrm>
            <a:off x="4704113" y="4230375"/>
            <a:ext cx="147320" cy="147320"/>
          </a:xfrm>
          <a:custGeom>
            <a:avLst/>
            <a:gdLst/>
            <a:ahLst/>
            <a:cxnLst/>
            <a:rect l="l" t="t" r="r" b="b"/>
            <a:pathLst>
              <a:path w="147320" h="147320">
                <a:moveTo>
                  <a:pt x="79011" y="0"/>
                </a:moveTo>
                <a:lnTo>
                  <a:pt x="35942" y="10956"/>
                </a:lnTo>
                <a:lnTo>
                  <a:pt x="7867" y="39863"/>
                </a:lnTo>
                <a:lnTo>
                  <a:pt x="0" y="65842"/>
                </a:lnTo>
                <a:lnTo>
                  <a:pt x="1156" y="81947"/>
                </a:lnTo>
                <a:lnTo>
                  <a:pt x="18256" y="121273"/>
                </a:lnTo>
                <a:lnTo>
                  <a:pt x="50842" y="143713"/>
                </a:lnTo>
                <a:lnTo>
                  <a:pt x="73377" y="147272"/>
                </a:lnTo>
                <a:lnTo>
                  <a:pt x="87861" y="145849"/>
                </a:lnTo>
                <a:lnTo>
                  <a:pt x="124467" y="126693"/>
                </a:lnTo>
                <a:lnTo>
                  <a:pt x="145038" y="90967"/>
                </a:lnTo>
                <a:lnTo>
                  <a:pt x="147048" y="76656"/>
                </a:lnTo>
                <a:lnTo>
                  <a:pt x="145704" y="61471"/>
                </a:lnTo>
                <a:lnTo>
                  <a:pt x="127331" y="23723"/>
                </a:lnTo>
                <a:lnTo>
                  <a:pt x="92869" y="2406"/>
                </a:lnTo>
                <a:lnTo>
                  <a:pt x="79011" y="0"/>
                </a:lnTo>
                <a:close/>
              </a:path>
            </a:pathLst>
          </a:custGeom>
          <a:solidFill>
            <a:srgbClr val="E5E3E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2" name="object 282"/>
          <p:cNvSpPr/>
          <p:nvPr/>
        </p:nvSpPr>
        <p:spPr>
          <a:xfrm>
            <a:off x="4932138" y="4230384"/>
            <a:ext cx="147320" cy="147320"/>
          </a:xfrm>
          <a:custGeom>
            <a:avLst/>
            <a:gdLst/>
            <a:ahLst/>
            <a:cxnLst/>
            <a:rect l="l" t="t" r="r" b="b"/>
            <a:pathLst>
              <a:path w="147320" h="147320">
                <a:moveTo>
                  <a:pt x="79050" y="0"/>
                </a:moveTo>
                <a:lnTo>
                  <a:pt x="35924" y="10942"/>
                </a:lnTo>
                <a:lnTo>
                  <a:pt x="7861" y="39830"/>
                </a:lnTo>
                <a:lnTo>
                  <a:pt x="0" y="65795"/>
                </a:lnTo>
                <a:lnTo>
                  <a:pt x="1152" y="81915"/>
                </a:lnTo>
                <a:lnTo>
                  <a:pt x="18223" y="121269"/>
                </a:lnTo>
                <a:lnTo>
                  <a:pt x="50783" y="143711"/>
                </a:lnTo>
                <a:lnTo>
                  <a:pt x="73286" y="147263"/>
                </a:lnTo>
                <a:lnTo>
                  <a:pt x="87778" y="145841"/>
                </a:lnTo>
                <a:lnTo>
                  <a:pt x="124414" y="126706"/>
                </a:lnTo>
                <a:lnTo>
                  <a:pt x="145018" y="91016"/>
                </a:lnTo>
                <a:lnTo>
                  <a:pt x="147042" y="76718"/>
                </a:lnTo>
                <a:lnTo>
                  <a:pt x="145700" y="61526"/>
                </a:lnTo>
                <a:lnTo>
                  <a:pt x="127344" y="23767"/>
                </a:lnTo>
                <a:lnTo>
                  <a:pt x="92902" y="2425"/>
                </a:lnTo>
                <a:lnTo>
                  <a:pt x="79050" y="0"/>
                </a:lnTo>
                <a:close/>
              </a:path>
            </a:pathLst>
          </a:custGeom>
          <a:solidFill>
            <a:srgbClr val="E5E3E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3" name="object 283"/>
          <p:cNvSpPr/>
          <p:nvPr/>
        </p:nvSpPr>
        <p:spPr>
          <a:xfrm>
            <a:off x="5160108" y="4230375"/>
            <a:ext cx="147320" cy="147320"/>
          </a:xfrm>
          <a:custGeom>
            <a:avLst/>
            <a:gdLst/>
            <a:ahLst/>
            <a:cxnLst/>
            <a:rect l="l" t="t" r="r" b="b"/>
            <a:pathLst>
              <a:path w="147320" h="147320">
                <a:moveTo>
                  <a:pt x="78977" y="0"/>
                </a:moveTo>
                <a:lnTo>
                  <a:pt x="35909" y="10961"/>
                </a:lnTo>
                <a:lnTo>
                  <a:pt x="7852" y="39882"/>
                </a:lnTo>
                <a:lnTo>
                  <a:pt x="0" y="65871"/>
                </a:lnTo>
                <a:lnTo>
                  <a:pt x="1156" y="81973"/>
                </a:lnTo>
                <a:lnTo>
                  <a:pt x="18257" y="121296"/>
                </a:lnTo>
                <a:lnTo>
                  <a:pt x="50850" y="143726"/>
                </a:lnTo>
                <a:lnTo>
                  <a:pt x="73343" y="147272"/>
                </a:lnTo>
                <a:lnTo>
                  <a:pt x="87826" y="145849"/>
                </a:lnTo>
                <a:lnTo>
                  <a:pt x="124433" y="126693"/>
                </a:lnTo>
                <a:lnTo>
                  <a:pt x="145003" y="90967"/>
                </a:lnTo>
                <a:lnTo>
                  <a:pt x="147013" y="76656"/>
                </a:lnTo>
                <a:lnTo>
                  <a:pt x="145670" y="61471"/>
                </a:lnTo>
                <a:lnTo>
                  <a:pt x="127296" y="23723"/>
                </a:lnTo>
                <a:lnTo>
                  <a:pt x="92834" y="2406"/>
                </a:lnTo>
                <a:lnTo>
                  <a:pt x="78977" y="0"/>
                </a:lnTo>
                <a:close/>
              </a:path>
            </a:pathLst>
          </a:custGeom>
          <a:solidFill>
            <a:srgbClr val="E5E3E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4" name="object 284"/>
          <p:cNvSpPr/>
          <p:nvPr/>
        </p:nvSpPr>
        <p:spPr>
          <a:xfrm>
            <a:off x="5388139" y="4230379"/>
            <a:ext cx="147320" cy="147320"/>
          </a:xfrm>
          <a:custGeom>
            <a:avLst/>
            <a:gdLst/>
            <a:ahLst/>
            <a:cxnLst/>
            <a:rect l="l" t="t" r="r" b="b"/>
            <a:pathLst>
              <a:path w="147320" h="147320">
                <a:moveTo>
                  <a:pt x="78984" y="0"/>
                </a:moveTo>
                <a:lnTo>
                  <a:pt x="35914" y="10956"/>
                </a:lnTo>
                <a:lnTo>
                  <a:pt x="7855" y="39872"/>
                </a:lnTo>
                <a:lnTo>
                  <a:pt x="0" y="65858"/>
                </a:lnTo>
                <a:lnTo>
                  <a:pt x="1157" y="81967"/>
                </a:lnTo>
                <a:lnTo>
                  <a:pt x="18260" y="121301"/>
                </a:lnTo>
                <a:lnTo>
                  <a:pt x="50844" y="143729"/>
                </a:lnTo>
                <a:lnTo>
                  <a:pt x="73291" y="147268"/>
                </a:lnTo>
                <a:lnTo>
                  <a:pt x="87786" y="145846"/>
                </a:lnTo>
                <a:lnTo>
                  <a:pt x="124408" y="126699"/>
                </a:lnTo>
                <a:lnTo>
                  <a:pt x="144984" y="90988"/>
                </a:lnTo>
                <a:lnTo>
                  <a:pt x="146999" y="76683"/>
                </a:lnTo>
                <a:lnTo>
                  <a:pt x="145657" y="61494"/>
                </a:lnTo>
                <a:lnTo>
                  <a:pt x="127300" y="23742"/>
                </a:lnTo>
                <a:lnTo>
                  <a:pt x="92846" y="2414"/>
                </a:lnTo>
                <a:lnTo>
                  <a:pt x="78984" y="0"/>
                </a:lnTo>
                <a:close/>
              </a:path>
            </a:pathLst>
          </a:custGeom>
          <a:solidFill>
            <a:srgbClr val="E5E3E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5" name="object 285"/>
          <p:cNvSpPr/>
          <p:nvPr/>
        </p:nvSpPr>
        <p:spPr>
          <a:xfrm>
            <a:off x="5616076" y="4230375"/>
            <a:ext cx="147320" cy="147320"/>
          </a:xfrm>
          <a:custGeom>
            <a:avLst/>
            <a:gdLst/>
            <a:ahLst/>
            <a:cxnLst/>
            <a:rect l="l" t="t" r="r" b="b"/>
            <a:pathLst>
              <a:path w="147320" h="147320">
                <a:moveTo>
                  <a:pt x="79011" y="0"/>
                </a:moveTo>
                <a:lnTo>
                  <a:pt x="35942" y="10956"/>
                </a:lnTo>
                <a:lnTo>
                  <a:pt x="7867" y="39863"/>
                </a:lnTo>
                <a:lnTo>
                  <a:pt x="0" y="65842"/>
                </a:lnTo>
                <a:lnTo>
                  <a:pt x="1156" y="81947"/>
                </a:lnTo>
                <a:lnTo>
                  <a:pt x="18256" y="121273"/>
                </a:lnTo>
                <a:lnTo>
                  <a:pt x="50842" y="143713"/>
                </a:lnTo>
                <a:lnTo>
                  <a:pt x="73377" y="147272"/>
                </a:lnTo>
                <a:lnTo>
                  <a:pt x="87861" y="145849"/>
                </a:lnTo>
                <a:lnTo>
                  <a:pt x="124467" y="126693"/>
                </a:lnTo>
                <a:lnTo>
                  <a:pt x="145038" y="90967"/>
                </a:lnTo>
                <a:lnTo>
                  <a:pt x="147048" y="76656"/>
                </a:lnTo>
                <a:lnTo>
                  <a:pt x="145704" y="61471"/>
                </a:lnTo>
                <a:lnTo>
                  <a:pt x="127331" y="23723"/>
                </a:lnTo>
                <a:lnTo>
                  <a:pt x="92869" y="2406"/>
                </a:lnTo>
                <a:lnTo>
                  <a:pt x="79011" y="0"/>
                </a:lnTo>
                <a:close/>
              </a:path>
            </a:pathLst>
          </a:custGeom>
          <a:solidFill>
            <a:srgbClr val="E5E3E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6" name="object 286"/>
          <p:cNvSpPr/>
          <p:nvPr/>
        </p:nvSpPr>
        <p:spPr>
          <a:xfrm>
            <a:off x="5844090" y="4230375"/>
            <a:ext cx="147320" cy="147320"/>
          </a:xfrm>
          <a:custGeom>
            <a:avLst/>
            <a:gdLst/>
            <a:ahLst/>
            <a:cxnLst/>
            <a:rect l="l" t="t" r="r" b="b"/>
            <a:pathLst>
              <a:path w="147320" h="147320">
                <a:moveTo>
                  <a:pt x="78977" y="0"/>
                </a:moveTo>
                <a:lnTo>
                  <a:pt x="35909" y="10961"/>
                </a:lnTo>
                <a:lnTo>
                  <a:pt x="7852" y="39882"/>
                </a:lnTo>
                <a:lnTo>
                  <a:pt x="0" y="65871"/>
                </a:lnTo>
                <a:lnTo>
                  <a:pt x="1156" y="81973"/>
                </a:lnTo>
                <a:lnTo>
                  <a:pt x="18257" y="121296"/>
                </a:lnTo>
                <a:lnTo>
                  <a:pt x="50850" y="143726"/>
                </a:lnTo>
                <a:lnTo>
                  <a:pt x="73343" y="147272"/>
                </a:lnTo>
                <a:lnTo>
                  <a:pt x="87826" y="145849"/>
                </a:lnTo>
                <a:lnTo>
                  <a:pt x="124433" y="126693"/>
                </a:lnTo>
                <a:lnTo>
                  <a:pt x="145003" y="90967"/>
                </a:lnTo>
                <a:lnTo>
                  <a:pt x="147013" y="76656"/>
                </a:lnTo>
                <a:lnTo>
                  <a:pt x="145670" y="61471"/>
                </a:lnTo>
                <a:lnTo>
                  <a:pt x="127296" y="23723"/>
                </a:lnTo>
                <a:lnTo>
                  <a:pt x="92834" y="2406"/>
                </a:lnTo>
                <a:lnTo>
                  <a:pt x="78977" y="0"/>
                </a:lnTo>
                <a:close/>
              </a:path>
            </a:pathLst>
          </a:custGeom>
          <a:solidFill>
            <a:srgbClr val="E5E3E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7" name="object 287"/>
          <p:cNvSpPr/>
          <p:nvPr/>
        </p:nvSpPr>
        <p:spPr>
          <a:xfrm>
            <a:off x="6072072" y="4230375"/>
            <a:ext cx="147320" cy="147320"/>
          </a:xfrm>
          <a:custGeom>
            <a:avLst/>
            <a:gdLst/>
            <a:ahLst/>
            <a:cxnLst/>
            <a:rect l="l" t="t" r="r" b="b"/>
            <a:pathLst>
              <a:path w="147320" h="147320">
                <a:moveTo>
                  <a:pt x="78982" y="0"/>
                </a:moveTo>
                <a:lnTo>
                  <a:pt x="35934" y="10960"/>
                </a:lnTo>
                <a:lnTo>
                  <a:pt x="7862" y="39878"/>
                </a:lnTo>
                <a:lnTo>
                  <a:pt x="0" y="65866"/>
                </a:lnTo>
                <a:lnTo>
                  <a:pt x="1158" y="81969"/>
                </a:lnTo>
                <a:lnTo>
                  <a:pt x="18272" y="121294"/>
                </a:lnTo>
                <a:lnTo>
                  <a:pt x="50865" y="143725"/>
                </a:lnTo>
                <a:lnTo>
                  <a:pt x="73342" y="147272"/>
                </a:lnTo>
                <a:lnTo>
                  <a:pt x="87839" y="145849"/>
                </a:lnTo>
                <a:lnTo>
                  <a:pt x="124451" y="126693"/>
                </a:lnTo>
                <a:lnTo>
                  <a:pt x="145005" y="90967"/>
                </a:lnTo>
                <a:lnTo>
                  <a:pt x="147012" y="76656"/>
                </a:lnTo>
                <a:lnTo>
                  <a:pt x="145670" y="61471"/>
                </a:lnTo>
                <a:lnTo>
                  <a:pt x="127313" y="23723"/>
                </a:lnTo>
                <a:lnTo>
                  <a:pt x="92851" y="2406"/>
                </a:lnTo>
                <a:lnTo>
                  <a:pt x="78982" y="0"/>
                </a:lnTo>
                <a:close/>
              </a:path>
            </a:pathLst>
          </a:custGeom>
          <a:solidFill>
            <a:srgbClr val="E5E3E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8" name="object 288"/>
          <p:cNvSpPr/>
          <p:nvPr/>
        </p:nvSpPr>
        <p:spPr>
          <a:xfrm>
            <a:off x="6300063" y="4230375"/>
            <a:ext cx="147320" cy="147320"/>
          </a:xfrm>
          <a:custGeom>
            <a:avLst/>
            <a:gdLst/>
            <a:ahLst/>
            <a:cxnLst/>
            <a:rect l="l" t="t" r="r" b="b"/>
            <a:pathLst>
              <a:path w="147320" h="147320">
                <a:moveTo>
                  <a:pt x="79017" y="0"/>
                </a:moveTo>
                <a:lnTo>
                  <a:pt x="35945" y="10955"/>
                </a:lnTo>
                <a:lnTo>
                  <a:pt x="7868" y="39860"/>
                </a:lnTo>
                <a:lnTo>
                  <a:pt x="0" y="65837"/>
                </a:lnTo>
                <a:lnTo>
                  <a:pt x="1156" y="81943"/>
                </a:lnTo>
                <a:lnTo>
                  <a:pt x="18254" y="121270"/>
                </a:lnTo>
                <a:lnTo>
                  <a:pt x="50838" y="143712"/>
                </a:lnTo>
                <a:lnTo>
                  <a:pt x="73377" y="147272"/>
                </a:lnTo>
                <a:lnTo>
                  <a:pt x="87874" y="145849"/>
                </a:lnTo>
                <a:lnTo>
                  <a:pt x="124486" y="126693"/>
                </a:lnTo>
                <a:lnTo>
                  <a:pt x="145040" y="90967"/>
                </a:lnTo>
                <a:lnTo>
                  <a:pt x="147048" y="76656"/>
                </a:lnTo>
                <a:lnTo>
                  <a:pt x="145706" y="61471"/>
                </a:lnTo>
                <a:lnTo>
                  <a:pt x="127349" y="23723"/>
                </a:lnTo>
                <a:lnTo>
                  <a:pt x="92886" y="2406"/>
                </a:lnTo>
                <a:lnTo>
                  <a:pt x="79017" y="0"/>
                </a:lnTo>
                <a:close/>
              </a:path>
            </a:pathLst>
          </a:custGeom>
          <a:solidFill>
            <a:srgbClr val="E5E3E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9" name="object 289"/>
          <p:cNvSpPr/>
          <p:nvPr/>
        </p:nvSpPr>
        <p:spPr>
          <a:xfrm>
            <a:off x="6528042" y="4230375"/>
            <a:ext cx="147320" cy="147320"/>
          </a:xfrm>
          <a:custGeom>
            <a:avLst/>
            <a:gdLst/>
            <a:ahLst/>
            <a:cxnLst/>
            <a:rect l="l" t="t" r="r" b="b"/>
            <a:pathLst>
              <a:path w="147320" h="147320">
                <a:moveTo>
                  <a:pt x="79011" y="0"/>
                </a:moveTo>
                <a:lnTo>
                  <a:pt x="35942" y="10956"/>
                </a:lnTo>
                <a:lnTo>
                  <a:pt x="7867" y="39863"/>
                </a:lnTo>
                <a:lnTo>
                  <a:pt x="0" y="65842"/>
                </a:lnTo>
                <a:lnTo>
                  <a:pt x="1156" y="81947"/>
                </a:lnTo>
                <a:lnTo>
                  <a:pt x="18256" y="121273"/>
                </a:lnTo>
                <a:lnTo>
                  <a:pt x="50842" y="143713"/>
                </a:lnTo>
                <a:lnTo>
                  <a:pt x="73377" y="147272"/>
                </a:lnTo>
                <a:lnTo>
                  <a:pt x="87861" y="145849"/>
                </a:lnTo>
                <a:lnTo>
                  <a:pt x="124467" y="126693"/>
                </a:lnTo>
                <a:lnTo>
                  <a:pt x="145038" y="90967"/>
                </a:lnTo>
                <a:lnTo>
                  <a:pt x="147048" y="76656"/>
                </a:lnTo>
                <a:lnTo>
                  <a:pt x="145704" y="61471"/>
                </a:lnTo>
                <a:lnTo>
                  <a:pt x="127331" y="23723"/>
                </a:lnTo>
                <a:lnTo>
                  <a:pt x="92869" y="2406"/>
                </a:lnTo>
                <a:lnTo>
                  <a:pt x="79011" y="0"/>
                </a:lnTo>
                <a:close/>
              </a:path>
            </a:pathLst>
          </a:custGeom>
          <a:solidFill>
            <a:srgbClr val="E5E3E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0" name="object 290"/>
          <p:cNvSpPr/>
          <p:nvPr/>
        </p:nvSpPr>
        <p:spPr>
          <a:xfrm>
            <a:off x="6756057" y="4230375"/>
            <a:ext cx="147320" cy="147320"/>
          </a:xfrm>
          <a:custGeom>
            <a:avLst/>
            <a:gdLst/>
            <a:ahLst/>
            <a:cxnLst/>
            <a:rect l="l" t="t" r="r" b="b"/>
            <a:pathLst>
              <a:path w="147320" h="147320">
                <a:moveTo>
                  <a:pt x="78982" y="0"/>
                </a:moveTo>
                <a:lnTo>
                  <a:pt x="35934" y="10960"/>
                </a:lnTo>
                <a:lnTo>
                  <a:pt x="7862" y="39878"/>
                </a:lnTo>
                <a:lnTo>
                  <a:pt x="0" y="65866"/>
                </a:lnTo>
                <a:lnTo>
                  <a:pt x="1158" y="81969"/>
                </a:lnTo>
                <a:lnTo>
                  <a:pt x="18272" y="121294"/>
                </a:lnTo>
                <a:lnTo>
                  <a:pt x="50865" y="143725"/>
                </a:lnTo>
                <a:lnTo>
                  <a:pt x="73342" y="147272"/>
                </a:lnTo>
                <a:lnTo>
                  <a:pt x="87839" y="145849"/>
                </a:lnTo>
                <a:lnTo>
                  <a:pt x="124451" y="126693"/>
                </a:lnTo>
                <a:lnTo>
                  <a:pt x="145005" y="90967"/>
                </a:lnTo>
                <a:lnTo>
                  <a:pt x="147012" y="76656"/>
                </a:lnTo>
                <a:lnTo>
                  <a:pt x="145670" y="61471"/>
                </a:lnTo>
                <a:lnTo>
                  <a:pt x="127313" y="23723"/>
                </a:lnTo>
                <a:lnTo>
                  <a:pt x="92851" y="2406"/>
                </a:lnTo>
                <a:lnTo>
                  <a:pt x="78982" y="0"/>
                </a:lnTo>
                <a:close/>
              </a:path>
            </a:pathLst>
          </a:custGeom>
          <a:solidFill>
            <a:srgbClr val="E5E3E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1" name="object 291"/>
          <p:cNvSpPr/>
          <p:nvPr/>
        </p:nvSpPr>
        <p:spPr>
          <a:xfrm>
            <a:off x="6983999" y="4230375"/>
            <a:ext cx="147320" cy="147320"/>
          </a:xfrm>
          <a:custGeom>
            <a:avLst/>
            <a:gdLst/>
            <a:ahLst/>
            <a:cxnLst/>
            <a:rect l="l" t="t" r="r" b="b"/>
            <a:pathLst>
              <a:path w="147320" h="147320">
                <a:moveTo>
                  <a:pt x="79064" y="0"/>
                </a:moveTo>
                <a:lnTo>
                  <a:pt x="35989" y="10948"/>
                </a:lnTo>
                <a:lnTo>
                  <a:pt x="7887" y="39836"/>
                </a:lnTo>
                <a:lnTo>
                  <a:pt x="0" y="65799"/>
                </a:lnTo>
                <a:lnTo>
                  <a:pt x="1155" y="81907"/>
                </a:lnTo>
                <a:lnTo>
                  <a:pt x="18252" y="121239"/>
                </a:lnTo>
                <a:lnTo>
                  <a:pt x="50826" y="143694"/>
                </a:lnTo>
                <a:lnTo>
                  <a:pt x="73423" y="147272"/>
                </a:lnTo>
                <a:lnTo>
                  <a:pt x="87921" y="145849"/>
                </a:lnTo>
                <a:lnTo>
                  <a:pt x="124533" y="126693"/>
                </a:lnTo>
                <a:lnTo>
                  <a:pt x="145086" y="90967"/>
                </a:lnTo>
                <a:lnTo>
                  <a:pt x="147094" y="76656"/>
                </a:lnTo>
                <a:lnTo>
                  <a:pt x="145752" y="61471"/>
                </a:lnTo>
                <a:lnTo>
                  <a:pt x="127395" y="23723"/>
                </a:lnTo>
                <a:lnTo>
                  <a:pt x="92932" y="2406"/>
                </a:lnTo>
                <a:lnTo>
                  <a:pt x="79064" y="0"/>
                </a:lnTo>
                <a:close/>
              </a:path>
            </a:pathLst>
          </a:custGeom>
          <a:solidFill>
            <a:srgbClr val="E5E3E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2" name="object 292"/>
          <p:cNvSpPr/>
          <p:nvPr/>
        </p:nvSpPr>
        <p:spPr>
          <a:xfrm>
            <a:off x="7212022" y="4230379"/>
            <a:ext cx="147320" cy="147320"/>
          </a:xfrm>
          <a:custGeom>
            <a:avLst/>
            <a:gdLst/>
            <a:ahLst/>
            <a:cxnLst/>
            <a:rect l="l" t="t" r="r" b="b"/>
            <a:pathLst>
              <a:path w="147320" h="147320">
                <a:moveTo>
                  <a:pt x="79030" y="0"/>
                </a:moveTo>
                <a:lnTo>
                  <a:pt x="35974" y="10949"/>
                </a:lnTo>
                <a:lnTo>
                  <a:pt x="7880" y="39847"/>
                </a:lnTo>
                <a:lnTo>
                  <a:pt x="0" y="65819"/>
                </a:lnTo>
                <a:lnTo>
                  <a:pt x="1157" y="81931"/>
                </a:lnTo>
                <a:lnTo>
                  <a:pt x="18270" y="121270"/>
                </a:lnTo>
                <a:lnTo>
                  <a:pt x="50846" y="143712"/>
                </a:lnTo>
                <a:lnTo>
                  <a:pt x="73337" y="147268"/>
                </a:lnTo>
                <a:lnTo>
                  <a:pt x="87832" y="145846"/>
                </a:lnTo>
                <a:lnTo>
                  <a:pt x="124454" y="126699"/>
                </a:lnTo>
                <a:lnTo>
                  <a:pt x="145029" y="90988"/>
                </a:lnTo>
                <a:lnTo>
                  <a:pt x="147044" y="76683"/>
                </a:lnTo>
                <a:lnTo>
                  <a:pt x="145702" y="61494"/>
                </a:lnTo>
                <a:lnTo>
                  <a:pt x="127346" y="23742"/>
                </a:lnTo>
                <a:lnTo>
                  <a:pt x="92892" y="2414"/>
                </a:lnTo>
                <a:lnTo>
                  <a:pt x="79030" y="0"/>
                </a:lnTo>
                <a:close/>
              </a:path>
            </a:pathLst>
          </a:custGeom>
          <a:solidFill>
            <a:srgbClr val="E5E3E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3" name="object 293"/>
          <p:cNvSpPr/>
          <p:nvPr/>
        </p:nvSpPr>
        <p:spPr>
          <a:xfrm>
            <a:off x="7440041" y="4230375"/>
            <a:ext cx="147320" cy="147320"/>
          </a:xfrm>
          <a:custGeom>
            <a:avLst/>
            <a:gdLst/>
            <a:ahLst/>
            <a:cxnLst/>
            <a:rect l="l" t="t" r="r" b="b"/>
            <a:pathLst>
              <a:path w="147320" h="147320">
                <a:moveTo>
                  <a:pt x="78983" y="0"/>
                </a:moveTo>
                <a:lnTo>
                  <a:pt x="35912" y="10960"/>
                </a:lnTo>
                <a:lnTo>
                  <a:pt x="7853" y="39878"/>
                </a:lnTo>
                <a:lnTo>
                  <a:pt x="0" y="65866"/>
                </a:lnTo>
                <a:lnTo>
                  <a:pt x="1156" y="81969"/>
                </a:lnTo>
                <a:lnTo>
                  <a:pt x="18255" y="121294"/>
                </a:lnTo>
                <a:lnTo>
                  <a:pt x="50847" y="143725"/>
                </a:lnTo>
                <a:lnTo>
                  <a:pt x="73342" y="147272"/>
                </a:lnTo>
                <a:lnTo>
                  <a:pt x="87840" y="145849"/>
                </a:lnTo>
                <a:lnTo>
                  <a:pt x="124452" y="126693"/>
                </a:lnTo>
                <a:lnTo>
                  <a:pt x="145005" y="90967"/>
                </a:lnTo>
                <a:lnTo>
                  <a:pt x="147013" y="76656"/>
                </a:lnTo>
                <a:lnTo>
                  <a:pt x="145671" y="61471"/>
                </a:lnTo>
                <a:lnTo>
                  <a:pt x="127314" y="23723"/>
                </a:lnTo>
                <a:lnTo>
                  <a:pt x="92851" y="2406"/>
                </a:lnTo>
                <a:lnTo>
                  <a:pt x="78983" y="0"/>
                </a:lnTo>
                <a:close/>
              </a:path>
            </a:pathLst>
          </a:custGeom>
          <a:solidFill>
            <a:srgbClr val="E5E3E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4" name="object 294"/>
          <p:cNvSpPr/>
          <p:nvPr/>
        </p:nvSpPr>
        <p:spPr>
          <a:xfrm>
            <a:off x="7668021" y="4230375"/>
            <a:ext cx="147320" cy="147320"/>
          </a:xfrm>
          <a:custGeom>
            <a:avLst/>
            <a:gdLst/>
            <a:ahLst/>
            <a:cxnLst/>
            <a:rect l="l" t="t" r="r" b="b"/>
            <a:pathLst>
              <a:path w="147320" h="147320">
                <a:moveTo>
                  <a:pt x="78982" y="0"/>
                </a:moveTo>
                <a:lnTo>
                  <a:pt x="35934" y="10960"/>
                </a:lnTo>
                <a:lnTo>
                  <a:pt x="7862" y="39878"/>
                </a:lnTo>
                <a:lnTo>
                  <a:pt x="0" y="65866"/>
                </a:lnTo>
                <a:lnTo>
                  <a:pt x="1158" y="81969"/>
                </a:lnTo>
                <a:lnTo>
                  <a:pt x="18272" y="121294"/>
                </a:lnTo>
                <a:lnTo>
                  <a:pt x="50865" y="143725"/>
                </a:lnTo>
                <a:lnTo>
                  <a:pt x="73342" y="147272"/>
                </a:lnTo>
                <a:lnTo>
                  <a:pt x="87839" y="145849"/>
                </a:lnTo>
                <a:lnTo>
                  <a:pt x="124451" y="126693"/>
                </a:lnTo>
                <a:lnTo>
                  <a:pt x="145005" y="90967"/>
                </a:lnTo>
                <a:lnTo>
                  <a:pt x="147012" y="76656"/>
                </a:lnTo>
                <a:lnTo>
                  <a:pt x="145670" y="61471"/>
                </a:lnTo>
                <a:lnTo>
                  <a:pt x="127313" y="23723"/>
                </a:lnTo>
                <a:lnTo>
                  <a:pt x="92851" y="2406"/>
                </a:lnTo>
                <a:lnTo>
                  <a:pt x="78982" y="0"/>
                </a:lnTo>
                <a:close/>
              </a:path>
            </a:pathLst>
          </a:custGeom>
          <a:solidFill>
            <a:srgbClr val="E5E3E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5" name="object 295"/>
          <p:cNvSpPr/>
          <p:nvPr/>
        </p:nvSpPr>
        <p:spPr>
          <a:xfrm>
            <a:off x="7896004" y="4230379"/>
            <a:ext cx="147320" cy="147320"/>
          </a:xfrm>
          <a:custGeom>
            <a:avLst/>
            <a:gdLst/>
            <a:ahLst/>
            <a:cxnLst/>
            <a:rect l="l" t="t" r="r" b="b"/>
            <a:pathLst>
              <a:path w="147320" h="147320">
                <a:moveTo>
                  <a:pt x="79031" y="0"/>
                </a:moveTo>
                <a:lnTo>
                  <a:pt x="35958" y="10949"/>
                </a:lnTo>
                <a:lnTo>
                  <a:pt x="7874" y="39847"/>
                </a:lnTo>
                <a:lnTo>
                  <a:pt x="0" y="65819"/>
                </a:lnTo>
                <a:lnTo>
                  <a:pt x="1156" y="81931"/>
                </a:lnTo>
                <a:lnTo>
                  <a:pt x="18258" y="121270"/>
                </a:lnTo>
                <a:lnTo>
                  <a:pt x="50833" y="143712"/>
                </a:lnTo>
                <a:lnTo>
                  <a:pt x="73337" y="147268"/>
                </a:lnTo>
                <a:lnTo>
                  <a:pt x="87833" y="145846"/>
                </a:lnTo>
                <a:lnTo>
                  <a:pt x="124455" y="126699"/>
                </a:lnTo>
                <a:lnTo>
                  <a:pt x="145030" y="90988"/>
                </a:lnTo>
                <a:lnTo>
                  <a:pt x="147045" y="76683"/>
                </a:lnTo>
                <a:lnTo>
                  <a:pt x="145703" y="61494"/>
                </a:lnTo>
                <a:lnTo>
                  <a:pt x="127346" y="23742"/>
                </a:lnTo>
                <a:lnTo>
                  <a:pt x="92892" y="2414"/>
                </a:lnTo>
                <a:lnTo>
                  <a:pt x="79031" y="0"/>
                </a:lnTo>
                <a:close/>
              </a:path>
            </a:pathLst>
          </a:custGeom>
          <a:solidFill>
            <a:srgbClr val="E5E3E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6" name="object 296"/>
          <p:cNvSpPr/>
          <p:nvPr/>
        </p:nvSpPr>
        <p:spPr>
          <a:xfrm>
            <a:off x="9035989" y="4230375"/>
            <a:ext cx="147320" cy="147320"/>
          </a:xfrm>
          <a:custGeom>
            <a:avLst/>
            <a:gdLst/>
            <a:ahLst/>
            <a:cxnLst/>
            <a:rect l="l" t="t" r="r" b="b"/>
            <a:pathLst>
              <a:path w="147320" h="147320">
                <a:moveTo>
                  <a:pt x="78977" y="0"/>
                </a:moveTo>
                <a:lnTo>
                  <a:pt x="35909" y="10961"/>
                </a:lnTo>
                <a:lnTo>
                  <a:pt x="7852" y="39882"/>
                </a:lnTo>
                <a:lnTo>
                  <a:pt x="0" y="65871"/>
                </a:lnTo>
                <a:lnTo>
                  <a:pt x="1156" y="81973"/>
                </a:lnTo>
                <a:lnTo>
                  <a:pt x="18257" y="121296"/>
                </a:lnTo>
                <a:lnTo>
                  <a:pt x="50850" y="143726"/>
                </a:lnTo>
                <a:lnTo>
                  <a:pt x="73343" y="147272"/>
                </a:lnTo>
                <a:lnTo>
                  <a:pt x="87826" y="145849"/>
                </a:lnTo>
                <a:lnTo>
                  <a:pt x="124433" y="126693"/>
                </a:lnTo>
                <a:lnTo>
                  <a:pt x="145003" y="90967"/>
                </a:lnTo>
                <a:lnTo>
                  <a:pt x="147013" y="76656"/>
                </a:lnTo>
                <a:lnTo>
                  <a:pt x="145670" y="61471"/>
                </a:lnTo>
                <a:lnTo>
                  <a:pt x="127296" y="23723"/>
                </a:lnTo>
                <a:lnTo>
                  <a:pt x="92834" y="2406"/>
                </a:lnTo>
                <a:lnTo>
                  <a:pt x="78977" y="0"/>
                </a:lnTo>
                <a:close/>
              </a:path>
            </a:pathLst>
          </a:custGeom>
          <a:solidFill>
            <a:srgbClr val="E5E3E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7" name="object 297"/>
          <p:cNvSpPr/>
          <p:nvPr/>
        </p:nvSpPr>
        <p:spPr>
          <a:xfrm>
            <a:off x="9263640" y="4230159"/>
            <a:ext cx="147320" cy="147320"/>
          </a:xfrm>
          <a:custGeom>
            <a:avLst/>
            <a:gdLst/>
            <a:ahLst/>
            <a:cxnLst/>
            <a:rect l="l" t="t" r="r" b="b"/>
            <a:pathLst>
              <a:path w="147320" h="147320">
                <a:moveTo>
                  <a:pt x="73671" y="0"/>
                </a:moveTo>
                <a:lnTo>
                  <a:pt x="33365" y="11985"/>
                </a:lnTo>
                <a:lnTo>
                  <a:pt x="6624" y="43008"/>
                </a:lnTo>
                <a:lnTo>
                  <a:pt x="0" y="70613"/>
                </a:lnTo>
                <a:lnTo>
                  <a:pt x="1344" y="85796"/>
                </a:lnTo>
                <a:lnTo>
                  <a:pt x="19716" y="123543"/>
                </a:lnTo>
                <a:lnTo>
                  <a:pt x="54178" y="144865"/>
                </a:lnTo>
                <a:lnTo>
                  <a:pt x="68035" y="147272"/>
                </a:lnTo>
                <a:lnTo>
                  <a:pt x="83741" y="146023"/>
                </a:lnTo>
                <a:lnTo>
                  <a:pt x="122378" y="128346"/>
                </a:lnTo>
                <a:lnTo>
                  <a:pt x="144324" y="94923"/>
                </a:lnTo>
                <a:lnTo>
                  <a:pt x="147047" y="81427"/>
                </a:lnTo>
                <a:lnTo>
                  <a:pt x="145892" y="65320"/>
                </a:lnTo>
                <a:lnTo>
                  <a:pt x="128792" y="25993"/>
                </a:lnTo>
                <a:lnTo>
                  <a:pt x="96206" y="3557"/>
                </a:lnTo>
                <a:lnTo>
                  <a:pt x="73671" y="0"/>
                </a:lnTo>
                <a:close/>
              </a:path>
            </a:pathLst>
          </a:custGeom>
          <a:solidFill>
            <a:srgbClr val="E5E3E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8" name="object 298"/>
          <p:cNvSpPr/>
          <p:nvPr/>
        </p:nvSpPr>
        <p:spPr>
          <a:xfrm>
            <a:off x="372256" y="4458357"/>
            <a:ext cx="147320" cy="147320"/>
          </a:xfrm>
          <a:custGeom>
            <a:avLst/>
            <a:gdLst/>
            <a:ahLst/>
            <a:cxnLst/>
            <a:rect l="l" t="t" r="r" b="b"/>
            <a:pathLst>
              <a:path w="147320" h="147320">
                <a:moveTo>
                  <a:pt x="79049" y="0"/>
                </a:moveTo>
                <a:lnTo>
                  <a:pt x="35975" y="10952"/>
                </a:lnTo>
                <a:lnTo>
                  <a:pt x="7882" y="39848"/>
                </a:lnTo>
                <a:lnTo>
                  <a:pt x="0" y="65811"/>
                </a:lnTo>
                <a:lnTo>
                  <a:pt x="1155" y="81921"/>
                </a:lnTo>
                <a:lnTo>
                  <a:pt x="18253" y="121256"/>
                </a:lnTo>
                <a:lnTo>
                  <a:pt x="50827" y="143704"/>
                </a:lnTo>
                <a:lnTo>
                  <a:pt x="73373" y="147269"/>
                </a:lnTo>
                <a:lnTo>
                  <a:pt x="87870" y="145846"/>
                </a:lnTo>
                <a:lnTo>
                  <a:pt x="124491" y="126695"/>
                </a:lnTo>
                <a:lnTo>
                  <a:pt x="145057" y="90980"/>
                </a:lnTo>
                <a:lnTo>
                  <a:pt x="147068" y="76675"/>
                </a:lnTo>
                <a:lnTo>
                  <a:pt x="145726" y="61494"/>
                </a:lnTo>
                <a:lnTo>
                  <a:pt x="127369" y="23746"/>
                </a:lnTo>
                <a:lnTo>
                  <a:pt x="92913" y="2413"/>
                </a:lnTo>
                <a:lnTo>
                  <a:pt x="79049" y="0"/>
                </a:lnTo>
                <a:close/>
              </a:path>
            </a:pathLst>
          </a:custGeom>
          <a:solidFill>
            <a:srgbClr val="E5E3E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9" name="object 299"/>
          <p:cNvSpPr/>
          <p:nvPr/>
        </p:nvSpPr>
        <p:spPr>
          <a:xfrm>
            <a:off x="600249" y="4458358"/>
            <a:ext cx="147320" cy="147320"/>
          </a:xfrm>
          <a:custGeom>
            <a:avLst/>
            <a:gdLst/>
            <a:ahLst/>
            <a:cxnLst/>
            <a:rect l="l" t="t" r="r" b="b"/>
            <a:pathLst>
              <a:path w="147320" h="147320">
                <a:moveTo>
                  <a:pt x="79031" y="0"/>
                </a:moveTo>
                <a:lnTo>
                  <a:pt x="35938" y="10954"/>
                </a:lnTo>
                <a:lnTo>
                  <a:pt x="7867" y="39856"/>
                </a:lnTo>
                <a:lnTo>
                  <a:pt x="0" y="65824"/>
                </a:lnTo>
                <a:lnTo>
                  <a:pt x="1154" y="81935"/>
                </a:lnTo>
                <a:lnTo>
                  <a:pt x="18241" y="121272"/>
                </a:lnTo>
                <a:lnTo>
                  <a:pt x="50816" y="143712"/>
                </a:lnTo>
                <a:lnTo>
                  <a:pt x="73337" y="147268"/>
                </a:lnTo>
                <a:lnTo>
                  <a:pt x="87833" y="145845"/>
                </a:lnTo>
                <a:lnTo>
                  <a:pt x="124458" y="126697"/>
                </a:lnTo>
                <a:lnTo>
                  <a:pt x="145031" y="90987"/>
                </a:lnTo>
                <a:lnTo>
                  <a:pt x="147045" y="76684"/>
                </a:lnTo>
                <a:lnTo>
                  <a:pt x="145703" y="61502"/>
                </a:lnTo>
                <a:lnTo>
                  <a:pt x="127346" y="23752"/>
                </a:lnTo>
                <a:lnTo>
                  <a:pt x="92893" y="2416"/>
                </a:lnTo>
                <a:lnTo>
                  <a:pt x="79031" y="0"/>
                </a:lnTo>
                <a:close/>
              </a:path>
            </a:pathLst>
          </a:custGeom>
          <a:solidFill>
            <a:srgbClr val="E5E3E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0" name="object 300"/>
          <p:cNvSpPr/>
          <p:nvPr/>
        </p:nvSpPr>
        <p:spPr>
          <a:xfrm>
            <a:off x="828267" y="4458354"/>
            <a:ext cx="147320" cy="147320"/>
          </a:xfrm>
          <a:custGeom>
            <a:avLst/>
            <a:gdLst/>
            <a:ahLst/>
            <a:cxnLst/>
            <a:rect l="l" t="t" r="r" b="b"/>
            <a:pathLst>
              <a:path w="147319" h="147320">
                <a:moveTo>
                  <a:pt x="78977" y="0"/>
                </a:moveTo>
                <a:lnTo>
                  <a:pt x="35912" y="10966"/>
                </a:lnTo>
                <a:lnTo>
                  <a:pt x="7854" y="39891"/>
                </a:lnTo>
                <a:lnTo>
                  <a:pt x="0" y="65876"/>
                </a:lnTo>
                <a:lnTo>
                  <a:pt x="1156" y="81977"/>
                </a:lnTo>
                <a:lnTo>
                  <a:pt x="18257" y="121298"/>
                </a:lnTo>
                <a:lnTo>
                  <a:pt x="50852" y="143727"/>
                </a:lnTo>
                <a:lnTo>
                  <a:pt x="73342" y="147272"/>
                </a:lnTo>
                <a:lnTo>
                  <a:pt x="87826" y="145848"/>
                </a:lnTo>
                <a:lnTo>
                  <a:pt x="124435" y="126691"/>
                </a:lnTo>
                <a:lnTo>
                  <a:pt x="145004" y="90966"/>
                </a:lnTo>
                <a:lnTo>
                  <a:pt x="147013" y="76658"/>
                </a:lnTo>
                <a:lnTo>
                  <a:pt x="145669" y="61479"/>
                </a:lnTo>
                <a:lnTo>
                  <a:pt x="127296" y="23733"/>
                </a:lnTo>
                <a:lnTo>
                  <a:pt x="92834" y="2407"/>
                </a:lnTo>
                <a:lnTo>
                  <a:pt x="78977" y="0"/>
                </a:lnTo>
                <a:close/>
              </a:path>
            </a:pathLst>
          </a:custGeom>
          <a:solidFill>
            <a:srgbClr val="E5E3E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1" name="object 301"/>
          <p:cNvSpPr/>
          <p:nvPr/>
        </p:nvSpPr>
        <p:spPr>
          <a:xfrm>
            <a:off x="1056299" y="4458358"/>
            <a:ext cx="147320" cy="147320"/>
          </a:xfrm>
          <a:custGeom>
            <a:avLst/>
            <a:gdLst/>
            <a:ahLst/>
            <a:cxnLst/>
            <a:rect l="l" t="t" r="r" b="b"/>
            <a:pathLst>
              <a:path w="147319" h="147320">
                <a:moveTo>
                  <a:pt x="78984" y="0"/>
                </a:moveTo>
                <a:lnTo>
                  <a:pt x="35916" y="10961"/>
                </a:lnTo>
                <a:lnTo>
                  <a:pt x="7857" y="39881"/>
                </a:lnTo>
                <a:lnTo>
                  <a:pt x="0" y="65862"/>
                </a:lnTo>
                <a:lnTo>
                  <a:pt x="1156" y="81970"/>
                </a:lnTo>
                <a:lnTo>
                  <a:pt x="18260" y="121302"/>
                </a:lnTo>
                <a:lnTo>
                  <a:pt x="50846" y="143730"/>
                </a:lnTo>
                <a:lnTo>
                  <a:pt x="73290" y="147268"/>
                </a:lnTo>
                <a:lnTo>
                  <a:pt x="87787" y="145845"/>
                </a:lnTo>
                <a:lnTo>
                  <a:pt x="124411" y="126697"/>
                </a:lnTo>
                <a:lnTo>
                  <a:pt x="144985" y="90987"/>
                </a:lnTo>
                <a:lnTo>
                  <a:pt x="146998" y="76684"/>
                </a:lnTo>
                <a:lnTo>
                  <a:pt x="145656" y="61502"/>
                </a:lnTo>
                <a:lnTo>
                  <a:pt x="127299" y="23752"/>
                </a:lnTo>
                <a:lnTo>
                  <a:pt x="92846" y="2416"/>
                </a:lnTo>
                <a:lnTo>
                  <a:pt x="78984" y="0"/>
                </a:lnTo>
                <a:close/>
              </a:path>
            </a:pathLst>
          </a:custGeom>
          <a:solidFill>
            <a:srgbClr val="E5E3E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2" name="object 302"/>
          <p:cNvSpPr/>
          <p:nvPr/>
        </p:nvSpPr>
        <p:spPr>
          <a:xfrm>
            <a:off x="1284233" y="4458358"/>
            <a:ext cx="147320" cy="147320"/>
          </a:xfrm>
          <a:custGeom>
            <a:avLst/>
            <a:gdLst/>
            <a:ahLst/>
            <a:cxnLst/>
            <a:rect l="l" t="t" r="r" b="b"/>
            <a:pathLst>
              <a:path w="147319" h="147320">
                <a:moveTo>
                  <a:pt x="79025" y="0"/>
                </a:moveTo>
                <a:lnTo>
                  <a:pt x="35957" y="10955"/>
                </a:lnTo>
                <a:lnTo>
                  <a:pt x="7875" y="39859"/>
                </a:lnTo>
                <a:lnTo>
                  <a:pt x="0" y="65829"/>
                </a:lnTo>
                <a:lnTo>
                  <a:pt x="1156" y="81938"/>
                </a:lnTo>
                <a:lnTo>
                  <a:pt x="18259" y="121274"/>
                </a:lnTo>
                <a:lnTo>
                  <a:pt x="50838" y="143713"/>
                </a:lnTo>
                <a:lnTo>
                  <a:pt x="73337" y="147268"/>
                </a:lnTo>
                <a:lnTo>
                  <a:pt x="87819" y="145845"/>
                </a:lnTo>
                <a:lnTo>
                  <a:pt x="124438" y="126697"/>
                </a:lnTo>
                <a:lnTo>
                  <a:pt x="145029" y="90987"/>
                </a:lnTo>
                <a:lnTo>
                  <a:pt x="147045" y="76684"/>
                </a:lnTo>
                <a:lnTo>
                  <a:pt x="145701" y="61502"/>
                </a:lnTo>
                <a:lnTo>
                  <a:pt x="127328" y="23752"/>
                </a:lnTo>
                <a:lnTo>
                  <a:pt x="92875" y="2416"/>
                </a:lnTo>
                <a:lnTo>
                  <a:pt x="79025" y="0"/>
                </a:lnTo>
                <a:close/>
              </a:path>
            </a:pathLst>
          </a:custGeom>
          <a:solidFill>
            <a:srgbClr val="E5E3E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3" name="object 303"/>
          <p:cNvSpPr/>
          <p:nvPr/>
        </p:nvSpPr>
        <p:spPr>
          <a:xfrm>
            <a:off x="1512258" y="4458358"/>
            <a:ext cx="147320" cy="147320"/>
          </a:xfrm>
          <a:custGeom>
            <a:avLst/>
            <a:gdLst/>
            <a:ahLst/>
            <a:cxnLst/>
            <a:rect l="l" t="t" r="r" b="b"/>
            <a:pathLst>
              <a:path w="147319" h="147320">
                <a:moveTo>
                  <a:pt x="78984" y="0"/>
                </a:moveTo>
                <a:lnTo>
                  <a:pt x="35916" y="10961"/>
                </a:lnTo>
                <a:lnTo>
                  <a:pt x="7857" y="39881"/>
                </a:lnTo>
                <a:lnTo>
                  <a:pt x="0" y="65862"/>
                </a:lnTo>
                <a:lnTo>
                  <a:pt x="1156" y="81970"/>
                </a:lnTo>
                <a:lnTo>
                  <a:pt x="18260" y="121302"/>
                </a:lnTo>
                <a:lnTo>
                  <a:pt x="50846" y="143730"/>
                </a:lnTo>
                <a:lnTo>
                  <a:pt x="73290" y="147268"/>
                </a:lnTo>
                <a:lnTo>
                  <a:pt x="87787" y="145845"/>
                </a:lnTo>
                <a:lnTo>
                  <a:pt x="124411" y="126697"/>
                </a:lnTo>
                <a:lnTo>
                  <a:pt x="144985" y="90987"/>
                </a:lnTo>
                <a:lnTo>
                  <a:pt x="146998" y="76684"/>
                </a:lnTo>
                <a:lnTo>
                  <a:pt x="145656" y="61502"/>
                </a:lnTo>
                <a:lnTo>
                  <a:pt x="127299" y="23752"/>
                </a:lnTo>
                <a:lnTo>
                  <a:pt x="92846" y="2416"/>
                </a:lnTo>
                <a:lnTo>
                  <a:pt x="78984" y="0"/>
                </a:lnTo>
                <a:close/>
              </a:path>
            </a:pathLst>
          </a:custGeom>
          <a:solidFill>
            <a:srgbClr val="E5E3E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4" name="object 304"/>
          <p:cNvSpPr/>
          <p:nvPr/>
        </p:nvSpPr>
        <p:spPr>
          <a:xfrm>
            <a:off x="1740231" y="4458354"/>
            <a:ext cx="147320" cy="147320"/>
          </a:xfrm>
          <a:custGeom>
            <a:avLst/>
            <a:gdLst/>
            <a:ahLst/>
            <a:cxnLst/>
            <a:rect l="l" t="t" r="r" b="b"/>
            <a:pathLst>
              <a:path w="147319" h="147320">
                <a:moveTo>
                  <a:pt x="78982" y="0"/>
                </a:moveTo>
                <a:lnTo>
                  <a:pt x="35936" y="10965"/>
                </a:lnTo>
                <a:lnTo>
                  <a:pt x="7865" y="39888"/>
                </a:lnTo>
                <a:lnTo>
                  <a:pt x="0" y="65871"/>
                </a:lnTo>
                <a:lnTo>
                  <a:pt x="1158" y="81973"/>
                </a:lnTo>
                <a:lnTo>
                  <a:pt x="18272" y="121295"/>
                </a:lnTo>
                <a:lnTo>
                  <a:pt x="50866" y="143726"/>
                </a:lnTo>
                <a:lnTo>
                  <a:pt x="73341" y="147272"/>
                </a:lnTo>
                <a:lnTo>
                  <a:pt x="87839" y="145848"/>
                </a:lnTo>
                <a:lnTo>
                  <a:pt x="124453" y="126691"/>
                </a:lnTo>
                <a:lnTo>
                  <a:pt x="145006" y="90966"/>
                </a:lnTo>
                <a:lnTo>
                  <a:pt x="147012" y="76658"/>
                </a:lnTo>
                <a:lnTo>
                  <a:pt x="145670" y="61479"/>
                </a:lnTo>
                <a:lnTo>
                  <a:pt x="127313" y="23733"/>
                </a:lnTo>
                <a:lnTo>
                  <a:pt x="92850" y="2407"/>
                </a:lnTo>
                <a:lnTo>
                  <a:pt x="78982" y="0"/>
                </a:lnTo>
                <a:close/>
              </a:path>
            </a:pathLst>
          </a:custGeom>
          <a:solidFill>
            <a:srgbClr val="E5E3E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5" name="object 305"/>
          <p:cNvSpPr/>
          <p:nvPr/>
        </p:nvSpPr>
        <p:spPr>
          <a:xfrm>
            <a:off x="1968223" y="4458354"/>
            <a:ext cx="147320" cy="147320"/>
          </a:xfrm>
          <a:custGeom>
            <a:avLst/>
            <a:gdLst/>
            <a:ahLst/>
            <a:cxnLst/>
            <a:rect l="l" t="t" r="r" b="b"/>
            <a:pathLst>
              <a:path w="147319" h="147320">
                <a:moveTo>
                  <a:pt x="79011" y="0"/>
                </a:moveTo>
                <a:lnTo>
                  <a:pt x="35945" y="10960"/>
                </a:lnTo>
                <a:lnTo>
                  <a:pt x="7869" y="39872"/>
                </a:lnTo>
                <a:lnTo>
                  <a:pt x="0" y="65847"/>
                </a:lnTo>
                <a:lnTo>
                  <a:pt x="1156" y="81950"/>
                </a:lnTo>
                <a:lnTo>
                  <a:pt x="18256" y="121274"/>
                </a:lnTo>
                <a:lnTo>
                  <a:pt x="50843" y="143714"/>
                </a:lnTo>
                <a:lnTo>
                  <a:pt x="73376" y="147272"/>
                </a:lnTo>
                <a:lnTo>
                  <a:pt x="87861" y="145848"/>
                </a:lnTo>
                <a:lnTo>
                  <a:pt x="124470" y="126691"/>
                </a:lnTo>
                <a:lnTo>
                  <a:pt x="145039" y="90966"/>
                </a:lnTo>
                <a:lnTo>
                  <a:pt x="147048" y="76658"/>
                </a:lnTo>
                <a:lnTo>
                  <a:pt x="145704" y="61479"/>
                </a:lnTo>
                <a:lnTo>
                  <a:pt x="127330" y="23733"/>
                </a:lnTo>
                <a:lnTo>
                  <a:pt x="92869" y="2407"/>
                </a:lnTo>
                <a:lnTo>
                  <a:pt x="79011" y="0"/>
                </a:lnTo>
                <a:close/>
              </a:path>
            </a:pathLst>
          </a:custGeom>
          <a:solidFill>
            <a:srgbClr val="E5E3E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6" name="object 306"/>
          <p:cNvSpPr/>
          <p:nvPr/>
        </p:nvSpPr>
        <p:spPr>
          <a:xfrm>
            <a:off x="2196198" y="4458360"/>
            <a:ext cx="147320" cy="147320"/>
          </a:xfrm>
          <a:custGeom>
            <a:avLst/>
            <a:gdLst/>
            <a:ahLst/>
            <a:cxnLst/>
            <a:rect l="l" t="t" r="r" b="b"/>
            <a:pathLst>
              <a:path w="147319" h="147320">
                <a:moveTo>
                  <a:pt x="79047" y="0"/>
                </a:moveTo>
                <a:lnTo>
                  <a:pt x="35968" y="10950"/>
                </a:lnTo>
                <a:lnTo>
                  <a:pt x="7880" y="39846"/>
                </a:lnTo>
                <a:lnTo>
                  <a:pt x="0" y="65809"/>
                </a:lnTo>
                <a:lnTo>
                  <a:pt x="1155" y="81922"/>
                </a:lnTo>
                <a:lnTo>
                  <a:pt x="18253" y="121263"/>
                </a:lnTo>
                <a:lnTo>
                  <a:pt x="50823" y="143708"/>
                </a:lnTo>
                <a:lnTo>
                  <a:pt x="73335" y="147267"/>
                </a:lnTo>
                <a:lnTo>
                  <a:pt x="87831" y="145844"/>
                </a:lnTo>
                <a:lnTo>
                  <a:pt x="124458" y="126698"/>
                </a:lnTo>
                <a:lnTo>
                  <a:pt x="145039" y="90994"/>
                </a:lnTo>
                <a:lnTo>
                  <a:pt x="147055" y="76693"/>
                </a:lnTo>
                <a:lnTo>
                  <a:pt x="145713" y="61510"/>
                </a:lnTo>
                <a:lnTo>
                  <a:pt x="127356" y="23759"/>
                </a:lnTo>
                <a:lnTo>
                  <a:pt x="92906" y="2418"/>
                </a:lnTo>
                <a:lnTo>
                  <a:pt x="79047" y="0"/>
                </a:lnTo>
                <a:close/>
              </a:path>
            </a:pathLst>
          </a:custGeom>
          <a:solidFill>
            <a:srgbClr val="E5E3E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7" name="object 307"/>
          <p:cNvSpPr/>
          <p:nvPr/>
        </p:nvSpPr>
        <p:spPr>
          <a:xfrm>
            <a:off x="2424217" y="4458354"/>
            <a:ext cx="147320" cy="147320"/>
          </a:xfrm>
          <a:custGeom>
            <a:avLst/>
            <a:gdLst/>
            <a:ahLst/>
            <a:cxnLst/>
            <a:rect l="l" t="t" r="r" b="b"/>
            <a:pathLst>
              <a:path w="147319" h="147320">
                <a:moveTo>
                  <a:pt x="78983" y="0"/>
                </a:moveTo>
                <a:lnTo>
                  <a:pt x="35914" y="10965"/>
                </a:lnTo>
                <a:lnTo>
                  <a:pt x="7856" y="39888"/>
                </a:lnTo>
                <a:lnTo>
                  <a:pt x="0" y="65871"/>
                </a:lnTo>
                <a:lnTo>
                  <a:pt x="1156" y="81973"/>
                </a:lnTo>
                <a:lnTo>
                  <a:pt x="18255" y="121295"/>
                </a:lnTo>
                <a:lnTo>
                  <a:pt x="50848" y="143726"/>
                </a:lnTo>
                <a:lnTo>
                  <a:pt x="73341" y="147272"/>
                </a:lnTo>
                <a:lnTo>
                  <a:pt x="87840" y="145848"/>
                </a:lnTo>
                <a:lnTo>
                  <a:pt x="124454" y="126691"/>
                </a:lnTo>
                <a:lnTo>
                  <a:pt x="145006" y="90966"/>
                </a:lnTo>
                <a:lnTo>
                  <a:pt x="147012" y="76658"/>
                </a:lnTo>
                <a:lnTo>
                  <a:pt x="145670" y="61479"/>
                </a:lnTo>
                <a:lnTo>
                  <a:pt x="127313" y="23733"/>
                </a:lnTo>
                <a:lnTo>
                  <a:pt x="92851" y="2407"/>
                </a:lnTo>
                <a:lnTo>
                  <a:pt x="78983" y="0"/>
                </a:lnTo>
                <a:close/>
              </a:path>
            </a:pathLst>
          </a:custGeom>
          <a:solidFill>
            <a:srgbClr val="E5E3E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8" name="object 308"/>
          <p:cNvSpPr/>
          <p:nvPr/>
        </p:nvSpPr>
        <p:spPr>
          <a:xfrm>
            <a:off x="2652153" y="4458349"/>
            <a:ext cx="147320" cy="147320"/>
          </a:xfrm>
          <a:custGeom>
            <a:avLst/>
            <a:gdLst/>
            <a:ahLst/>
            <a:cxnLst/>
            <a:rect l="l" t="t" r="r" b="b"/>
            <a:pathLst>
              <a:path w="147319" h="147320">
                <a:moveTo>
                  <a:pt x="78993" y="0"/>
                </a:moveTo>
                <a:lnTo>
                  <a:pt x="35957" y="10968"/>
                </a:lnTo>
                <a:lnTo>
                  <a:pt x="7873" y="39890"/>
                </a:lnTo>
                <a:lnTo>
                  <a:pt x="0" y="65871"/>
                </a:lnTo>
                <a:lnTo>
                  <a:pt x="1157" y="81966"/>
                </a:lnTo>
                <a:lnTo>
                  <a:pt x="18273" y="121275"/>
                </a:lnTo>
                <a:lnTo>
                  <a:pt x="50875" y="143714"/>
                </a:lnTo>
                <a:lnTo>
                  <a:pt x="73428" y="147277"/>
                </a:lnTo>
                <a:lnTo>
                  <a:pt x="87916" y="145853"/>
                </a:lnTo>
                <a:lnTo>
                  <a:pt x="124511" y="126683"/>
                </a:lnTo>
                <a:lnTo>
                  <a:pt x="145051" y="90938"/>
                </a:lnTo>
                <a:lnTo>
                  <a:pt x="147051" y="76623"/>
                </a:lnTo>
                <a:lnTo>
                  <a:pt x="145706" y="61447"/>
                </a:lnTo>
                <a:lnTo>
                  <a:pt x="127333" y="23707"/>
                </a:lnTo>
                <a:lnTo>
                  <a:pt x="92859" y="2397"/>
                </a:lnTo>
                <a:lnTo>
                  <a:pt x="78993" y="0"/>
                </a:lnTo>
                <a:close/>
              </a:path>
            </a:pathLst>
          </a:custGeom>
          <a:solidFill>
            <a:srgbClr val="E5E3E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9" name="object 309"/>
          <p:cNvSpPr/>
          <p:nvPr/>
        </p:nvSpPr>
        <p:spPr>
          <a:xfrm>
            <a:off x="2880181" y="4458358"/>
            <a:ext cx="147320" cy="147320"/>
          </a:xfrm>
          <a:custGeom>
            <a:avLst/>
            <a:gdLst/>
            <a:ahLst/>
            <a:cxnLst/>
            <a:rect l="l" t="t" r="r" b="b"/>
            <a:pathLst>
              <a:path w="147319" h="147320">
                <a:moveTo>
                  <a:pt x="79031" y="0"/>
                </a:moveTo>
                <a:lnTo>
                  <a:pt x="35960" y="10954"/>
                </a:lnTo>
                <a:lnTo>
                  <a:pt x="7876" y="39856"/>
                </a:lnTo>
                <a:lnTo>
                  <a:pt x="0" y="65824"/>
                </a:lnTo>
                <a:lnTo>
                  <a:pt x="1155" y="81935"/>
                </a:lnTo>
                <a:lnTo>
                  <a:pt x="18258" y="121271"/>
                </a:lnTo>
                <a:lnTo>
                  <a:pt x="50834" y="143712"/>
                </a:lnTo>
                <a:lnTo>
                  <a:pt x="73336" y="147268"/>
                </a:lnTo>
                <a:lnTo>
                  <a:pt x="87833" y="145845"/>
                </a:lnTo>
                <a:lnTo>
                  <a:pt x="124457" y="126697"/>
                </a:lnTo>
                <a:lnTo>
                  <a:pt x="145031" y="90987"/>
                </a:lnTo>
                <a:lnTo>
                  <a:pt x="147044" y="76684"/>
                </a:lnTo>
                <a:lnTo>
                  <a:pt x="145702" y="61502"/>
                </a:lnTo>
                <a:lnTo>
                  <a:pt x="127345" y="23752"/>
                </a:lnTo>
                <a:lnTo>
                  <a:pt x="92892" y="2416"/>
                </a:lnTo>
                <a:lnTo>
                  <a:pt x="79031" y="0"/>
                </a:lnTo>
                <a:close/>
              </a:path>
            </a:pathLst>
          </a:custGeom>
          <a:solidFill>
            <a:srgbClr val="E5E3E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1" name="object 311"/>
          <p:cNvSpPr/>
          <p:nvPr/>
        </p:nvSpPr>
        <p:spPr>
          <a:xfrm>
            <a:off x="4248155" y="4458354"/>
            <a:ext cx="147320" cy="147320"/>
          </a:xfrm>
          <a:custGeom>
            <a:avLst/>
            <a:gdLst/>
            <a:ahLst/>
            <a:cxnLst/>
            <a:rect l="l" t="t" r="r" b="b"/>
            <a:pathLst>
              <a:path w="147320" h="147320">
                <a:moveTo>
                  <a:pt x="79011" y="0"/>
                </a:moveTo>
                <a:lnTo>
                  <a:pt x="35945" y="10960"/>
                </a:lnTo>
                <a:lnTo>
                  <a:pt x="7869" y="39872"/>
                </a:lnTo>
                <a:lnTo>
                  <a:pt x="0" y="65847"/>
                </a:lnTo>
                <a:lnTo>
                  <a:pt x="1156" y="81950"/>
                </a:lnTo>
                <a:lnTo>
                  <a:pt x="18256" y="121274"/>
                </a:lnTo>
                <a:lnTo>
                  <a:pt x="50843" y="143714"/>
                </a:lnTo>
                <a:lnTo>
                  <a:pt x="73376" y="147272"/>
                </a:lnTo>
                <a:lnTo>
                  <a:pt x="87861" y="145848"/>
                </a:lnTo>
                <a:lnTo>
                  <a:pt x="124470" y="126691"/>
                </a:lnTo>
                <a:lnTo>
                  <a:pt x="145039" y="90966"/>
                </a:lnTo>
                <a:lnTo>
                  <a:pt x="147048" y="76658"/>
                </a:lnTo>
                <a:lnTo>
                  <a:pt x="145704" y="61479"/>
                </a:lnTo>
                <a:lnTo>
                  <a:pt x="127330" y="23733"/>
                </a:lnTo>
                <a:lnTo>
                  <a:pt x="92869" y="2407"/>
                </a:lnTo>
                <a:lnTo>
                  <a:pt x="79011" y="0"/>
                </a:lnTo>
                <a:close/>
              </a:path>
            </a:pathLst>
          </a:custGeom>
          <a:solidFill>
            <a:srgbClr val="E5E3E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2" name="object 312"/>
          <p:cNvSpPr/>
          <p:nvPr/>
        </p:nvSpPr>
        <p:spPr>
          <a:xfrm>
            <a:off x="4476130" y="4458358"/>
            <a:ext cx="147320" cy="147320"/>
          </a:xfrm>
          <a:custGeom>
            <a:avLst/>
            <a:gdLst/>
            <a:ahLst/>
            <a:cxnLst/>
            <a:rect l="l" t="t" r="r" b="b"/>
            <a:pathLst>
              <a:path w="147320" h="147320">
                <a:moveTo>
                  <a:pt x="79031" y="0"/>
                </a:moveTo>
                <a:lnTo>
                  <a:pt x="35938" y="10954"/>
                </a:lnTo>
                <a:lnTo>
                  <a:pt x="7867" y="39856"/>
                </a:lnTo>
                <a:lnTo>
                  <a:pt x="0" y="65824"/>
                </a:lnTo>
                <a:lnTo>
                  <a:pt x="1154" y="81935"/>
                </a:lnTo>
                <a:lnTo>
                  <a:pt x="18241" y="121272"/>
                </a:lnTo>
                <a:lnTo>
                  <a:pt x="50816" y="143712"/>
                </a:lnTo>
                <a:lnTo>
                  <a:pt x="73337" y="147268"/>
                </a:lnTo>
                <a:lnTo>
                  <a:pt x="87833" y="145845"/>
                </a:lnTo>
                <a:lnTo>
                  <a:pt x="124458" y="126697"/>
                </a:lnTo>
                <a:lnTo>
                  <a:pt x="145031" y="90987"/>
                </a:lnTo>
                <a:lnTo>
                  <a:pt x="147045" y="76684"/>
                </a:lnTo>
                <a:lnTo>
                  <a:pt x="145703" y="61502"/>
                </a:lnTo>
                <a:lnTo>
                  <a:pt x="127346" y="23752"/>
                </a:lnTo>
                <a:lnTo>
                  <a:pt x="92893" y="2416"/>
                </a:lnTo>
                <a:lnTo>
                  <a:pt x="79031" y="0"/>
                </a:lnTo>
                <a:close/>
              </a:path>
            </a:pathLst>
          </a:custGeom>
          <a:solidFill>
            <a:srgbClr val="E5E3E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3" name="object 313"/>
          <p:cNvSpPr/>
          <p:nvPr/>
        </p:nvSpPr>
        <p:spPr>
          <a:xfrm>
            <a:off x="4704148" y="4458354"/>
            <a:ext cx="147320" cy="147320"/>
          </a:xfrm>
          <a:custGeom>
            <a:avLst/>
            <a:gdLst/>
            <a:ahLst/>
            <a:cxnLst/>
            <a:rect l="l" t="t" r="r" b="b"/>
            <a:pathLst>
              <a:path w="147320" h="147320">
                <a:moveTo>
                  <a:pt x="78977" y="0"/>
                </a:moveTo>
                <a:lnTo>
                  <a:pt x="35912" y="10966"/>
                </a:lnTo>
                <a:lnTo>
                  <a:pt x="7854" y="39891"/>
                </a:lnTo>
                <a:lnTo>
                  <a:pt x="0" y="65876"/>
                </a:lnTo>
                <a:lnTo>
                  <a:pt x="1156" y="81977"/>
                </a:lnTo>
                <a:lnTo>
                  <a:pt x="18257" y="121298"/>
                </a:lnTo>
                <a:lnTo>
                  <a:pt x="50852" y="143727"/>
                </a:lnTo>
                <a:lnTo>
                  <a:pt x="73342" y="147272"/>
                </a:lnTo>
                <a:lnTo>
                  <a:pt x="87826" y="145848"/>
                </a:lnTo>
                <a:lnTo>
                  <a:pt x="124435" y="126691"/>
                </a:lnTo>
                <a:lnTo>
                  <a:pt x="145004" y="90966"/>
                </a:lnTo>
                <a:lnTo>
                  <a:pt x="147013" y="76658"/>
                </a:lnTo>
                <a:lnTo>
                  <a:pt x="145669" y="61479"/>
                </a:lnTo>
                <a:lnTo>
                  <a:pt x="127296" y="23733"/>
                </a:lnTo>
                <a:lnTo>
                  <a:pt x="92834" y="2407"/>
                </a:lnTo>
                <a:lnTo>
                  <a:pt x="78977" y="0"/>
                </a:lnTo>
                <a:close/>
              </a:path>
            </a:pathLst>
          </a:custGeom>
          <a:solidFill>
            <a:srgbClr val="E5E3E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4" name="object 314"/>
          <p:cNvSpPr/>
          <p:nvPr/>
        </p:nvSpPr>
        <p:spPr>
          <a:xfrm>
            <a:off x="4932134" y="4458358"/>
            <a:ext cx="147320" cy="147320"/>
          </a:xfrm>
          <a:custGeom>
            <a:avLst/>
            <a:gdLst/>
            <a:ahLst/>
            <a:cxnLst/>
            <a:rect l="l" t="t" r="r" b="b"/>
            <a:pathLst>
              <a:path w="147320" h="147320">
                <a:moveTo>
                  <a:pt x="79031" y="0"/>
                </a:moveTo>
                <a:lnTo>
                  <a:pt x="35960" y="10954"/>
                </a:lnTo>
                <a:lnTo>
                  <a:pt x="7876" y="39856"/>
                </a:lnTo>
                <a:lnTo>
                  <a:pt x="0" y="65824"/>
                </a:lnTo>
                <a:lnTo>
                  <a:pt x="1155" y="81935"/>
                </a:lnTo>
                <a:lnTo>
                  <a:pt x="18258" y="121271"/>
                </a:lnTo>
                <a:lnTo>
                  <a:pt x="50834" y="143712"/>
                </a:lnTo>
                <a:lnTo>
                  <a:pt x="73336" y="147268"/>
                </a:lnTo>
                <a:lnTo>
                  <a:pt x="87833" y="145845"/>
                </a:lnTo>
                <a:lnTo>
                  <a:pt x="124457" y="126697"/>
                </a:lnTo>
                <a:lnTo>
                  <a:pt x="145031" y="90987"/>
                </a:lnTo>
                <a:lnTo>
                  <a:pt x="147044" y="76684"/>
                </a:lnTo>
                <a:lnTo>
                  <a:pt x="145702" y="61502"/>
                </a:lnTo>
                <a:lnTo>
                  <a:pt x="127345" y="23752"/>
                </a:lnTo>
                <a:lnTo>
                  <a:pt x="92892" y="2416"/>
                </a:lnTo>
                <a:lnTo>
                  <a:pt x="79031" y="0"/>
                </a:lnTo>
                <a:close/>
              </a:path>
            </a:pathLst>
          </a:custGeom>
          <a:solidFill>
            <a:srgbClr val="E5E3E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5" name="object 315"/>
          <p:cNvSpPr/>
          <p:nvPr/>
        </p:nvSpPr>
        <p:spPr>
          <a:xfrm>
            <a:off x="5160114" y="4458358"/>
            <a:ext cx="147320" cy="147320"/>
          </a:xfrm>
          <a:custGeom>
            <a:avLst/>
            <a:gdLst/>
            <a:ahLst/>
            <a:cxnLst/>
            <a:rect l="l" t="t" r="r" b="b"/>
            <a:pathLst>
              <a:path w="147320" h="147320">
                <a:moveTo>
                  <a:pt x="79025" y="0"/>
                </a:moveTo>
                <a:lnTo>
                  <a:pt x="35957" y="10955"/>
                </a:lnTo>
                <a:lnTo>
                  <a:pt x="7875" y="39859"/>
                </a:lnTo>
                <a:lnTo>
                  <a:pt x="0" y="65829"/>
                </a:lnTo>
                <a:lnTo>
                  <a:pt x="1156" y="81938"/>
                </a:lnTo>
                <a:lnTo>
                  <a:pt x="18259" y="121274"/>
                </a:lnTo>
                <a:lnTo>
                  <a:pt x="50838" y="143713"/>
                </a:lnTo>
                <a:lnTo>
                  <a:pt x="73337" y="147268"/>
                </a:lnTo>
                <a:lnTo>
                  <a:pt x="87819" y="145845"/>
                </a:lnTo>
                <a:lnTo>
                  <a:pt x="124438" y="126697"/>
                </a:lnTo>
                <a:lnTo>
                  <a:pt x="145029" y="90987"/>
                </a:lnTo>
                <a:lnTo>
                  <a:pt x="147045" y="76684"/>
                </a:lnTo>
                <a:lnTo>
                  <a:pt x="145701" y="61502"/>
                </a:lnTo>
                <a:lnTo>
                  <a:pt x="127328" y="23752"/>
                </a:lnTo>
                <a:lnTo>
                  <a:pt x="92875" y="2416"/>
                </a:lnTo>
                <a:lnTo>
                  <a:pt x="79025" y="0"/>
                </a:lnTo>
                <a:close/>
              </a:path>
            </a:pathLst>
          </a:custGeom>
          <a:solidFill>
            <a:srgbClr val="E5E3E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6" name="object 316"/>
          <p:cNvSpPr/>
          <p:nvPr/>
        </p:nvSpPr>
        <p:spPr>
          <a:xfrm>
            <a:off x="5388140" y="4458358"/>
            <a:ext cx="147320" cy="147320"/>
          </a:xfrm>
          <a:custGeom>
            <a:avLst/>
            <a:gdLst/>
            <a:ahLst/>
            <a:cxnLst/>
            <a:rect l="l" t="t" r="r" b="b"/>
            <a:pathLst>
              <a:path w="147320" h="147320">
                <a:moveTo>
                  <a:pt x="78984" y="0"/>
                </a:moveTo>
                <a:lnTo>
                  <a:pt x="35916" y="10961"/>
                </a:lnTo>
                <a:lnTo>
                  <a:pt x="7857" y="39881"/>
                </a:lnTo>
                <a:lnTo>
                  <a:pt x="0" y="65862"/>
                </a:lnTo>
                <a:lnTo>
                  <a:pt x="1156" y="81970"/>
                </a:lnTo>
                <a:lnTo>
                  <a:pt x="18260" y="121302"/>
                </a:lnTo>
                <a:lnTo>
                  <a:pt x="50846" y="143730"/>
                </a:lnTo>
                <a:lnTo>
                  <a:pt x="73290" y="147268"/>
                </a:lnTo>
                <a:lnTo>
                  <a:pt x="87787" y="145845"/>
                </a:lnTo>
                <a:lnTo>
                  <a:pt x="124411" y="126697"/>
                </a:lnTo>
                <a:lnTo>
                  <a:pt x="144985" y="90987"/>
                </a:lnTo>
                <a:lnTo>
                  <a:pt x="146998" y="76684"/>
                </a:lnTo>
                <a:lnTo>
                  <a:pt x="145656" y="61502"/>
                </a:lnTo>
                <a:lnTo>
                  <a:pt x="127299" y="23752"/>
                </a:lnTo>
                <a:lnTo>
                  <a:pt x="92846" y="2416"/>
                </a:lnTo>
                <a:lnTo>
                  <a:pt x="78984" y="0"/>
                </a:lnTo>
                <a:close/>
              </a:path>
            </a:pathLst>
          </a:custGeom>
          <a:solidFill>
            <a:srgbClr val="E5E3E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7" name="object 317"/>
          <p:cNvSpPr/>
          <p:nvPr/>
        </p:nvSpPr>
        <p:spPr>
          <a:xfrm>
            <a:off x="5616112" y="4458354"/>
            <a:ext cx="147320" cy="147320"/>
          </a:xfrm>
          <a:custGeom>
            <a:avLst/>
            <a:gdLst/>
            <a:ahLst/>
            <a:cxnLst/>
            <a:rect l="l" t="t" r="r" b="b"/>
            <a:pathLst>
              <a:path w="147320" h="147320">
                <a:moveTo>
                  <a:pt x="78983" y="0"/>
                </a:moveTo>
                <a:lnTo>
                  <a:pt x="35914" y="10965"/>
                </a:lnTo>
                <a:lnTo>
                  <a:pt x="7856" y="39888"/>
                </a:lnTo>
                <a:lnTo>
                  <a:pt x="0" y="65871"/>
                </a:lnTo>
                <a:lnTo>
                  <a:pt x="1156" y="81973"/>
                </a:lnTo>
                <a:lnTo>
                  <a:pt x="18255" y="121295"/>
                </a:lnTo>
                <a:lnTo>
                  <a:pt x="50848" y="143726"/>
                </a:lnTo>
                <a:lnTo>
                  <a:pt x="73341" y="147272"/>
                </a:lnTo>
                <a:lnTo>
                  <a:pt x="87840" y="145848"/>
                </a:lnTo>
                <a:lnTo>
                  <a:pt x="124454" y="126691"/>
                </a:lnTo>
                <a:lnTo>
                  <a:pt x="145006" y="90966"/>
                </a:lnTo>
                <a:lnTo>
                  <a:pt x="147012" y="76658"/>
                </a:lnTo>
                <a:lnTo>
                  <a:pt x="145670" y="61479"/>
                </a:lnTo>
                <a:lnTo>
                  <a:pt x="127313" y="23733"/>
                </a:lnTo>
                <a:lnTo>
                  <a:pt x="92851" y="2407"/>
                </a:lnTo>
                <a:lnTo>
                  <a:pt x="78983" y="0"/>
                </a:lnTo>
                <a:close/>
              </a:path>
            </a:pathLst>
          </a:custGeom>
          <a:solidFill>
            <a:srgbClr val="E5E3E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8" name="object 318"/>
          <p:cNvSpPr/>
          <p:nvPr/>
        </p:nvSpPr>
        <p:spPr>
          <a:xfrm>
            <a:off x="5844098" y="4458360"/>
            <a:ext cx="147320" cy="147320"/>
          </a:xfrm>
          <a:custGeom>
            <a:avLst/>
            <a:gdLst/>
            <a:ahLst/>
            <a:cxnLst/>
            <a:rect l="l" t="t" r="r" b="b"/>
            <a:pathLst>
              <a:path w="147320" h="147320">
                <a:moveTo>
                  <a:pt x="79041" y="0"/>
                </a:moveTo>
                <a:lnTo>
                  <a:pt x="35965" y="10951"/>
                </a:lnTo>
                <a:lnTo>
                  <a:pt x="7879" y="39849"/>
                </a:lnTo>
                <a:lnTo>
                  <a:pt x="0" y="65813"/>
                </a:lnTo>
                <a:lnTo>
                  <a:pt x="1155" y="81926"/>
                </a:lnTo>
                <a:lnTo>
                  <a:pt x="18255" y="121266"/>
                </a:lnTo>
                <a:lnTo>
                  <a:pt x="50827" y="143709"/>
                </a:lnTo>
                <a:lnTo>
                  <a:pt x="73335" y="147267"/>
                </a:lnTo>
                <a:lnTo>
                  <a:pt x="87817" y="145844"/>
                </a:lnTo>
                <a:lnTo>
                  <a:pt x="124439" y="126698"/>
                </a:lnTo>
                <a:lnTo>
                  <a:pt x="145037" y="90994"/>
                </a:lnTo>
                <a:lnTo>
                  <a:pt x="147055" y="76693"/>
                </a:lnTo>
                <a:lnTo>
                  <a:pt x="145712" y="61510"/>
                </a:lnTo>
                <a:lnTo>
                  <a:pt x="127339" y="23759"/>
                </a:lnTo>
                <a:lnTo>
                  <a:pt x="92889" y="2418"/>
                </a:lnTo>
                <a:lnTo>
                  <a:pt x="79041" y="0"/>
                </a:lnTo>
                <a:close/>
              </a:path>
            </a:pathLst>
          </a:custGeom>
          <a:solidFill>
            <a:srgbClr val="E5E3E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9" name="object 319"/>
          <p:cNvSpPr/>
          <p:nvPr/>
        </p:nvSpPr>
        <p:spPr>
          <a:xfrm>
            <a:off x="6072073" y="4458354"/>
            <a:ext cx="147320" cy="147320"/>
          </a:xfrm>
          <a:custGeom>
            <a:avLst/>
            <a:gdLst/>
            <a:ahLst/>
            <a:cxnLst/>
            <a:rect l="l" t="t" r="r" b="b"/>
            <a:pathLst>
              <a:path w="147320" h="147320">
                <a:moveTo>
                  <a:pt x="78982" y="0"/>
                </a:moveTo>
                <a:lnTo>
                  <a:pt x="35936" y="10965"/>
                </a:lnTo>
                <a:lnTo>
                  <a:pt x="7865" y="39888"/>
                </a:lnTo>
                <a:lnTo>
                  <a:pt x="0" y="65871"/>
                </a:lnTo>
                <a:lnTo>
                  <a:pt x="1158" y="81973"/>
                </a:lnTo>
                <a:lnTo>
                  <a:pt x="18272" y="121295"/>
                </a:lnTo>
                <a:lnTo>
                  <a:pt x="50866" y="143726"/>
                </a:lnTo>
                <a:lnTo>
                  <a:pt x="73341" y="147272"/>
                </a:lnTo>
                <a:lnTo>
                  <a:pt x="87839" y="145848"/>
                </a:lnTo>
                <a:lnTo>
                  <a:pt x="124453" y="126691"/>
                </a:lnTo>
                <a:lnTo>
                  <a:pt x="145006" y="90966"/>
                </a:lnTo>
                <a:lnTo>
                  <a:pt x="147012" y="76658"/>
                </a:lnTo>
                <a:lnTo>
                  <a:pt x="145670" y="61479"/>
                </a:lnTo>
                <a:lnTo>
                  <a:pt x="127313" y="23733"/>
                </a:lnTo>
                <a:lnTo>
                  <a:pt x="92850" y="2407"/>
                </a:lnTo>
                <a:lnTo>
                  <a:pt x="78982" y="0"/>
                </a:lnTo>
                <a:close/>
              </a:path>
            </a:pathLst>
          </a:custGeom>
          <a:solidFill>
            <a:srgbClr val="E5E3E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0" name="object 320"/>
          <p:cNvSpPr/>
          <p:nvPr/>
        </p:nvSpPr>
        <p:spPr>
          <a:xfrm>
            <a:off x="6300098" y="4458354"/>
            <a:ext cx="147320" cy="147320"/>
          </a:xfrm>
          <a:custGeom>
            <a:avLst/>
            <a:gdLst/>
            <a:ahLst/>
            <a:cxnLst/>
            <a:rect l="l" t="t" r="r" b="b"/>
            <a:pathLst>
              <a:path w="147320" h="147320">
                <a:moveTo>
                  <a:pt x="78983" y="0"/>
                </a:moveTo>
                <a:lnTo>
                  <a:pt x="35914" y="10965"/>
                </a:lnTo>
                <a:lnTo>
                  <a:pt x="7856" y="39888"/>
                </a:lnTo>
                <a:lnTo>
                  <a:pt x="0" y="65871"/>
                </a:lnTo>
                <a:lnTo>
                  <a:pt x="1156" y="81973"/>
                </a:lnTo>
                <a:lnTo>
                  <a:pt x="18255" y="121295"/>
                </a:lnTo>
                <a:lnTo>
                  <a:pt x="50848" y="143726"/>
                </a:lnTo>
                <a:lnTo>
                  <a:pt x="73341" y="147272"/>
                </a:lnTo>
                <a:lnTo>
                  <a:pt x="87840" y="145848"/>
                </a:lnTo>
                <a:lnTo>
                  <a:pt x="124454" y="126691"/>
                </a:lnTo>
                <a:lnTo>
                  <a:pt x="145006" y="90966"/>
                </a:lnTo>
                <a:lnTo>
                  <a:pt x="147012" y="76658"/>
                </a:lnTo>
                <a:lnTo>
                  <a:pt x="145670" y="61479"/>
                </a:lnTo>
                <a:lnTo>
                  <a:pt x="127313" y="23733"/>
                </a:lnTo>
                <a:lnTo>
                  <a:pt x="92851" y="2407"/>
                </a:lnTo>
                <a:lnTo>
                  <a:pt x="78983" y="0"/>
                </a:lnTo>
                <a:close/>
              </a:path>
            </a:pathLst>
          </a:custGeom>
          <a:solidFill>
            <a:srgbClr val="E5E3E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1" name="object 321"/>
          <p:cNvSpPr/>
          <p:nvPr/>
        </p:nvSpPr>
        <p:spPr>
          <a:xfrm>
            <a:off x="6528034" y="4458349"/>
            <a:ext cx="147320" cy="147320"/>
          </a:xfrm>
          <a:custGeom>
            <a:avLst/>
            <a:gdLst/>
            <a:ahLst/>
            <a:cxnLst/>
            <a:rect l="l" t="t" r="r" b="b"/>
            <a:pathLst>
              <a:path w="147320" h="147320">
                <a:moveTo>
                  <a:pt x="78993" y="0"/>
                </a:moveTo>
                <a:lnTo>
                  <a:pt x="35957" y="10968"/>
                </a:lnTo>
                <a:lnTo>
                  <a:pt x="7873" y="39890"/>
                </a:lnTo>
                <a:lnTo>
                  <a:pt x="0" y="65871"/>
                </a:lnTo>
                <a:lnTo>
                  <a:pt x="1157" y="81966"/>
                </a:lnTo>
                <a:lnTo>
                  <a:pt x="18273" y="121275"/>
                </a:lnTo>
                <a:lnTo>
                  <a:pt x="50875" y="143714"/>
                </a:lnTo>
                <a:lnTo>
                  <a:pt x="73428" y="147277"/>
                </a:lnTo>
                <a:lnTo>
                  <a:pt x="87916" y="145853"/>
                </a:lnTo>
                <a:lnTo>
                  <a:pt x="124511" y="126683"/>
                </a:lnTo>
                <a:lnTo>
                  <a:pt x="145051" y="90938"/>
                </a:lnTo>
                <a:lnTo>
                  <a:pt x="147051" y="76623"/>
                </a:lnTo>
                <a:lnTo>
                  <a:pt x="145706" y="61447"/>
                </a:lnTo>
                <a:lnTo>
                  <a:pt x="127333" y="23707"/>
                </a:lnTo>
                <a:lnTo>
                  <a:pt x="92859" y="2397"/>
                </a:lnTo>
                <a:lnTo>
                  <a:pt x="78993" y="0"/>
                </a:lnTo>
                <a:close/>
              </a:path>
            </a:pathLst>
          </a:custGeom>
          <a:solidFill>
            <a:srgbClr val="E5E3E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2" name="object 322"/>
          <p:cNvSpPr/>
          <p:nvPr/>
        </p:nvSpPr>
        <p:spPr>
          <a:xfrm>
            <a:off x="6756062" y="4458358"/>
            <a:ext cx="147320" cy="147320"/>
          </a:xfrm>
          <a:custGeom>
            <a:avLst/>
            <a:gdLst/>
            <a:ahLst/>
            <a:cxnLst/>
            <a:rect l="l" t="t" r="r" b="b"/>
            <a:pathLst>
              <a:path w="147320" h="147320">
                <a:moveTo>
                  <a:pt x="79031" y="0"/>
                </a:moveTo>
                <a:lnTo>
                  <a:pt x="35960" y="10954"/>
                </a:lnTo>
                <a:lnTo>
                  <a:pt x="7876" y="39856"/>
                </a:lnTo>
                <a:lnTo>
                  <a:pt x="0" y="65824"/>
                </a:lnTo>
                <a:lnTo>
                  <a:pt x="1155" y="81935"/>
                </a:lnTo>
                <a:lnTo>
                  <a:pt x="18258" y="121271"/>
                </a:lnTo>
                <a:lnTo>
                  <a:pt x="50834" y="143712"/>
                </a:lnTo>
                <a:lnTo>
                  <a:pt x="73336" y="147268"/>
                </a:lnTo>
                <a:lnTo>
                  <a:pt x="87833" y="145845"/>
                </a:lnTo>
                <a:lnTo>
                  <a:pt x="124457" y="126697"/>
                </a:lnTo>
                <a:lnTo>
                  <a:pt x="145031" y="90987"/>
                </a:lnTo>
                <a:lnTo>
                  <a:pt x="147044" y="76684"/>
                </a:lnTo>
                <a:lnTo>
                  <a:pt x="145702" y="61502"/>
                </a:lnTo>
                <a:lnTo>
                  <a:pt x="127345" y="23752"/>
                </a:lnTo>
                <a:lnTo>
                  <a:pt x="92892" y="2416"/>
                </a:lnTo>
                <a:lnTo>
                  <a:pt x="79031" y="0"/>
                </a:lnTo>
                <a:close/>
              </a:path>
            </a:pathLst>
          </a:custGeom>
          <a:solidFill>
            <a:srgbClr val="E5E3E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3" name="object 323"/>
          <p:cNvSpPr/>
          <p:nvPr/>
        </p:nvSpPr>
        <p:spPr>
          <a:xfrm>
            <a:off x="6984046" y="4458354"/>
            <a:ext cx="147320" cy="147320"/>
          </a:xfrm>
          <a:custGeom>
            <a:avLst/>
            <a:gdLst/>
            <a:ahLst/>
            <a:cxnLst/>
            <a:rect l="l" t="t" r="r" b="b"/>
            <a:pathLst>
              <a:path w="147320" h="147320">
                <a:moveTo>
                  <a:pt x="79017" y="0"/>
                </a:moveTo>
                <a:lnTo>
                  <a:pt x="35948" y="10959"/>
                </a:lnTo>
                <a:lnTo>
                  <a:pt x="7870" y="39869"/>
                </a:lnTo>
                <a:lnTo>
                  <a:pt x="0" y="65842"/>
                </a:lnTo>
                <a:lnTo>
                  <a:pt x="1155" y="81946"/>
                </a:lnTo>
                <a:lnTo>
                  <a:pt x="18254" y="121272"/>
                </a:lnTo>
                <a:lnTo>
                  <a:pt x="50839" y="143713"/>
                </a:lnTo>
                <a:lnTo>
                  <a:pt x="73376" y="147272"/>
                </a:lnTo>
                <a:lnTo>
                  <a:pt x="87875" y="145848"/>
                </a:lnTo>
                <a:lnTo>
                  <a:pt x="124489" y="126691"/>
                </a:lnTo>
                <a:lnTo>
                  <a:pt x="145041" y="90966"/>
                </a:lnTo>
                <a:lnTo>
                  <a:pt x="147047" y="76658"/>
                </a:lnTo>
                <a:lnTo>
                  <a:pt x="145705" y="61479"/>
                </a:lnTo>
                <a:lnTo>
                  <a:pt x="127348" y="23733"/>
                </a:lnTo>
                <a:lnTo>
                  <a:pt x="92886" y="2407"/>
                </a:lnTo>
                <a:lnTo>
                  <a:pt x="79017" y="0"/>
                </a:lnTo>
                <a:close/>
              </a:path>
            </a:pathLst>
          </a:custGeom>
          <a:solidFill>
            <a:srgbClr val="E5E3E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4" name="object 324"/>
          <p:cNvSpPr/>
          <p:nvPr/>
        </p:nvSpPr>
        <p:spPr>
          <a:xfrm>
            <a:off x="7212027" y="4458354"/>
            <a:ext cx="147320" cy="147320"/>
          </a:xfrm>
          <a:custGeom>
            <a:avLst/>
            <a:gdLst/>
            <a:ahLst/>
            <a:cxnLst/>
            <a:rect l="l" t="t" r="r" b="b"/>
            <a:pathLst>
              <a:path w="147320" h="147320">
                <a:moveTo>
                  <a:pt x="79017" y="0"/>
                </a:moveTo>
                <a:lnTo>
                  <a:pt x="35970" y="10959"/>
                </a:lnTo>
                <a:lnTo>
                  <a:pt x="7879" y="39869"/>
                </a:lnTo>
                <a:lnTo>
                  <a:pt x="0" y="65842"/>
                </a:lnTo>
                <a:lnTo>
                  <a:pt x="1157" y="81946"/>
                </a:lnTo>
                <a:lnTo>
                  <a:pt x="18271" y="121272"/>
                </a:lnTo>
                <a:lnTo>
                  <a:pt x="50858" y="143712"/>
                </a:lnTo>
                <a:lnTo>
                  <a:pt x="73375" y="147272"/>
                </a:lnTo>
                <a:lnTo>
                  <a:pt x="87874" y="145848"/>
                </a:lnTo>
                <a:lnTo>
                  <a:pt x="124488" y="126691"/>
                </a:lnTo>
                <a:lnTo>
                  <a:pt x="145040" y="90966"/>
                </a:lnTo>
                <a:lnTo>
                  <a:pt x="147047" y="76658"/>
                </a:lnTo>
                <a:lnTo>
                  <a:pt x="145704" y="61479"/>
                </a:lnTo>
                <a:lnTo>
                  <a:pt x="127347" y="23733"/>
                </a:lnTo>
                <a:lnTo>
                  <a:pt x="92885" y="2407"/>
                </a:lnTo>
                <a:lnTo>
                  <a:pt x="79017" y="0"/>
                </a:lnTo>
                <a:close/>
              </a:path>
            </a:pathLst>
          </a:custGeom>
          <a:solidFill>
            <a:srgbClr val="E5E3E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5" name="object 325"/>
          <p:cNvSpPr/>
          <p:nvPr/>
        </p:nvSpPr>
        <p:spPr>
          <a:xfrm>
            <a:off x="7440048" y="4458360"/>
            <a:ext cx="147320" cy="147320"/>
          </a:xfrm>
          <a:custGeom>
            <a:avLst/>
            <a:gdLst/>
            <a:ahLst/>
            <a:cxnLst/>
            <a:rect l="l" t="t" r="r" b="b"/>
            <a:pathLst>
              <a:path w="147320" h="147320">
                <a:moveTo>
                  <a:pt x="79047" y="0"/>
                </a:moveTo>
                <a:lnTo>
                  <a:pt x="35946" y="10950"/>
                </a:lnTo>
                <a:lnTo>
                  <a:pt x="7871" y="39846"/>
                </a:lnTo>
                <a:lnTo>
                  <a:pt x="0" y="65809"/>
                </a:lnTo>
                <a:lnTo>
                  <a:pt x="1153" y="81922"/>
                </a:lnTo>
                <a:lnTo>
                  <a:pt x="18236" y="121264"/>
                </a:lnTo>
                <a:lnTo>
                  <a:pt x="50805" y="143708"/>
                </a:lnTo>
                <a:lnTo>
                  <a:pt x="73335" y="147267"/>
                </a:lnTo>
                <a:lnTo>
                  <a:pt x="87831" y="145844"/>
                </a:lnTo>
                <a:lnTo>
                  <a:pt x="124459" y="126698"/>
                </a:lnTo>
                <a:lnTo>
                  <a:pt x="145040" y="90994"/>
                </a:lnTo>
                <a:lnTo>
                  <a:pt x="147056" y="76693"/>
                </a:lnTo>
                <a:lnTo>
                  <a:pt x="145714" y="61510"/>
                </a:lnTo>
                <a:lnTo>
                  <a:pt x="127357" y="23759"/>
                </a:lnTo>
                <a:lnTo>
                  <a:pt x="92907" y="2418"/>
                </a:lnTo>
                <a:lnTo>
                  <a:pt x="79047" y="0"/>
                </a:lnTo>
                <a:close/>
              </a:path>
            </a:pathLst>
          </a:custGeom>
          <a:solidFill>
            <a:srgbClr val="E5E3E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6" name="object 326"/>
          <p:cNvSpPr/>
          <p:nvPr/>
        </p:nvSpPr>
        <p:spPr>
          <a:xfrm>
            <a:off x="7668022" y="4458354"/>
            <a:ext cx="147320" cy="147320"/>
          </a:xfrm>
          <a:custGeom>
            <a:avLst/>
            <a:gdLst/>
            <a:ahLst/>
            <a:cxnLst/>
            <a:rect l="l" t="t" r="r" b="b"/>
            <a:pathLst>
              <a:path w="147320" h="147320">
                <a:moveTo>
                  <a:pt x="78982" y="0"/>
                </a:moveTo>
                <a:lnTo>
                  <a:pt x="35936" y="10965"/>
                </a:lnTo>
                <a:lnTo>
                  <a:pt x="7865" y="39888"/>
                </a:lnTo>
                <a:lnTo>
                  <a:pt x="0" y="65871"/>
                </a:lnTo>
                <a:lnTo>
                  <a:pt x="1158" y="81973"/>
                </a:lnTo>
                <a:lnTo>
                  <a:pt x="18272" y="121295"/>
                </a:lnTo>
                <a:lnTo>
                  <a:pt x="50866" y="143726"/>
                </a:lnTo>
                <a:lnTo>
                  <a:pt x="73341" y="147272"/>
                </a:lnTo>
                <a:lnTo>
                  <a:pt x="87839" y="145848"/>
                </a:lnTo>
                <a:lnTo>
                  <a:pt x="124453" y="126691"/>
                </a:lnTo>
                <a:lnTo>
                  <a:pt x="145006" y="90966"/>
                </a:lnTo>
                <a:lnTo>
                  <a:pt x="147012" y="76658"/>
                </a:lnTo>
                <a:lnTo>
                  <a:pt x="145670" y="61479"/>
                </a:lnTo>
                <a:lnTo>
                  <a:pt x="127313" y="23733"/>
                </a:lnTo>
                <a:lnTo>
                  <a:pt x="92850" y="2407"/>
                </a:lnTo>
                <a:lnTo>
                  <a:pt x="78982" y="0"/>
                </a:lnTo>
                <a:close/>
              </a:path>
            </a:pathLst>
          </a:custGeom>
          <a:solidFill>
            <a:srgbClr val="E5E3E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7" name="object 327"/>
          <p:cNvSpPr/>
          <p:nvPr/>
        </p:nvSpPr>
        <p:spPr>
          <a:xfrm>
            <a:off x="7896048" y="4458354"/>
            <a:ext cx="147320" cy="147320"/>
          </a:xfrm>
          <a:custGeom>
            <a:avLst/>
            <a:gdLst/>
            <a:ahLst/>
            <a:cxnLst/>
            <a:rect l="l" t="t" r="r" b="b"/>
            <a:pathLst>
              <a:path w="147320" h="147320">
                <a:moveTo>
                  <a:pt x="78983" y="0"/>
                </a:moveTo>
                <a:lnTo>
                  <a:pt x="35914" y="10965"/>
                </a:lnTo>
                <a:lnTo>
                  <a:pt x="7856" y="39888"/>
                </a:lnTo>
                <a:lnTo>
                  <a:pt x="0" y="65871"/>
                </a:lnTo>
                <a:lnTo>
                  <a:pt x="1156" y="81973"/>
                </a:lnTo>
                <a:lnTo>
                  <a:pt x="18255" y="121295"/>
                </a:lnTo>
                <a:lnTo>
                  <a:pt x="50848" y="143726"/>
                </a:lnTo>
                <a:lnTo>
                  <a:pt x="73341" y="147272"/>
                </a:lnTo>
                <a:lnTo>
                  <a:pt x="87840" y="145848"/>
                </a:lnTo>
                <a:lnTo>
                  <a:pt x="124454" y="126691"/>
                </a:lnTo>
                <a:lnTo>
                  <a:pt x="145006" y="90966"/>
                </a:lnTo>
                <a:lnTo>
                  <a:pt x="147012" y="76658"/>
                </a:lnTo>
                <a:lnTo>
                  <a:pt x="145670" y="61479"/>
                </a:lnTo>
                <a:lnTo>
                  <a:pt x="127313" y="23733"/>
                </a:lnTo>
                <a:lnTo>
                  <a:pt x="92851" y="2407"/>
                </a:lnTo>
                <a:lnTo>
                  <a:pt x="78983" y="0"/>
                </a:lnTo>
                <a:close/>
              </a:path>
            </a:pathLst>
          </a:custGeom>
          <a:solidFill>
            <a:srgbClr val="E5E3E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8" name="object 328"/>
          <p:cNvSpPr/>
          <p:nvPr/>
        </p:nvSpPr>
        <p:spPr>
          <a:xfrm>
            <a:off x="9035662" y="4458136"/>
            <a:ext cx="147320" cy="147320"/>
          </a:xfrm>
          <a:custGeom>
            <a:avLst/>
            <a:gdLst/>
            <a:ahLst/>
            <a:cxnLst/>
            <a:rect l="l" t="t" r="r" b="b"/>
            <a:pathLst>
              <a:path w="147320" h="147320">
                <a:moveTo>
                  <a:pt x="73670" y="0"/>
                </a:moveTo>
                <a:lnTo>
                  <a:pt x="33347" y="11989"/>
                </a:lnTo>
                <a:lnTo>
                  <a:pt x="6622" y="43016"/>
                </a:lnTo>
                <a:lnTo>
                  <a:pt x="0" y="70618"/>
                </a:lnTo>
                <a:lnTo>
                  <a:pt x="1341" y="85799"/>
                </a:lnTo>
                <a:lnTo>
                  <a:pt x="19699" y="123545"/>
                </a:lnTo>
                <a:lnTo>
                  <a:pt x="54162" y="144865"/>
                </a:lnTo>
                <a:lnTo>
                  <a:pt x="68031" y="147272"/>
                </a:lnTo>
                <a:lnTo>
                  <a:pt x="83727" y="146022"/>
                </a:lnTo>
                <a:lnTo>
                  <a:pt x="122363" y="128343"/>
                </a:lnTo>
                <a:lnTo>
                  <a:pt x="144323" y="94924"/>
                </a:lnTo>
                <a:lnTo>
                  <a:pt x="147048" y="81432"/>
                </a:lnTo>
                <a:lnTo>
                  <a:pt x="145890" y="65331"/>
                </a:lnTo>
                <a:lnTo>
                  <a:pt x="128775" y="26005"/>
                </a:lnTo>
                <a:lnTo>
                  <a:pt x="96188" y="3560"/>
                </a:lnTo>
                <a:lnTo>
                  <a:pt x="73670" y="0"/>
                </a:lnTo>
                <a:close/>
              </a:path>
            </a:pathLst>
          </a:custGeom>
          <a:solidFill>
            <a:srgbClr val="E5E3E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9" name="object 329"/>
          <p:cNvSpPr/>
          <p:nvPr/>
        </p:nvSpPr>
        <p:spPr>
          <a:xfrm>
            <a:off x="144293" y="4686347"/>
            <a:ext cx="147320" cy="147320"/>
          </a:xfrm>
          <a:custGeom>
            <a:avLst/>
            <a:gdLst/>
            <a:ahLst/>
            <a:cxnLst/>
            <a:rect l="l" t="t" r="r" b="b"/>
            <a:pathLst>
              <a:path w="147320" h="147320">
                <a:moveTo>
                  <a:pt x="79052" y="0"/>
                </a:moveTo>
                <a:lnTo>
                  <a:pt x="35962" y="10948"/>
                </a:lnTo>
                <a:lnTo>
                  <a:pt x="7879" y="39841"/>
                </a:lnTo>
                <a:lnTo>
                  <a:pt x="0" y="65804"/>
                </a:lnTo>
                <a:lnTo>
                  <a:pt x="1153" y="81923"/>
                </a:lnTo>
                <a:lnTo>
                  <a:pt x="18233" y="121277"/>
                </a:lnTo>
                <a:lnTo>
                  <a:pt x="50787" y="143735"/>
                </a:lnTo>
                <a:lnTo>
                  <a:pt x="73333" y="147304"/>
                </a:lnTo>
                <a:lnTo>
                  <a:pt x="87821" y="145881"/>
                </a:lnTo>
                <a:lnTo>
                  <a:pt x="124438" y="126732"/>
                </a:lnTo>
                <a:lnTo>
                  <a:pt x="145023" y="91020"/>
                </a:lnTo>
                <a:lnTo>
                  <a:pt x="147041" y="76716"/>
                </a:lnTo>
                <a:lnTo>
                  <a:pt x="145699" y="61527"/>
                </a:lnTo>
                <a:lnTo>
                  <a:pt x="127342" y="23765"/>
                </a:lnTo>
                <a:lnTo>
                  <a:pt x="92903" y="2420"/>
                </a:lnTo>
                <a:lnTo>
                  <a:pt x="79052" y="0"/>
                </a:lnTo>
                <a:close/>
              </a:path>
            </a:pathLst>
          </a:custGeom>
          <a:solidFill>
            <a:srgbClr val="E5E3E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0" name="object 330"/>
          <p:cNvSpPr/>
          <p:nvPr/>
        </p:nvSpPr>
        <p:spPr>
          <a:xfrm>
            <a:off x="372316" y="4686346"/>
            <a:ext cx="147320" cy="147320"/>
          </a:xfrm>
          <a:custGeom>
            <a:avLst/>
            <a:gdLst/>
            <a:ahLst/>
            <a:cxnLst/>
            <a:rect l="l" t="t" r="r" b="b"/>
            <a:pathLst>
              <a:path w="147320" h="147320">
                <a:moveTo>
                  <a:pt x="79015" y="0"/>
                </a:moveTo>
                <a:lnTo>
                  <a:pt x="35933" y="10954"/>
                </a:lnTo>
                <a:lnTo>
                  <a:pt x="7866" y="39862"/>
                </a:lnTo>
                <a:lnTo>
                  <a:pt x="0" y="65837"/>
                </a:lnTo>
                <a:lnTo>
                  <a:pt x="1154" y="81951"/>
                </a:lnTo>
                <a:lnTo>
                  <a:pt x="18238" y="121299"/>
                </a:lnTo>
                <a:lnTo>
                  <a:pt x="50802" y="143748"/>
                </a:lnTo>
                <a:lnTo>
                  <a:pt x="73312" y="147305"/>
                </a:lnTo>
                <a:lnTo>
                  <a:pt x="87807" y="145882"/>
                </a:lnTo>
                <a:lnTo>
                  <a:pt x="124423" y="126730"/>
                </a:lnTo>
                <a:lnTo>
                  <a:pt x="144992" y="91013"/>
                </a:lnTo>
                <a:lnTo>
                  <a:pt x="147007" y="76707"/>
                </a:lnTo>
                <a:lnTo>
                  <a:pt x="145665" y="61519"/>
                </a:lnTo>
                <a:lnTo>
                  <a:pt x="127317" y="23758"/>
                </a:lnTo>
                <a:lnTo>
                  <a:pt x="92874" y="2417"/>
                </a:lnTo>
                <a:lnTo>
                  <a:pt x="79015" y="0"/>
                </a:lnTo>
                <a:close/>
              </a:path>
            </a:pathLst>
          </a:custGeom>
          <a:solidFill>
            <a:srgbClr val="E5E3E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1" name="object 331"/>
          <p:cNvSpPr/>
          <p:nvPr/>
        </p:nvSpPr>
        <p:spPr>
          <a:xfrm>
            <a:off x="600256" y="4686343"/>
            <a:ext cx="147320" cy="147320"/>
          </a:xfrm>
          <a:custGeom>
            <a:avLst/>
            <a:gdLst/>
            <a:ahLst/>
            <a:cxnLst/>
            <a:rect l="l" t="t" r="r" b="b"/>
            <a:pathLst>
              <a:path w="147320" h="147320">
                <a:moveTo>
                  <a:pt x="79041" y="0"/>
                </a:moveTo>
                <a:lnTo>
                  <a:pt x="35962" y="10953"/>
                </a:lnTo>
                <a:lnTo>
                  <a:pt x="7878" y="39852"/>
                </a:lnTo>
                <a:lnTo>
                  <a:pt x="0" y="65820"/>
                </a:lnTo>
                <a:lnTo>
                  <a:pt x="1153" y="81932"/>
                </a:lnTo>
                <a:lnTo>
                  <a:pt x="18237" y="121277"/>
                </a:lnTo>
                <a:lnTo>
                  <a:pt x="50800" y="143735"/>
                </a:lnTo>
                <a:lnTo>
                  <a:pt x="73373" y="147308"/>
                </a:lnTo>
                <a:lnTo>
                  <a:pt x="87869" y="145884"/>
                </a:lnTo>
                <a:lnTo>
                  <a:pt x="124479" y="126726"/>
                </a:lnTo>
                <a:lnTo>
                  <a:pt x="145034" y="90999"/>
                </a:lnTo>
                <a:lnTo>
                  <a:pt x="147043" y="76690"/>
                </a:lnTo>
                <a:lnTo>
                  <a:pt x="145702" y="61503"/>
                </a:lnTo>
                <a:lnTo>
                  <a:pt x="127353" y="23745"/>
                </a:lnTo>
                <a:lnTo>
                  <a:pt x="92905" y="2412"/>
                </a:lnTo>
                <a:lnTo>
                  <a:pt x="79041" y="0"/>
                </a:lnTo>
                <a:close/>
              </a:path>
            </a:pathLst>
          </a:custGeom>
          <a:solidFill>
            <a:srgbClr val="E5E3E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2" name="object 332"/>
          <p:cNvSpPr/>
          <p:nvPr/>
        </p:nvSpPr>
        <p:spPr>
          <a:xfrm>
            <a:off x="828275" y="4686347"/>
            <a:ext cx="147320" cy="147320"/>
          </a:xfrm>
          <a:custGeom>
            <a:avLst/>
            <a:gdLst/>
            <a:ahLst/>
            <a:cxnLst/>
            <a:rect l="l" t="t" r="r" b="b"/>
            <a:pathLst>
              <a:path w="147319" h="147320">
                <a:moveTo>
                  <a:pt x="79048" y="0"/>
                </a:moveTo>
                <a:lnTo>
                  <a:pt x="35972" y="10948"/>
                </a:lnTo>
                <a:lnTo>
                  <a:pt x="7883" y="39842"/>
                </a:lnTo>
                <a:lnTo>
                  <a:pt x="0" y="65807"/>
                </a:lnTo>
                <a:lnTo>
                  <a:pt x="1154" y="81924"/>
                </a:lnTo>
                <a:lnTo>
                  <a:pt x="18243" y="121278"/>
                </a:lnTo>
                <a:lnTo>
                  <a:pt x="50798" y="143736"/>
                </a:lnTo>
                <a:lnTo>
                  <a:pt x="73333" y="147304"/>
                </a:lnTo>
                <a:lnTo>
                  <a:pt x="87813" y="145881"/>
                </a:lnTo>
                <a:lnTo>
                  <a:pt x="124428" y="126732"/>
                </a:lnTo>
                <a:lnTo>
                  <a:pt x="145021" y="91020"/>
                </a:lnTo>
                <a:lnTo>
                  <a:pt x="147041" y="76716"/>
                </a:lnTo>
                <a:lnTo>
                  <a:pt x="145698" y="61527"/>
                </a:lnTo>
                <a:lnTo>
                  <a:pt x="127333" y="23765"/>
                </a:lnTo>
                <a:lnTo>
                  <a:pt x="92894" y="2420"/>
                </a:lnTo>
                <a:lnTo>
                  <a:pt x="79048" y="0"/>
                </a:lnTo>
                <a:close/>
              </a:path>
            </a:pathLst>
          </a:custGeom>
          <a:solidFill>
            <a:srgbClr val="E5E3E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3" name="object 333"/>
          <p:cNvSpPr/>
          <p:nvPr/>
        </p:nvSpPr>
        <p:spPr>
          <a:xfrm>
            <a:off x="1056302" y="4686347"/>
            <a:ext cx="147320" cy="147320"/>
          </a:xfrm>
          <a:custGeom>
            <a:avLst/>
            <a:gdLst/>
            <a:ahLst/>
            <a:cxnLst/>
            <a:rect l="l" t="t" r="r" b="b"/>
            <a:pathLst>
              <a:path w="147319" h="147320">
                <a:moveTo>
                  <a:pt x="79008" y="0"/>
                </a:moveTo>
                <a:lnTo>
                  <a:pt x="35930" y="10954"/>
                </a:lnTo>
                <a:lnTo>
                  <a:pt x="7865" y="39864"/>
                </a:lnTo>
                <a:lnTo>
                  <a:pt x="0" y="65840"/>
                </a:lnTo>
                <a:lnTo>
                  <a:pt x="1154" y="81956"/>
                </a:lnTo>
                <a:lnTo>
                  <a:pt x="18243" y="121307"/>
                </a:lnTo>
                <a:lnTo>
                  <a:pt x="50806" y="143752"/>
                </a:lnTo>
                <a:lnTo>
                  <a:pt x="73287" y="147304"/>
                </a:lnTo>
                <a:lnTo>
                  <a:pt x="87781" y="145881"/>
                </a:lnTo>
                <a:lnTo>
                  <a:pt x="124401" y="126732"/>
                </a:lnTo>
                <a:lnTo>
                  <a:pt x="144977" y="91020"/>
                </a:lnTo>
                <a:lnTo>
                  <a:pt x="146994" y="76716"/>
                </a:lnTo>
                <a:lnTo>
                  <a:pt x="145653" y="61527"/>
                </a:lnTo>
                <a:lnTo>
                  <a:pt x="127305" y="23765"/>
                </a:lnTo>
                <a:lnTo>
                  <a:pt x="92865" y="2420"/>
                </a:lnTo>
                <a:lnTo>
                  <a:pt x="79008" y="0"/>
                </a:lnTo>
                <a:close/>
              </a:path>
            </a:pathLst>
          </a:custGeom>
          <a:solidFill>
            <a:srgbClr val="E5E3E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4" name="object 334"/>
          <p:cNvSpPr/>
          <p:nvPr/>
        </p:nvSpPr>
        <p:spPr>
          <a:xfrm>
            <a:off x="1284277" y="4686343"/>
            <a:ext cx="147320" cy="147320"/>
          </a:xfrm>
          <a:custGeom>
            <a:avLst/>
            <a:gdLst/>
            <a:ahLst/>
            <a:cxnLst/>
            <a:rect l="l" t="t" r="r" b="b"/>
            <a:pathLst>
              <a:path w="147319" h="147320">
                <a:moveTo>
                  <a:pt x="79000" y="0"/>
                </a:moveTo>
                <a:lnTo>
                  <a:pt x="35926" y="10959"/>
                </a:lnTo>
                <a:lnTo>
                  <a:pt x="7862" y="39874"/>
                </a:lnTo>
                <a:lnTo>
                  <a:pt x="0" y="65853"/>
                </a:lnTo>
                <a:lnTo>
                  <a:pt x="1154" y="81963"/>
                </a:lnTo>
                <a:lnTo>
                  <a:pt x="18240" y="121302"/>
                </a:lnTo>
                <a:lnTo>
                  <a:pt x="50812" y="143749"/>
                </a:lnTo>
                <a:lnTo>
                  <a:pt x="73338" y="147308"/>
                </a:lnTo>
                <a:lnTo>
                  <a:pt x="87821" y="145884"/>
                </a:lnTo>
                <a:lnTo>
                  <a:pt x="124425" y="126726"/>
                </a:lnTo>
                <a:lnTo>
                  <a:pt x="144997" y="90999"/>
                </a:lnTo>
                <a:lnTo>
                  <a:pt x="147009" y="76690"/>
                </a:lnTo>
                <a:lnTo>
                  <a:pt x="145666" y="61503"/>
                </a:lnTo>
                <a:lnTo>
                  <a:pt x="127301" y="23745"/>
                </a:lnTo>
                <a:lnTo>
                  <a:pt x="92853" y="2412"/>
                </a:lnTo>
                <a:lnTo>
                  <a:pt x="79000" y="0"/>
                </a:lnTo>
                <a:close/>
              </a:path>
            </a:pathLst>
          </a:custGeom>
          <a:solidFill>
            <a:srgbClr val="E5E3E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5" name="object 335"/>
          <p:cNvSpPr/>
          <p:nvPr/>
        </p:nvSpPr>
        <p:spPr>
          <a:xfrm>
            <a:off x="1512268" y="4686352"/>
            <a:ext cx="147320" cy="147320"/>
          </a:xfrm>
          <a:custGeom>
            <a:avLst/>
            <a:gdLst/>
            <a:ahLst/>
            <a:cxnLst/>
            <a:rect l="l" t="t" r="r" b="b"/>
            <a:pathLst>
              <a:path w="147319" h="147320">
                <a:moveTo>
                  <a:pt x="79072" y="0"/>
                </a:moveTo>
                <a:lnTo>
                  <a:pt x="35979" y="10940"/>
                </a:lnTo>
                <a:lnTo>
                  <a:pt x="7887" y="39822"/>
                </a:lnTo>
                <a:lnTo>
                  <a:pt x="0" y="65778"/>
                </a:lnTo>
                <a:lnTo>
                  <a:pt x="1153" y="81905"/>
                </a:lnTo>
                <a:lnTo>
                  <a:pt x="18236" y="121275"/>
                </a:lnTo>
                <a:lnTo>
                  <a:pt x="50777" y="143734"/>
                </a:lnTo>
                <a:lnTo>
                  <a:pt x="73280" y="147299"/>
                </a:lnTo>
                <a:lnTo>
                  <a:pt x="87772" y="145877"/>
                </a:lnTo>
                <a:lnTo>
                  <a:pt x="124405" y="126739"/>
                </a:lnTo>
                <a:lnTo>
                  <a:pt x="145011" y="91048"/>
                </a:lnTo>
                <a:lnTo>
                  <a:pt x="147036" y="76751"/>
                </a:lnTo>
                <a:lnTo>
                  <a:pt x="145696" y="61558"/>
                </a:lnTo>
                <a:lnTo>
                  <a:pt x="127348" y="23790"/>
                </a:lnTo>
                <a:lnTo>
                  <a:pt x="92920" y="2430"/>
                </a:lnTo>
                <a:lnTo>
                  <a:pt x="79072" y="0"/>
                </a:lnTo>
                <a:close/>
              </a:path>
            </a:pathLst>
          </a:custGeom>
          <a:solidFill>
            <a:srgbClr val="E5E3E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6" name="object 336"/>
          <p:cNvSpPr/>
          <p:nvPr/>
        </p:nvSpPr>
        <p:spPr>
          <a:xfrm>
            <a:off x="1740234" y="4686343"/>
            <a:ext cx="147320" cy="147320"/>
          </a:xfrm>
          <a:custGeom>
            <a:avLst/>
            <a:gdLst/>
            <a:ahLst/>
            <a:cxnLst/>
            <a:rect l="l" t="t" r="r" b="b"/>
            <a:pathLst>
              <a:path w="147319" h="147320">
                <a:moveTo>
                  <a:pt x="79006" y="0"/>
                </a:moveTo>
                <a:lnTo>
                  <a:pt x="35950" y="10958"/>
                </a:lnTo>
                <a:lnTo>
                  <a:pt x="7872" y="39870"/>
                </a:lnTo>
                <a:lnTo>
                  <a:pt x="0" y="65849"/>
                </a:lnTo>
                <a:lnTo>
                  <a:pt x="1156" y="81959"/>
                </a:lnTo>
                <a:lnTo>
                  <a:pt x="18255" y="121300"/>
                </a:lnTo>
                <a:lnTo>
                  <a:pt x="50827" y="143748"/>
                </a:lnTo>
                <a:lnTo>
                  <a:pt x="73337" y="147308"/>
                </a:lnTo>
                <a:lnTo>
                  <a:pt x="87834" y="145884"/>
                </a:lnTo>
                <a:lnTo>
                  <a:pt x="124443" y="126726"/>
                </a:lnTo>
                <a:lnTo>
                  <a:pt x="144998" y="90999"/>
                </a:lnTo>
                <a:lnTo>
                  <a:pt x="147008" y="76690"/>
                </a:lnTo>
                <a:lnTo>
                  <a:pt x="145667" y="61503"/>
                </a:lnTo>
                <a:lnTo>
                  <a:pt x="127318" y="23745"/>
                </a:lnTo>
                <a:lnTo>
                  <a:pt x="92869" y="2412"/>
                </a:lnTo>
                <a:lnTo>
                  <a:pt x="79006" y="0"/>
                </a:lnTo>
                <a:close/>
              </a:path>
            </a:pathLst>
          </a:custGeom>
          <a:solidFill>
            <a:srgbClr val="E5E3E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7" name="object 337"/>
          <p:cNvSpPr/>
          <p:nvPr/>
        </p:nvSpPr>
        <p:spPr>
          <a:xfrm>
            <a:off x="1968261" y="4686343"/>
            <a:ext cx="147320" cy="147320"/>
          </a:xfrm>
          <a:custGeom>
            <a:avLst/>
            <a:gdLst/>
            <a:ahLst/>
            <a:cxnLst/>
            <a:rect l="l" t="t" r="r" b="b"/>
            <a:pathLst>
              <a:path w="147319" h="147320">
                <a:moveTo>
                  <a:pt x="79000" y="0"/>
                </a:moveTo>
                <a:lnTo>
                  <a:pt x="35926" y="10959"/>
                </a:lnTo>
                <a:lnTo>
                  <a:pt x="7862" y="39874"/>
                </a:lnTo>
                <a:lnTo>
                  <a:pt x="0" y="65853"/>
                </a:lnTo>
                <a:lnTo>
                  <a:pt x="1154" y="81963"/>
                </a:lnTo>
                <a:lnTo>
                  <a:pt x="18240" y="121302"/>
                </a:lnTo>
                <a:lnTo>
                  <a:pt x="50812" y="143749"/>
                </a:lnTo>
                <a:lnTo>
                  <a:pt x="73338" y="147308"/>
                </a:lnTo>
                <a:lnTo>
                  <a:pt x="87821" y="145884"/>
                </a:lnTo>
                <a:lnTo>
                  <a:pt x="124425" y="126726"/>
                </a:lnTo>
                <a:lnTo>
                  <a:pt x="144997" y="90999"/>
                </a:lnTo>
                <a:lnTo>
                  <a:pt x="147009" y="76690"/>
                </a:lnTo>
                <a:lnTo>
                  <a:pt x="145666" y="61503"/>
                </a:lnTo>
                <a:lnTo>
                  <a:pt x="127301" y="23745"/>
                </a:lnTo>
                <a:lnTo>
                  <a:pt x="92853" y="2412"/>
                </a:lnTo>
                <a:lnTo>
                  <a:pt x="79000" y="0"/>
                </a:lnTo>
                <a:close/>
              </a:path>
            </a:pathLst>
          </a:custGeom>
          <a:solidFill>
            <a:srgbClr val="E5E3E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8" name="object 338"/>
          <p:cNvSpPr/>
          <p:nvPr/>
        </p:nvSpPr>
        <p:spPr>
          <a:xfrm>
            <a:off x="2196205" y="4686343"/>
            <a:ext cx="147320" cy="147320"/>
          </a:xfrm>
          <a:custGeom>
            <a:avLst/>
            <a:gdLst/>
            <a:ahLst/>
            <a:cxnLst/>
            <a:rect l="l" t="t" r="r" b="b"/>
            <a:pathLst>
              <a:path w="147319" h="147320">
                <a:moveTo>
                  <a:pt x="79034" y="0"/>
                </a:moveTo>
                <a:lnTo>
                  <a:pt x="35981" y="10954"/>
                </a:lnTo>
                <a:lnTo>
                  <a:pt x="7886" y="39855"/>
                </a:lnTo>
                <a:lnTo>
                  <a:pt x="0" y="65825"/>
                </a:lnTo>
                <a:lnTo>
                  <a:pt x="1155" y="81936"/>
                </a:lnTo>
                <a:lnTo>
                  <a:pt x="18256" y="121279"/>
                </a:lnTo>
                <a:lnTo>
                  <a:pt x="50822" y="143736"/>
                </a:lnTo>
                <a:lnTo>
                  <a:pt x="73373" y="147308"/>
                </a:lnTo>
                <a:lnTo>
                  <a:pt x="87855" y="145884"/>
                </a:lnTo>
                <a:lnTo>
                  <a:pt x="124459" y="126726"/>
                </a:lnTo>
                <a:lnTo>
                  <a:pt x="145031" y="90999"/>
                </a:lnTo>
                <a:lnTo>
                  <a:pt x="147043" y="76690"/>
                </a:lnTo>
                <a:lnTo>
                  <a:pt x="145700" y="61503"/>
                </a:lnTo>
                <a:lnTo>
                  <a:pt x="127335" y="23745"/>
                </a:lnTo>
                <a:lnTo>
                  <a:pt x="92887" y="2412"/>
                </a:lnTo>
                <a:lnTo>
                  <a:pt x="79034" y="0"/>
                </a:lnTo>
                <a:close/>
              </a:path>
            </a:pathLst>
          </a:custGeom>
          <a:solidFill>
            <a:srgbClr val="E5E3E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9" name="object 339"/>
          <p:cNvSpPr/>
          <p:nvPr/>
        </p:nvSpPr>
        <p:spPr>
          <a:xfrm>
            <a:off x="2424225" y="4686347"/>
            <a:ext cx="147320" cy="147320"/>
          </a:xfrm>
          <a:custGeom>
            <a:avLst/>
            <a:gdLst/>
            <a:ahLst/>
            <a:cxnLst/>
            <a:rect l="l" t="t" r="r" b="b"/>
            <a:pathLst>
              <a:path w="147319" h="147320">
                <a:moveTo>
                  <a:pt x="79055" y="0"/>
                </a:moveTo>
                <a:lnTo>
                  <a:pt x="35952" y="10947"/>
                </a:lnTo>
                <a:lnTo>
                  <a:pt x="7875" y="39839"/>
                </a:lnTo>
                <a:lnTo>
                  <a:pt x="0" y="65802"/>
                </a:lnTo>
                <a:lnTo>
                  <a:pt x="1152" y="81921"/>
                </a:lnTo>
                <a:lnTo>
                  <a:pt x="18224" y="121276"/>
                </a:lnTo>
                <a:lnTo>
                  <a:pt x="50776" y="143735"/>
                </a:lnTo>
                <a:lnTo>
                  <a:pt x="73333" y="147304"/>
                </a:lnTo>
                <a:lnTo>
                  <a:pt x="87828" y="145881"/>
                </a:lnTo>
                <a:lnTo>
                  <a:pt x="124448" y="126732"/>
                </a:lnTo>
                <a:lnTo>
                  <a:pt x="145024" y="91020"/>
                </a:lnTo>
                <a:lnTo>
                  <a:pt x="147041" y="76716"/>
                </a:lnTo>
                <a:lnTo>
                  <a:pt x="145700" y="61527"/>
                </a:lnTo>
                <a:lnTo>
                  <a:pt x="127351" y="23765"/>
                </a:lnTo>
                <a:lnTo>
                  <a:pt x="92912" y="2420"/>
                </a:lnTo>
                <a:lnTo>
                  <a:pt x="79055" y="0"/>
                </a:lnTo>
                <a:close/>
              </a:path>
            </a:pathLst>
          </a:custGeom>
          <a:solidFill>
            <a:srgbClr val="E5E3E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0" name="object 340"/>
          <p:cNvSpPr/>
          <p:nvPr/>
        </p:nvSpPr>
        <p:spPr>
          <a:xfrm>
            <a:off x="2652203" y="4686337"/>
            <a:ext cx="147320" cy="147320"/>
          </a:xfrm>
          <a:custGeom>
            <a:avLst/>
            <a:gdLst/>
            <a:ahLst/>
            <a:cxnLst/>
            <a:rect l="l" t="t" r="r" b="b"/>
            <a:pathLst>
              <a:path w="147319" h="147320">
                <a:moveTo>
                  <a:pt x="78970" y="0"/>
                </a:moveTo>
                <a:lnTo>
                  <a:pt x="35927" y="10968"/>
                </a:lnTo>
                <a:lnTo>
                  <a:pt x="7861" y="39897"/>
                </a:lnTo>
                <a:lnTo>
                  <a:pt x="0" y="65887"/>
                </a:lnTo>
                <a:lnTo>
                  <a:pt x="1156" y="81987"/>
                </a:lnTo>
                <a:lnTo>
                  <a:pt x="18258" y="121311"/>
                </a:lnTo>
                <a:lnTo>
                  <a:pt x="50847" y="143754"/>
                </a:lnTo>
                <a:lnTo>
                  <a:pt x="73379" y="147313"/>
                </a:lnTo>
                <a:lnTo>
                  <a:pt x="87864" y="145889"/>
                </a:lnTo>
                <a:lnTo>
                  <a:pt x="124455" y="126718"/>
                </a:lnTo>
                <a:lnTo>
                  <a:pt x="144997" y="90971"/>
                </a:lnTo>
                <a:lnTo>
                  <a:pt x="147000" y="76655"/>
                </a:lnTo>
                <a:lnTo>
                  <a:pt x="145657" y="61472"/>
                </a:lnTo>
                <a:lnTo>
                  <a:pt x="127292" y="23720"/>
                </a:lnTo>
                <a:lnTo>
                  <a:pt x="92832" y="2401"/>
                </a:lnTo>
                <a:lnTo>
                  <a:pt x="78970" y="0"/>
                </a:lnTo>
                <a:close/>
              </a:path>
            </a:pathLst>
          </a:custGeom>
          <a:solidFill>
            <a:srgbClr val="E5E3E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1" name="object 341"/>
          <p:cNvSpPr/>
          <p:nvPr/>
        </p:nvSpPr>
        <p:spPr>
          <a:xfrm>
            <a:off x="2880190" y="4686343"/>
            <a:ext cx="147320" cy="147320"/>
          </a:xfrm>
          <a:custGeom>
            <a:avLst/>
            <a:gdLst/>
            <a:ahLst/>
            <a:cxnLst/>
            <a:rect l="l" t="t" r="r" b="b"/>
            <a:pathLst>
              <a:path w="147319" h="147320">
                <a:moveTo>
                  <a:pt x="79040" y="0"/>
                </a:moveTo>
                <a:lnTo>
                  <a:pt x="35984" y="10953"/>
                </a:lnTo>
                <a:lnTo>
                  <a:pt x="7887" y="39852"/>
                </a:lnTo>
                <a:lnTo>
                  <a:pt x="0" y="65820"/>
                </a:lnTo>
                <a:lnTo>
                  <a:pt x="1155" y="81932"/>
                </a:lnTo>
                <a:lnTo>
                  <a:pt x="18254" y="121277"/>
                </a:lnTo>
                <a:lnTo>
                  <a:pt x="50818" y="143735"/>
                </a:lnTo>
                <a:lnTo>
                  <a:pt x="73372" y="147308"/>
                </a:lnTo>
                <a:lnTo>
                  <a:pt x="87868" y="145884"/>
                </a:lnTo>
                <a:lnTo>
                  <a:pt x="124478" y="126726"/>
                </a:lnTo>
                <a:lnTo>
                  <a:pt x="145033" y="90999"/>
                </a:lnTo>
                <a:lnTo>
                  <a:pt x="147043" y="76690"/>
                </a:lnTo>
                <a:lnTo>
                  <a:pt x="145701" y="61503"/>
                </a:lnTo>
                <a:lnTo>
                  <a:pt x="127353" y="23745"/>
                </a:lnTo>
                <a:lnTo>
                  <a:pt x="92904" y="2412"/>
                </a:lnTo>
                <a:lnTo>
                  <a:pt x="79040" y="0"/>
                </a:lnTo>
                <a:close/>
              </a:path>
            </a:pathLst>
          </a:custGeom>
          <a:solidFill>
            <a:srgbClr val="E5E3E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2" name="object 342"/>
          <p:cNvSpPr/>
          <p:nvPr/>
        </p:nvSpPr>
        <p:spPr>
          <a:xfrm>
            <a:off x="4248193" y="4686343"/>
            <a:ext cx="147320" cy="147320"/>
          </a:xfrm>
          <a:custGeom>
            <a:avLst/>
            <a:gdLst/>
            <a:ahLst/>
            <a:cxnLst/>
            <a:rect l="l" t="t" r="r" b="b"/>
            <a:pathLst>
              <a:path w="147320" h="147320">
                <a:moveTo>
                  <a:pt x="79000" y="0"/>
                </a:moveTo>
                <a:lnTo>
                  <a:pt x="35926" y="10959"/>
                </a:lnTo>
                <a:lnTo>
                  <a:pt x="7862" y="39874"/>
                </a:lnTo>
                <a:lnTo>
                  <a:pt x="0" y="65853"/>
                </a:lnTo>
                <a:lnTo>
                  <a:pt x="1154" y="81963"/>
                </a:lnTo>
                <a:lnTo>
                  <a:pt x="18240" y="121302"/>
                </a:lnTo>
                <a:lnTo>
                  <a:pt x="50812" y="143749"/>
                </a:lnTo>
                <a:lnTo>
                  <a:pt x="73338" y="147308"/>
                </a:lnTo>
                <a:lnTo>
                  <a:pt x="87821" y="145884"/>
                </a:lnTo>
                <a:lnTo>
                  <a:pt x="124425" y="126726"/>
                </a:lnTo>
                <a:lnTo>
                  <a:pt x="144997" y="90999"/>
                </a:lnTo>
                <a:lnTo>
                  <a:pt x="147009" y="76690"/>
                </a:lnTo>
                <a:lnTo>
                  <a:pt x="145666" y="61503"/>
                </a:lnTo>
                <a:lnTo>
                  <a:pt x="127301" y="23745"/>
                </a:lnTo>
                <a:lnTo>
                  <a:pt x="92853" y="2412"/>
                </a:lnTo>
                <a:lnTo>
                  <a:pt x="79000" y="0"/>
                </a:lnTo>
                <a:close/>
              </a:path>
            </a:pathLst>
          </a:custGeom>
          <a:solidFill>
            <a:srgbClr val="E5E3E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3" name="object 343"/>
          <p:cNvSpPr/>
          <p:nvPr/>
        </p:nvSpPr>
        <p:spPr>
          <a:xfrm>
            <a:off x="4476137" y="4686343"/>
            <a:ext cx="147320" cy="147320"/>
          </a:xfrm>
          <a:custGeom>
            <a:avLst/>
            <a:gdLst/>
            <a:ahLst/>
            <a:cxnLst/>
            <a:rect l="l" t="t" r="r" b="b"/>
            <a:pathLst>
              <a:path w="147320" h="147320">
                <a:moveTo>
                  <a:pt x="79041" y="0"/>
                </a:moveTo>
                <a:lnTo>
                  <a:pt x="35962" y="10953"/>
                </a:lnTo>
                <a:lnTo>
                  <a:pt x="7878" y="39852"/>
                </a:lnTo>
                <a:lnTo>
                  <a:pt x="0" y="65820"/>
                </a:lnTo>
                <a:lnTo>
                  <a:pt x="1153" y="81932"/>
                </a:lnTo>
                <a:lnTo>
                  <a:pt x="18237" y="121277"/>
                </a:lnTo>
                <a:lnTo>
                  <a:pt x="50800" y="143735"/>
                </a:lnTo>
                <a:lnTo>
                  <a:pt x="73373" y="147308"/>
                </a:lnTo>
                <a:lnTo>
                  <a:pt x="87869" y="145884"/>
                </a:lnTo>
                <a:lnTo>
                  <a:pt x="124479" y="126726"/>
                </a:lnTo>
                <a:lnTo>
                  <a:pt x="145034" y="90999"/>
                </a:lnTo>
                <a:lnTo>
                  <a:pt x="147043" y="76690"/>
                </a:lnTo>
                <a:lnTo>
                  <a:pt x="145702" y="61503"/>
                </a:lnTo>
                <a:lnTo>
                  <a:pt x="127353" y="23745"/>
                </a:lnTo>
                <a:lnTo>
                  <a:pt x="92905" y="2412"/>
                </a:lnTo>
                <a:lnTo>
                  <a:pt x="79041" y="0"/>
                </a:lnTo>
                <a:close/>
              </a:path>
            </a:pathLst>
          </a:custGeom>
          <a:solidFill>
            <a:srgbClr val="E5E3E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4" name="object 344"/>
          <p:cNvSpPr/>
          <p:nvPr/>
        </p:nvSpPr>
        <p:spPr>
          <a:xfrm>
            <a:off x="4704156" y="4686347"/>
            <a:ext cx="147320" cy="147320"/>
          </a:xfrm>
          <a:custGeom>
            <a:avLst/>
            <a:gdLst/>
            <a:ahLst/>
            <a:cxnLst/>
            <a:rect l="l" t="t" r="r" b="b"/>
            <a:pathLst>
              <a:path w="147320" h="147320">
                <a:moveTo>
                  <a:pt x="79049" y="0"/>
                </a:moveTo>
                <a:lnTo>
                  <a:pt x="35950" y="10948"/>
                </a:lnTo>
                <a:lnTo>
                  <a:pt x="7874" y="39842"/>
                </a:lnTo>
                <a:lnTo>
                  <a:pt x="0" y="65807"/>
                </a:lnTo>
                <a:lnTo>
                  <a:pt x="1152" y="81925"/>
                </a:lnTo>
                <a:lnTo>
                  <a:pt x="18226" y="121278"/>
                </a:lnTo>
                <a:lnTo>
                  <a:pt x="50780" y="143736"/>
                </a:lnTo>
                <a:lnTo>
                  <a:pt x="73334" y="147304"/>
                </a:lnTo>
                <a:lnTo>
                  <a:pt x="87814" y="145881"/>
                </a:lnTo>
                <a:lnTo>
                  <a:pt x="124429" y="126732"/>
                </a:lnTo>
                <a:lnTo>
                  <a:pt x="145022" y="91020"/>
                </a:lnTo>
                <a:lnTo>
                  <a:pt x="147041" y="76716"/>
                </a:lnTo>
                <a:lnTo>
                  <a:pt x="145698" y="61527"/>
                </a:lnTo>
                <a:lnTo>
                  <a:pt x="127334" y="23765"/>
                </a:lnTo>
                <a:lnTo>
                  <a:pt x="92895" y="2420"/>
                </a:lnTo>
                <a:lnTo>
                  <a:pt x="79049" y="0"/>
                </a:lnTo>
                <a:close/>
              </a:path>
            </a:pathLst>
          </a:custGeom>
          <a:solidFill>
            <a:srgbClr val="E5E3E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5" name="object 345"/>
          <p:cNvSpPr/>
          <p:nvPr/>
        </p:nvSpPr>
        <p:spPr>
          <a:xfrm>
            <a:off x="4932184" y="4686347"/>
            <a:ext cx="147320" cy="147320"/>
          </a:xfrm>
          <a:custGeom>
            <a:avLst/>
            <a:gdLst/>
            <a:ahLst/>
            <a:cxnLst/>
            <a:rect l="l" t="t" r="r" b="b"/>
            <a:pathLst>
              <a:path w="147320" h="147320">
                <a:moveTo>
                  <a:pt x="79008" y="0"/>
                </a:moveTo>
                <a:lnTo>
                  <a:pt x="35930" y="10954"/>
                </a:lnTo>
                <a:lnTo>
                  <a:pt x="7865" y="39864"/>
                </a:lnTo>
                <a:lnTo>
                  <a:pt x="0" y="65840"/>
                </a:lnTo>
                <a:lnTo>
                  <a:pt x="1154" y="81956"/>
                </a:lnTo>
                <a:lnTo>
                  <a:pt x="18243" y="121307"/>
                </a:lnTo>
                <a:lnTo>
                  <a:pt x="50806" y="143752"/>
                </a:lnTo>
                <a:lnTo>
                  <a:pt x="73287" y="147304"/>
                </a:lnTo>
                <a:lnTo>
                  <a:pt x="87781" y="145881"/>
                </a:lnTo>
                <a:lnTo>
                  <a:pt x="124401" y="126732"/>
                </a:lnTo>
                <a:lnTo>
                  <a:pt x="144977" y="91020"/>
                </a:lnTo>
                <a:lnTo>
                  <a:pt x="146994" y="76716"/>
                </a:lnTo>
                <a:lnTo>
                  <a:pt x="145653" y="61527"/>
                </a:lnTo>
                <a:lnTo>
                  <a:pt x="127305" y="23765"/>
                </a:lnTo>
                <a:lnTo>
                  <a:pt x="92865" y="2420"/>
                </a:lnTo>
                <a:lnTo>
                  <a:pt x="79008" y="0"/>
                </a:lnTo>
                <a:close/>
              </a:path>
            </a:pathLst>
          </a:custGeom>
          <a:solidFill>
            <a:srgbClr val="E5E3E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6" name="object 346"/>
          <p:cNvSpPr/>
          <p:nvPr/>
        </p:nvSpPr>
        <p:spPr>
          <a:xfrm>
            <a:off x="5160112" y="4686343"/>
            <a:ext cx="147320" cy="147320"/>
          </a:xfrm>
          <a:custGeom>
            <a:avLst/>
            <a:gdLst/>
            <a:ahLst/>
            <a:cxnLst/>
            <a:rect l="l" t="t" r="r" b="b"/>
            <a:pathLst>
              <a:path w="147320" h="147320">
                <a:moveTo>
                  <a:pt x="79047" y="0"/>
                </a:moveTo>
                <a:lnTo>
                  <a:pt x="35970" y="10952"/>
                </a:lnTo>
                <a:lnTo>
                  <a:pt x="7881" y="39849"/>
                </a:lnTo>
                <a:lnTo>
                  <a:pt x="0" y="65815"/>
                </a:lnTo>
                <a:lnTo>
                  <a:pt x="1153" y="81927"/>
                </a:lnTo>
                <a:lnTo>
                  <a:pt x="18238" y="121271"/>
                </a:lnTo>
                <a:lnTo>
                  <a:pt x="50800" y="143732"/>
                </a:lnTo>
                <a:lnTo>
                  <a:pt x="73385" y="147308"/>
                </a:lnTo>
                <a:lnTo>
                  <a:pt x="87867" y="145884"/>
                </a:lnTo>
                <a:lnTo>
                  <a:pt x="124471" y="126726"/>
                </a:lnTo>
                <a:lnTo>
                  <a:pt x="145043" y="90999"/>
                </a:lnTo>
                <a:lnTo>
                  <a:pt x="147055" y="76690"/>
                </a:lnTo>
                <a:lnTo>
                  <a:pt x="145712" y="61503"/>
                </a:lnTo>
                <a:lnTo>
                  <a:pt x="127347" y="23745"/>
                </a:lnTo>
                <a:lnTo>
                  <a:pt x="92899" y="2412"/>
                </a:lnTo>
                <a:lnTo>
                  <a:pt x="79047" y="0"/>
                </a:lnTo>
                <a:close/>
              </a:path>
            </a:pathLst>
          </a:custGeom>
          <a:solidFill>
            <a:srgbClr val="E5E3E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7" name="object 347"/>
          <p:cNvSpPr/>
          <p:nvPr/>
        </p:nvSpPr>
        <p:spPr>
          <a:xfrm>
            <a:off x="5388149" y="4686352"/>
            <a:ext cx="147320" cy="147320"/>
          </a:xfrm>
          <a:custGeom>
            <a:avLst/>
            <a:gdLst/>
            <a:ahLst/>
            <a:cxnLst/>
            <a:rect l="l" t="t" r="r" b="b"/>
            <a:pathLst>
              <a:path w="147320" h="147320">
                <a:moveTo>
                  <a:pt x="79073" y="0"/>
                </a:moveTo>
                <a:lnTo>
                  <a:pt x="35962" y="10940"/>
                </a:lnTo>
                <a:lnTo>
                  <a:pt x="7880" y="39822"/>
                </a:lnTo>
                <a:lnTo>
                  <a:pt x="0" y="65778"/>
                </a:lnTo>
                <a:lnTo>
                  <a:pt x="1152" y="81905"/>
                </a:lnTo>
                <a:lnTo>
                  <a:pt x="18223" y="121275"/>
                </a:lnTo>
                <a:lnTo>
                  <a:pt x="50763" y="143734"/>
                </a:lnTo>
                <a:lnTo>
                  <a:pt x="73281" y="147299"/>
                </a:lnTo>
                <a:lnTo>
                  <a:pt x="87772" y="145877"/>
                </a:lnTo>
                <a:lnTo>
                  <a:pt x="124406" y="126739"/>
                </a:lnTo>
                <a:lnTo>
                  <a:pt x="145011" y="91048"/>
                </a:lnTo>
                <a:lnTo>
                  <a:pt x="147037" y="76751"/>
                </a:lnTo>
                <a:lnTo>
                  <a:pt x="145696" y="61558"/>
                </a:lnTo>
                <a:lnTo>
                  <a:pt x="127348" y="23790"/>
                </a:lnTo>
                <a:lnTo>
                  <a:pt x="92920" y="2430"/>
                </a:lnTo>
                <a:lnTo>
                  <a:pt x="79073" y="0"/>
                </a:lnTo>
                <a:close/>
              </a:path>
            </a:pathLst>
          </a:custGeom>
          <a:solidFill>
            <a:srgbClr val="E5E3E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8" name="object 348"/>
          <p:cNvSpPr/>
          <p:nvPr/>
        </p:nvSpPr>
        <p:spPr>
          <a:xfrm>
            <a:off x="5616115" y="4686343"/>
            <a:ext cx="147320" cy="147320"/>
          </a:xfrm>
          <a:custGeom>
            <a:avLst/>
            <a:gdLst/>
            <a:ahLst/>
            <a:cxnLst/>
            <a:rect l="l" t="t" r="r" b="b"/>
            <a:pathLst>
              <a:path w="147320" h="147320">
                <a:moveTo>
                  <a:pt x="79006" y="0"/>
                </a:moveTo>
                <a:lnTo>
                  <a:pt x="35928" y="10958"/>
                </a:lnTo>
                <a:lnTo>
                  <a:pt x="7864" y="39870"/>
                </a:lnTo>
                <a:lnTo>
                  <a:pt x="0" y="65849"/>
                </a:lnTo>
                <a:lnTo>
                  <a:pt x="1154" y="81959"/>
                </a:lnTo>
                <a:lnTo>
                  <a:pt x="18239" y="121300"/>
                </a:lnTo>
                <a:lnTo>
                  <a:pt x="50808" y="143748"/>
                </a:lnTo>
                <a:lnTo>
                  <a:pt x="73338" y="147308"/>
                </a:lnTo>
                <a:lnTo>
                  <a:pt x="87834" y="145884"/>
                </a:lnTo>
                <a:lnTo>
                  <a:pt x="124444" y="126726"/>
                </a:lnTo>
                <a:lnTo>
                  <a:pt x="144999" y="90999"/>
                </a:lnTo>
                <a:lnTo>
                  <a:pt x="147008" y="76690"/>
                </a:lnTo>
                <a:lnTo>
                  <a:pt x="145667" y="61503"/>
                </a:lnTo>
                <a:lnTo>
                  <a:pt x="127319" y="23745"/>
                </a:lnTo>
                <a:lnTo>
                  <a:pt x="92870" y="2412"/>
                </a:lnTo>
                <a:lnTo>
                  <a:pt x="79006" y="0"/>
                </a:lnTo>
                <a:close/>
              </a:path>
            </a:pathLst>
          </a:custGeom>
          <a:solidFill>
            <a:srgbClr val="E5E3E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9" name="object 349"/>
          <p:cNvSpPr/>
          <p:nvPr/>
        </p:nvSpPr>
        <p:spPr>
          <a:xfrm>
            <a:off x="5844142" y="4686343"/>
            <a:ext cx="147320" cy="147320"/>
          </a:xfrm>
          <a:custGeom>
            <a:avLst/>
            <a:gdLst/>
            <a:ahLst/>
            <a:cxnLst/>
            <a:rect l="l" t="t" r="r" b="b"/>
            <a:pathLst>
              <a:path w="147320" h="147320">
                <a:moveTo>
                  <a:pt x="79000" y="0"/>
                </a:moveTo>
                <a:lnTo>
                  <a:pt x="35926" y="10959"/>
                </a:lnTo>
                <a:lnTo>
                  <a:pt x="7862" y="39874"/>
                </a:lnTo>
                <a:lnTo>
                  <a:pt x="0" y="65853"/>
                </a:lnTo>
                <a:lnTo>
                  <a:pt x="1154" y="81963"/>
                </a:lnTo>
                <a:lnTo>
                  <a:pt x="18240" y="121302"/>
                </a:lnTo>
                <a:lnTo>
                  <a:pt x="50812" y="143749"/>
                </a:lnTo>
                <a:lnTo>
                  <a:pt x="73338" y="147308"/>
                </a:lnTo>
                <a:lnTo>
                  <a:pt x="87821" y="145884"/>
                </a:lnTo>
                <a:lnTo>
                  <a:pt x="124425" y="126726"/>
                </a:lnTo>
                <a:lnTo>
                  <a:pt x="144997" y="90999"/>
                </a:lnTo>
                <a:lnTo>
                  <a:pt x="147009" y="76690"/>
                </a:lnTo>
                <a:lnTo>
                  <a:pt x="145666" y="61503"/>
                </a:lnTo>
                <a:lnTo>
                  <a:pt x="127301" y="23745"/>
                </a:lnTo>
                <a:lnTo>
                  <a:pt x="92853" y="2412"/>
                </a:lnTo>
                <a:lnTo>
                  <a:pt x="79000" y="0"/>
                </a:lnTo>
                <a:close/>
              </a:path>
            </a:pathLst>
          </a:custGeom>
          <a:solidFill>
            <a:srgbClr val="E5E3E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0" name="object 350"/>
          <p:cNvSpPr/>
          <p:nvPr/>
        </p:nvSpPr>
        <p:spPr>
          <a:xfrm>
            <a:off x="6072087" y="4686343"/>
            <a:ext cx="147320" cy="147320"/>
          </a:xfrm>
          <a:custGeom>
            <a:avLst/>
            <a:gdLst/>
            <a:ahLst/>
            <a:cxnLst/>
            <a:rect l="l" t="t" r="r" b="b"/>
            <a:pathLst>
              <a:path w="147320" h="147320">
                <a:moveTo>
                  <a:pt x="79034" y="0"/>
                </a:moveTo>
                <a:lnTo>
                  <a:pt x="35981" y="10954"/>
                </a:lnTo>
                <a:lnTo>
                  <a:pt x="7886" y="39855"/>
                </a:lnTo>
                <a:lnTo>
                  <a:pt x="0" y="65825"/>
                </a:lnTo>
                <a:lnTo>
                  <a:pt x="1155" y="81936"/>
                </a:lnTo>
                <a:lnTo>
                  <a:pt x="18256" y="121279"/>
                </a:lnTo>
                <a:lnTo>
                  <a:pt x="50822" y="143736"/>
                </a:lnTo>
                <a:lnTo>
                  <a:pt x="73373" y="147308"/>
                </a:lnTo>
                <a:lnTo>
                  <a:pt x="87855" y="145884"/>
                </a:lnTo>
                <a:lnTo>
                  <a:pt x="124459" y="126726"/>
                </a:lnTo>
                <a:lnTo>
                  <a:pt x="145031" y="90999"/>
                </a:lnTo>
                <a:lnTo>
                  <a:pt x="147043" y="76690"/>
                </a:lnTo>
                <a:lnTo>
                  <a:pt x="145700" y="61503"/>
                </a:lnTo>
                <a:lnTo>
                  <a:pt x="127335" y="23745"/>
                </a:lnTo>
                <a:lnTo>
                  <a:pt x="92887" y="2412"/>
                </a:lnTo>
                <a:lnTo>
                  <a:pt x="79034" y="0"/>
                </a:lnTo>
                <a:close/>
              </a:path>
            </a:pathLst>
          </a:custGeom>
          <a:solidFill>
            <a:srgbClr val="E5E3E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1" name="object 351"/>
          <p:cNvSpPr/>
          <p:nvPr/>
        </p:nvSpPr>
        <p:spPr>
          <a:xfrm>
            <a:off x="6300101" y="4686343"/>
            <a:ext cx="147320" cy="147320"/>
          </a:xfrm>
          <a:custGeom>
            <a:avLst/>
            <a:gdLst/>
            <a:ahLst/>
            <a:cxnLst/>
            <a:rect l="l" t="t" r="r" b="b"/>
            <a:pathLst>
              <a:path w="147320" h="147320">
                <a:moveTo>
                  <a:pt x="79006" y="0"/>
                </a:moveTo>
                <a:lnTo>
                  <a:pt x="35928" y="10958"/>
                </a:lnTo>
                <a:lnTo>
                  <a:pt x="7864" y="39870"/>
                </a:lnTo>
                <a:lnTo>
                  <a:pt x="0" y="65849"/>
                </a:lnTo>
                <a:lnTo>
                  <a:pt x="1154" y="81959"/>
                </a:lnTo>
                <a:lnTo>
                  <a:pt x="18239" y="121300"/>
                </a:lnTo>
                <a:lnTo>
                  <a:pt x="50808" y="143748"/>
                </a:lnTo>
                <a:lnTo>
                  <a:pt x="73338" y="147308"/>
                </a:lnTo>
                <a:lnTo>
                  <a:pt x="87834" y="145884"/>
                </a:lnTo>
                <a:lnTo>
                  <a:pt x="124444" y="126726"/>
                </a:lnTo>
                <a:lnTo>
                  <a:pt x="144999" y="90999"/>
                </a:lnTo>
                <a:lnTo>
                  <a:pt x="147008" y="76690"/>
                </a:lnTo>
                <a:lnTo>
                  <a:pt x="145667" y="61503"/>
                </a:lnTo>
                <a:lnTo>
                  <a:pt x="127319" y="23745"/>
                </a:lnTo>
                <a:lnTo>
                  <a:pt x="92870" y="2412"/>
                </a:lnTo>
                <a:lnTo>
                  <a:pt x="79006" y="0"/>
                </a:lnTo>
                <a:close/>
              </a:path>
            </a:pathLst>
          </a:custGeom>
          <a:solidFill>
            <a:srgbClr val="E5E3E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2" name="object 352"/>
          <p:cNvSpPr/>
          <p:nvPr/>
        </p:nvSpPr>
        <p:spPr>
          <a:xfrm>
            <a:off x="6528084" y="4686337"/>
            <a:ext cx="147320" cy="147320"/>
          </a:xfrm>
          <a:custGeom>
            <a:avLst/>
            <a:gdLst/>
            <a:ahLst/>
            <a:cxnLst/>
            <a:rect l="l" t="t" r="r" b="b"/>
            <a:pathLst>
              <a:path w="147320" h="147320">
                <a:moveTo>
                  <a:pt x="78970" y="0"/>
                </a:moveTo>
                <a:lnTo>
                  <a:pt x="35927" y="10968"/>
                </a:lnTo>
                <a:lnTo>
                  <a:pt x="7861" y="39897"/>
                </a:lnTo>
                <a:lnTo>
                  <a:pt x="0" y="65887"/>
                </a:lnTo>
                <a:lnTo>
                  <a:pt x="1156" y="81987"/>
                </a:lnTo>
                <a:lnTo>
                  <a:pt x="18258" y="121311"/>
                </a:lnTo>
                <a:lnTo>
                  <a:pt x="50847" y="143754"/>
                </a:lnTo>
                <a:lnTo>
                  <a:pt x="73379" y="147313"/>
                </a:lnTo>
                <a:lnTo>
                  <a:pt x="87864" y="145889"/>
                </a:lnTo>
                <a:lnTo>
                  <a:pt x="124455" y="126718"/>
                </a:lnTo>
                <a:lnTo>
                  <a:pt x="144997" y="90971"/>
                </a:lnTo>
                <a:lnTo>
                  <a:pt x="147000" y="76655"/>
                </a:lnTo>
                <a:lnTo>
                  <a:pt x="145657" y="61472"/>
                </a:lnTo>
                <a:lnTo>
                  <a:pt x="127292" y="23720"/>
                </a:lnTo>
                <a:lnTo>
                  <a:pt x="92832" y="2401"/>
                </a:lnTo>
                <a:lnTo>
                  <a:pt x="78970" y="0"/>
                </a:lnTo>
                <a:close/>
              </a:path>
            </a:pathLst>
          </a:custGeom>
          <a:solidFill>
            <a:srgbClr val="E5E3E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3" name="object 353"/>
          <p:cNvSpPr/>
          <p:nvPr/>
        </p:nvSpPr>
        <p:spPr>
          <a:xfrm>
            <a:off x="6756071" y="4686343"/>
            <a:ext cx="147320" cy="147320"/>
          </a:xfrm>
          <a:custGeom>
            <a:avLst/>
            <a:gdLst/>
            <a:ahLst/>
            <a:cxnLst/>
            <a:rect l="l" t="t" r="r" b="b"/>
            <a:pathLst>
              <a:path w="147320" h="147320">
                <a:moveTo>
                  <a:pt x="79034" y="0"/>
                </a:moveTo>
                <a:lnTo>
                  <a:pt x="35981" y="10954"/>
                </a:lnTo>
                <a:lnTo>
                  <a:pt x="7886" y="39855"/>
                </a:lnTo>
                <a:lnTo>
                  <a:pt x="0" y="65825"/>
                </a:lnTo>
                <a:lnTo>
                  <a:pt x="1155" y="81936"/>
                </a:lnTo>
                <a:lnTo>
                  <a:pt x="18256" y="121279"/>
                </a:lnTo>
                <a:lnTo>
                  <a:pt x="50822" y="143736"/>
                </a:lnTo>
                <a:lnTo>
                  <a:pt x="73373" y="147308"/>
                </a:lnTo>
                <a:lnTo>
                  <a:pt x="87855" y="145884"/>
                </a:lnTo>
                <a:lnTo>
                  <a:pt x="124459" y="126726"/>
                </a:lnTo>
                <a:lnTo>
                  <a:pt x="145031" y="90999"/>
                </a:lnTo>
                <a:lnTo>
                  <a:pt x="147043" y="76690"/>
                </a:lnTo>
                <a:lnTo>
                  <a:pt x="145700" y="61503"/>
                </a:lnTo>
                <a:lnTo>
                  <a:pt x="127335" y="23745"/>
                </a:lnTo>
                <a:lnTo>
                  <a:pt x="92887" y="2412"/>
                </a:lnTo>
                <a:lnTo>
                  <a:pt x="79034" y="0"/>
                </a:lnTo>
                <a:close/>
              </a:path>
            </a:pathLst>
          </a:custGeom>
          <a:solidFill>
            <a:srgbClr val="E5E3E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4" name="object 354"/>
          <p:cNvSpPr/>
          <p:nvPr/>
        </p:nvSpPr>
        <p:spPr>
          <a:xfrm>
            <a:off x="6984055" y="4686348"/>
            <a:ext cx="147320" cy="147320"/>
          </a:xfrm>
          <a:custGeom>
            <a:avLst/>
            <a:gdLst/>
            <a:ahLst/>
            <a:cxnLst/>
            <a:rect l="l" t="t" r="r" b="b"/>
            <a:pathLst>
              <a:path w="147320" h="147320">
                <a:moveTo>
                  <a:pt x="79106" y="0"/>
                </a:moveTo>
                <a:lnTo>
                  <a:pt x="35994" y="10938"/>
                </a:lnTo>
                <a:lnTo>
                  <a:pt x="7893" y="39810"/>
                </a:lnTo>
                <a:lnTo>
                  <a:pt x="0" y="65758"/>
                </a:lnTo>
                <a:lnTo>
                  <a:pt x="1150" y="81881"/>
                </a:lnTo>
                <a:lnTo>
                  <a:pt x="18218" y="121245"/>
                </a:lnTo>
                <a:lnTo>
                  <a:pt x="50757" y="143717"/>
                </a:lnTo>
                <a:lnTo>
                  <a:pt x="73367" y="147303"/>
                </a:lnTo>
                <a:lnTo>
                  <a:pt x="87860" y="145880"/>
                </a:lnTo>
                <a:lnTo>
                  <a:pt x="124483" y="126734"/>
                </a:lnTo>
                <a:lnTo>
                  <a:pt x="145067" y="91027"/>
                </a:lnTo>
                <a:lnTo>
                  <a:pt x="147086" y="76725"/>
                </a:lnTo>
                <a:lnTo>
                  <a:pt x="145745" y="61535"/>
                </a:lnTo>
                <a:lnTo>
                  <a:pt x="127397" y="23771"/>
                </a:lnTo>
                <a:lnTo>
                  <a:pt x="92960" y="2422"/>
                </a:lnTo>
                <a:lnTo>
                  <a:pt x="79106" y="0"/>
                </a:lnTo>
                <a:close/>
              </a:path>
            </a:pathLst>
          </a:custGeom>
          <a:solidFill>
            <a:srgbClr val="E5E3E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5" name="object 355"/>
          <p:cNvSpPr/>
          <p:nvPr/>
        </p:nvSpPr>
        <p:spPr>
          <a:xfrm>
            <a:off x="7212065" y="4686343"/>
            <a:ext cx="147320" cy="147320"/>
          </a:xfrm>
          <a:custGeom>
            <a:avLst/>
            <a:gdLst/>
            <a:ahLst/>
            <a:cxnLst/>
            <a:rect l="l" t="t" r="r" b="b"/>
            <a:pathLst>
              <a:path w="147320" h="147320">
                <a:moveTo>
                  <a:pt x="79006" y="0"/>
                </a:moveTo>
                <a:lnTo>
                  <a:pt x="35950" y="10958"/>
                </a:lnTo>
                <a:lnTo>
                  <a:pt x="7872" y="39870"/>
                </a:lnTo>
                <a:lnTo>
                  <a:pt x="0" y="65849"/>
                </a:lnTo>
                <a:lnTo>
                  <a:pt x="1156" y="81959"/>
                </a:lnTo>
                <a:lnTo>
                  <a:pt x="18255" y="121300"/>
                </a:lnTo>
                <a:lnTo>
                  <a:pt x="50827" y="143748"/>
                </a:lnTo>
                <a:lnTo>
                  <a:pt x="73337" y="147308"/>
                </a:lnTo>
                <a:lnTo>
                  <a:pt x="87834" y="145884"/>
                </a:lnTo>
                <a:lnTo>
                  <a:pt x="124443" y="126726"/>
                </a:lnTo>
                <a:lnTo>
                  <a:pt x="144998" y="90999"/>
                </a:lnTo>
                <a:lnTo>
                  <a:pt x="147008" y="76690"/>
                </a:lnTo>
                <a:lnTo>
                  <a:pt x="145667" y="61503"/>
                </a:lnTo>
                <a:lnTo>
                  <a:pt x="127318" y="23745"/>
                </a:lnTo>
                <a:lnTo>
                  <a:pt x="92869" y="2412"/>
                </a:lnTo>
                <a:lnTo>
                  <a:pt x="79006" y="0"/>
                </a:lnTo>
                <a:close/>
              </a:path>
            </a:pathLst>
          </a:custGeom>
          <a:solidFill>
            <a:srgbClr val="E5E3E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6" name="object 356"/>
          <p:cNvSpPr/>
          <p:nvPr/>
        </p:nvSpPr>
        <p:spPr>
          <a:xfrm>
            <a:off x="7440055" y="4686343"/>
            <a:ext cx="147320" cy="147320"/>
          </a:xfrm>
          <a:custGeom>
            <a:avLst/>
            <a:gdLst/>
            <a:ahLst/>
            <a:cxnLst/>
            <a:rect l="l" t="t" r="r" b="b"/>
            <a:pathLst>
              <a:path w="147320" h="147320">
                <a:moveTo>
                  <a:pt x="79041" y="0"/>
                </a:moveTo>
                <a:lnTo>
                  <a:pt x="35962" y="10953"/>
                </a:lnTo>
                <a:lnTo>
                  <a:pt x="7878" y="39852"/>
                </a:lnTo>
                <a:lnTo>
                  <a:pt x="0" y="65820"/>
                </a:lnTo>
                <a:lnTo>
                  <a:pt x="1153" y="81932"/>
                </a:lnTo>
                <a:lnTo>
                  <a:pt x="18237" y="121277"/>
                </a:lnTo>
                <a:lnTo>
                  <a:pt x="50800" y="143735"/>
                </a:lnTo>
                <a:lnTo>
                  <a:pt x="73373" y="147308"/>
                </a:lnTo>
                <a:lnTo>
                  <a:pt x="87869" y="145884"/>
                </a:lnTo>
                <a:lnTo>
                  <a:pt x="124479" y="126726"/>
                </a:lnTo>
                <a:lnTo>
                  <a:pt x="145034" y="90999"/>
                </a:lnTo>
                <a:lnTo>
                  <a:pt x="147043" y="76690"/>
                </a:lnTo>
                <a:lnTo>
                  <a:pt x="145702" y="61503"/>
                </a:lnTo>
                <a:lnTo>
                  <a:pt x="127353" y="23745"/>
                </a:lnTo>
                <a:lnTo>
                  <a:pt x="92905" y="2412"/>
                </a:lnTo>
                <a:lnTo>
                  <a:pt x="79041" y="0"/>
                </a:lnTo>
                <a:close/>
              </a:path>
            </a:pathLst>
          </a:custGeom>
          <a:solidFill>
            <a:srgbClr val="E5E3E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7" name="object 357"/>
          <p:cNvSpPr/>
          <p:nvPr/>
        </p:nvSpPr>
        <p:spPr>
          <a:xfrm>
            <a:off x="7668036" y="4686352"/>
            <a:ext cx="147320" cy="147320"/>
          </a:xfrm>
          <a:custGeom>
            <a:avLst/>
            <a:gdLst/>
            <a:ahLst/>
            <a:cxnLst/>
            <a:rect l="l" t="t" r="r" b="b"/>
            <a:pathLst>
              <a:path w="147320" h="147320">
                <a:moveTo>
                  <a:pt x="79119" y="0"/>
                </a:moveTo>
                <a:lnTo>
                  <a:pt x="36006" y="10932"/>
                </a:lnTo>
                <a:lnTo>
                  <a:pt x="7899" y="39798"/>
                </a:lnTo>
                <a:lnTo>
                  <a:pt x="0" y="65740"/>
                </a:lnTo>
                <a:lnTo>
                  <a:pt x="1151" y="81869"/>
                </a:lnTo>
                <a:lnTo>
                  <a:pt x="18221" y="121244"/>
                </a:lnTo>
                <a:lnTo>
                  <a:pt x="50751" y="143717"/>
                </a:lnTo>
                <a:lnTo>
                  <a:pt x="73327" y="147299"/>
                </a:lnTo>
                <a:lnTo>
                  <a:pt x="87819" y="145877"/>
                </a:lnTo>
                <a:lnTo>
                  <a:pt x="124452" y="126739"/>
                </a:lnTo>
                <a:lnTo>
                  <a:pt x="145057" y="91048"/>
                </a:lnTo>
                <a:lnTo>
                  <a:pt x="147083" y="76751"/>
                </a:lnTo>
                <a:lnTo>
                  <a:pt x="145742" y="61558"/>
                </a:lnTo>
                <a:lnTo>
                  <a:pt x="127394" y="23790"/>
                </a:lnTo>
                <a:lnTo>
                  <a:pt x="92966" y="2430"/>
                </a:lnTo>
                <a:lnTo>
                  <a:pt x="79119" y="0"/>
                </a:lnTo>
                <a:close/>
              </a:path>
            </a:pathLst>
          </a:custGeom>
          <a:solidFill>
            <a:srgbClr val="E5E3E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8" name="object 358"/>
          <p:cNvSpPr/>
          <p:nvPr/>
        </p:nvSpPr>
        <p:spPr>
          <a:xfrm>
            <a:off x="7896051" y="4686343"/>
            <a:ext cx="147320" cy="147320"/>
          </a:xfrm>
          <a:custGeom>
            <a:avLst/>
            <a:gdLst/>
            <a:ahLst/>
            <a:cxnLst/>
            <a:rect l="l" t="t" r="r" b="b"/>
            <a:pathLst>
              <a:path w="147320" h="147320">
                <a:moveTo>
                  <a:pt x="79006" y="0"/>
                </a:moveTo>
                <a:lnTo>
                  <a:pt x="35928" y="10958"/>
                </a:lnTo>
                <a:lnTo>
                  <a:pt x="7864" y="39870"/>
                </a:lnTo>
                <a:lnTo>
                  <a:pt x="0" y="65849"/>
                </a:lnTo>
                <a:lnTo>
                  <a:pt x="1154" y="81959"/>
                </a:lnTo>
                <a:lnTo>
                  <a:pt x="18239" y="121300"/>
                </a:lnTo>
                <a:lnTo>
                  <a:pt x="50808" y="143748"/>
                </a:lnTo>
                <a:lnTo>
                  <a:pt x="73338" y="147308"/>
                </a:lnTo>
                <a:lnTo>
                  <a:pt x="87834" y="145884"/>
                </a:lnTo>
                <a:lnTo>
                  <a:pt x="124444" y="126726"/>
                </a:lnTo>
                <a:lnTo>
                  <a:pt x="144999" y="90999"/>
                </a:lnTo>
                <a:lnTo>
                  <a:pt x="147008" y="76690"/>
                </a:lnTo>
                <a:lnTo>
                  <a:pt x="145667" y="61503"/>
                </a:lnTo>
                <a:lnTo>
                  <a:pt x="127319" y="23745"/>
                </a:lnTo>
                <a:lnTo>
                  <a:pt x="92870" y="2412"/>
                </a:lnTo>
                <a:lnTo>
                  <a:pt x="79006" y="0"/>
                </a:lnTo>
                <a:close/>
              </a:path>
            </a:pathLst>
          </a:custGeom>
          <a:solidFill>
            <a:srgbClr val="E5E3E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9" name="object 359"/>
          <p:cNvSpPr/>
          <p:nvPr/>
        </p:nvSpPr>
        <p:spPr>
          <a:xfrm>
            <a:off x="9048701" y="4697829"/>
            <a:ext cx="122555" cy="123825"/>
          </a:xfrm>
          <a:custGeom>
            <a:avLst/>
            <a:gdLst/>
            <a:ahLst/>
            <a:cxnLst/>
            <a:rect l="l" t="t" r="r" b="b"/>
            <a:pathLst>
              <a:path w="122554" h="123825">
                <a:moveTo>
                  <a:pt x="60677" y="0"/>
                </a:moveTo>
                <a:lnTo>
                  <a:pt x="21440" y="13964"/>
                </a:lnTo>
                <a:lnTo>
                  <a:pt x="0" y="48885"/>
                </a:lnTo>
                <a:lnTo>
                  <a:pt x="867" y="66254"/>
                </a:lnTo>
                <a:lnTo>
                  <a:pt x="18038" y="105518"/>
                </a:lnTo>
                <a:lnTo>
                  <a:pt x="50925" y="123331"/>
                </a:lnTo>
                <a:lnTo>
                  <a:pt x="67622" y="122174"/>
                </a:lnTo>
                <a:lnTo>
                  <a:pt x="105689" y="103611"/>
                </a:lnTo>
                <a:lnTo>
                  <a:pt x="122322" y="68952"/>
                </a:lnTo>
                <a:lnTo>
                  <a:pt x="120960" y="52873"/>
                </a:lnTo>
                <a:lnTo>
                  <a:pt x="101293" y="15818"/>
                </a:lnTo>
                <a:lnTo>
                  <a:pt x="65173" y="160"/>
                </a:lnTo>
                <a:lnTo>
                  <a:pt x="60677" y="0"/>
                </a:lnTo>
                <a:close/>
              </a:path>
            </a:pathLst>
          </a:custGeom>
          <a:solidFill>
            <a:srgbClr val="E5E3E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0" name="object 360"/>
          <p:cNvSpPr/>
          <p:nvPr/>
        </p:nvSpPr>
        <p:spPr>
          <a:xfrm>
            <a:off x="0" y="4915162"/>
            <a:ext cx="63500" cy="146050"/>
          </a:xfrm>
          <a:custGeom>
            <a:avLst/>
            <a:gdLst/>
            <a:ahLst/>
            <a:cxnLst/>
            <a:rect l="l" t="t" r="r" b="b"/>
            <a:pathLst>
              <a:path w="63500" h="146050">
                <a:moveTo>
                  <a:pt x="0" y="145455"/>
                </a:moveTo>
                <a:lnTo>
                  <a:pt x="40764" y="125888"/>
                </a:lnTo>
                <a:lnTo>
                  <a:pt x="61328" y="90162"/>
                </a:lnTo>
                <a:lnTo>
                  <a:pt x="63338" y="75852"/>
                </a:lnTo>
                <a:lnTo>
                  <a:pt x="61996" y="60664"/>
                </a:lnTo>
                <a:lnTo>
                  <a:pt x="43633" y="22913"/>
                </a:lnTo>
                <a:lnTo>
                  <a:pt x="9175" y="1593"/>
                </a:lnTo>
                <a:lnTo>
                  <a:pt x="0" y="0"/>
                </a:lnTo>
                <a:lnTo>
                  <a:pt x="0" y="145455"/>
                </a:lnTo>
              </a:path>
            </a:pathLst>
          </a:custGeom>
          <a:solidFill>
            <a:srgbClr val="E5E3E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1" name="object 361"/>
          <p:cNvSpPr/>
          <p:nvPr/>
        </p:nvSpPr>
        <p:spPr>
          <a:xfrm>
            <a:off x="144293" y="4914348"/>
            <a:ext cx="147320" cy="147320"/>
          </a:xfrm>
          <a:custGeom>
            <a:avLst/>
            <a:gdLst/>
            <a:ahLst/>
            <a:cxnLst/>
            <a:rect l="l" t="t" r="r" b="b"/>
            <a:pathLst>
              <a:path w="147320" h="147320">
                <a:moveTo>
                  <a:pt x="79022" y="0"/>
                </a:moveTo>
                <a:lnTo>
                  <a:pt x="35958" y="10954"/>
                </a:lnTo>
                <a:lnTo>
                  <a:pt x="7873" y="39857"/>
                </a:lnTo>
                <a:lnTo>
                  <a:pt x="0" y="65833"/>
                </a:lnTo>
                <a:lnTo>
                  <a:pt x="1156" y="81938"/>
                </a:lnTo>
                <a:lnTo>
                  <a:pt x="18258" y="121270"/>
                </a:lnTo>
                <a:lnTo>
                  <a:pt x="50836" y="143719"/>
                </a:lnTo>
                <a:lnTo>
                  <a:pt x="73376" y="147284"/>
                </a:lnTo>
                <a:lnTo>
                  <a:pt x="87865" y="145861"/>
                </a:lnTo>
                <a:lnTo>
                  <a:pt x="124472" y="126702"/>
                </a:lnTo>
                <a:lnTo>
                  <a:pt x="145036" y="90976"/>
                </a:lnTo>
                <a:lnTo>
                  <a:pt x="147047" y="76666"/>
                </a:lnTo>
                <a:lnTo>
                  <a:pt x="145704" y="61478"/>
                </a:lnTo>
                <a:lnTo>
                  <a:pt x="127341" y="23726"/>
                </a:lnTo>
                <a:lnTo>
                  <a:pt x="92883" y="2407"/>
                </a:lnTo>
                <a:lnTo>
                  <a:pt x="79022" y="0"/>
                </a:lnTo>
                <a:close/>
              </a:path>
            </a:pathLst>
          </a:custGeom>
          <a:solidFill>
            <a:srgbClr val="E5E3E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2" name="object 362"/>
          <p:cNvSpPr/>
          <p:nvPr/>
        </p:nvSpPr>
        <p:spPr>
          <a:xfrm>
            <a:off x="372317" y="4914355"/>
            <a:ext cx="147320" cy="147320"/>
          </a:xfrm>
          <a:custGeom>
            <a:avLst/>
            <a:gdLst/>
            <a:ahLst/>
            <a:cxnLst/>
            <a:rect l="l" t="t" r="r" b="b"/>
            <a:pathLst>
              <a:path w="147320" h="147320">
                <a:moveTo>
                  <a:pt x="79048" y="0"/>
                </a:moveTo>
                <a:lnTo>
                  <a:pt x="35944" y="10944"/>
                </a:lnTo>
                <a:lnTo>
                  <a:pt x="7869" y="39834"/>
                </a:lnTo>
                <a:lnTo>
                  <a:pt x="0" y="65800"/>
                </a:lnTo>
                <a:lnTo>
                  <a:pt x="1153" y="81916"/>
                </a:lnTo>
                <a:lnTo>
                  <a:pt x="18235" y="121268"/>
                </a:lnTo>
                <a:lnTo>
                  <a:pt x="50795" y="143718"/>
                </a:lnTo>
                <a:lnTo>
                  <a:pt x="73311" y="147278"/>
                </a:lnTo>
                <a:lnTo>
                  <a:pt x="87804" y="145855"/>
                </a:lnTo>
                <a:lnTo>
                  <a:pt x="124430" y="126712"/>
                </a:lnTo>
                <a:lnTo>
                  <a:pt x="145021" y="91011"/>
                </a:lnTo>
                <a:lnTo>
                  <a:pt x="147042" y="76710"/>
                </a:lnTo>
                <a:lnTo>
                  <a:pt x="145701" y="61517"/>
                </a:lnTo>
                <a:lnTo>
                  <a:pt x="127347" y="23758"/>
                </a:lnTo>
                <a:lnTo>
                  <a:pt x="92903" y="2420"/>
                </a:lnTo>
                <a:lnTo>
                  <a:pt x="79048" y="0"/>
                </a:lnTo>
                <a:close/>
              </a:path>
            </a:pathLst>
          </a:custGeom>
          <a:solidFill>
            <a:srgbClr val="E5E3E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3" name="object 363"/>
          <p:cNvSpPr/>
          <p:nvPr/>
        </p:nvSpPr>
        <p:spPr>
          <a:xfrm>
            <a:off x="600287" y="4914348"/>
            <a:ext cx="147320" cy="147320"/>
          </a:xfrm>
          <a:custGeom>
            <a:avLst/>
            <a:gdLst/>
            <a:ahLst/>
            <a:cxnLst/>
            <a:rect l="l" t="t" r="r" b="b"/>
            <a:pathLst>
              <a:path w="147320" h="147320">
                <a:moveTo>
                  <a:pt x="78990" y="0"/>
                </a:moveTo>
                <a:lnTo>
                  <a:pt x="35916" y="10959"/>
                </a:lnTo>
                <a:lnTo>
                  <a:pt x="7855" y="39874"/>
                </a:lnTo>
                <a:lnTo>
                  <a:pt x="0" y="65859"/>
                </a:lnTo>
                <a:lnTo>
                  <a:pt x="1156" y="81963"/>
                </a:lnTo>
                <a:lnTo>
                  <a:pt x="18250" y="121292"/>
                </a:lnTo>
                <a:lnTo>
                  <a:pt x="50834" y="143732"/>
                </a:lnTo>
                <a:lnTo>
                  <a:pt x="73341" y="147284"/>
                </a:lnTo>
                <a:lnTo>
                  <a:pt x="87838" y="145861"/>
                </a:lnTo>
                <a:lnTo>
                  <a:pt x="124448" y="126702"/>
                </a:lnTo>
                <a:lnTo>
                  <a:pt x="145002" y="90976"/>
                </a:lnTo>
                <a:lnTo>
                  <a:pt x="147012" y="76666"/>
                </a:lnTo>
                <a:lnTo>
                  <a:pt x="145670" y="61478"/>
                </a:lnTo>
                <a:lnTo>
                  <a:pt x="127316" y="23726"/>
                </a:lnTo>
                <a:lnTo>
                  <a:pt x="92857" y="2407"/>
                </a:lnTo>
                <a:lnTo>
                  <a:pt x="78990" y="0"/>
                </a:lnTo>
                <a:close/>
              </a:path>
            </a:pathLst>
          </a:custGeom>
          <a:solidFill>
            <a:srgbClr val="E5E3E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4" name="object 364"/>
          <p:cNvSpPr/>
          <p:nvPr/>
        </p:nvSpPr>
        <p:spPr>
          <a:xfrm>
            <a:off x="828268" y="4914348"/>
            <a:ext cx="147320" cy="147320"/>
          </a:xfrm>
          <a:custGeom>
            <a:avLst/>
            <a:gdLst/>
            <a:ahLst/>
            <a:cxnLst/>
            <a:rect l="l" t="t" r="r" b="b"/>
            <a:pathLst>
              <a:path w="147319" h="147320">
                <a:moveTo>
                  <a:pt x="79031" y="0"/>
                </a:moveTo>
                <a:lnTo>
                  <a:pt x="35957" y="10952"/>
                </a:lnTo>
                <a:lnTo>
                  <a:pt x="7873" y="39852"/>
                </a:lnTo>
                <a:lnTo>
                  <a:pt x="0" y="65825"/>
                </a:lnTo>
                <a:lnTo>
                  <a:pt x="1155" y="81931"/>
                </a:lnTo>
                <a:lnTo>
                  <a:pt x="18250" y="121263"/>
                </a:lnTo>
                <a:lnTo>
                  <a:pt x="50826" y="143715"/>
                </a:lnTo>
                <a:lnTo>
                  <a:pt x="73388" y="147284"/>
                </a:lnTo>
                <a:lnTo>
                  <a:pt x="87870" y="145861"/>
                </a:lnTo>
                <a:lnTo>
                  <a:pt x="124475" y="126702"/>
                </a:lnTo>
                <a:lnTo>
                  <a:pt x="145046" y="90976"/>
                </a:lnTo>
                <a:lnTo>
                  <a:pt x="147059" y="76666"/>
                </a:lnTo>
                <a:lnTo>
                  <a:pt x="145715" y="61478"/>
                </a:lnTo>
                <a:lnTo>
                  <a:pt x="127344" y="23726"/>
                </a:lnTo>
                <a:lnTo>
                  <a:pt x="92887" y="2407"/>
                </a:lnTo>
                <a:lnTo>
                  <a:pt x="79031" y="0"/>
                </a:lnTo>
                <a:close/>
              </a:path>
            </a:pathLst>
          </a:custGeom>
          <a:solidFill>
            <a:srgbClr val="E5E3E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5" name="object 365"/>
          <p:cNvSpPr/>
          <p:nvPr/>
        </p:nvSpPr>
        <p:spPr>
          <a:xfrm>
            <a:off x="1056305" y="4914357"/>
            <a:ext cx="147320" cy="147320"/>
          </a:xfrm>
          <a:custGeom>
            <a:avLst/>
            <a:gdLst/>
            <a:ahLst/>
            <a:cxnLst/>
            <a:rect l="l" t="t" r="r" b="b"/>
            <a:pathLst>
              <a:path w="147319" h="147320">
                <a:moveTo>
                  <a:pt x="79057" y="0"/>
                </a:moveTo>
                <a:lnTo>
                  <a:pt x="35949" y="10940"/>
                </a:lnTo>
                <a:lnTo>
                  <a:pt x="7871" y="39825"/>
                </a:lnTo>
                <a:lnTo>
                  <a:pt x="0" y="65788"/>
                </a:lnTo>
                <a:lnTo>
                  <a:pt x="1153" y="81909"/>
                </a:lnTo>
                <a:lnTo>
                  <a:pt x="18235" y="121267"/>
                </a:lnTo>
                <a:lnTo>
                  <a:pt x="50789" y="143718"/>
                </a:lnTo>
                <a:lnTo>
                  <a:pt x="73284" y="147275"/>
                </a:lnTo>
                <a:lnTo>
                  <a:pt x="87776" y="145853"/>
                </a:lnTo>
                <a:lnTo>
                  <a:pt x="124409" y="126716"/>
                </a:lnTo>
                <a:lnTo>
                  <a:pt x="145015" y="91025"/>
                </a:lnTo>
                <a:lnTo>
                  <a:pt x="147040" y="76728"/>
                </a:lnTo>
                <a:lnTo>
                  <a:pt x="145699" y="61533"/>
                </a:lnTo>
                <a:lnTo>
                  <a:pt x="127345" y="23771"/>
                </a:lnTo>
                <a:lnTo>
                  <a:pt x="92908" y="2426"/>
                </a:lnTo>
                <a:lnTo>
                  <a:pt x="79057" y="0"/>
                </a:lnTo>
                <a:close/>
              </a:path>
            </a:pathLst>
          </a:custGeom>
          <a:solidFill>
            <a:srgbClr val="E5E3E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6" name="object 366"/>
          <p:cNvSpPr/>
          <p:nvPr/>
        </p:nvSpPr>
        <p:spPr>
          <a:xfrm>
            <a:off x="1284273" y="4914348"/>
            <a:ext cx="147320" cy="147320"/>
          </a:xfrm>
          <a:custGeom>
            <a:avLst/>
            <a:gdLst/>
            <a:ahLst/>
            <a:cxnLst/>
            <a:rect l="l" t="t" r="r" b="b"/>
            <a:pathLst>
              <a:path w="147319" h="147320">
                <a:moveTo>
                  <a:pt x="78984" y="0"/>
                </a:moveTo>
                <a:lnTo>
                  <a:pt x="35913" y="10959"/>
                </a:lnTo>
                <a:lnTo>
                  <a:pt x="7854" y="39877"/>
                </a:lnTo>
                <a:lnTo>
                  <a:pt x="0" y="65864"/>
                </a:lnTo>
                <a:lnTo>
                  <a:pt x="1156" y="81967"/>
                </a:lnTo>
                <a:lnTo>
                  <a:pt x="18252" y="121294"/>
                </a:lnTo>
                <a:lnTo>
                  <a:pt x="50838" y="143733"/>
                </a:lnTo>
                <a:lnTo>
                  <a:pt x="73342" y="147284"/>
                </a:lnTo>
                <a:lnTo>
                  <a:pt x="87824" y="145861"/>
                </a:lnTo>
                <a:lnTo>
                  <a:pt x="124428" y="126702"/>
                </a:lnTo>
                <a:lnTo>
                  <a:pt x="145000" y="90976"/>
                </a:lnTo>
                <a:lnTo>
                  <a:pt x="147012" y="76666"/>
                </a:lnTo>
                <a:lnTo>
                  <a:pt x="145669" y="61478"/>
                </a:lnTo>
                <a:lnTo>
                  <a:pt x="127298" y="23726"/>
                </a:lnTo>
                <a:lnTo>
                  <a:pt x="92840" y="2407"/>
                </a:lnTo>
                <a:lnTo>
                  <a:pt x="78984" y="0"/>
                </a:lnTo>
                <a:close/>
              </a:path>
            </a:pathLst>
          </a:custGeom>
          <a:solidFill>
            <a:srgbClr val="E5E3E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7" name="object 367"/>
          <p:cNvSpPr/>
          <p:nvPr/>
        </p:nvSpPr>
        <p:spPr>
          <a:xfrm>
            <a:off x="1512297" y="4914348"/>
            <a:ext cx="147320" cy="147320"/>
          </a:xfrm>
          <a:custGeom>
            <a:avLst/>
            <a:gdLst/>
            <a:ahLst/>
            <a:cxnLst/>
            <a:rect l="l" t="t" r="r" b="b"/>
            <a:pathLst>
              <a:path w="147319" h="147320">
                <a:moveTo>
                  <a:pt x="78984" y="0"/>
                </a:moveTo>
                <a:lnTo>
                  <a:pt x="35913" y="10959"/>
                </a:lnTo>
                <a:lnTo>
                  <a:pt x="7854" y="39877"/>
                </a:lnTo>
                <a:lnTo>
                  <a:pt x="0" y="65864"/>
                </a:lnTo>
                <a:lnTo>
                  <a:pt x="1156" y="81967"/>
                </a:lnTo>
                <a:lnTo>
                  <a:pt x="18252" y="121294"/>
                </a:lnTo>
                <a:lnTo>
                  <a:pt x="50838" y="143733"/>
                </a:lnTo>
                <a:lnTo>
                  <a:pt x="73342" y="147284"/>
                </a:lnTo>
                <a:lnTo>
                  <a:pt x="87824" y="145861"/>
                </a:lnTo>
                <a:lnTo>
                  <a:pt x="124428" y="126702"/>
                </a:lnTo>
                <a:lnTo>
                  <a:pt x="145000" y="90976"/>
                </a:lnTo>
                <a:lnTo>
                  <a:pt x="147012" y="76666"/>
                </a:lnTo>
                <a:lnTo>
                  <a:pt x="145669" y="61478"/>
                </a:lnTo>
                <a:lnTo>
                  <a:pt x="127298" y="23726"/>
                </a:lnTo>
                <a:lnTo>
                  <a:pt x="92840" y="2407"/>
                </a:lnTo>
                <a:lnTo>
                  <a:pt x="78984" y="0"/>
                </a:lnTo>
                <a:close/>
              </a:path>
            </a:pathLst>
          </a:custGeom>
          <a:solidFill>
            <a:srgbClr val="E5E3E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8" name="object 368"/>
          <p:cNvSpPr/>
          <p:nvPr/>
        </p:nvSpPr>
        <p:spPr>
          <a:xfrm>
            <a:off x="1740237" y="4914353"/>
            <a:ext cx="147320" cy="147320"/>
          </a:xfrm>
          <a:custGeom>
            <a:avLst/>
            <a:gdLst/>
            <a:ahLst/>
            <a:cxnLst/>
            <a:rect l="l" t="t" r="r" b="b"/>
            <a:pathLst>
              <a:path w="147319" h="147320">
                <a:moveTo>
                  <a:pt x="79054" y="0"/>
                </a:moveTo>
                <a:lnTo>
                  <a:pt x="35986" y="10944"/>
                </a:lnTo>
                <a:lnTo>
                  <a:pt x="7886" y="39832"/>
                </a:lnTo>
                <a:lnTo>
                  <a:pt x="0" y="65797"/>
                </a:lnTo>
                <a:lnTo>
                  <a:pt x="1156" y="81911"/>
                </a:lnTo>
                <a:lnTo>
                  <a:pt x="18260" y="121260"/>
                </a:lnTo>
                <a:lnTo>
                  <a:pt x="50823" y="143714"/>
                </a:lnTo>
                <a:lnTo>
                  <a:pt x="73334" y="147279"/>
                </a:lnTo>
                <a:lnTo>
                  <a:pt x="87828" y="145856"/>
                </a:lnTo>
                <a:lnTo>
                  <a:pt x="124451" y="126710"/>
                </a:lnTo>
                <a:lnTo>
                  <a:pt x="145035" y="91004"/>
                </a:lnTo>
                <a:lnTo>
                  <a:pt x="147054" y="76701"/>
                </a:lnTo>
                <a:lnTo>
                  <a:pt x="145712" y="61509"/>
                </a:lnTo>
                <a:lnTo>
                  <a:pt x="127358" y="23752"/>
                </a:lnTo>
                <a:lnTo>
                  <a:pt x="92912" y="2418"/>
                </a:lnTo>
                <a:lnTo>
                  <a:pt x="79054" y="0"/>
                </a:lnTo>
                <a:close/>
              </a:path>
            </a:pathLst>
          </a:custGeom>
          <a:solidFill>
            <a:srgbClr val="E5E3E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9" name="object 369"/>
          <p:cNvSpPr/>
          <p:nvPr/>
        </p:nvSpPr>
        <p:spPr>
          <a:xfrm>
            <a:off x="1968257" y="4914348"/>
            <a:ext cx="147320" cy="147320"/>
          </a:xfrm>
          <a:custGeom>
            <a:avLst/>
            <a:gdLst/>
            <a:ahLst/>
            <a:cxnLst/>
            <a:rect l="l" t="t" r="r" b="b"/>
            <a:pathLst>
              <a:path w="147319" h="147320">
                <a:moveTo>
                  <a:pt x="78984" y="0"/>
                </a:moveTo>
                <a:lnTo>
                  <a:pt x="35913" y="10959"/>
                </a:lnTo>
                <a:lnTo>
                  <a:pt x="7854" y="39877"/>
                </a:lnTo>
                <a:lnTo>
                  <a:pt x="0" y="65864"/>
                </a:lnTo>
                <a:lnTo>
                  <a:pt x="1156" y="81967"/>
                </a:lnTo>
                <a:lnTo>
                  <a:pt x="18252" y="121294"/>
                </a:lnTo>
                <a:lnTo>
                  <a:pt x="50838" y="143733"/>
                </a:lnTo>
                <a:lnTo>
                  <a:pt x="73342" y="147284"/>
                </a:lnTo>
                <a:lnTo>
                  <a:pt x="87824" y="145861"/>
                </a:lnTo>
                <a:lnTo>
                  <a:pt x="124428" y="126702"/>
                </a:lnTo>
                <a:lnTo>
                  <a:pt x="145000" y="90976"/>
                </a:lnTo>
                <a:lnTo>
                  <a:pt x="147012" y="76666"/>
                </a:lnTo>
                <a:lnTo>
                  <a:pt x="145669" y="61478"/>
                </a:lnTo>
                <a:lnTo>
                  <a:pt x="127298" y="23726"/>
                </a:lnTo>
                <a:lnTo>
                  <a:pt x="92840" y="2407"/>
                </a:lnTo>
                <a:lnTo>
                  <a:pt x="78984" y="0"/>
                </a:lnTo>
                <a:close/>
              </a:path>
            </a:pathLst>
          </a:custGeom>
          <a:solidFill>
            <a:srgbClr val="E5E3E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0" name="object 370"/>
          <p:cNvSpPr/>
          <p:nvPr/>
        </p:nvSpPr>
        <p:spPr>
          <a:xfrm>
            <a:off x="2196237" y="4914348"/>
            <a:ext cx="147320" cy="147320"/>
          </a:xfrm>
          <a:custGeom>
            <a:avLst/>
            <a:gdLst/>
            <a:ahLst/>
            <a:cxnLst/>
            <a:rect l="l" t="t" r="r" b="b"/>
            <a:pathLst>
              <a:path w="147319" h="147320">
                <a:moveTo>
                  <a:pt x="78990" y="0"/>
                </a:moveTo>
                <a:lnTo>
                  <a:pt x="35938" y="10959"/>
                </a:lnTo>
                <a:lnTo>
                  <a:pt x="7864" y="39874"/>
                </a:lnTo>
                <a:lnTo>
                  <a:pt x="0" y="65859"/>
                </a:lnTo>
                <a:lnTo>
                  <a:pt x="1157" y="81963"/>
                </a:lnTo>
                <a:lnTo>
                  <a:pt x="18267" y="121292"/>
                </a:lnTo>
                <a:lnTo>
                  <a:pt x="50852" y="143732"/>
                </a:lnTo>
                <a:lnTo>
                  <a:pt x="73341" y="147284"/>
                </a:lnTo>
                <a:lnTo>
                  <a:pt x="87837" y="145861"/>
                </a:lnTo>
                <a:lnTo>
                  <a:pt x="124447" y="126702"/>
                </a:lnTo>
                <a:lnTo>
                  <a:pt x="145002" y="90976"/>
                </a:lnTo>
                <a:lnTo>
                  <a:pt x="147011" y="76666"/>
                </a:lnTo>
                <a:lnTo>
                  <a:pt x="145670" y="61478"/>
                </a:lnTo>
                <a:lnTo>
                  <a:pt x="127315" y="23726"/>
                </a:lnTo>
                <a:lnTo>
                  <a:pt x="92857" y="2407"/>
                </a:lnTo>
                <a:lnTo>
                  <a:pt x="78990" y="0"/>
                </a:lnTo>
                <a:close/>
              </a:path>
            </a:pathLst>
          </a:custGeom>
          <a:solidFill>
            <a:srgbClr val="E5E3E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1" name="object 371"/>
          <p:cNvSpPr/>
          <p:nvPr/>
        </p:nvSpPr>
        <p:spPr>
          <a:xfrm>
            <a:off x="2424226" y="4914348"/>
            <a:ext cx="147320" cy="147320"/>
          </a:xfrm>
          <a:custGeom>
            <a:avLst/>
            <a:gdLst/>
            <a:ahLst/>
            <a:cxnLst/>
            <a:rect l="l" t="t" r="r" b="b"/>
            <a:pathLst>
              <a:path w="147319" h="147320">
                <a:moveTo>
                  <a:pt x="79024" y="0"/>
                </a:moveTo>
                <a:lnTo>
                  <a:pt x="35971" y="10953"/>
                </a:lnTo>
                <a:lnTo>
                  <a:pt x="7878" y="39855"/>
                </a:lnTo>
                <a:lnTo>
                  <a:pt x="0" y="65830"/>
                </a:lnTo>
                <a:lnTo>
                  <a:pt x="1157" y="81936"/>
                </a:lnTo>
                <a:lnTo>
                  <a:pt x="18266" y="121269"/>
                </a:lnTo>
                <a:lnTo>
                  <a:pt x="50844" y="143719"/>
                </a:lnTo>
                <a:lnTo>
                  <a:pt x="73376" y="147284"/>
                </a:lnTo>
                <a:lnTo>
                  <a:pt x="87872" y="145861"/>
                </a:lnTo>
                <a:lnTo>
                  <a:pt x="124482" y="126702"/>
                </a:lnTo>
                <a:lnTo>
                  <a:pt x="145037" y="90976"/>
                </a:lnTo>
                <a:lnTo>
                  <a:pt x="147046" y="76666"/>
                </a:lnTo>
                <a:lnTo>
                  <a:pt x="145704" y="61478"/>
                </a:lnTo>
                <a:lnTo>
                  <a:pt x="127350" y="23726"/>
                </a:lnTo>
                <a:lnTo>
                  <a:pt x="92891" y="2407"/>
                </a:lnTo>
                <a:lnTo>
                  <a:pt x="79024" y="0"/>
                </a:lnTo>
                <a:close/>
              </a:path>
            </a:pathLst>
          </a:custGeom>
          <a:solidFill>
            <a:srgbClr val="E5E3E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2" name="object 372"/>
          <p:cNvSpPr/>
          <p:nvPr/>
        </p:nvSpPr>
        <p:spPr>
          <a:xfrm>
            <a:off x="2652205" y="4914348"/>
            <a:ext cx="147320" cy="147320"/>
          </a:xfrm>
          <a:custGeom>
            <a:avLst/>
            <a:gdLst/>
            <a:ahLst/>
            <a:cxnLst/>
            <a:rect l="l" t="t" r="r" b="b"/>
            <a:pathLst>
              <a:path w="147319" h="147320">
                <a:moveTo>
                  <a:pt x="79019" y="0"/>
                </a:moveTo>
                <a:lnTo>
                  <a:pt x="35946" y="10954"/>
                </a:lnTo>
                <a:lnTo>
                  <a:pt x="7868" y="39858"/>
                </a:lnTo>
                <a:lnTo>
                  <a:pt x="0" y="65835"/>
                </a:lnTo>
                <a:lnTo>
                  <a:pt x="1155" y="81940"/>
                </a:lnTo>
                <a:lnTo>
                  <a:pt x="18250" y="121271"/>
                </a:lnTo>
                <a:lnTo>
                  <a:pt x="50829" y="143720"/>
                </a:lnTo>
                <a:lnTo>
                  <a:pt x="73377" y="147284"/>
                </a:lnTo>
                <a:lnTo>
                  <a:pt x="87859" y="145861"/>
                </a:lnTo>
                <a:lnTo>
                  <a:pt x="124463" y="126702"/>
                </a:lnTo>
                <a:lnTo>
                  <a:pt x="145035" y="90976"/>
                </a:lnTo>
                <a:lnTo>
                  <a:pt x="147047" y="76666"/>
                </a:lnTo>
                <a:lnTo>
                  <a:pt x="145703" y="61478"/>
                </a:lnTo>
                <a:lnTo>
                  <a:pt x="127333" y="23726"/>
                </a:lnTo>
                <a:lnTo>
                  <a:pt x="92875" y="2407"/>
                </a:lnTo>
                <a:lnTo>
                  <a:pt x="79019" y="0"/>
                </a:lnTo>
                <a:close/>
              </a:path>
            </a:pathLst>
          </a:custGeom>
          <a:solidFill>
            <a:srgbClr val="E5E3E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3" name="object 373"/>
          <p:cNvSpPr/>
          <p:nvPr/>
        </p:nvSpPr>
        <p:spPr>
          <a:xfrm>
            <a:off x="2880221" y="4914348"/>
            <a:ext cx="147320" cy="147320"/>
          </a:xfrm>
          <a:custGeom>
            <a:avLst/>
            <a:gdLst/>
            <a:ahLst/>
            <a:cxnLst/>
            <a:rect l="l" t="t" r="r" b="b"/>
            <a:pathLst>
              <a:path w="147319" h="147320">
                <a:moveTo>
                  <a:pt x="78990" y="0"/>
                </a:moveTo>
                <a:lnTo>
                  <a:pt x="35938" y="10959"/>
                </a:lnTo>
                <a:lnTo>
                  <a:pt x="7864" y="39874"/>
                </a:lnTo>
                <a:lnTo>
                  <a:pt x="0" y="65859"/>
                </a:lnTo>
                <a:lnTo>
                  <a:pt x="1157" y="81963"/>
                </a:lnTo>
                <a:lnTo>
                  <a:pt x="18267" y="121292"/>
                </a:lnTo>
                <a:lnTo>
                  <a:pt x="50852" y="143732"/>
                </a:lnTo>
                <a:lnTo>
                  <a:pt x="73341" y="147284"/>
                </a:lnTo>
                <a:lnTo>
                  <a:pt x="87837" y="145861"/>
                </a:lnTo>
                <a:lnTo>
                  <a:pt x="124447" y="126702"/>
                </a:lnTo>
                <a:lnTo>
                  <a:pt x="145002" y="90976"/>
                </a:lnTo>
                <a:lnTo>
                  <a:pt x="147011" y="76666"/>
                </a:lnTo>
                <a:lnTo>
                  <a:pt x="145670" y="61478"/>
                </a:lnTo>
                <a:lnTo>
                  <a:pt x="127315" y="23726"/>
                </a:lnTo>
                <a:lnTo>
                  <a:pt x="92857" y="2407"/>
                </a:lnTo>
                <a:lnTo>
                  <a:pt x="78990" y="0"/>
                </a:lnTo>
                <a:close/>
              </a:path>
            </a:pathLst>
          </a:custGeom>
          <a:solidFill>
            <a:srgbClr val="E5E3E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4" name="object 374"/>
          <p:cNvSpPr/>
          <p:nvPr/>
        </p:nvSpPr>
        <p:spPr>
          <a:xfrm>
            <a:off x="4248195" y="4914353"/>
            <a:ext cx="147320" cy="147320"/>
          </a:xfrm>
          <a:custGeom>
            <a:avLst/>
            <a:gdLst/>
            <a:ahLst/>
            <a:cxnLst/>
            <a:rect l="l" t="t" r="r" b="b"/>
            <a:pathLst>
              <a:path w="147320" h="147320">
                <a:moveTo>
                  <a:pt x="79049" y="0"/>
                </a:moveTo>
                <a:lnTo>
                  <a:pt x="35945" y="10945"/>
                </a:lnTo>
                <a:lnTo>
                  <a:pt x="7869" y="39835"/>
                </a:lnTo>
                <a:lnTo>
                  <a:pt x="0" y="65801"/>
                </a:lnTo>
                <a:lnTo>
                  <a:pt x="1153" y="81915"/>
                </a:lnTo>
                <a:lnTo>
                  <a:pt x="18232" y="121262"/>
                </a:lnTo>
                <a:lnTo>
                  <a:pt x="50795" y="143715"/>
                </a:lnTo>
                <a:lnTo>
                  <a:pt x="73336" y="147279"/>
                </a:lnTo>
                <a:lnTo>
                  <a:pt x="87815" y="145856"/>
                </a:lnTo>
                <a:lnTo>
                  <a:pt x="124433" y="126710"/>
                </a:lnTo>
                <a:lnTo>
                  <a:pt x="145034" y="91004"/>
                </a:lnTo>
                <a:lnTo>
                  <a:pt x="147055" y="76701"/>
                </a:lnTo>
                <a:lnTo>
                  <a:pt x="145712" y="61509"/>
                </a:lnTo>
                <a:lnTo>
                  <a:pt x="127342" y="23752"/>
                </a:lnTo>
                <a:lnTo>
                  <a:pt x="92896" y="2418"/>
                </a:lnTo>
                <a:lnTo>
                  <a:pt x="79049" y="0"/>
                </a:lnTo>
                <a:close/>
              </a:path>
            </a:pathLst>
          </a:custGeom>
          <a:solidFill>
            <a:srgbClr val="E5E3E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5" name="object 375"/>
          <p:cNvSpPr/>
          <p:nvPr/>
        </p:nvSpPr>
        <p:spPr>
          <a:xfrm>
            <a:off x="4476169" y="4914348"/>
            <a:ext cx="147320" cy="147320"/>
          </a:xfrm>
          <a:custGeom>
            <a:avLst/>
            <a:gdLst/>
            <a:ahLst/>
            <a:cxnLst/>
            <a:rect l="l" t="t" r="r" b="b"/>
            <a:pathLst>
              <a:path w="147320" h="147320">
                <a:moveTo>
                  <a:pt x="78990" y="0"/>
                </a:moveTo>
                <a:lnTo>
                  <a:pt x="35916" y="10959"/>
                </a:lnTo>
                <a:lnTo>
                  <a:pt x="7855" y="39874"/>
                </a:lnTo>
                <a:lnTo>
                  <a:pt x="0" y="65859"/>
                </a:lnTo>
                <a:lnTo>
                  <a:pt x="1156" y="81963"/>
                </a:lnTo>
                <a:lnTo>
                  <a:pt x="18250" y="121292"/>
                </a:lnTo>
                <a:lnTo>
                  <a:pt x="50834" y="143732"/>
                </a:lnTo>
                <a:lnTo>
                  <a:pt x="73341" y="147284"/>
                </a:lnTo>
                <a:lnTo>
                  <a:pt x="87838" y="145861"/>
                </a:lnTo>
                <a:lnTo>
                  <a:pt x="124448" y="126702"/>
                </a:lnTo>
                <a:lnTo>
                  <a:pt x="145002" y="90976"/>
                </a:lnTo>
                <a:lnTo>
                  <a:pt x="147012" y="76666"/>
                </a:lnTo>
                <a:lnTo>
                  <a:pt x="145670" y="61478"/>
                </a:lnTo>
                <a:lnTo>
                  <a:pt x="127316" y="23726"/>
                </a:lnTo>
                <a:lnTo>
                  <a:pt x="92857" y="2407"/>
                </a:lnTo>
                <a:lnTo>
                  <a:pt x="78990" y="0"/>
                </a:lnTo>
                <a:close/>
              </a:path>
            </a:pathLst>
          </a:custGeom>
          <a:solidFill>
            <a:srgbClr val="E5E3E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6" name="object 376"/>
          <p:cNvSpPr/>
          <p:nvPr/>
        </p:nvSpPr>
        <p:spPr>
          <a:xfrm>
            <a:off x="4704148" y="4914348"/>
            <a:ext cx="147320" cy="147320"/>
          </a:xfrm>
          <a:custGeom>
            <a:avLst/>
            <a:gdLst/>
            <a:ahLst/>
            <a:cxnLst/>
            <a:rect l="l" t="t" r="r" b="b"/>
            <a:pathLst>
              <a:path w="147320" h="147320">
                <a:moveTo>
                  <a:pt x="79026" y="0"/>
                </a:moveTo>
                <a:lnTo>
                  <a:pt x="35955" y="10953"/>
                </a:lnTo>
                <a:lnTo>
                  <a:pt x="7872" y="39855"/>
                </a:lnTo>
                <a:lnTo>
                  <a:pt x="0" y="65829"/>
                </a:lnTo>
                <a:lnTo>
                  <a:pt x="1155" y="81934"/>
                </a:lnTo>
                <a:lnTo>
                  <a:pt x="18251" y="121265"/>
                </a:lnTo>
                <a:lnTo>
                  <a:pt x="50829" y="143716"/>
                </a:lnTo>
                <a:lnTo>
                  <a:pt x="73389" y="147284"/>
                </a:lnTo>
                <a:lnTo>
                  <a:pt x="87860" y="145861"/>
                </a:lnTo>
                <a:lnTo>
                  <a:pt x="124460" y="126702"/>
                </a:lnTo>
                <a:lnTo>
                  <a:pt x="145045" y="90976"/>
                </a:lnTo>
                <a:lnTo>
                  <a:pt x="147059" y="76666"/>
                </a:lnTo>
                <a:lnTo>
                  <a:pt x="145714" y="61478"/>
                </a:lnTo>
                <a:lnTo>
                  <a:pt x="127331" y="23727"/>
                </a:lnTo>
                <a:lnTo>
                  <a:pt x="92874" y="2407"/>
                </a:lnTo>
                <a:lnTo>
                  <a:pt x="79026" y="0"/>
                </a:lnTo>
                <a:close/>
              </a:path>
            </a:pathLst>
          </a:custGeom>
          <a:solidFill>
            <a:srgbClr val="E5E3E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7" name="object 377"/>
          <p:cNvSpPr/>
          <p:nvPr/>
        </p:nvSpPr>
        <p:spPr>
          <a:xfrm>
            <a:off x="4932186" y="4914357"/>
            <a:ext cx="147320" cy="147320"/>
          </a:xfrm>
          <a:custGeom>
            <a:avLst/>
            <a:gdLst/>
            <a:ahLst/>
            <a:cxnLst/>
            <a:rect l="l" t="t" r="r" b="b"/>
            <a:pathLst>
              <a:path w="147320" h="147320">
                <a:moveTo>
                  <a:pt x="79057" y="0"/>
                </a:moveTo>
                <a:lnTo>
                  <a:pt x="35949" y="10940"/>
                </a:lnTo>
                <a:lnTo>
                  <a:pt x="7871" y="39825"/>
                </a:lnTo>
                <a:lnTo>
                  <a:pt x="0" y="65788"/>
                </a:lnTo>
                <a:lnTo>
                  <a:pt x="1153" y="81909"/>
                </a:lnTo>
                <a:lnTo>
                  <a:pt x="18235" y="121267"/>
                </a:lnTo>
                <a:lnTo>
                  <a:pt x="50789" y="143718"/>
                </a:lnTo>
                <a:lnTo>
                  <a:pt x="73284" y="147275"/>
                </a:lnTo>
                <a:lnTo>
                  <a:pt x="87776" y="145853"/>
                </a:lnTo>
                <a:lnTo>
                  <a:pt x="124409" y="126716"/>
                </a:lnTo>
                <a:lnTo>
                  <a:pt x="145015" y="91025"/>
                </a:lnTo>
                <a:lnTo>
                  <a:pt x="147040" y="76728"/>
                </a:lnTo>
                <a:lnTo>
                  <a:pt x="145699" y="61533"/>
                </a:lnTo>
                <a:lnTo>
                  <a:pt x="127345" y="23771"/>
                </a:lnTo>
                <a:lnTo>
                  <a:pt x="92908" y="2426"/>
                </a:lnTo>
                <a:lnTo>
                  <a:pt x="79057" y="0"/>
                </a:lnTo>
                <a:close/>
              </a:path>
            </a:pathLst>
          </a:custGeom>
          <a:solidFill>
            <a:srgbClr val="E5E3E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8" name="object 378"/>
          <p:cNvSpPr/>
          <p:nvPr/>
        </p:nvSpPr>
        <p:spPr>
          <a:xfrm>
            <a:off x="5160154" y="4914348"/>
            <a:ext cx="147320" cy="147320"/>
          </a:xfrm>
          <a:custGeom>
            <a:avLst/>
            <a:gdLst/>
            <a:ahLst/>
            <a:cxnLst/>
            <a:rect l="l" t="t" r="r" b="b"/>
            <a:pathLst>
              <a:path w="147320" h="147320">
                <a:moveTo>
                  <a:pt x="78984" y="0"/>
                </a:moveTo>
                <a:lnTo>
                  <a:pt x="35913" y="10959"/>
                </a:lnTo>
                <a:lnTo>
                  <a:pt x="7854" y="39877"/>
                </a:lnTo>
                <a:lnTo>
                  <a:pt x="0" y="65864"/>
                </a:lnTo>
                <a:lnTo>
                  <a:pt x="1156" y="81967"/>
                </a:lnTo>
                <a:lnTo>
                  <a:pt x="18252" y="121294"/>
                </a:lnTo>
                <a:lnTo>
                  <a:pt x="50838" y="143733"/>
                </a:lnTo>
                <a:lnTo>
                  <a:pt x="73342" y="147284"/>
                </a:lnTo>
                <a:lnTo>
                  <a:pt x="87824" y="145861"/>
                </a:lnTo>
                <a:lnTo>
                  <a:pt x="124428" y="126702"/>
                </a:lnTo>
                <a:lnTo>
                  <a:pt x="145000" y="90976"/>
                </a:lnTo>
                <a:lnTo>
                  <a:pt x="147012" y="76666"/>
                </a:lnTo>
                <a:lnTo>
                  <a:pt x="145669" y="61478"/>
                </a:lnTo>
                <a:lnTo>
                  <a:pt x="127298" y="23726"/>
                </a:lnTo>
                <a:lnTo>
                  <a:pt x="92840" y="2407"/>
                </a:lnTo>
                <a:lnTo>
                  <a:pt x="78984" y="0"/>
                </a:lnTo>
                <a:close/>
              </a:path>
            </a:pathLst>
          </a:custGeom>
          <a:solidFill>
            <a:srgbClr val="E5E3E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9" name="object 379"/>
          <p:cNvSpPr/>
          <p:nvPr/>
        </p:nvSpPr>
        <p:spPr>
          <a:xfrm>
            <a:off x="5388140" y="4914352"/>
            <a:ext cx="147320" cy="147320"/>
          </a:xfrm>
          <a:custGeom>
            <a:avLst/>
            <a:gdLst/>
            <a:ahLst/>
            <a:cxnLst/>
            <a:rect l="l" t="t" r="r" b="b"/>
            <a:pathLst>
              <a:path w="147320" h="147320">
                <a:moveTo>
                  <a:pt x="79038" y="0"/>
                </a:moveTo>
                <a:lnTo>
                  <a:pt x="35962" y="10948"/>
                </a:lnTo>
                <a:lnTo>
                  <a:pt x="7875" y="39842"/>
                </a:lnTo>
                <a:lnTo>
                  <a:pt x="0" y="65812"/>
                </a:lnTo>
                <a:lnTo>
                  <a:pt x="1155" y="81924"/>
                </a:lnTo>
                <a:lnTo>
                  <a:pt x="18252" y="121268"/>
                </a:lnTo>
                <a:lnTo>
                  <a:pt x="50820" y="143718"/>
                </a:lnTo>
                <a:lnTo>
                  <a:pt x="73336" y="147280"/>
                </a:lnTo>
                <a:lnTo>
                  <a:pt x="87831" y="145857"/>
                </a:lnTo>
                <a:lnTo>
                  <a:pt x="124451" y="126708"/>
                </a:lnTo>
                <a:lnTo>
                  <a:pt x="145027" y="90997"/>
                </a:lnTo>
                <a:lnTo>
                  <a:pt x="147044" y="76692"/>
                </a:lnTo>
                <a:lnTo>
                  <a:pt x="145702" y="61502"/>
                </a:lnTo>
                <a:lnTo>
                  <a:pt x="127348" y="23746"/>
                </a:lnTo>
                <a:lnTo>
                  <a:pt x="92898" y="2415"/>
                </a:lnTo>
                <a:lnTo>
                  <a:pt x="79038" y="0"/>
                </a:lnTo>
                <a:close/>
              </a:path>
            </a:pathLst>
          </a:custGeom>
          <a:solidFill>
            <a:srgbClr val="E5E3E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0" name="object 380"/>
          <p:cNvSpPr/>
          <p:nvPr/>
        </p:nvSpPr>
        <p:spPr>
          <a:xfrm>
            <a:off x="5616118" y="4914353"/>
            <a:ext cx="147320" cy="147320"/>
          </a:xfrm>
          <a:custGeom>
            <a:avLst/>
            <a:gdLst/>
            <a:ahLst/>
            <a:cxnLst/>
            <a:rect l="l" t="t" r="r" b="b"/>
            <a:pathLst>
              <a:path w="147320" h="147320">
                <a:moveTo>
                  <a:pt x="79055" y="0"/>
                </a:moveTo>
                <a:lnTo>
                  <a:pt x="35948" y="10944"/>
                </a:lnTo>
                <a:lnTo>
                  <a:pt x="7870" y="39832"/>
                </a:lnTo>
                <a:lnTo>
                  <a:pt x="0" y="65797"/>
                </a:lnTo>
                <a:lnTo>
                  <a:pt x="1153" y="81911"/>
                </a:lnTo>
                <a:lnTo>
                  <a:pt x="18231" y="121260"/>
                </a:lnTo>
                <a:lnTo>
                  <a:pt x="50791" y="143714"/>
                </a:lnTo>
                <a:lnTo>
                  <a:pt x="73336" y="147279"/>
                </a:lnTo>
                <a:lnTo>
                  <a:pt x="87829" y="145856"/>
                </a:lnTo>
                <a:lnTo>
                  <a:pt x="124452" y="126710"/>
                </a:lnTo>
                <a:lnTo>
                  <a:pt x="145036" y="91004"/>
                </a:lnTo>
                <a:lnTo>
                  <a:pt x="147055" y="76701"/>
                </a:lnTo>
                <a:lnTo>
                  <a:pt x="145713" y="61509"/>
                </a:lnTo>
                <a:lnTo>
                  <a:pt x="127359" y="23752"/>
                </a:lnTo>
                <a:lnTo>
                  <a:pt x="92913" y="2418"/>
                </a:lnTo>
                <a:lnTo>
                  <a:pt x="79055" y="0"/>
                </a:lnTo>
                <a:close/>
              </a:path>
            </a:pathLst>
          </a:custGeom>
          <a:solidFill>
            <a:srgbClr val="E5E3E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1" name="object 381"/>
          <p:cNvSpPr/>
          <p:nvPr/>
        </p:nvSpPr>
        <p:spPr>
          <a:xfrm>
            <a:off x="5844138" y="4914348"/>
            <a:ext cx="147320" cy="147320"/>
          </a:xfrm>
          <a:custGeom>
            <a:avLst/>
            <a:gdLst/>
            <a:ahLst/>
            <a:cxnLst/>
            <a:rect l="l" t="t" r="r" b="b"/>
            <a:pathLst>
              <a:path w="147320" h="147320">
                <a:moveTo>
                  <a:pt x="78984" y="0"/>
                </a:moveTo>
                <a:lnTo>
                  <a:pt x="35913" y="10959"/>
                </a:lnTo>
                <a:lnTo>
                  <a:pt x="7854" y="39877"/>
                </a:lnTo>
                <a:lnTo>
                  <a:pt x="0" y="65864"/>
                </a:lnTo>
                <a:lnTo>
                  <a:pt x="1156" y="81967"/>
                </a:lnTo>
                <a:lnTo>
                  <a:pt x="18252" y="121294"/>
                </a:lnTo>
                <a:lnTo>
                  <a:pt x="50838" y="143733"/>
                </a:lnTo>
                <a:lnTo>
                  <a:pt x="73342" y="147284"/>
                </a:lnTo>
                <a:lnTo>
                  <a:pt x="87824" y="145861"/>
                </a:lnTo>
                <a:lnTo>
                  <a:pt x="124428" y="126702"/>
                </a:lnTo>
                <a:lnTo>
                  <a:pt x="145000" y="90976"/>
                </a:lnTo>
                <a:lnTo>
                  <a:pt x="147012" y="76666"/>
                </a:lnTo>
                <a:lnTo>
                  <a:pt x="145669" y="61478"/>
                </a:lnTo>
                <a:lnTo>
                  <a:pt x="127298" y="23726"/>
                </a:lnTo>
                <a:lnTo>
                  <a:pt x="92840" y="2407"/>
                </a:lnTo>
                <a:lnTo>
                  <a:pt x="78984" y="0"/>
                </a:lnTo>
                <a:close/>
              </a:path>
            </a:pathLst>
          </a:custGeom>
          <a:solidFill>
            <a:srgbClr val="E5E3E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2" name="object 382"/>
          <p:cNvSpPr/>
          <p:nvPr/>
        </p:nvSpPr>
        <p:spPr>
          <a:xfrm>
            <a:off x="6072118" y="4914348"/>
            <a:ext cx="147320" cy="147320"/>
          </a:xfrm>
          <a:custGeom>
            <a:avLst/>
            <a:gdLst/>
            <a:ahLst/>
            <a:cxnLst/>
            <a:rect l="l" t="t" r="r" b="b"/>
            <a:pathLst>
              <a:path w="147320" h="147320">
                <a:moveTo>
                  <a:pt x="78990" y="0"/>
                </a:moveTo>
                <a:lnTo>
                  <a:pt x="35938" y="10959"/>
                </a:lnTo>
                <a:lnTo>
                  <a:pt x="7864" y="39874"/>
                </a:lnTo>
                <a:lnTo>
                  <a:pt x="0" y="65859"/>
                </a:lnTo>
                <a:lnTo>
                  <a:pt x="1157" y="81963"/>
                </a:lnTo>
                <a:lnTo>
                  <a:pt x="18267" y="121292"/>
                </a:lnTo>
                <a:lnTo>
                  <a:pt x="50852" y="143732"/>
                </a:lnTo>
                <a:lnTo>
                  <a:pt x="73341" y="147284"/>
                </a:lnTo>
                <a:lnTo>
                  <a:pt x="87837" y="145861"/>
                </a:lnTo>
                <a:lnTo>
                  <a:pt x="124447" y="126702"/>
                </a:lnTo>
                <a:lnTo>
                  <a:pt x="145002" y="90976"/>
                </a:lnTo>
                <a:lnTo>
                  <a:pt x="147011" y="76666"/>
                </a:lnTo>
                <a:lnTo>
                  <a:pt x="145670" y="61478"/>
                </a:lnTo>
                <a:lnTo>
                  <a:pt x="127315" y="23726"/>
                </a:lnTo>
                <a:lnTo>
                  <a:pt x="92857" y="2407"/>
                </a:lnTo>
                <a:lnTo>
                  <a:pt x="78990" y="0"/>
                </a:lnTo>
                <a:close/>
              </a:path>
            </a:pathLst>
          </a:custGeom>
          <a:solidFill>
            <a:srgbClr val="E5E3E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3" name="object 383"/>
          <p:cNvSpPr/>
          <p:nvPr/>
        </p:nvSpPr>
        <p:spPr>
          <a:xfrm>
            <a:off x="6300103" y="4914352"/>
            <a:ext cx="147320" cy="147320"/>
          </a:xfrm>
          <a:custGeom>
            <a:avLst/>
            <a:gdLst/>
            <a:ahLst/>
            <a:cxnLst/>
            <a:rect l="l" t="t" r="r" b="b"/>
            <a:pathLst>
              <a:path w="147320" h="147320">
                <a:moveTo>
                  <a:pt x="79038" y="0"/>
                </a:moveTo>
                <a:lnTo>
                  <a:pt x="35962" y="10948"/>
                </a:lnTo>
                <a:lnTo>
                  <a:pt x="7875" y="39842"/>
                </a:lnTo>
                <a:lnTo>
                  <a:pt x="0" y="65812"/>
                </a:lnTo>
                <a:lnTo>
                  <a:pt x="1155" y="81924"/>
                </a:lnTo>
                <a:lnTo>
                  <a:pt x="18252" y="121268"/>
                </a:lnTo>
                <a:lnTo>
                  <a:pt x="50820" y="143718"/>
                </a:lnTo>
                <a:lnTo>
                  <a:pt x="73336" y="147280"/>
                </a:lnTo>
                <a:lnTo>
                  <a:pt x="87831" y="145857"/>
                </a:lnTo>
                <a:lnTo>
                  <a:pt x="124451" y="126708"/>
                </a:lnTo>
                <a:lnTo>
                  <a:pt x="145027" y="90997"/>
                </a:lnTo>
                <a:lnTo>
                  <a:pt x="147044" y="76692"/>
                </a:lnTo>
                <a:lnTo>
                  <a:pt x="145702" y="61502"/>
                </a:lnTo>
                <a:lnTo>
                  <a:pt x="127348" y="23746"/>
                </a:lnTo>
                <a:lnTo>
                  <a:pt x="92898" y="2415"/>
                </a:lnTo>
                <a:lnTo>
                  <a:pt x="79038" y="0"/>
                </a:lnTo>
                <a:close/>
              </a:path>
            </a:pathLst>
          </a:custGeom>
          <a:solidFill>
            <a:srgbClr val="E5E3E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4" name="object 384"/>
          <p:cNvSpPr/>
          <p:nvPr/>
        </p:nvSpPr>
        <p:spPr>
          <a:xfrm>
            <a:off x="6528080" y="4914343"/>
            <a:ext cx="147320" cy="147320"/>
          </a:xfrm>
          <a:custGeom>
            <a:avLst/>
            <a:gdLst/>
            <a:ahLst/>
            <a:cxnLst/>
            <a:rect l="l" t="t" r="r" b="b"/>
            <a:pathLst>
              <a:path w="147320" h="147320">
                <a:moveTo>
                  <a:pt x="78954" y="0"/>
                </a:moveTo>
                <a:lnTo>
                  <a:pt x="35914" y="10969"/>
                </a:lnTo>
                <a:lnTo>
                  <a:pt x="7853" y="39900"/>
                </a:lnTo>
                <a:lnTo>
                  <a:pt x="0" y="65897"/>
                </a:lnTo>
                <a:lnTo>
                  <a:pt x="1158" y="81991"/>
                </a:lnTo>
                <a:lnTo>
                  <a:pt x="18270" y="121303"/>
                </a:lnTo>
                <a:lnTo>
                  <a:pt x="50872" y="143738"/>
                </a:lnTo>
                <a:lnTo>
                  <a:pt x="73383" y="147290"/>
                </a:lnTo>
                <a:lnTo>
                  <a:pt x="87867" y="145865"/>
                </a:lnTo>
                <a:lnTo>
                  <a:pt x="124458" y="126694"/>
                </a:lnTo>
                <a:lnTo>
                  <a:pt x="145001" y="90948"/>
                </a:lnTo>
                <a:lnTo>
                  <a:pt x="147004" y="76631"/>
                </a:lnTo>
                <a:lnTo>
                  <a:pt x="145660" y="61447"/>
                </a:lnTo>
                <a:lnTo>
                  <a:pt x="127289" y="23701"/>
                </a:lnTo>
                <a:lnTo>
                  <a:pt x="92819" y="2396"/>
                </a:lnTo>
                <a:lnTo>
                  <a:pt x="78954" y="0"/>
                </a:lnTo>
                <a:close/>
              </a:path>
            </a:pathLst>
          </a:custGeom>
          <a:solidFill>
            <a:srgbClr val="E5E3E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5" name="object 385"/>
          <p:cNvSpPr/>
          <p:nvPr/>
        </p:nvSpPr>
        <p:spPr>
          <a:xfrm>
            <a:off x="6756102" y="4914348"/>
            <a:ext cx="147320" cy="147320"/>
          </a:xfrm>
          <a:custGeom>
            <a:avLst/>
            <a:gdLst/>
            <a:ahLst/>
            <a:cxnLst/>
            <a:rect l="l" t="t" r="r" b="b"/>
            <a:pathLst>
              <a:path w="147320" h="147320">
                <a:moveTo>
                  <a:pt x="78990" y="0"/>
                </a:moveTo>
                <a:lnTo>
                  <a:pt x="35938" y="10959"/>
                </a:lnTo>
                <a:lnTo>
                  <a:pt x="7864" y="39874"/>
                </a:lnTo>
                <a:lnTo>
                  <a:pt x="0" y="65859"/>
                </a:lnTo>
                <a:lnTo>
                  <a:pt x="1157" y="81963"/>
                </a:lnTo>
                <a:lnTo>
                  <a:pt x="18267" y="121292"/>
                </a:lnTo>
                <a:lnTo>
                  <a:pt x="50852" y="143732"/>
                </a:lnTo>
                <a:lnTo>
                  <a:pt x="73341" y="147284"/>
                </a:lnTo>
                <a:lnTo>
                  <a:pt x="87837" y="145861"/>
                </a:lnTo>
                <a:lnTo>
                  <a:pt x="124447" y="126702"/>
                </a:lnTo>
                <a:lnTo>
                  <a:pt x="145002" y="90976"/>
                </a:lnTo>
                <a:lnTo>
                  <a:pt x="147011" y="76666"/>
                </a:lnTo>
                <a:lnTo>
                  <a:pt x="145670" y="61478"/>
                </a:lnTo>
                <a:lnTo>
                  <a:pt x="127315" y="23726"/>
                </a:lnTo>
                <a:lnTo>
                  <a:pt x="92857" y="2407"/>
                </a:lnTo>
                <a:lnTo>
                  <a:pt x="78990" y="0"/>
                </a:lnTo>
                <a:close/>
              </a:path>
            </a:pathLst>
          </a:custGeom>
          <a:solidFill>
            <a:srgbClr val="E5E3E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6" name="object 386"/>
          <p:cNvSpPr/>
          <p:nvPr/>
        </p:nvSpPr>
        <p:spPr>
          <a:xfrm>
            <a:off x="6984047" y="4914348"/>
            <a:ext cx="147320" cy="147320"/>
          </a:xfrm>
          <a:custGeom>
            <a:avLst/>
            <a:gdLst/>
            <a:ahLst/>
            <a:cxnLst/>
            <a:rect l="l" t="t" r="r" b="b"/>
            <a:pathLst>
              <a:path w="147320" h="147320">
                <a:moveTo>
                  <a:pt x="79071" y="0"/>
                </a:moveTo>
                <a:lnTo>
                  <a:pt x="35993" y="10946"/>
                </a:lnTo>
                <a:lnTo>
                  <a:pt x="7889" y="39831"/>
                </a:lnTo>
                <a:lnTo>
                  <a:pt x="0" y="65792"/>
                </a:lnTo>
                <a:lnTo>
                  <a:pt x="1154" y="81900"/>
                </a:lnTo>
                <a:lnTo>
                  <a:pt x="18247" y="121238"/>
                </a:lnTo>
                <a:lnTo>
                  <a:pt x="50814" y="143701"/>
                </a:lnTo>
                <a:lnTo>
                  <a:pt x="73422" y="147284"/>
                </a:lnTo>
                <a:lnTo>
                  <a:pt x="87919" y="145861"/>
                </a:lnTo>
                <a:lnTo>
                  <a:pt x="124528" y="126702"/>
                </a:lnTo>
                <a:lnTo>
                  <a:pt x="145083" y="90976"/>
                </a:lnTo>
                <a:lnTo>
                  <a:pt x="147093" y="76666"/>
                </a:lnTo>
                <a:lnTo>
                  <a:pt x="145751" y="61478"/>
                </a:lnTo>
                <a:lnTo>
                  <a:pt x="127397" y="23726"/>
                </a:lnTo>
                <a:lnTo>
                  <a:pt x="92938" y="2407"/>
                </a:lnTo>
                <a:lnTo>
                  <a:pt x="79071" y="0"/>
                </a:lnTo>
                <a:close/>
              </a:path>
            </a:pathLst>
          </a:custGeom>
          <a:solidFill>
            <a:srgbClr val="E5E3E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7" name="object 387"/>
          <p:cNvSpPr/>
          <p:nvPr/>
        </p:nvSpPr>
        <p:spPr>
          <a:xfrm>
            <a:off x="7212067" y="4914353"/>
            <a:ext cx="147320" cy="147320"/>
          </a:xfrm>
          <a:custGeom>
            <a:avLst/>
            <a:gdLst/>
            <a:ahLst/>
            <a:cxnLst/>
            <a:rect l="l" t="t" r="r" b="b"/>
            <a:pathLst>
              <a:path w="147320" h="147320">
                <a:moveTo>
                  <a:pt x="79054" y="0"/>
                </a:moveTo>
                <a:lnTo>
                  <a:pt x="35970" y="10944"/>
                </a:lnTo>
                <a:lnTo>
                  <a:pt x="7879" y="39832"/>
                </a:lnTo>
                <a:lnTo>
                  <a:pt x="0" y="65797"/>
                </a:lnTo>
                <a:lnTo>
                  <a:pt x="1154" y="81911"/>
                </a:lnTo>
                <a:lnTo>
                  <a:pt x="18248" y="121260"/>
                </a:lnTo>
                <a:lnTo>
                  <a:pt x="50809" y="143714"/>
                </a:lnTo>
                <a:lnTo>
                  <a:pt x="73335" y="147279"/>
                </a:lnTo>
                <a:lnTo>
                  <a:pt x="87829" y="145856"/>
                </a:lnTo>
                <a:lnTo>
                  <a:pt x="124452" y="126710"/>
                </a:lnTo>
                <a:lnTo>
                  <a:pt x="145036" y="91004"/>
                </a:lnTo>
                <a:lnTo>
                  <a:pt x="147054" y="76701"/>
                </a:lnTo>
                <a:lnTo>
                  <a:pt x="145713" y="61509"/>
                </a:lnTo>
                <a:lnTo>
                  <a:pt x="127359" y="23752"/>
                </a:lnTo>
                <a:lnTo>
                  <a:pt x="92912" y="2418"/>
                </a:lnTo>
                <a:lnTo>
                  <a:pt x="79054" y="0"/>
                </a:lnTo>
                <a:close/>
              </a:path>
            </a:pathLst>
          </a:custGeom>
          <a:solidFill>
            <a:srgbClr val="E5E3E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8" name="object 388"/>
          <p:cNvSpPr/>
          <p:nvPr/>
        </p:nvSpPr>
        <p:spPr>
          <a:xfrm>
            <a:off x="7440086" y="4914348"/>
            <a:ext cx="147320" cy="147320"/>
          </a:xfrm>
          <a:custGeom>
            <a:avLst/>
            <a:gdLst/>
            <a:ahLst/>
            <a:cxnLst/>
            <a:rect l="l" t="t" r="r" b="b"/>
            <a:pathLst>
              <a:path w="147320" h="147320">
                <a:moveTo>
                  <a:pt x="78990" y="0"/>
                </a:moveTo>
                <a:lnTo>
                  <a:pt x="35916" y="10959"/>
                </a:lnTo>
                <a:lnTo>
                  <a:pt x="7855" y="39874"/>
                </a:lnTo>
                <a:lnTo>
                  <a:pt x="0" y="65859"/>
                </a:lnTo>
                <a:lnTo>
                  <a:pt x="1156" y="81963"/>
                </a:lnTo>
                <a:lnTo>
                  <a:pt x="18250" y="121292"/>
                </a:lnTo>
                <a:lnTo>
                  <a:pt x="50834" y="143732"/>
                </a:lnTo>
                <a:lnTo>
                  <a:pt x="73341" y="147284"/>
                </a:lnTo>
                <a:lnTo>
                  <a:pt x="87838" y="145861"/>
                </a:lnTo>
                <a:lnTo>
                  <a:pt x="124448" y="126702"/>
                </a:lnTo>
                <a:lnTo>
                  <a:pt x="145002" y="90976"/>
                </a:lnTo>
                <a:lnTo>
                  <a:pt x="147012" y="76666"/>
                </a:lnTo>
                <a:lnTo>
                  <a:pt x="145670" y="61478"/>
                </a:lnTo>
                <a:lnTo>
                  <a:pt x="127316" y="23726"/>
                </a:lnTo>
                <a:lnTo>
                  <a:pt x="92857" y="2407"/>
                </a:lnTo>
                <a:lnTo>
                  <a:pt x="78990" y="0"/>
                </a:lnTo>
                <a:close/>
              </a:path>
            </a:pathLst>
          </a:custGeom>
          <a:solidFill>
            <a:srgbClr val="E5E3E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9" name="object 389"/>
          <p:cNvSpPr/>
          <p:nvPr/>
        </p:nvSpPr>
        <p:spPr>
          <a:xfrm>
            <a:off x="7668029" y="4914348"/>
            <a:ext cx="147320" cy="147320"/>
          </a:xfrm>
          <a:custGeom>
            <a:avLst/>
            <a:gdLst/>
            <a:ahLst/>
            <a:cxnLst/>
            <a:rect l="l" t="t" r="r" b="b"/>
            <a:pathLst>
              <a:path w="147320" h="147320">
                <a:moveTo>
                  <a:pt x="79065" y="0"/>
                </a:moveTo>
                <a:lnTo>
                  <a:pt x="35990" y="10947"/>
                </a:lnTo>
                <a:lnTo>
                  <a:pt x="7887" y="39834"/>
                </a:lnTo>
                <a:lnTo>
                  <a:pt x="0" y="65797"/>
                </a:lnTo>
                <a:lnTo>
                  <a:pt x="1154" y="81904"/>
                </a:lnTo>
                <a:lnTo>
                  <a:pt x="18248" y="121240"/>
                </a:lnTo>
                <a:lnTo>
                  <a:pt x="50817" y="143702"/>
                </a:lnTo>
                <a:lnTo>
                  <a:pt x="73423" y="147284"/>
                </a:lnTo>
                <a:lnTo>
                  <a:pt x="87905" y="145861"/>
                </a:lnTo>
                <a:lnTo>
                  <a:pt x="124509" y="126702"/>
                </a:lnTo>
                <a:lnTo>
                  <a:pt x="145081" y="90976"/>
                </a:lnTo>
                <a:lnTo>
                  <a:pt x="147093" y="76666"/>
                </a:lnTo>
                <a:lnTo>
                  <a:pt x="145750" y="61478"/>
                </a:lnTo>
                <a:lnTo>
                  <a:pt x="127379" y="23726"/>
                </a:lnTo>
                <a:lnTo>
                  <a:pt x="92921" y="2407"/>
                </a:lnTo>
                <a:lnTo>
                  <a:pt x="79065" y="0"/>
                </a:lnTo>
                <a:close/>
              </a:path>
            </a:pathLst>
          </a:custGeom>
          <a:solidFill>
            <a:srgbClr val="E5E3E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0" name="object 390"/>
          <p:cNvSpPr/>
          <p:nvPr/>
        </p:nvSpPr>
        <p:spPr>
          <a:xfrm>
            <a:off x="7896052" y="4914352"/>
            <a:ext cx="147320" cy="147320"/>
          </a:xfrm>
          <a:custGeom>
            <a:avLst/>
            <a:gdLst/>
            <a:ahLst/>
            <a:cxnLst/>
            <a:rect l="l" t="t" r="r" b="b"/>
            <a:pathLst>
              <a:path w="147320" h="147320">
                <a:moveTo>
                  <a:pt x="79038" y="0"/>
                </a:moveTo>
                <a:lnTo>
                  <a:pt x="35962" y="10948"/>
                </a:lnTo>
                <a:lnTo>
                  <a:pt x="7875" y="39842"/>
                </a:lnTo>
                <a:lnTo>
                  <a:pt x="0" y="65812"/>
                </a:lnTo>
                <a:lnTo>
                  <a:pt x="1155" y="81924"/>
                </a:lnTo>
                <a:lnTo>
                  <a:pt x="18252" y="121268"/>
                </a:lnTo>
                <a:lnTo>
                  <a:pt x="50820" y="143718"/>
                </a:lnTo>
                <a:lnTo>
                  <a:pt x="73336" y="147280"/>
                </a:lnTo>
                <a:lnTo>
                  <a:pt x="87831" y="145857"/>
                </a:lnTo>
                <a:lnTo>
                  <a:pt x="124451" y="126708"/>
                </a:lnTo>
                <a:lnTo>
                  <a:pt x="145027" y="90997"/>
                </a:lnTo>
                <a:lnTo>
                  <a:pt x="147044" y="76692"/>
                </a:lnTo>
                <a:lnTo>
                  <a:pt x="145702" y="61502"/>
                </a:lnTo>
                <a:lnTo>
                  <a:pt x="127348" y="23746"/>
                </a:lnTo>
                <a:lnTo>
                  <a:pt x="92898" y="2415"/>
                </a:lnTo>
                <a:lnTo>
                  <a:pt x="79038" y="0"/>
                </a:lnTo>
                <a:close/>
              </a:path>
            </a:pathLst>
          </a:custGeom>
          <a:solidFill>
            <a:srgbClr val="E5E3E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1" name="object 391"/>
          <p:cNvSpPr/>
          <p:nvPr/>
        </p:nvSpPr>
        <p:spPr>
          <a:xfrm>
            <a:off x="0" y="5143143"/>
            <a:ext cx="63500" cy="146050"/>
          </a:xfrm>
          <a:custGeom>
            <a:avLst/>
            <a:gdLst/>
            <a:ahLst/>
            <a:cxnLst/>
            <a:rect l="l" t="t" r="r" b="b"/>
            <a:pathLst>
              <a:path w="63500" h="146050">
                <a:moveTo>
                  <a:pt x="0" y="145455"/>
                </a:moveTo>
                <a:lnTo>
                  <a:pt x="40771" y="125893"/>
                </a:lnTo>
                <a:lnTo>
                  <a:pt x="61332" y="90168"/>
                </a:lnTo>
                <a:lnTo>
                  <a:pt x="63339" y="75857"/>
                </a:lnTo>
                <a:lnTo>
                  <a:pt x="61996" y="60675"/>
                </a:lnTo>
                <a:lnTo>
                  <a:pt x="43635" y="22924"/>
                </a:lnTo>
                <a:lnTo>
                  <a:pt x="9178" y="1595"/>
                </a:lnTo>
                <a:lnTo>
                  <a:pt x="0" y="0"/>
                </a:lnTo>
                <a:lnTo>
                  <a:pt x="0" y="145455"/>
                </a:lnTo>
              </a:path>
            </a:pathLst>
          </a:custGeom>
          <a:solidFill>
            <a:srgbClr val="E5E3E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2" name="object 392"/>
          <p:cNvSpPr/>
          <p:nvPr/>
        </p:nvSpPr>
        <p:spPr>
          <a:xfrm>
            <a:off x="144330" y="5142329"/>
            <a:ext cx="147320" cy="147320"/>
          </a:xfrm>
          <a:custGeom>
            <a:avLst/>
            <a:gdLst/>
            <a:ahLst/>
            <a:cxnLst/>
            <a:rect l="l" t="t" r="r" b="b"/>
            <a:pathLst>
              <a:path w="147320" h="147320">
                <a:moveTo>
                  <a:pt x="78988" y="0"/>
                </a:moveTo>
                <a:lnTo>
                  <a:pt x="35931" y="10962"/>
                </a:lnTo>
                <a:lnTo>
                  <a:pt x="7864" y="39882"/>
                </a:lnTo>
                <a:lnTo>
                  <a:pt x="0" y="65865"/>
                </a:lnTo>
                <a:lnTo>
                  <a:pt x="1156" y="81975"/>
                </a:lnTo>
                <a:lnTo>
                  <a:pt x="18258" y="121304"/>
                </a:lnTo>
                <a:lnTo>
                  <a:pt x="50845" y="143735"/>
                </a:lnTo>
                <a:lnTo>
                  <a:pt x="73339" y="147284"/>
                </a:lnTo>
                <a:lnTo>
                  <a:pt x="87831" y="145861"/>
                </a:lnTo>
                <a:lnTo>
                  <a:pt x="124442" y="126707"/>
                </a:lnTo>
                <a:lnTo>
                  <a:pt x="145003" y="90982"/>
                </a:lnTo>
                <a:lnTo>
                  <a:pt x="147011" y="76671"/>
                </a:lnTo>
                <a:lnTo>
                  <a:pt x="145668" y="61489"/>
                </a:lnTo>
                <a:lnTo>
                  <a:pt x="127306" y="23738"/>
                </a:lnTo>
                <a:lnTo>
                  <a:pt x="92849" y="2409"/>
                </a:lnTo>
                <a:lnTo>
                  <a:pt x="78988" y="0"/>
                </a:lnTo>
                <a:close/>
              </a:path>
            </a:pathLst>
          </a:custGeom>
          <a:solidFill>
            <a:srgbClr val="E5E3E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3" name="object 393"/>
          <p:cNvSpPr/>
          <p:nvPr/>
        </p:nvSpPr>
        <p:spPr>
          <a:xfrm>
            <a:off x="372310" y="5142329"/>
            <a:ext cx="147320" cy="147320"/>
          </a:xfrm>
          <a:custGeom>
            <a:avLst/>
            <a:gdLst/>
            <a:ahLst/>
            <a:cxnLst/>
            <a:rect l="l" t="t" r="r" b="b"/>
            <a:pathLst>
              <a:path w="147320" h="147320">
                <a:moveTo>
                  <a:pt x="79034" y="0"/>
                </a:moveTo>
                <a:lnTo>
                  <a:pt x="35975" y="10955"/>
                </a:lnTo>
                <a:lnTo>
                  <a:pt x="7883" y="39857"/>
                </a:lnTo>
                <a:lnTo>
                  <a:pt x="0" y="65827"/>
                </a:lnTo>
                <a:lnTo>
                  <a:pt x="1155" y="81939"/>
                </a:lnTo>
                <a:lnTo>
                  <a:pt x="18256" y="121273"/>
                </a:lnTo>
                <a:lnTo>
                  <a:pt x="50833" y="143717"/>
                </a:lnTo>
                <a:lnTo>
                  <a:pt x="73386" y="147284"/>
                </a:lnTo>
                <a:lnTo>
                  <a:pt x="87877" y="145861"/>
                </a:lnTo>
                <a:lnTo>
                  <a:pt x="124489" y="126707"/>
                </a:lnTo>
                <a:lnTo>
                  <a:pt x="145049" y="90982"/>
                </a:lnTo>
                <a:lnTo>
                  <a:pt x="147057" y="76671"/>
                </a:lnTo>
                <a:lnTo>
                  <a:pt x="145714" y="61489"/>
                </a:lnTo>
                <a:lnTo>
                  <a:pt x="127352" y="23738"/>
                </a:lnTo>
                <a:lnTo>
                  <a:pt x="92895" y="2409"/>
                </a:lnTo>
                <a:lnTo>
                  <a:pt x="79034" y="0"/>
                </a:lnTo>
                <a:close/>
              </a:path>
            </a:pathLst>
          </a:custGeom>
          <a:solidFill>
            <a:srgbClr val="E5E3E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4" name="object 394"/>
          <p:cNvSpPr/>
          <p:nvPr/>
        </p:nvSpPr>
        <p:spPr>
          <a:xfrm>
            <a:off x="828316" y="5142329"/>
            <a:ext cx="147320" cy="147320"/>
          </a:xfrm>
          <a:custGeom>
            <a:avLst/>
            <a:gdLst/>
            <a:ahLst/>
            <a:cxnLst/>
            <a:rect l="l" t="t" r="r" b="b"/>
            <a:pathLst>
              <a:path w="147319" h="147320">
                <a:moveTo>
                  <a:pt x="78985" y="0"/>
                </a:moveTo>
                <a:lnTo>
                  <a:pt x="35918" y="10962"/>
                </a:lnTo>
                <a:lnTo>
                  <a:pt x="7859" y="39883"/>
                </a:lnTo>
                <a:lnTo>
                  <a:pt x="0" y="65868"/>
                </a:lnTo>
                <a:lnTo>
                  <a:pt x="1155" y="81976"/>
                </a:lnTo>
                <a:lnTo>
                  <a:pt x="18251" y="121306"/>
                </a:lnTo>
                <a:lnTo>
                  <a:pt x="50837" y="143736"/>
                </a:lnTo>
                <a:lnTo>
                  <a:pt x="73340" y="147284"/>
                </a:lnTo>
                <a:lnTo>
                  <a:pt x="87824" y="145861"/>
                </a:lnTo>
                <a:lnTo>
                  <a:pt x="124433" y="126707"/>
                </a:lnTo>
                <a:lnTo>
                  <a:pt x="145002" y="90982"/>
                </a:lnTo>
                <a:lnTo>
                  <a:pt x="147011" y="76671"/>
                </a:lnTo>
                <a:lnTo>
                  <a:pt x="145667" y="61489"/>
                </a:lnTo>
                <a:lnTo>
                  <a:pt x="127297" y="23738"/>
                </a:lnTo>
                <a:lnTo>
                  <a:pt x="92841" y="2409"/>
                </a:lnTo>
                <a:lnTo>
                  <a:pt x="78985" y="0"/>
                </a:lnTo>
                <a:close/>
              </a:path>
            </a:pathLst>
          </a:custGeom>
          <a:solidFill>
            <a:srgbClr val="E5E3E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5" name="object 395"/>
          <p:cNvSpPr/>
          <p:nvPr/>
        </p:nvSpPr>
        <p:spPr>
          <a:xfrm>
            <a:off x="1056302" y="5142333"/>
            <a:ext cx="147320" cy="147320"/>
          </a:xfrm>
          <a:custGeom>
            <a:avLst/>
            <a:gdLst/>
            <a:ahLst/>
            <a:cxnLst/>
            <a:rect l="l" t="t" r="r" b="b"/>
            <a:pathLst>
              <a:path w="147319" h="147320">
                <a:moveTo>
                  <a:pt x="79039" y="0"/>
                </a:moveTo>
                <a:lnTo>
                  <a:pt x="35967" y="10951"/>
                </a:lnTo>
                <a:lnTo>
                  <a:pt x="7880" y="39849"/>
                </a:lnTo>
                <a:lnTo>
                  <a:pt x="0" y="65816"/>
                </a:lnTo>
                <a:lnTo>
                  <a:pt x="1155" y="81934"/>
                </a:lnTo>
                <a:lnTo>
                  <a:pt x="18251" y="121279"/>
                </a:lnTo>
                <a:lnTo>
                  <a:pt x="50820" y="143721"/>
                </a:lnTo>
                <a:lnTo>
                  <a:pt x="73334" y="147280"/>
                </a:lnTo>
                <a:lnTo>
                  <a:pt x="87831" y="145857"/>
                </a:lnTo>
                <a:lnTo>
                  <a:pt x="124455" y="126713"/>
                </a:lnTo>
                <a:lnTo>
                  <a:pt x="145029" y="91003"/>
                </a:lnTo>
                <a:lnTo>
                  <a:pt x="147042" y="76697"/>
                </a:lnTo>
                <a:lnTo>
                  <a:pt x="145701" y="61512"/>
                </a:lnTo>
                <a:lnTo>
                  <a:pt x="127347" y="23757"/>
                </a:lnTo>
                <a:lnTo>
                  <a:pt x="92899" y="2417"/>
                </a:lnTo>
                <a:lnTo>
                  <a:pt x="79039" y="0"/>
                </a:lnTo>
                <a:close/>
              </a:path>
            </a:pathLst>
          </a:custGeom>
          <a:solidFill>
            <a:srgbClr val="E5E3E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6" name="object 396"/>
          <p:cNvSpPr/>
          <p:nvPr/>
        </p:nvSpPr>
        <p:spPr>
          <a:xfrm>
            <a:off x="1284280" y="5142333"/>
            <a:ext cx="147320" cy="147320"/>
          </a:xfrm>
          <a:custGeom>
            <a:avLst/>
            <a:gdLst/>
            <a:ahLst/>
            <a:cxnLst/>
            <a:rect l="l" t="t" r="r" b="b"/>
            <a:pathLst>
              <a:path w="147319" h="147320">
                <a:moveTo>
                  <a:pt x="79034" y="0"/>
                </a:moveTo>
                <a:lnTo>
                  <a:pt x="35942" y="10951"/>
                </a:lnTo>
                <a:lnTo>
                  <a:pt x="7870" y="39852"/>
                </a:lnTo>
                <a:lnTo>
                  <a:pt x="0" y="65821"/>
                </a:lnTo>
                <a:lnTo>
                  <a:pt x="1153" y="81938"/>
                </a:lnTo>
                <a:lnTo>
                  <a:pt x="18236" y="121282"/>
                </a:lnTo>
                <a:lnTo>
                  <a:pt x="50805" y="143722"/>
                </a:lnTo>
                <a:lnTo>
                  <a:pt x="73335" y="147280"/>
                </a:lnTo>
                <a:lnTo>
                  <a:pt x="87818" y="145857"/>
                </a:lnTo>
                <a:lnTo>
                  <a:pt x="124437" y="126713"/>
                </a:lnTo>
                <a:lnTo>
                  <a:pt x="145027" y="91003"/>
                </a:lnTo>
                <a:lnTo>
                  <a:pt x="147043" y="76697"/>
                </a:lnTo>
                <a:lnTo>
                  <a:pt x="145700" y="61512"/>
                </a:lnTo>
                <a:lnTo>
                  <a:pt x="127330" y="23757"/>
                </a:lnTo>
                <a:lnTo>
                  <a:pt x="92883" y="2417"/>
                </a:lnTo>
                <a:lnTo>
                  <a:pt x="79034" y="0"/>
                </a:lnTo>
                <a:close/>
              </a:path>
            </a:pathLst>
          </a:custGeom>
          <a:solidFill>
            <a:srgbClr val="E5E3E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7" name="object 397"/>
          <p:cNvSpPr/>
          <p:nvPr/>
        </p:nvSpPr>
        <p:spPr>
          <a:xfrm>
            <a:off x="1512253" y="5142385"/>
            <a:ext cx="147320" cy="147320"/>
          </a:xfrm>
          <a:custGeom>
            <a:avLst/>
            <a:gdLst/>
            <a:ahLst/>
            <a:cxnLst/>
            <a:rect l="l" t="t" r="r" b="b"/>
            <a:pathLst>
              <a:path w="147319" h="147320">
                <a:moveTo>
                  <a:pt x="76166" y="0"/>
                </a:moveTo>
                <a:lnTo>
                  <a:pt x="34459" y="11538"/>
                </a:lnTo>
                <a:lnTo>
                  <a:pt x="7144" y="41586"/>
                </a:lnTo>
                <a:lnTo>
                  <a:pt x="0" y="68434"/>
                </a:lnTo>
                <a:lnTo>
                  <a:pt x="1275" y="84013"/>
                </a:lnTo>
                <a:lnTo>
                  <a:pt x="19148" y="122408"/>
                </a:lnTo>
                <a:lnTo>
                  <a:pt x="52874" y="144117"/>
                </a:lnTo>
                <a:lnTo>
                  <a:pt x="66481" y="146719"/>
                </a:lnTo>
                <a:lnTo>
                  <a:pt x="82440" y="145521"/>
                </a:lnTo>
                <a:lnTo>
                  <a:pt x="121469" y="128145"/>
                </a:lnTo>
                <a:lnTo>
                  <a:pt x="143604" y="95171"/>
                </a:lnTo>
                <a:lnTo>
                  <a:pt x="146894" y="73494"/>
                </a:lnTo>
                <a:lnTo>
                  <a:pt x="145468" y="58995"/>
                </a:lnTo>
                <a:lnTo>
                  <a:pt x="126277" y="22403"/>
                </a:lnTo>
                <a:lnTo>
                  <a:pt x="90496" y="1948"/>
                </a:lnTo>
                <a:lnTo>
                  <a:pt x="76166" y="0"/>
                </a:lnTo>
                <a:close/>
              </a:path>
            </a:pathLst>
          </a:custGeom>
          <a:solidFill>
            <a:srgbClr val="E5E3E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8" name="object 398"/>
          <p:cNvSpPr/>
          <p:nvPr/>
        </p:nvSpPr>
        <p:spPr>
          <a:xfrm>
            <a:off x="2196239" y="5142329"/>
            <a:ext cx="147320" cy="147320"/>
          </a:xfrm>
          <a:custGeom>
            <a:avLst/>
            <a:gdLst/>
            <a:ahLst/>
            <a:cxnLst/>
            <a:rect l="l" t="t" r="r" b="b"/>
            <a:pathLst>
              <a:path w="147319" h="147320">
                <a:moveTo>
                  <a:pt x="78991" y="0"/>
                </a:moveTo>
                <a:lnTo>
                  <a:pt x="35943" y="10962"/>
                </a:lnTo>
                <a:lnTo>
                  <a:pt x="7869" y="39880"/>
                </a:lnTo>
                <a:lnTo>
                  <a:pt x="0" y="65863"/>
                </a:lnTo>
                <a:lnTo>
                  <a:pt x="1157" y="81973"/>
                </a:lnTo>
                <a:lnTo>
                  <a:pt x="18266" y="121303"/>
                </a:lnTo>
                <a:lnTo>
                  <a:pt x="50852" y="143734"/>
                </a:lnTo>
                <a:lnTo>
                  <a:pt x="73339" y="147284"/>
                </a:lnTo>
                <a:lnTo>
                  <a:pt x="87838" y="145861"/>
                </a:lnTo>
                <a:lnTo>
                  <a:pt x="124452" y="126707"/>
                </a:lnTo>
                <a:lnTo>
                  <a:pt x="145004" y="90982"/>
                </a:lnTo>
                <a:lnTo>
                  <a:pt x="147010" y="76671"/>
                </a:lnTo>
                <a:lnTo>
                  <a:pt x="145668" y="61489"/>
                </a:lnTo>
                <a:lnTo>
                  <a:pt x="127314" y="23738"/>
                </a:lnTo>
                <a:lnTo>
                  <a:pt x="92857" y="2409"/>
                </a:lnTo>
                <a:lnTo>
                  <a:pt x="78991" y="0"/>
                </a:lnTo>
                <a:close/>
              </a:path>
            </a:pathLst>
          </a:custGeom>
          <a:solidFill>
            <a:srgbClr val="E5E3E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9" name="object 399"/>
          <p:cNvSpPr/>
          <p:nvPr/>
        </p:nvSpPr>
        <p:spPr>
          <a:xfrm>
            <a:off x="2424263" y="5142329"/>
            <a:ext cx="147320" cy="147320"/>
          </a:xfrm>
          <a:custGeom>
            <a:avLst/>
            <a:gdLst/>
            <a:ahLst/>
            <a:cxnLst/>
            <a:rect l="l" t="t" r="r" b="b"/>
            <a:pathLst>
              <a:path w="147319" h="147320">
                <a:moveTo>
                  <a:pt x="78991" y="0"/>
                </a:moveTo>
                <a:lnTo>
                  <a:pt x="35943" y="10962"/>
                </a:lnTo>
                <a:lnTo>
                  <a:pt x="7869" y="39880"/>
                </a:lnTo>
                <a:lnTo>
                  <a:pt x="0" y="65863"/>
                </a:lnTo>
                <a:lnTo>
                  <a:pt x="1157" y="81973"/>
                </a:lnTo>
                <a:lnTo>
                  <a:pt x="18266" y="121303"/>
                </a:lnTo>
                <a:lnTo>
                  <a:pt x="50852" y="143734"/>
                </a:lnTo>
                <a:lnTo>
                  <a:pt x="73339" y="147284"/>
                </a:lnTo>
                <a:lnTo>
                  <a:pt x="87838" y="145861"/>
                </a:lnTo>
                <a:lnTo>
                  <a:pt x="124452" y="126707"/>
                </a:lnTo>
                <a:lnTo>
                  <a:pt x="145004" y="90982"/>
                </a:lnTo>
                <a:lnTo>
                  <a:pt x="147010" y="76671"/>
                </a:lnTo>
                <a:lnTo>
                  <a:pt x="145668" y="61489"/>
                </a:lnTo>
                <a:lnTo>
                  <a:pt x="127314" y="23738"/>
                </a:lnTo>
                <a:lnTo>
                  <a:pt x="92857" y="2409"/>
                </a:lnTo>
                <a:lnTo>
                  <a:pt x="78991" y="0"/>
                </a:lnTo>
                <a:close/>
              </a:path>
            </a:pathLst>
          </a:custGeom>
          <a:solidFill>
            <a:srgbClr val="E5E3E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0" name="object 400"/>
          <p:cNvSpPr/>
          <p:nvPr/>
        </p:nvSpPr>
        <p:spPr>
          <a:xfrm>
            <a:off x="2880407" y="5142629"/>
            <a:ext cx="146685" cy="146685"/>
          </a:xfrm>
          <a:custGeom>
            <a:avLst/>
            <a:gdLst/>
            <a:ahLst/>
            <a:cxnLst/>
            <a:rect l="l" t="t" r="r" b="b"/>
            <a:pathLst>
              <a:path w="146685" h="146685">
                <a:moveTo>
                  <a:pt x="73155" y="0"/>
                </a:moveTo>
                <a:lnTo>
                  <a:pt x="32890" y="12069"/>
                </a:lnTo>
                <a:lnTo>
                  <a:pt x="6358" y="43265"/>
                </a:lnTo>
                <a:lnTo>
                  <a:pt x="0" y="70975"/>
                </a:lnTo>
                <a:lnTo>
                  <a:pt x="1377" y="85970"/>
                </a:lnTo>
                <a:lnTo>
                  <a:pt x="20069" y="123337"/>
                </a:lnTo>
                <a:lnTo>
                  <a:pt x="55030" y="144198"/>
                </a:lnTo>
                <a:lnTo>
                  <a:pt x="69062" y="146356"/>
                </a:lnTo>
                <a:lnTo>
                  <a:pt x="84446" y="145037"/>
                </a:lnTo>
                <a:lnTo>
                  <a:pt x="122465" y="126825"/>
                </a:lnTo>
                <a:lnTo>
                  <a:pt x="143786" y="92618"/>
                </a:lnTo>
                <a:lnTo>
                  <a:pt x="146184" y="78858"/>
                </a:lnTo>
                <a:lnTo>
                  <a:pt x="144925" y="63160"/>
                </a:lnTo>
                <a:lnTo>
                  <a:pt x="127134" y="24611"/>
                </a:lnTo>
                <a:lnTo>
                  <a:pt x="93556" y="2911"/>
                </a:lnTo>
                <a:lnTo>
                  <a:pt x="73155" y="0"/>
                </a:lnTo>
                <a:close/>
              </a:path>
            </a:pathLst>
          </a:custGeom>
          <a:solidFill>
            <a:srgbClr val="E5E3E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1" name="object 401"/>
          <p:cNvSpPr/>
          <p:nvPr/>
        </p:nvSpPr>
        <p:spPr>
          <a:xfrm>
            <a:off x="4248198" y="5142334"/>
            <a:ext cx="147320" cy="147320"/>
          </a:xfrm>
          <a:custGeom>
            <a:avLst/>
            <a:gdLst/>
            <a:ahLst/>
            <a:cxnLst/>
            <a:rect l="l" t="t" r="r" b="b"/>
            <a:pathLst>
              <a:path w="147320" h="147320">
                <a:moveTo>
                  <a:pt x="79050" y="0"/>
                </a:moveTo>
                <a:lnTo>
                  <a:pt x="35972" y="10948"/>
                </a:lnTo>
                <a:lnTo>
                  <a:pt x="7883" y="39842"/>
                </a:lnTo>
                <a:lnTo>
                  <a:pt x="0" y="65806"/>
                </a:lnTo>
                <a:lnTo>
                  <a:pt x="1154" y="81925"/>
                </a:lnTo>
                <a:lnTo>
                  <a:pt x="18248" y="121274"/>
                </a:lnTo>
                <a:lnTo>
                  <a:pt x="50812" y="143717"/>
                </a:lnTo>
                <a:lnTo>
                  <a:pt x="73333" y="147278"/>
                </a:lnTo>
                <a:lnTo>
                  <a:pt x="87815" y="145856"/>
                </a:lnTo>
                <a:lnTo>
                  <a:pt x="124437" y="126715"/>
                </a:lnTo>
                <a:lnTo>
                  <a:pt x="145035" y="91010"/>
                </a:lnTo>
                <a:lnTo>
                  <a:pt x="147054" y="76706"/>
                </a:lnTo>
                <a:lnTo>
                  <a:pt x="145710" y="61520"/>
                </a:lnTo>
                <a:lnTo>
                  <a:pt x="127340" y="23763"/>
                </a:lnTo>
                <a:lnTo>
                  <a:pt x="92896" y="2420"/>
                </a:lnTo>
                <a:lnTo>
                  <a:pt x="79050" y="0"/>
                </a:lnTo>
                <a:close/>
              </a:path>
            </a:pathLst>
          </a:custGeom>
          <a:solidFill>
            <a:srgbClr val="E5E3E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2" name="object 402"/>
          <p:cNvSpPr/>
          <p:nvPr/>
        </p:nvSpPr>
        <p:spPr>
          <a:xfrm>
            <a:off x="4476170" y="5142329"/>
            <a:ext cx="147320" cy="147320"/>
          </a:xfrm>
          <a:custGeom>
            <a:avLst/>
            <a:gdLst/>
            <a:ahLst/>
            <a:cxnLst/>
            <a:rect l="l" t="t" r="r" b="b"/>
            <a:pathLst>
              <a:path w="147320" h="147320">
                <a:moveTo>
                  <a:pt x="78991" y="0"/>
                </a:moveTo>
                <a:lnTo>
                  <a:pt x="35921" y="10962"/>
                </a:lnTo>
                <a:lnTo>
                  <a:pt x="7860" y="39880"/>
                </a:lnTo>
                <a:lnTo>
                  <a:pt x="0" y="65863"/>
                </a:lnTo>
                <a:lnTo>
                  <a:pt x="1155" y="81973"/>
                </a:lnTo>
                <a:lnTo>
                  <a:pt x="18249" y="121303"/>
                </a:lnTo>
                <a:lnTo>
                  <a:pt x="50834" y="143735"/>
                </a:lnTo>
                <a:lnTo>
                  <a:pt x="73339" y="147284"/>
                </a:lnTo>
                <a:lnTo>
                  <a:pt x="87838" y="145861"/>
                </a:lnTo>
                <a:lnTo>
                  <a:pt x="124452" y="126707"/>
                </a:lnTo>
                <a:lnTo>
                  <a:pt x="145004" y="90982"/>
                </a:lnTo>
                <a:lnTo>
                  <a:pt x="147011" y="76671"/>
                </a:lnTo>
                <a:lnTo>
                  <a:pt x="145669" y="61489"/>
                </a:lnTo>
                <a:lnTo>
                  <a:pt x="127315" y="23738"/>
                </a:lnTo>
                <a:lnTo>
                  <a:pt x="92858" y="2409"/>
                </a:lnTo>
                <a:lnTo>
                  <a:pt x="78991" y="0"/>
                </a:lnTo>
                <a:close/>
              </a:path>
            </a:pathLst>
          </a:custGeom>
          <a:solidFill>
            <a:srgbClr val="E5E3E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3" name="object 403"/>
          <p:cNvSpPr/>
          <p:nvPr/>
        </p:nvSpPr>
        <p:spPr>
          <a:xfrm>
            <a:off x="4704197" y="5142329"/>
            <a:ext cx="147320" cy="147320"/>
          </a:xfrm>
          <a:custGeom>
            <a:avLst/>
            <a:gdLst/>
            <a:ahLst/>
            <a:cxnLst/>
            <a:rect l="l" t="t" r="r" b="b"/>
            <a:pathLst>
              <a:path w="147320" h="147320">
                <a:moveTo>
                  <a:pt x="78985" y="0"/>
                </a:moveTo>
                <a:lnTo>
                  <a:pt x="35918" y="10962"/>
                </a:lnTo>
                <a:lnTo>
                  <a:pt x="7859" y="39883"/>
                </a:lnTo>
                <a:lnTo>
                  <a:pt x="0" y="65868"/>
                </a:lnTo>
                <a:lnTo>
                  <a:pt x="1155" y="81976"/>
                </a:lnTo>
                <a:lnTo>
                  <a:pt x="18251" y="121306"/>
                </a:lnTo>
                <a:lnTo>
                  <a:pt x="50837" y="143736"/>
                </a:lnTo>
                <a:lnTo>
                  <a:pt x="73340" y="147284"/>
                </a:lnTo>
                <a:lnTo>
                  <a:pt x="87824" y="145861"/>
                </a:lnTo>
                <a:lnTo>
                  <a:pt x="124433" y="126707"/>
                </a:lnTo>
                <a:lnTo>
                  <a:pt x="145002" y="90982"/>
                </a:lnTo>
                <a:lnTo>
                  <a:pt x="147011" y="76671"/>
                </a:lnTo>
                <a:lnTo>
                  <a:pt x="145667" y="61489"/>
                </a:lnTo>
                <a:lnTo>
                  <a:pt x="127297" y="23738"/>
                </a:lnTo>
                <a:lnTo>
                  <a:pt x="92841" y="2409"/>
                </a:lnTo>
                <a:lnTo>
                  <a:pt x="78985" y="0"/>
                </a:lnTo>
                <a:close/>
              </a:path>
            </a:pathLst>
          </a:custGeom>
          <a:solidFill>
            <a:srgbClr val="E5E3E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4" name="object 404"/>
          <p:cNvSpPr/>
          <p:nvPr/>
        </p:nvSpPr>
        <p:spPr>
          <a:xfrm>
            <a:off x="4932183" y="5142333"/>
            <a:ext cx="147320" cy="147320"/>
          </a:xfrm>
          <a:custGeom>
            <a:avLst/>
            <a:gdLst/>
            <a:ahLst/>
            <a:cxnLst/>
            <a:rect l="l" t="t" r="r" b="b"/>
            <a:pathLst>
              <a:path w="147320" h="147320">
                <a:moveTo>
                  <a:pt x="79033" y="0"/>
                </a:moveTo>
                <a:lnTo>
                  <a:pt x="35964" y="10951"/>
                </a:lnTo>
                <a:lnTo>
                  <a:pt x="7879" y="39852"/>
                </a:lnTo>
                <a:lnTo>
                  <a:pt x="0" y="65821"/>
                </a:lnTo>
                <a:lnTo>
                  <a:pt x="1155" y="81938"/>
                </a:lnTo>
                <a:lnTo>
                  <a:pt x="18253" y="121281"/>
                </a:lnTo>
                <a:lnTo>
                  <a:pt x="50823" y="143722"/>
                </a:lnTo>
                <a:lnTo>
                  <a:pt x="73335" y="147280"/>
                </a:lnTo>
                <a:lnTo>
                  <a:pt x="87817" y="145857"/>
                </a:lnTo>
                <a:lnTo>
                  <a:pt x="124436" y="126713"/>
                </a:lnTo>
                <a:lnTo>
                  <a:pt x="145027" y="91003"/>
                </a:lnTo>
                <a:lnTo>
                  <a:pt x="147043" y="76697"/>
                </a:lnTo>
                <a:lnTo>
                  <a:pt x="145699" y="61512"/>
                </a:lnTo>
                <a:lnTo>
                  <a:pt x="127329" y="23757"/>
                </a:lnTo>
                <a:lnTo>
                  <a:pt x="92882" y="2417"/>
                </a:lnTo>
                <a:lnTo>
                  <a:pt x="79033" y="0"/>
                </a:lnTo>
                <a:close/>
              </a:path>
            </a:pathLst>
          </a:custGeom>
          <a:solidFill>
            <a:srgbClr val="E5E3E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5" name="object 405"/>
          <p:cNvSpPr/>
          <p:nvPr/>
        </p:nvSpPr>
        <p:spPr>
          <a:xfrm>
            <a:off x="5160161" y="5142333"/>
            <a:ext cx="147320" cy="147320"/>
          </a:xfrm>
          <a:custGeom>
            <a:avLst/>
            <a:gdLst/>
            <a:ahLst/>
            <a:cxnLst/>
            <a:rect l="l" t="t" r="r" b="b"/>
            <a:pathLst>
              <a:path w="147320" h="147320">
                <a:moveTo>
                  <a:pt x="79034" y="0"/>
                </a:moveTo>
                <a:lnTo>
                  <a:pt x="35942" y="10951"/>
                </a:lnTo>
                <a:lnTo>
                  <a:pt x="7870" y="39852"/>
                </a:lnTo>
                <a:lnTo>
                  <a:pt x="0" y="65821"/>
                </a:lnTo>
                <a:lnTo>
                  <a:pt x="1153" y="81938"/>
                </a:lnTo>
                <a:lnTo>
                  <a:pt x="18236" y="121282"/>
                </a:lnTo>
                <a:lnTo>
                  <a:pt x="50805" y="143722"/>
                </a:lnTo>
                <a:lnTo>
                  <a:pt x="73335" y="147280"/>
                </a:lnTo>
                <a:lnTo>
                  <a:pt x="87818" y="145857"/>
                </a:lnTo>
                <a:lnTo>
                  <a:pt x="124437" y="126713"/>
                </a:lnTo>
                <a:lnTo>
                  <a:pt x="145027" y="91003"/>
                </a:lnTo>
                <a:lnTo>
                  <a:pt x="147043" y="76697"/>
                </a:lnTo>
                <a:lnTo>
                  <a:pt x="145700" y="61512"/>
                </a:lnTo>
                <a:lnTo>
                  <a:pt x="127330" y="23757"/>
                </a:lnTo>
                <a:lnTo>
                  <a:pt x="92883" y="2417"/>
                </a:lnTo>
                <a:lnTo>
                  <a:pt x="79034" y="0"/>
                </a:lnTo>
                <a:close/>
              </a:path>
            </a:pathLst>
          </a:custGeom>
          <a:solidFill>
            <a:srgbClr val="E5E3E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6" name="object 406"/>
          <p:cNvSpPr/>
          <p:nvPr/>
        </p:nvSpPr>
        <p:spPr>
          <a:xfrm>
            <a:off x="5388188" y="5142333"/>
            <a:ext cx="147320" cy="147320"/>
          </a:xfrm>
          <a:custGeom>
            <a:avLst/>
            <a:gdLst/>
            <a:ahLst/>
            <a:cxnLst/>
            <a:rect l="l" t="t" r="r" b="b"/>
            <a:pathLst>
              <a:path w="147320" h="147320">
                <a:moveTo>
                  <a:pt x="78993" y="0"/>
                </a:moveTo>
                <a:lnTo>
                  <a:pt x="35923" y="10958"/>
                </a:lnTo>
                <a:lnTo>
                  <a:pt x="7861" y="39873"/>
                </a:lnTo>
                <a:lnTo>
                  <a:pt x="0" y="65854"/>
                </a:lnTo>
                <a:lnTo>
                  <a:pt x="1156" y="81970"/>
                </a:lnTo>
                <a:lnTo>
                  <a:pt x="18253" y="121310"/>
                </a:lnTo>
                <a:lnTo>
                  <a:pt x="50831" y="143739"/>
                </a:lnTo>
                <a:lnTo>
                  <a:pt x="73288" y="147280"/>
                </a:lnTo>
                <a:lnTo>
                  <a:pt x="87785" y="145857"/>
                </a:lnTo>
                <a:lnTo>
                  <a:pt x="124409" y="126713"/>
                </a:lnTo>
                <a:lnTo>
                  <a:pt x="144983" y="91003"/>
                </a:lnTo>
                <a:lnTo>
                  <a:pt x="146996" y="76697"/>
                </a:lnTo>
                <a:lnTo>
                  <a:pt x="145654" y="61512"/>
                </a:lnTo>
                <a:lnTo>
                  <a:pt x="127301" y="23757"/>
                </a:lnTo>
                <a:lnTo>
                  <a:pt x="92853" y="2417"/>
                </a:lnTo>
                <a:lnTo>
                  <a:pt x="78993" y="0"/>
                </a:lnTo>
                <a:close/>
              </a:path>
            </a:pathLst>
          </a:custGeom>
          <a:solidFill>
            <a:srgbClr val="E5E3E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7" name="object 407"/>
          <p:cNvSpPr/>
          <p:nvPr/>
        </p:nvSpPr>
        <p:spPr>
          <a:xfrm>
            <a:off x="5616126" y="5142329"/>
            <a:ext cx="147320" cy="147320"/>
          </a:xfrm>
          <a:custGeom>
            <a:avLst/>
            <a:gdLst/>
            <a:ahLst/>
            <a:cxnLst/>
            <a:rect l="l" t="t" r="r" b="b"/>
            <a:pathLst>
              <a:path w="147320" h="147320">
                <a:moveTo>
                  <a:pt x="79025" y="0"/>
                </a:moveTo>
                <a:lnTo>
                  <a:pt x="35976" y="10956"/>
                </a:lnTo>
                <a:lnTo>
                  <a:pt x="7883" y="39862"/>
                </a:lnTo>
                <a:lnTo>
                  <a:pt x="0" y="65834"/>
                </a:lnTo>
                <a:lnTo>
                  <a:pt x="1156" y="81946"/>
                </a:lnTo>
                <a:lnTo>
                  <a:pt x="18264" y="121280"/>
                </a:lnTo>
                <a:lnTo>
                  <a:pt x="50843" y="143721"/>
                </a:lnTo>
                <a:lnTo>
                  <a:pt x="73373" y="147284"/>
                </a:lnTo>
                <a:lnTo>
                  <a:pt x="87872" y="145861"/>
                </a:lnTo>
                <a:lnTo>
                  <a:pt x="124486" y="126707"/>
                </a:lnTo>
                <a:lnTo>
                  <a:pt x="145038" y="90982"/>
                </a:lnTo>
                <a:lnTo>
                  <a:pt x="147045" y="76671"/>
                </a:lnTo>
                <a:lnTo>
                  <a:pt x="145703" y="61489"/>
                </a:lnTo>
                <a:lnTo>
                  <a:pt x="127349" y="23738"/>
                </a:lnTo>
                <a:lnTo>
                  <a:pt x="92892" y="2409"/>
                </a:lnTo>
                <a:lnTo>
                  <a:pt x="79025" y="0"/>
                </a:lnTo>
                <a:close/>
              </a:path>
            </a:pathLst>
          </a:custGeom>
          <a:solidFill>
            <a:srgbClr val="E5E3E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8" name="object 408"/>
          <p:cNvSpPr/>
          <p:nvPr/>
        </p:nvSpPr>
        <p:spPr>
          <a:xfrm>
            <a:off x="5844145" y="5142333"/>
            <a:ext cx="147320" cy="147320"/>
          </a:xfrm>
          <a:custGeom>
            <a:avLst/>
            <a:gdLst/>
            <a:ahLst/>
            <a:cxnLst/>
            <a:rect l="l" t="t" r="r" b="b"/>
            <a:pathLst>
              <a:path w="147320" h="147320">
                <a:moveTo>
                  <a:pt x="79034" y="0"/>
                </a:moveTo>
                <a:lnTo>
                  <a:pt x="35942" y="10951"/>
                </a:lnTo>
                <a:lnTo>
                  <a:pt x="7870" y="39852"/>
                </a:lnTo>
                <a:lnTo>
                  <a:pt x="0" y="65821"/>
                </a:lnTo>
                <a:lnTo>
                  <a:pt x="1153" y="81938"/>
                </a:lnTo>
                <a:lnTo>
                  <a:pt x="18236" y="121282"/>
                </a:lnTo>
                <a:lnTo>
                  <a:pt x="50805" y="143722"/>
                </a:lnTo>
                <a:lnTo>
                  <a:pt x="73335" y="147280"/>
                </a:lnTo>
                <a:lnTo>
                  <a:pt x="87818" y="145857"/>
                </a:lnTo>
                <a:lnTo>
                  <a:pt x="124437" y="126713"/>
                </a:lnTo>
                <a:lnTo>
                  <a:pt x="145027" y="91003"/>
                </a:lnTo>
                <a:lnTo>
                  <a:pt x="147043" y="76697"/>
                </a:lnTo>
                <a:lnTo>
                  <a:pt x="145700" y="61512"/>
                </a:lnTo>
                <a:lnTo>
                  <a:pt x="127330" y="23757"/>
                </a:lnTo>
                <a:lnTo>
                  <a:pt x="92883" y="2417"/>
                </a:lnTo>
                <a:lnTo>
                  <a:pt x="79034" y="0"/>
                </a:lnTo>
                <a:close/>
              </a:path>
            </a:pathLst>
          </a:custGeom>
          <a:solidFill>
            <a:srgbClr val="E5E3E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9" name="object 409"/>
          <p:cNvSpPr/>
          <p:nvPr/>
        </p:nvSpPr>
        <p:spPr>
          <a:xfrm>
            <a:off x="6072120" y="5142329"/>
            <a:ext cx="147320" cy="147320"/>
          </a:xfrm>
          <a:custGeom>
            <a:avLst/>
            <a:gdLst/>
            <a:ahLst/>
            <a:cxnLst/>
            <a:rect l="l" t="t" r="r" b="b"/>
            <a:pathLst>
              <a:path w="147320" h="147320">
                <a:moveTo>
                  <a:pt x="78991" y="0"/>
                </a:moveTo>
                <a:lnTo>
                  <a:pt x="35943" y="10962"/>
                </a:lnTo>
                <a:lnTo>
                  <a:pt x="7869" y="39880"/>
                </a:lnTo>
                <a:lnTo>
                  <a:pt x="0" y="65863"/>
                </a:lnTo>
                <a:lnTo>
                  <a:pt x="1157" y="81973"/>
                </a:lnTo>
                <a:lnTo>
                  <a:pt x="18266" y="121303"/>
                </a:lnTo>
                <a:lnTo>
                  <a:pt x="50852" y="143734"/>
                </a:lnTo>
                <a:lnTo>
                  <a:pt x="73339" y="147284"/>
                </a:lnTo>
                <a:lnTo>
                  <a:pt x="87838" y="145861"/>
                </a:lnTo>
                <a:lnTo>
                  <a:pt x="124452" y="126707"/>
                </a:lnTo>
                <a:lnTo>
                  <a:pt x="145004" y="90982"/>
                </a:lnTo>
                <a:lnTo>
                  <a:pt x="147010" y="76671"/>
                </a:lnTo>
                <a:lnTo>
                  <a:pt x="145668" y="61489"/>
                </a:lnTo>
                <a:lnTo>
                  <a:pt x="127314" y="23738"/>
                </a:lnTo>
                <a:lnTo>
                  <a:pt x="92857" y="2409"/>
                </a:lnTo>
                <a:lnTo>
                  <a:pt x="78991" y="0"/>
                </a:lnTo>
                <a:close/>
              </a:path>
            </a:pathLst>
          </a:custGeom>
          <a:solidFill>
            <a:srgbClr val="E5E3E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0" name="object 410"/>
          <p:cNvSpPr/>
          <p:nvPr/>
        </p:nvSpPr>
        <p:spPr>
          <a:xfrm>
            <a:off x="6300109" y="5142329"/>
            <a:ext cx="147320" cy="147320"/>
          </a:xfrm>
          <a:custGeom>
            <a:avLst/>
            <a:gdLst/>
            <a:ahLst/>
            <a:cxnLst/>
            <a:rect l="l" t="t" r="r" b="b"/>
            <a:pathLst>
              <a:path w="147320" h="147320">
                <a:moveTo>
                  <a:pt x="79026" y="0"/>
                </a:moveTo>
                <a:lnTo>
                  <a:pt x="35954" y="10956"/>
                </a:lnTo>
                <a:lnTo>
                  <a:pt x="7874" y="39862"/>
                </a:lnTo>
                <a:lnTo>
                  <a:pt x="0" y="65834"/>
                </a:lnTo>
                <a:lnTo>
                  <a:pt x="1154" y="81946"/>
                </a:lnTo>
                <a:lnTo>
                  <a:pt x="18248" y="121280"/>
                </a:lnTo>
                <a:lnTo>
                  <a:pt x="50825" y="143721"/>
                </a:lnTo>
                <a:lnTo>
                  <a:pt x="73374" y="147284"/>
                </a:lnTo>
                <a:lnTo>
                  <a:pt x="87873" y="145861"/>
                </a:lnTo>
                <a:lnTo>
                  <a:pt x="124487" y="126707"/>
                </a:lnTo>
                <a:lnTo>
                  <a:pt x="145039" y="90982"/>
                </a:lnTo>
                <a:lnTo>
                  <a:pt x="147045" y="76671"/>
                </a:lnTo>
                <a:lnTo>
                  <a:pt x="145703" y="61489"/>
                </a:lnTo>
                <a:lnTo>
                  <a:pt x="127350" y="23738"/>
                </a:lnTo>
                <a:lnTo>
                  <a:pt x="92893" y="2409"/>
                </a:lnTo>
                <a:lnTo>
                  <a:pt x="79026" y="0"/>
                </a:lnTo>
                <a:close/>
              </a:path>
            </a:pathLst>
          </a:custGeom>
          <a:solidFill>
            <a:srgbClr val="E5E3E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1" name="object 411"/>
          <p:cNvSpPr/>
          <p:nvPr/>
        </p:nvSpPr>
        <p:spPr>
          <a:xfrm>
            <a:off x="6528089" y="5142329"/>
            <a:ext cx="147320" cy="147320"/>
          </a:xfrm>
          <a:custGeom>
            <a:avLst/>
            <a:gdLst/>
            <a:ahLst/>
            <a:cxnLst/>
            <a:rect l="l" t="t" r="r" b="b"/>
            <a:pathLst>
              <a:path w="147320" h="147320">
                <a:moveTo>
                  <a:pt x="79020" y="0"/>
                </a:moveTo>
                <a:lnTo>
                  <a:pt x="35973" y="10957"/>
                </a:lnTo>
                <a:lnTo>
                  <a:pt x="7882" y="39865"/>
                </a:lnTo>
                <a:lnTo>
                  <a:pt x="0" y="65839"/>
                </a:lnTo>
                <a:lnTo>
                  <a:pt x="1156" y="81950"/>
                </a:lnTo>
                <a:lnTo>
                  <a:pt x="18266" y="121282"/>
                </a:lnTo>
                <a:lnTo>
                  <a:pt x="50847" y="143722"/>
                </a:lnTo>
                <a:lnTo>
                  <a:pt x="73374" y="147284"/>
                </a:lnTo>
                <a:lnTo>
                  <a:pt x="87858" y="145861"/>
                </a:lnTo>
                <a:lnTo>
                  <a:pt x="124467" y="126707"/>
                </a:lnTo>
                <a:lnTo>
                  <a:pt x="145036" y="90982"/>
                </a:lnTo>
                <a:lnTo>
                  <a:pt x="147045" y="76671"/>
                </a:lnTo>
                <a:lnTo>
                  <a:pt x="145701" y="61489"/>
                </a:lnTo>
                <a:lnTo>
                  <a:pt x="127331" y="23738"/>
                </a:lnTo>
                <a:lnTo>
                  <a:pt x="92875" y="2409"/>
                </a:lnTo>
                <a:lnTo>
                  <a:pt x="79020" y="0"/>
                </a:lnTo>
                <a:close/>
              </a:path>
            </a:pathLst>
          </a:custGeom>
          <a:solidFill>
            <a:srgbClr val="E5E3E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2" name="object 412"/>
          <p:cNvSpPr/>
          <p:nvPr/>
        </p:nvSpPr>
        <p:spPr>
          <a:xfrm>
            <a:off x="6756104" y="5142329"/>
            <a:ext cx="147320" cy="147320"/>
          </a:xfrm>
          <a:custGeom>
            <a:avLst/>
            <a:gdLst/>
            <a:ahLst/>
            <a:cxnLst/>
            <a:rect l="l" t="t" r="r" b="b"/>
            <a:pathLst>
              <a:path w="147320" h="147320">
                <a:moveTo>
                  <a:pt x="78991" y="0"/>
                </a:moveTo>
                <a:lnTo>
                  <a:pt x="35943" y="10962"/>
                </a:lnTo>
                <a:lnTo>
                  <a:pt x="7869" y="39880"/>
                </a:lnTo>
                <a:lnTo>
                  <a:pt x="0" y="65863"/>
                </a:lnTo>
                <a:lnTo>
                  <a:pt x="1157" y="81973"/>
                </a:lnTo>
                <a:lnTo>
                  <a:pt x="18266" y="121303"/>
                </a:lnTo>
                <a:lnTo>
                  <a:pt x="50852" y="143734"/>
                </a:lnTo>
                <a:lnTo>
                  <a:pt x="73339" y="147284"/>
                </a:lnTo>
                <a:lnTo>
                  <a:pt x="87838" y="145861"/>
                </a:lnTo>
                <a:lnTo>
                  <a:pt x="124452" y="126707"/>
                </a:lnTo>
                <a:lnTo>
                  <a:pt x="145004" y="90982"/>
                </a:lnTo>
                <a:lnTo>
                  <a:pt x="147010" y="76671"/>
                </a:lnTo>
                <a:lnTo>
                  <a:pt x="145668" y="61489"/>
                </a:lnTo>
                <a:lnTo>
                  <a:pt x="127314" y="23738"/>
                </a:lnTo>
                <a:lnTo>
                  <a:pt x="92857" y="2409"/>
                </a:lnTo>
                <a:lnTo>
                  <a:pt x="78991" y="0"/>
                </a:lnTo>
                <a:close/>
              </a:path>
            </a:pathLst>
          </a:custGeom>
          <a:solidFill>
            <a:srgbClr val="E5E3E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3" name="object 413"/>
          <p:cNvSpPr/>
          <p:nvPr/>
        </p:nvSpPr>
        <p:spPr>
          <a:xfrm>
            <a:off x="6984095" y="5142329"/>
            <a:ext cx="147320" cy="147320"/>
          </a:xfrm>
          <a:custGeom>
            <a:avLst/>
            <a:gdLst/>
            <a:ahLst/>
            <a:cxnLst/>
            <a:rect l="l" t="t" r="r" b="b"/>
            <a:pathLst>
              <a:path w="147320" h="147320">
                <a:moveTo>
                  <a:pt x="79026" y="0"/>
                </a:moveTo>
                <a:lnTo>
                  <a:pt x="35954" y="10956"/>
                </a:lnTo>
                <a:lnTo>
                  <a:pt x="7874" y="39862"/>
                </a:lnTo>
                <a:lnTo>
                  <a:pt x="0" y="65834"/>
                </a:lnTo>
                <a:lnTo>
                  <a:pt x="1154" y="81946"/>
                </a:lnTo>
                <a:lnTo>
                  <a:pt x="18248" y="121280"/>
                </a:lnTo>
                <a:lnTo>
                  <a:pt x="50825" y="143721"/>
                </a:lnTo>
                <a:lnTo>
                  <a:pt x="73374" y="147284"/>
                </a:lnTo>
                <a:lnTo>
                  <a:pt x="87873" y="145861"/>
                </a:lnTo>
                <a:lnTo>
                  <a:pt x="124487" y="126707"/>
                </a:lnTo>
                <a:lnTo>
                  <a:pt x="145039" y="90982"/>
                </a:lnTo>
                <a:lnTo>
                  <a:pt x="147045" y="76671"/>
                </a:lnTo>
                <a:lnTo>
                  <a:pt x="145703" y="61489"/>
                </a:lnTo>
                <a:lnTo>
                  <a:pt x="127350" y="23738"/>
                </a:lnTo>
                <a:lnTo>
                  <a:pt x="92893" y="2409"/>
                </a:lnTo>
                <a:lnTo>
                  <a:pt x="79026" y="0"/>
                </a:lnTo>
                <a:close/>
              </a:path>
            </a:pathLst>
          </a:custGeom>
          <a:solidFill>
            <a:srgbClr val="E5E3E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4" name="object 414"/>
          <p:cNvSpPr/>
          <p:nvPr/>
        </p:nvSpPr>
        <p:spPr>
          <a:xfrm>
            <a:off x="7212070" y="5142334"/>
            <a:ext cx="147320" cy="147320"/>
          </a:xfrm>
          <a:custGeom>
            <a:avLst/>
            <a:gdLst/>
            <a:ahLst/>
            <a:cxnLst/>
            <a:rect l="l" t="t" r="r" b="b"/>
            <a:pathLst>
              <a:path w="147320" h="147320">
                <a:moveTo>
                  <a:pt x="79055" y="0"/>
                </a:moveTo>
                <a:lnTo>
                  <a:pt x="35991" y="10947"/>
                </a:lnTo>
                <a:lnTo>
                  <a:pt x="7891" y="39838"/>
                </a:lnTo>
                <a:lnTo>
                  <a:pt x="0" y="65801"/>
                </a:lnTo>
                <a:lnTo>
                  <a:pt x="1155" y="81921"/>
                </a:lnTo>
                <a:lnTo>
                  <a:pt x="18259" y="121271"/>
                </a:lnTo>
                <a:lnTo>
                  <a:pt x="50822" y="143716"/>
                </a:lnTo>
                <a:lnTo>
                  <a:pt x="73332" y="147278"/>
                </a:lnTo>
                <a:lnTo>
                  <a:pt x="87828" y="145856"/>
                </a:lnTo>
                <a:lnTo>
                  <a:pt x="124456" y="126715"/>
                </a:lnTo>
                <a:lnTo>
                  <a:pt x="145037" y="91010"/>
                </a:lnTo>
                <a:lnTo>
                  <a:pt x="147053" y="76706"/>
                </a:lnTo>
                <a:lnTo>
                  <a:pt x="145711" y="61520"/>
                </a:lnTo>
                <a:lnTo>
                  <a:pt x="127357" y="23763"/>
                </a:lnTo>
                <a:lnTo>
                  <a:pt x="92912" y="2420"/>
                </a:lnTo>
                <a:lnTo>
                  <a:pt x="79055" y="0"/>
                </a:lnTo>
                <a:close/>
              </a:path>
            </a:pathLst>
          </a:custGeom>
          <a:solidFill>
            <a:srgbClr val="E5E3E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5" name="object 415"/>
          <p:cNvSpPr/>
          <p:nvPr/>
        </p:nvSpPr>
        <p:spPr>
          <a:xfrm>
            <a:off x="7440093" y="5142333"/>
            <a:ext cx="147320" cy="147320"/>
          </a:xfrm>
          <a:custGeom>
            <a:avLst/>
            <a:gdLst/>
            <a:ahLst/>
            <a:cxnLst/>
            <a:rect l="l" t="t" r="r" b="b"/>
            <a:pathLst>
              <a:path w="147320" h="147320">
                <a:moveTo>
                  <a:pt x="79040" y="0"/>
                </a:moveTo>
                <a:lnTo>
                  <a:pt x="35945" y="10951"/>
                </a:lnTo>
                <a:lnTo>
                  <a:pt x="7871" y="39849"/>
                </a:lnTo>
                <a:lnTo>
                  <a:pt x="0" y="65816"/>
                </a:lnTo>
                <a:lnTo>
                  <a:pt x="1153" y="81934"/>
                </a:lnTo>
                <a:lnTo>
                  <a:pt x="18234" y="121279"/>
                </a:lnTo>
                <a:lnTo>
                  <a:pt x="50801" y="143721"/>
                </a:lnTo>
                <a:lnTo>
                  <a:pt x="73335" y="147280"/>
                </a:lnTo>
                <a:lnTo>
                  <a:pt x="87832" y="145857"/>
                </a:lnTo>
                <a:lnTo>
                  <a:pt x="124456" y="126713"/>
                </a:lnTo>
                <a:lnTo>
                  <a:pt x="145030" y="91003"/>
                </a:lnTo>
                <a:lnTo>
                  <a:pt x="147043" y="76697"/>
                </a:lnTo>
                <a:lnTo>
                  <a:pt x="145701" y="61512"/>
                </a:lnTo>
                <a:lnTo>
                  <a:pt x="127348" y="23757"/>
                </a:lnTo>
                <a:lnTo>
                  <a:pt x="92900" y="2417"/>
                </a:lnTo>
                <a:lnTo>
                  <a:pt x="79040" y="0"/>
                </a:lnTo>
                <a:close/>
              </a:path>
            </a:pathLst>
          </a:custGeom>
          <a:solidFill>
            <a:srgbClr val="E5E3E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6" name="object 416"/>
          <p:cNvSpPr/>
          <p:nvPr/>
        </p:nvSpPr>
        <p:spPr>
          <a:xfrm>
            <a:off x="7668077" y="5142329"/>
            <a:ext cx="147320" cy="147320"/>
          </a:xfrm>
          <a:custGeom>
            <a:avLst/>
            <a:gdLst/>
            <a:ahLst/>
            <a:cxnLst/>
            <a:rect l="l" t="t" r="r" b="b"/>
            <a:pathLst>
              <a:path w="147320" h="147320">
                <a:moveTo>
                  <a:pt x="79020" y="0"/>
                </a:moveTo>
                <a:lnTo>
                  <a:pt x="35952" y="10957"/>
                </a:lnTo>
                <a:lnTo>
                  <a:pt x="7873" y="39865"/>
                </a:lnTo>
                <a:lnTo>
                  <a:pt x="0" y="65839"/>
                </a:lnTo>
                <a:lnTo>
                  <a:pt x="1155" y="81950"/>
                </a:lnTo>
                <a:lnTo>
                  <a:pt x="18249" y="121282"/>
                </a:lnTo>
                <a:lnTo>
                  <a:pt x="50829" y="143722"/>
                </a:lnTo>
                <a:lnTo>
                  <a:pt x="73374" y="147284"/>
                </a:lnTo>
                <a:lnTo>
                  <a:pt x="87859" y="145861"/>
                </a:lnTo>
                <a:lnTo>
                  <a:pt x="124468" y="126707"/>
                </a:lnTo>
                <a:lnTo>
                  <a:pt x="145037" y="90982"/>
                </a:lnTo>
                <a:lnTo>
                  <a:pt x="147046" y="76671"/>
                </a:lnTo>
                <a:lnTo>
                  <a:pt x="145702" y="61489"/>
                </a:lnTo>
                <a:lnTo>
                  <a:pt x="127332" y="23738"/>
                </a:lnTo>
                <a:lnTo>
                  <a:pt x="92876" y="2409"/>
                </a:lnTo>
                <a:lnTo>
                  <a:pt x="79020" y="0"/>
                </a:lnTo>
                <a:close/>
              </a:path>
            </a:pathLst>
          </a:custGeom>
          <a:solidFill>
            <a:srgbClr val="E5E3E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7" name="object 417"/>
          <p:cNvSpPr/>
          <p:nvPr/>
        </p:nvSpPr>
        <p:spPr>
          <a:xfrm>
            <a:off x="0" y="5371128"/>
            <a:ext cx="63500" cy="146050"/>
          </a:xfrm>
          <a:custGeom>
            <a:avLst/>
            <a:gdLst/>
            <a:ahLst/>
            <a:cxnLst/>
            <a:rect l="l" t="t" r="r" b="b"/>
            <a:pathLst>
              <a:path w="63500" h="146050">
                <a:moveTo>
                  <a:pt x="0" y="145483"/>
                </a:moveTo>
                <a:lnTo>
                  <a:pt x="40772" y="125926"/>
                </a:lnTo>
                <a:lnTo>
                  <a:pt x="61357" y="90214"/>
                </a:lnTo>
                <a:lnTo>
                  <a:pt x="63375" y="75910"/>
                </a:lnTo>
                <a:lnTo>
                  <a:pt x="62033" y="60721"/>
                </a:lnTo>
                <a:lnTo>
                  <a:pt x="43677" y="22959"/>
                </a:lnTo>
                <a:lnTo>
                  <a:pt x="9237" y="1614"/>
                </a:lnTo>
                <a:lnTo>
                  <a:pt x="0" y="0"/>
                </a:lnTo>
                <a:lnTo>
                  <a:pt x="0" y="145483"/>
                </a:lnTo>
              </a:path>
            </a:pathLst>
          </a:custGeom>
          <a:solidFill>
            <a:srgbClr val="E5E3E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8" name="object 418"/>
          <p:cNvSpPr/>
          <p:nvPr/>
        </p:nvSpPr>
        <p:spPr>
          <a:xfrm>
            <a:off x="635815" y="5406757"/>
            <a:ext cx="75565" cy="74930"/>
          </a:xfrm>
          <a:custGeom>
            <a:avLst/>
            <a:gdLst/>
            <a:ahLst/>
            <a:cxnLst/>
            <a:rect l="l" t="t" r="r" b="b"/>
            <a:pathLst>
              <a:path w="75565" h="74929">
                <a:moveTo>
                  <a:pt x="45390" y="0"/>
                </a:moveTo>
                <a:lnTo>
                  <a:pt x="6360" y="16665"/>
                </a:lnTo>
                <a:lnTo>
                  <a:pt x="0" y="37111"/>
                </a:lnTo>
                <a:lnTo>
                  <a:pt x="2686" y="51141"/>
                </a:lnTo>
                <a:lnTo>
                  <a:pt x="10054" y="62802"/>
                </a:lnTo>
                <a:lnTo>
                  <a:pt x="21065" y="71049"/>
                </a:lnTo>
                <a:lnTo>
                  <a:pt x="34679" y="74838"/>
                </a:lnTo>
                <a:lnTo>
                  <a:pt x="49874" y="72437"/>
                </a:lnTo>
                <a:lnTo>
                  <a:pt x="62168" y="65670"/>
                </a:lnTo>
                <a:lnTo>
                  <a:pt x="70871" y="55463"/>
                </a:lnTo>
                <a:lnTo>
                  <a:pt x="75298" y="42743"/>
                </a:lnTo>
                <a:lnTo>
                  <a:pt x="73213" y="26747"/>
                </a:lnTo>
                <a:lnTo>
                  <a:pt x="66969" y="13981"/>
                </a:lnTo>
                <a:lnTo>
                  <a:pt x="57413" y="4910"/>
                </a:lnTo>
                <a:lnTo>
                  <a:pt x="45390" y="0"/>
                </a:lnTo>
                <a:close/>
              </a:path>
            </a:pathLst>
          </a:custGeom>
          <a:solidFill>
            <a:srgbClr val="E5E3E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9" name="object 419"/>
          <p:cNvSpPr/>
          <p:nvPr/>
        </p:nvSpPr>
        <p:spPr>
          <a:xfrm>
            <a:off x="1056349" y="5370322"/>
            <a:ext cx="147320" cy="147320"/>
          </a:xfrm>
          <a:custGeom>
            <a:avLst/>
            <a:gdLst/>
            <a:ahLst/>
            <a:cxnLst/>
            <a:rect l="l" t="t" r="r" b="b"/>
            <a:pathLst>
              <a:path w="147319" h="147320">
                <a:moveTo>
                  <a:pt x="79008" y="0"/>
                </a:moveTo>
                <a:lnTo>
                  <a:pt x="35930" y="10954"/>
                </a:lnTo>
                <a:lnTo>
                  <a:pt x="7865" y="39864"/>
                </a:lnTo>
                <a:lnTo>
                  <a:pt x="0" y="65840"/>
                </a:lnTo>
                <a:lnTo>
                  <a:pt x="1154" y="81956"/>
                </a:lnTo>
                <a:lnTo>
                  <a:pt x="18243" y="121307"/>
                </a:lnTo>
                <a:lnTo>
                  <a:pt x="50806" y="143752"/>
                </a:lnTo>
                <a:lnTo>
                  <a:pt x="73287" y="147304"/>
                </a:lnTo>
                <a:lnTo>
                  <a:pt x="87781" y="145881"/>
                </a:lnTo>
                <a:lnTo>
                  <a:pt x="124401" y="126732"/>
                </a:lnTo>
                <a:lnTo>
                  <a:pt x="144977" y="91020"/>
                </a:lnTo>
                <a:lnTo>
                  <a:pt x="146994" y="76716"/>
                </a:lnTo>
                <a:lnTo>
                  <a:pt x="145653" y="61527"/>
                </a:lnTo>
                <a:lnTo>
                  <a:pt x="127305" y="23765"/>
                </a:lnTo>
                <a:lnTo>
                  <a:pt x="92865" y="2420"/>
                </a:lnTo>
                <a:lnTo>
                  <a:pt x="79008" y="0"/>
                </a:lnTo>
                <a:close/>
              </a:path>
            </a:pathLst>
          </a:custGeom>
          <a:solidFill>
            <a:srgbClr val="E5E3E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0" name="object 420"/>
          <p:cNvSpPr/>
          <p:nvPr/>
        </p:nvSpPr>
        <p:spPr>
          <a:xfrm>
            <a:off x="1284320" y="5370364"/>
            <a:ext cx="147320" cy="147320"/>
          </a:xfrm>
          <a:custGeom>
            <a:avLst/>
            <a:gdLst/>
            <a:ahLst/>
            <a:cxnLst/>
            <a:rect l="l" t="t" r="r" b="b"/>
            <a:pathLst>
              <a:path w="147319" h="147320">
                <a:moveTo>
                  <a:pt x="76163" y="0"/>
                </a:moveTo>
                <a:lnTo>
                  <a:pt x="34444" y="11545"/>
                </a:lnTo>
                <a:lnTo>
                  <a:pt x="7140" y="41600"/>
                </a:lnTo>
                <a:lnTo>
                  <a:pt x="0" y="68438"/>
                </a:lnTo>
                <a:lnTo>
                  <a:pt x="1274" y="84021"/>
                </a:lnTo>
                <a:lnTo>
                  <a:pt x="19142" y="122422"/>
                </a:lnTo>
                <a:lnTo>
                  <a:pt x="52865" y="144125"/>
                </a:lnTo>
                <a:lnTo>
                  <a:pt x="66473" y="146721"/>
                </a:lnTo>
                <a:lnTo>
                  <a:pt x="82411" y="145522"/>
                </a:lnTo>
                <a:lnTo>
                  <a:pt x="121434" y="128143"/>
                </a:lnTo>
                <a:lnTo>
                  <a:pt x="143598" y="95171"/>
                </a:lnTo>
                <a:lnTo>
                  <a:pt x="146894" y="73504"/>
                </a:lnTo>
                <a:lnTo>
                  <a:pt x="145465" y="59018"/>
                </a:lnTo>
                <a:lnTo>
                  <a:pt x="126255" y="22435"/>
                </a:lnTo>
                <a:lnTo>
                  <a:pt x="90477" y="1958"/>
                </a:lnTo>
                <a:lnTo>
                  <a:pt x="76163" y="0"/>
                </a:lnTo>
                <a:close/>
              </a:path>
            </a:pathLst>
          </a:custGeom>
          <a:solidFill>
            <a:srgbClr val="E5E3E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1" name="object 421"/>
          <p:cNvSpPr/>
          <p:nvPr/>
        </p:nvSpPr>
        <p:spPr>
          <a:xfrm>
            <a:off x="1512397" y="5370487"/>
            <a:ext cx="147320" cy="147320"/>
          </a:xfrm>
          <a:custGeom>
            <a:avLst/>
            <a:gdLst/>
            <a:ahLst/>
            <a:cxnLst/>
            <a:rect l="l" t="t" r="r" b="b"/>
            <a:pathLst>
              <a:path w="147319" h="147320">
                <a:moveTo>
                  <a:pt x="78251" y="0"/>
                </a:moveTo>
                <a:lnTo>
                  <a:pt x="35500" y="11116"/>
                </a:lnTo>
                <a:lnTo>
                  <a:pt x="7642" y="40325"/>
                </a:lnTo>
                <a:lnTo>
                  <a:pt x="0" y="66519"/>
                </a:lnTo>
                <a:lnTo>
                  <a:pt x="1199" y="82462"/>
                </a:lnTo>
                <a:lnTo>
                  <a:pt x="18582" y="121477"/>
                </a:lnTo>
                <a:lnTo>
                  <a:pt x="51567" y="143619"/>
                </a:lnTo>
                <a:lnTo>
                  <a:pt x="73241" y="146910"/>
                </a:lnTo>
                <a:lnTo>
                  <a:pt x="87733" y="145482"/>
                </a:lnTo>
                <a:lnTo>
                  <a:pt x="124307" y="126273"/>
                </a:lnTo>
                <a:lnTo>
                  <a:pt x="144752" y="90475"/>
                </a:lnTo>
                <a:lnTo>
                  <a:pt x="146698" y="76145"/>
                </a:lnTo>
                <a:lnTo>
                  <a:pt x="145341" y="61040"/>
                </a:lnTo>
                <a:lnTo>
                  <a:pt x="126846" y="23446"/>
                </a:lnTo>
                <a:lnTo>
                  <a:pt x="92183" y="2307"/>
                </a:lnTo>
                <a:lnTo>
                  <a:pt x="78251" y="0"/>
                </a:lnTo>
                <a:close/>
              </a:path>
            </a:pathLst>
          </a:custGeom>
          <a:solidFill>
            <a:srgbClr val="E5E3E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2" name="object 422"/>
          <p:cNvSpPr/>
          <p:nvPr/>
        </p:nvSpPr>
        <p:spPr>
          <a:xfrm>
            <a:off x="1740281" y="5370318"/>
            <a:ext cx="147320" cy="147320"/>
          </a:xfrm>
          <a:custGeom>
            <a:avLst/>
            <a:gdLst/>
            <a:ahLst/>
            <a:cxnLst/>
            <a:rect l="l" t="t" r="r" b="b"/>
            <a:pathLst>
              <a:path w="147319" h="147320">
                <a:moveTo>
                  <a:pt x="79006" y="0"/>
                </a:moveTo>
                <a:lnTo>
                  <a:pt x="35950" y="10958"/>
                </a:lnTo>
                <a:lnTo>
                  <a:pt x="7872" y="39870"/>
                </a:lnTo>
                <a:lnTo>
                  <a:pt x="0" y="65849"/>
                </a:lnTo>
                <a:lnTo>
                  <a:pt x="1156" y="81959"/>
                </a:lnTo>
                <a:lnTo>
                  <a:pt x="18255" y="121300"/>
                </a:lnTo>
                <a:lnTo>
                  <a:pt x="50827" y="143748"/>
                </a:lnTo>
                <a:lnTo>
                  <a:pt x="73337" y="147308"/>
                </a:lnTo>
                <a:lnTo>
                  <a:pt x="87834" y="145884"/>
                </a:lnTo>
                <a:lnTo>
                  <a:pt x="124443" y="126726"/>
                </a:lnTo>
                <a:lnTo>
                  <a:pt x="144998" y="90999"/>
                </a:lnTo>
                <a:lnTo>
                  <a:pt x="147008" y="76690"/>
                </a:lnTo>
                <a:lnTo>
                  <a:pt x="145667" y="61503"/>
                </a:lnTo>
                <a:lnTo>
                  <a:pt x="127318" y="23745"/>
                </a:lnTo>
                <a:lnTo>
                  <a:pt x="92869" y="2412"/>
                </a:lnTo>
                <a:lnTo>
                  <a:pt x="79006" y="0"/>
                </a:lnTo>
                <a:close/>
              </a:path>
            </a:pathLst>
          </a:custGeom>
          <a:solidFill>
            <a:srgbClr val="E5E3E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3" name="object 423"/>
          <p:cNvSpPr/>
          <p:nvPr/>
        </p:nvSpPr>
        <p:spPr>
          <a:xfrm>
            <a:off x="1968140" y="5370314"/>
            <a:ext cx="146685" cy="147320"/>
          </a:xfrm>
          <a:custGeom>
            <a:avLst/>
            <a:gdLst/>
            <a:ahLst/>
            <a:cxnLst/>
            <a:rect l="l" t="t" r="r" b="b"/>
            <a:pathLst>
              <a:path w="146685" h="147320">
                <a:moveTo>
                  <a:pt x="73504" y="0"/>
                </a:moveTo>
                <a:lnTo>
                  <a:pt x="33185" y="12015"/>
                </a:lnTo>
                <a:lnTo>
                  <a:pt x="6526" y="43095"/>
                </a:lnTo>
                <a:lnTo>
                  <a:pt x="0" y="70728"/>
                </a:lnTo>
                <a:lnTo>
                  <a:pt x="1354" y="85836"/>
                </a:lnTo>
                <a:lnTo>
                  <a:pt x="19833" y="123434"/>
                </a:lnTo>
                <a:lnTo>
                  <a:pt x="54486" y="144588"/>
                </a:lnTo>
                <a:lnTo>
                  <a:pt x="68421" y="146905"/>
                </a:lnTo>
                <a:lnTo>
                  <a:pt x="84004" y="145628"/>
                </a:lnTo>
                <a:lnTo>
                  <a:pt x="122402" y="127737"/>
                </a:lnTo>
                <a:lnTo>
                  <a:pt x="144100" y="94010"/>
                </a:lnTo>
                <a:lnTo>
                  <a:pt x="146695" y="80415"/>
                </a:lnTo>
                <a:lnTo>
                  <a:pt x="145496" y="64465"/>
                </a:lnTo>
                <a:lnTo>
                  <a:pt x="128118" y="25435"/>
                </a:lnTo>
                <a:lnTo>
                  <a:pt x="95147" y="3287"/>
                </a:lnTo>
                <a:lnTo>
                  <a:pt x="73504" y="0"/>
                </a:lnTo>
                <a:close/>
              </a:path>
            </a:pathLst>
          </a:custGeom>
          <a:solidFill>
            <a:srgbClr val="E5E3E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4" name="object 424"/>
          <p:cNvSpPr/>
          <p:nvPr/>
        </p:nvSpPr>
        <p:spPr>
          <a:xfrm>
            <a:off x="2424264" y="5370318"/>
            <a:ext cx="147320" cy="147320"/>
          </a:xfrm>
          <a:custGeom>
            <a:avLst/>
            <a:gdLst/>
            <a:ahLst/>
            <a:cxnLst/>
            <a:rect l="l" t="t" r="r" b="b"/>
            <a:pathLst>
              <a:path w="147319" h="147320">
                <a:moveTo>
                  <a:pt x="79006" y="0"/>
                </a:moveTo>
                <a:lnTo>
                  <a:pt x="35950" y="10958"/>
                </a:lnTo>
                <a:lnTo>
                  <a:pt x="7872" y="39870"/>
                </a:lnTo>
                <a:lnTo>
                  <a:pt x="0" y="65849"/>
                </a:lnTo>
                <a:lnTo>
                  <a:pt x="1156" y="81959"/>
                </a:lnTo>
                <a:lnTo>
                  <a:pt x="18255" y="121300"/>
                </a:lnTo>
                <a:lnTo>
                  <a:pt x="50827" y="143748"/>
                </a:lnTo>
                <a:lnTo>
                  <a:pt x="73337" y="147308"/>
                </a:lnTo>
                <a:lnTo>
                  <a:pt x="87834" y="145884"/>
                </a:lnTo>
                <a:lnTo>
                  <a:pt x="124443" y="126726"/>
                </a:lnTo>
                <a:lnTo>
                  <a:pt x="144998" y="90999"/>
                </a:lnTo>
                <a:lnTo>
                  <a:pt x="147008" y="76690"/>
                </a:lnTo>
                <a:lnTo>
                  <a:pt x="145667" y="61503"/>
                </a:lnTo>
                <a:lnTo>
                  <a:pt x="127318" y="23745"/>
                </a:lnTo>
                <a:lnTo>
                  <a:pt x="92869" y="2412"/>
                </a:lnTo>
                <a:lnTo>
                  <a:pt x="79006" y="0"/>
                </a:lnTo>
                <a:close/>
              </a:path>
            </a:pathLst>
          </a:custGeom>
          <a:solidFill>
            <a:srgbClr val="E5E3E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5" name="object 425"/>
          <p:cNvSpPr/>
          <p:nvPr/>
        </p:nvSpPr>
        <p:spPr>
          <a:xfrm>
            <a:off x="2652203" y="5370312"/>
            <a:ext cx="147320" cy="147320"/>
          </a:xfrm>
          <a:custGeom>
            <a:avLst/>
            <a:gdLst/>
            <a:ahLst/>
            <a:cxnLst/>
            <a:rect l="l" t="t" r="r" b="b"/>
            <a:pathLst>
              <a:path w="147319" h="147320">
                <a:moveTo>
                  <a:pt x="79017" y="0"/>
                </a:moveTo>
                <a:lnTo>
                  <a:pt x="35971" y="10961"/>
                </a:lnTo>
                <a:lnTo>
                  <a:pt x="7881" y="39872"/>
                </a:lnTo>
                <a:lnTo>
                  <a:pt x="0" y="65849"/>
                </a:lnTo>
                <a:lnTo>
                  <a:pt x="1155" y="81952"/>
                </a:lnTo>
                <a:lnTo>
                  <a:pt x="18256" y="121280"/>
                </a:lnTo>
                <a:lnTo>
                  <a:pt x="50835" y="143736"/>
                </a:lnTo>
                <a:lnTo>
                  <a:pt x="73425" y="147313"/>
                </a:lnTo>
                <a:lnTo>
                  <a:pt x="87910" y="145889"/>
                </a:lnTo>
                <a:lnTo>
                  <a:pt x="124501" y="126718"/>
                </a:lnTo>
                <a:lnTo>
                  <a:pt x="145044" y="90971"/>
                </a:lnTo>
                <a:lnTo>
                  <a:pt x="147047" y="76655"/>
                </a:lnTo>
                <a:lnTo>
                  <a:pt x="145703" y="61472"/>
                </a:lnTo>
                <a:lnTo>
                  <a:pt x="127338" y="23720"/>
                </a:lnTo>
                <a:lnTo>
                  <a:pt x="92878" y="2401"/>
                </a:lnTo>
                <a:lnTo>
                  <a:pt x="79017" y="0"/>
                </a:lnTo>
                <a:close/>
              </a:path>
            </a:pathLst>
          </a:custGeom>
          <a:solidFill>
            <a:srgbClr val="E5E3E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6" name="object 426"/>
          <p:cNvSpPr/>
          <p:nvPr/>
        </p:nvSpPr>
        <p:spPr>
          <a:xfrm>
            <a:off x="3108250" y="5370318"/>
            <a:ext cx="147320" cy="147320"/>
          </a:xfrm>
          <a:custGeom>
            <a:avLst/>
            <a:gdLst/>
            <a:ahLst/>
            <a:cxnLst/>
            <a:rect l="l" t="t" r="r" b="b"/>
            <a:pathLst>
              <a:path w="147320" h="147320">
                <a:moveTo>
                  <a:pt x="79006" y="0"/>
                </a:moveTo>
                <a:lnTo>
                  <a:pt x="35928" y="10958"/>
                </a:lnTo>
                <a:lnTo>
                  <a:pt x="7864" y="39870"/>
                </a:lnTo>
                <a:lnTo>
                  <a:pt x="0" y="65849"/>
                </a:lnTo>
                <a:lnTo>
                  <a:pt x="1154" y="81959"/>
                </a:lnTo>
                <a:lnTo>
                  <a:pt x="18239" y="121300"/>
                </a:lnTo>
                <a:lnTo>
                  <a:pt x="50808" y="143748"/>
                </a:lnTo>
                <a:lnTo>
                  <a:pt x="73338" y="147308"/>
                </a:lnTo>
                <a:lnTo>
                  <a:pt x="87834" y="145884"/>
                </a:lnTo>
                <a:lnTo>
                  <a:pt x="124444" y="126726"/>
                </a:lnTo>
                <a:lnTo>
                  <a:pt x="144999" y="90999"/>
                </a:lnTo>
                <a:lnTo>
                  <a:pt x="147008" y="76690"/>
                </a:lnTo>
                <a:lnTo>
                  <a:pt x="145667" y="61503"/>
                </a:lnTo>
                <a:lnTo>
                  <a:pt x="127319" y="23745"/>
                </a:lnTo>
                <a:lnTo>
                  <a:pt x="92870" y="2412"/>
                </a:lnTo>
                <a:lnTo>
                  <a:pt x="79006" y="0"/>
                </a:lnTo>
                <a:close/>
              </a:path>
            </a:pathLst>
          </a:custGeom>
          <a:solidFill>
            <a:srgbClr val="E5E3E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7" name="object 427"/>
          <p:cNvSpPr/>
          <p:nvPr/>
        </p:nvSpPr>
        <p:spPr>
          <a:xfrm>
            <a:off x="3336231" y="5370318"/>
            <a:ext cx="147320" cy="147320"/>
          </a:xfrm>
          <a:custGeom>
            <a:avLst/>
            <a:gdLst/>
            <a:ahLst/>
            <a:cxnLst/>
            <a:rect l="l" t="t" r="r" b="b"/>
            <a:pathLst>
              <a:path w="147320" h="147320">
                <a:moveTo>
                  <a:pt x="79006" y="0"/>
                </a:moveTo>
                <a:lnTo>
                  <a:pt x="35950" y="10958"/>
                </a:lnTo>
                <a:lnTo>
                  <a:pt x="7872" y="39870"/>
                </a:lnTo>
                <a:lnTo>
                  <a:pt x="0" y="65849"/>
                </a:lnTo>
                <a:lnTo>
                  <a:pt x="1156" y="81959"/>
                </a:lnTo>
                <a:lnTo>
                  <a:pt x="18255" y="121300"/>
                </a:lnTo>
                <a:lnTo>
                  <a:pt x="50827" y="143748"/>
                </a:lnTo>
                <a:lnTo>
                  <a:pt x="73337" y="147308"/>
                </a:lnTo>
                <a:lnTo>
                  <a:pt x="87834" y="145884"/>
                </a:lnTo>
                <a:lnTo>
                  <a:pt x="124443" y="126726"/>
                </a:lnTo>
                <a:lnTo>
                  <a:pt x="144998" y="90999"/>
                </a:lnTo>
                <a:lnTo>
                  <a:pt x="147008" y="76690"/>
                </a:lnTo>
                <a:lnTo>
                  <a:pt x="145667" y="61503"/>
                </a:lnTo>
                <a:lnTo>
                  <a:pt x="127318" y="23745"/>
                </a:lnTo>
                <a:lnTo>
                  <a:pt x="92869" y="2412"/>
                </a:lnTo>
                <a:lnTo>
                  <a:pt x="79006" y="0"/>
                </a:lnTo>
                <a:close/>
              </a:path>
            </a:pathLst>
          </a:custGeom>
          <a:solidFill>
            <a:srgbClr val="E5E3E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8" name="object 428"/>
          <p:cNvSpPr/>
          <p:nvPr/>
        </p:nvSpPr>
        <p:spPr>
          <a:xfrm>
            <a:off x="3564219" y="5370318"/>
            <a:ext cx="147320" cy="147320"/>
          </a:xfrm>
          <a:custGeom>
            <a:avLst/>
            <a:gdLst/>
            <a:ahLst/>
            <a:cxnLst/>
            <a:rect l="l" t="t" r="r" b="b"/>
            <a:pathLst>
              <a:path w="147320" h="147320">
                <a:moveTo>
                  <a:pt x="79041" y="0"/>
                </a:moveTo>
                <a:lnTo>
                  <a:pt x="35962" y="10953"/>
                </a:lnTo>
                <a:lnTo>
                  <a:pt x="7878" y="39852"/>
                </a:lnTo>
                <a:lnTo>
                  <a:pt x="0" y="65820"/>
                </a:lnTo>
                <a:lnTo>
                  <a:pt x="1153" y="81932"/>
                </a:lnTo>
                <a:lnTo>
                  <a:pt x="18237" y="121277"/>
                </a:lnTo>
                <a:lnTo>
                  <a:pt x="50800" y="143735"/>
                </a:lnTo>
                <a:lnTo>
                  <a:pt x="73373" y="147308"/>
                </a:lnTo>
                <a:lnTo>
                  <a:pt x="87869" y="145884"/>
                </a:lnTo>
                <a:lnTo>
                  <a:pt x="124479" y="126726"/>
                </a:lnTo>
                <a:lnTo>
                  <a:pt x="145034" y="90999"/>
                </a:lnTo>
                <a:lnTo>
                  <a:pt x="147043" y="76690"/>
                </a:lnTo>
                <a:lnTo>
                  <a:pt x="145702" y="61503"/>
                </a:lnTo>
                <a:lnTo>
                  <a:pt x="127353" y="23745"/>
                </a:lnTo>
                <a:lnTo>
                  <a:pt x="92905" y="2412"/>
                </a:lnTo>
                <a:lnTo>
                  <a:pt x="79041" y="0"/>
                </a:lnTo>
                <a:close/>
              </a:path>
            </a:pathLst>
          </a:custGeom>
          <a:solidFill>
            <a:srgbClr val="E5E3E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9" name="object 429"/>
          <p:cNvSpPr/>
          <p:nvPr/>
        </p:nvSpPr>
        <p:spPr>
          <a:xfrm>
            <a:off x="3792200" y="5370327"/>
            <a:ext cx="147320" cy="147320"/>
          </a:xfrm>
          <a:custGeom>
            <a:avLst/>
            <a:gdLst/>
            <a:ahLst/>
            <a:cxnLst/>
            <a:rect l="l" t="t" r="r" b="b"/>
            <a:pathLst>
              <a:path w="147320" h="147320">
                <a:moveTo>
                  <a:pt x="79119" y="0"/>
                </a:moveTo>
                <a:lnTo>
                  <a:pt x="36006" y="10932"/>
                </a:lnTo>
                <a:lnTo>
                  <a:pt x="7899" y="39798"/>
                </a:lnTo>
                <a:lnTo>
                  <a:pt x="0" y="65740"/>
                </a:lnTo>
                <a:lnTo>
                  <a:pt x="1151" y="81869"/>
                </a:lnTo>
                <a:lnTo>
                  <a:pt x="18221" y="121244"/>
                </a:lnTo>
                <a:lnTo>
                  <a:pt x="50751" y="143717"/>
                </a:lnTo>
                <a:lnTo>
                  <a:pt x="73327" y="147299"/>
                </a:lnTo>
                <a:lnTo>
                  <a:pt x="87819" y="145877"/>
                </a:lnTo>
                <a:lnTo>
                  <a:pt x="124452" y="126739"/>
                </a:lnTo>
                <a:lnTo>
                  <a:pt x="145057" y="91048"/>
                </a:lnTo>
                <a:lnTo>
                  <a:pt x="147083" y="76751"/>
                </a:lnTo>
                <a:lnTo>
                  <a:pt x="145742" y="61558"/>
                </a:lnTo>
                <a:lnTo>
                  <a:pt x="127394" y="23790"/>
                </a:lnTo>
                <a:lnTo>
                  <a:pt x="92966" y="2430"/>
                </a:lnTo>
                <a:lnTo>
                  <a:pt x="79119" y="0"/>
                </a:lnTo>
                <a:close/>
              </a:path>
            </a:pathLst>
          </a:custGeom>
          <a:solidFill>
            <a:srgbClr val="E5E3E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0" name="object 430"/>
          <p:cNvSpPr/>
          <p:nvPr/>
        </p:nvSpPr>
        <p:spPr>
          <a:xfrm>
            <a:off x="4020213" y="5370318"/>
            <a:ext cx="147320" cy="147320"/>
          </a:xfrm>
          <a:custGeom>
            <a:avLst/>
            <a:gdLst/>
            <a:ahLst/>
            <a:cxnLst/>
            <a:rect l="l" t="t" r="r" b="b"/>
            <a:pathLst>
              <a:path w="147320" h="147320">
                <a:moveTo>
                  <a:pt x="79006" y="0"/>
                </a:moveTo>
                <a:lnTo>
                  <a:pt x="35928" y="10958"/>
                </a:lnTo>
                <a:lnTo>
                  <a:pt x="7864" y="39870"/>
                </a:lnTo>
                <a:lnTo>
                  <a:pt x="0" y="65849"/>
                </a:lnTo>
                <a:lnTo>
                  <a:pt x="1154" y="81959"/>
                </a:lnTo>
                <a:lnTo>
                  <a:pt x="18239" y="121300"/>
                </a:lnTo>
                <a:lnTo>
                  <a:pt x="50808" y="143748"/>
                </a:lnTo>
                <a:lnTo>
                  <a:pt x="73338" y="147308"/>
                </a:lnTo>
                <a:lnTo>
                  <a:pt x="87834" y="145884"/>
                </a:lnTo>
                <a:lnTo>
                  <a:pt x="124444" y="126726"/>
                </a:lnTo>
                <a:lnTo>
                  <a:pt x="144999" y="90999"/>
                </a:lnTo>
                <a:lnTo>
                  <a:pt x="147008" y="76690"/>
                </a:lnTo>
                <a:lnTo>
                  <a:pt x="145667" y="61503"/>
                </a:lnTo>
                <a:lnTo>
                  <a:pt x="127319" y="23745"/>
                </a:lnTo>
                <a:lnTo>
                  <a:pt x="92870" y="2412"/>
                </a:lnTo>
                <a:lnTo>
                  <a:pt x="79006" y="0"/>
                </a:lnTo>
                <a:close/>
              </a:path>
            </a:pathLst>
          </a:custGeom>
          <a:solidFill>
            <a:srgbClr val="E5E3E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1" name="object 431"/>
          <p:cNvSpPr/>
          <p:nvPr/>
        </p:nvSpPr>
        <p:spPr>
          <a:xfrm>
            <a:off x="4248192" y="5370318"/>
            <a:ext cx="147320" cy="147320"/>
          </a:xfrm>
          <a:custGeom>
            <a:avLst/>
            <a:gdLst/>
            <a:ahLst/>
            <a:cxnLst/>
            <a:rect l="l" t="t" r="r" b="b"/>
            <a:pathLst>
              <a:path w="147320" h="147320">
                <a:moveTo>
                  <a:pt x="79047" y="0"/>
                </a:moveTo>
                <a:lnTo>
                  <a:pt x="35970" y="10952"/>
                </a:lnTo>
                <a:lnTo>
                  <a:pt x="7881" y="39849"/>
                </a:lnTo>
                <a:lnTo>
                  <a:pt x="0" y="65815"/>
                </a:lnTo>
                <a:lnTo>
                  <a:pt x="1153" y="81927"/>
                </a:lnTo>
                <a:lnTo>
                  <a:pt x="18238" y="121271"/>
                </a:lnTo>
                <a:lnTo>
                  <a:pt x="50800" y="143732"/>
                </a:lnTo>
                <a:lnTo>
                  <a:pt x="73385" y="147308"/>
                </a:lnTo>
                <a:lnTo>
                  <a:pt x="87867" y="145884"/>
                </a:lnTo>
                <a:lnTo>
                  <a:pt x="124471" y="126726"/>
                </a:lnTo>
                <a:lnTo>
                  <a:pt x="145043" y="90999"/>
                </a:lnTo>
                <a:lnTo>
                  <a:pt x="147055" y="76690"/>
                </a:lnTo>
                <a:lnTo>
                  <a:pt x="145712" y="61503"/>
                </a:lnTo>
                <a:lnTo>
                  <a:pt x="127347" y="23745"/>
                </a:lnTo>
                <a:lnTo>
                  <a:pt x="92899" y="2412"/>
                </a:lnTo>
                <a:lnTo>
                  <a:pt x="79047" y="0"/>
                </a:lnTo>
                <a:close/>
              </a:path>
            </a:pathLst>
          </a:custGeom>
          <a:solidFill>
            <a:srgbClr val="E5E3E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2" name="object 432"/>
          <p:cNvSpPr/>
          <p:nvPr/>
        </p:nvSpPr>
        <p:spPr>
          <a:xfrm>
            <a:off x="4476176" y="5370322"/>
            <a:ext cx="147320" cy="147320"/>
          </a:xfrm>
          <a:custGeom>
            <a:avLst/>
            <a:gdLst/>
            <a:ahLst/>
            <a:cxnLst/>
            <a:rect l="l" t="t" r="r" b="b"/>
            <a:pathLst>
              <a:path w="147320" h="147320">
                <a:moveTo>
                  <a:pt x="79055" y="0"/>
                </a:moveTo>
                <a:lnTo>
                  <a:pt x="35952" y="10947"/>
                </a:lnTo>
                <a:lnTo>
                  <a:pt x="7875" y="39839"/>
                </a:lnTo>
                <a:lnTo>
                  <a:pt x="0" y="65802"/>
                </a:lnTo>
                <a:lnTo>
                  <a:pt x="1152" y="81921"/>
                </a:lnTo>
                <a:lnTo>
                  <a:pt x="18224" y="121276"/>
                </a:lnTo>
                <a:lnTo>
                  <a:pt x="50776" y="143735"/>
                </a:lnTo>
                <a:lnTo>
                  <a:pt x="73333" y="147304"/>
                </a:lnTo>
                <a:lnTo>
                  <a:pt x="87828" y="145881"/>
                </a:lnTo>
                <a:lnTo>
                  <a:pt x="124448" y="126732"/>
                </a:lnTo>
                <a:lnTo>
                  <a:pt x="145024" y="91020"/>
                </a:lnTo>
                <a:lnTo>
                  <a:pt x="147041" y="76716"/>
                </a:lnTo>
                <a:lnTo>
                  <a:pt x="145700" y="61527"/>
                </a:lnTo>
                <a:lnTo>
                  <a:pt x="127351" y="23765"/>
                </a:lnTo>
                <a:lnTo>
                  <a:pt x="92912" y="2420"/>
                </a:lnTo>
                <a:lnTo>
                  <a:pt x="79055" y="0"/>
                </a:lnTo>
                <a:close/>
              </a:path>
            </a:pathLst>
          </a:custGeom>
          <a:solidFill>
            <a:srgbClr val="E5E3E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3" name="object 433"/>
          <p:cNvSpPr/>
          <p:nvPr/>
        </p:nvSpPr>
        <p:spPr>
          <a:xfrm>
            <a:off x="4704199" y="5370318"/>
            <a:ext cx="147320" cy="147320"/>
          </a:xfrm>
          <a:custGeom>
            <a:avLst/>
            <a:gdLst/>
            <a:ahLst/>
            <a:cxnLst/>
            <a:rect l="l" t="t" r="r" b="b"/>
            <a:pathLst>
              <a:path w="147320" h="147320">
                <a:moveTo>
                  <a:pt x="79000" y="0"/>
                </a:moveTo>
                <a:lnTo>
                  <a:pt x="35926" y="10959"/>
                </a:lnTo>
                <a:lnTo>
                  <a:pt x="7862" y="39874"/>
                </a:lnTo>
                <a:lnTo>
                  <a:pt x="0" y="65853"/>
                </a:lnTo>
                <a:lnTo>
                  <a:pt x="1154" y="81963"/>
                </a:lnTo>
                <a:lnTo>
                  <a:pt x="18240" y="121302"/>
                </a:lnTo>
                <a:lnTo>
                  <a:pt x="50812" y="143749"/>
                </a:lnTo>
                <a:lnTo>
                  <a:pt x="73338" y="147308"/>
                </a:lnTo>
                <a:lnTo>
                  <a:pt x="87821" y="145884"/>
                </a:lnTo>
                <a:lnTo>
                  <a:pt x="124425" y="126726"/>
                </a:lnTo>
                <a:lnTo>
                  <a:pt x="144997" y="90999"/>
                </a:lnTo>
                <a:lnTo>
                  <a:pt x="147009" y="76690"/>
                </a:lnTo>
                <a:lnTo>
                  <a:pt x="145666" y="61503"/>
                </a:lnTo>
                <a:lnTo>
                  <a:pt x="127301" y="23745"/>
                </a:lnTo>
                <a:lnTo>
                  <a:pt x="92853" y="2412"/>
                </a:lnTo>
                <a:lnTo>
                  <a:pt x="79000" y="0"/>
                </a:lnTo>
                <a:close/>
              </a:path>
            </a:pathLst>
          </a:custGeom>
          <a:solidFill>
            <a:srgbClr val="E5E3E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4" name="object 434"/>
          <p:cNvSpPr/>
          <p:nvPr/>
        </p:nvSpPr>
        <p:spPr>
          <a:xfrm>
            <a:off x="4932184" y="5370322"/>
            <a:ext cx="147320" cy="147320"/>
          </a:xfrm>
          <a:custGeom>
            <a:avLst/>
            <a:gdLst/>
            <a:ahLst/>
            <a:cxnLst/>
            <a:rect l="l" t="t" r="r" b="b"/>
            <a:pathLst>
              <a:path w="147320" h="147320">
                <a:moveTo>
                  <a:pt x="79054" y="0"/>
                </a:moveTo>
                <a:lnTo>
                  <a:pt x="35974" y="10947"/>
                </a:lnTo>
                <a:lnTo>
                  <a:pt x="7884" y="39839"/>
                </a:lnTo>
                <a:lnTo>
                  <a:pt x="0" y="65802"/>
                </a:lnTo>
                <a:lnTo>
                  <a:pt x="1153" y="81921"/>
                </a:lnTo>
                <a:lnTo>
                  <a:pt x="18241" y="121276"/>
                </a:lnTo>
                <a:lnTo>
                  <a:pt x="50794" y="143735"/>
                </a:lnTo>
                <a:lnTo>
                  <a:pt x="73333" y="147304"/>
                </a:lnTo>
                <a:lnTo>
                  <a:pt x="87827" y="145881"/>
                </a:lnTo>
                <a:lnTo>
                  <a:pt x="124447" y="126732"/>
                </a:lnTo>
                <a:lnTo>
                  <a:pt x="145024" y="91020"/>
                </a:lnTo>
                <a:lnTo>
                  <a:pt x="147040" y="76716"/>
                </a:lnTo>
                <a:lnTo>
                  <a:pt x="145699" y="61527"/>
                </a:lnTo>
                <a:lnTo>
                  <a:pt x="127351" y="23765"/>
                </a:lnTo>
                <a:lnTo>
                  <a:pt x="92911" y="2420"/>
                </a:lnTo>
                <a:lnTo>
                  <a:pt x="79054" y="0"/>
                </a:lnTo>
                <a:close/>
              </a:path>
            </a:pathLst>
          </a:custGeom>
          <a:solidFill>
            <a:srgbClr val="E5E3E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5" name="object 435"/>
          <p:cNvSpPr/>
          <p:nvPr/>
        </p:nvSpPr>
        <p:spPr>
          <a:xfrm>
            <a:off x="5160163" y="5370322"/>
            <a:ext cx="147320" cy="147320"/>
          </a:xfrm>
          <a:custGeom>
            <a:avLst/>
            <a:gdLst/>
            <a:ahLst/>
            <a:cxnLst/>
            <a:rect l="l" t="t" r="r" b="b"/>
            <a:pathLst>
              <a:path w="147320" h="147320">
                <a:moveTo>
                  <a:pt x="79048" y="0"/>
                </a:moveTo>
                <a:lnTo>
                  <a:pt x="35972" y="10948"/>
                </a:lnTo>
                <a:lnTo>
                  <a:pt x="7883" y="39842"/>
                </a:lnTo>
                <a:lnTo>
                  <a:pt x="0" y="65807"/>
                </a:lnTo>
                <a:lnTo>
                  <a:pt x="1154" y="81924"/>
                </a:lnTo>
                <a:lnTo>
                  <a:pt x="18243" y="121278"/>
                </a:lnTo>
                <a:lnTo>
                  <a:pt x="50798" y="143736"/>
                </a:lnTo>
                <a:lnTo>
                  <a:pt x="73333" y="147304"/>
                </a:lnTo>
                <a:lnTo>
                  <a:pt x="87813" y="145881"/>
                </a:lnTo>
                <a:lnTo>
                  <a:pt x="124428" y="126732"/>
                </a:lnTo>
                <a:lnTo>
                  <a:pt x="145021" y="91020"/>
                </a:lnTo>
                <a:lnTo>
                  <a:pt x="147041" y="76716"/>
                </a:lnTo>
                <a:lnTo>
                  <a:pt x="145698" y="61527"/>
                </a:lnTo>
                <a:lnTo>
                  <a:pt x="127333" y="23765"/>
                </a:lnTo>
                <a:lnTo>
                  <a:pt x="92894" y="2420"/>
                </a:lnTo>
                <a:lnTo>
                  <a:pt x="79048" y="0"/>
                </a:lnTo>
                <a:close/>
              </a:path>
            </a:pathLst>
          </a:custGeom>
          <a:solidFill>
            <a:srgbClr val="E5E3E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6" name="object 436"/>
          <p:cNvSpPr/>
          <p:nvPr/>
        </p:nvSpPr>
        <p:spPr>
          <a:xfrm>
            <a:off x="5388190" y="5370322"/>
            <a:ext cx="147320" cy="147320"/>
          </a:xfrm>
          <a:custGeom>
            <a:avLst/>
            <a:gdLst/>
            <a:ahLst/>
            <a:cxnLst/>
            <a:rect l="l" t="t" r="r" b="b"/>
            <a:pathLst>
              <a:path w="147320" h="147320">
                <a:moveTo>
                  <a:pt x="79008" y="0"/>
                </a:moveTo>
                <a:lnTo>
                  <a:pt x="35930" y="10954"/>
                </a:lnTo>
                <a:lnTo>
                  <a:pt x="7865" y="39864"/>
                </a:lnTo>
                <a:lnTo>
                  <a:pt x="0" y="65840"/>
                </a:lnTo>
                <a:lnTo>
                  <a:pt x="1154" y="81956"/>
                </a:lnTo>
                <a:lnTo>
                  <a:pt x="18243" y="121307"/>
                </a:lnTo>
                <a:lnTo>
                  <a:pt x="50806" y="143752"/>
                </a:lnTo>
                <a:lnTo>
                  <a:pt x="73287" y="147304"/>
                </a:lnTo>
                <a:lnTo>
                  <a:pt x="87781" y="145881"/>
                </a:lnTo>
                <a:lnTo>
                  <a:pt x="124401" y="126732"/>
                </a:lnTo>
                <a:lnTo>
                  <a:pt x="144977" y="91020"/>
                </a:lnTo>
                <a:lnTo>
                  <a:pt x="146994" y="76716"/>
                </a:lnTo>
                <a:lnTo>
                  <a:pt x="145653" y="61527"/>
                </a:lnTo>
                <a:lnTo>
                  <a:pt x="127305" y="23765"/>
                </a:lnTo>
                <a:lnTo>
                  <a:pt x="92865" y="2420"/>
                </a:lnTo>
                <a:lnTo>
                  <a:pt x="79008" y="0"/>
                </a:lnTo>
                <a:close/>
              </a:path>
            </a:pathLst>
          </a:custGeom>
          <a:solidFill>
            <a:srgbClr val="E5E3E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7" name="object 437"/>
          <p:cNvSpPr/>
          <p:nvPr/>
        </p:nvSpPr>
        <p:spPr>
          <a:xfrm>
            <a:off x="5616163" y="5370318"/>
            <a:ext cx="147320" cy="147320"/>
          </a:xfrm>
          <a:custGeom>
            <a:avLst/>
            <a:gdLst/>
            <a:ahLst/>
            <a:cxnLst/>
            <a:rect l="l" t="t" r="r" b="b"/>
            <a:pathLst>
              <a:path w="147320" h="147320">
                <a:moveTo>
                  <a:pt x="79006" y="0"/>
                </a:moveTo>
                <a:lnTo>
                  <a:pt x="35950" y="10958"/>
                </a:lnTo>
                <a:lnTo>
                  <a:pt x="7872" y="39870"/>
                </a:lnTo>
                <a:lnTo>
                  <a:pt x="0" y="65849"/>
                </a:lnTo>
                <a:lnTo>
                  <a:pt x="1156" y="81959"/>
                </a:lnTo>
                <a:lnTo>
                  <a:pt x="18255" y="121300"/>
                </a:lnTo>
                <a:lnTo>
                  <a:pt x="50827" y="143748"/>
                </a:lnTo>
                <a:lnTo>
                  <a:pt x="73337" y="147308"/>
                </a:lnTo>
                <a:lnTo>
                  <a:pt x="87834" y="145884"/>
                </a:lnTo>
                <a:lnTo>
                  <a:pt x="124443" y="126726"/>
                </a:lnTo>
                <a:lnTo>
                  <a:pt x="144998" y="90999"/>
                </a:lnTo>
                <a:lnTo>
                  <a:pt x="147008" y="76690"/>
                </a:lnTo>
                <a:lnTo>
                  <a:pt x="145667" y="61503"/>
                </a:lnTo>
                <a:lnTo>
                  <a:pt x="127318" y="23745"/>
                </a:lnTo>
                <a:lnTo>
                  <a:pt x="92869" y="2412"/>
                </a:lnTo>
                <a:lnTo>
                  <a:pt x="79006" y="0"/>
                </a:lnTo>
                <a:close/>
              </a:path>
            </a:pathLst>
          </a:custGeom>
          <a:solidFill>
            <a:srgbClr val="E5E3E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8" name="object 438"/>
          <p:cNvSpPr/>
          <p:nvPr/>
        </p:nvSpPr>
        <p:spPr>
          <a:xfrm>
            <a:off x="5844141" y="5370318"/>
            <a:ext cx="147320" cy="147320"/>
          </a:xfrm>
          <a:custGeom>
            <a:avLst/>
            <a:gdLst/>
            <a:ahLst/>
            <a:cxnLst/>
            <a:rect l="l" t="t" r="r" b="b"/>
            <a:pathLst>
              <a:path w="147320" h="147320">
                <a:moveTo>
                  <a:pt x="79042" y="0"/>
                </a:moveTo>
                <a:lnTo>
                  <a:pt x="35968" y="10953"/>
                </a:lnTo>
                <a:lnTo>
                  <a:pt x="7881" y="39851"/>
                </a:lnTo>
                <a:lnTo>
                  <a:pt x="0" y="65819"/>
                </a:lnTo>
                <a:lnTo>
                  <a:pt x="1153" y="81930"/>
                </a:lnTo>
                <a:lnTo>
                  <a:pt x="18240" y="121273"/>
                </a:lnTo>
                <a:lnTo>
                  <a:pt x="50803" y="143732"/>
                </a:lnTo>
                <a:lnTo>
                  <a:pt x="73385" y="147308"/>
                </a:lnTo>
                <a:lnTo>
                  <a:pt x="87856" y="145884"/>
                </a:lnTo>
                <a:lnTo>
                  <a:pt x="124457" y="126726"/>
                </a:lnTo>
                <a:lnTo>
                  <a:pt x="145041" y="90999"/>
                </a:lnTo>
                <a:lnTo>
                  <a:pt x="147055" y="76690"/>
                </a:lnTo>
                <a:lnTo>
                  <a:pt x="145711" y="61503"/>
                </a:lnTo>
                <a:lnTo>
                  <a:pt x="127334" y="23745"/>
                </a:lnTo>
                <a:lnTo>
                  <a:pt x="92886" y="2412"/>
                </a:lnTo>
                <a:lnTo>
                  <a:pt x="79042" y="0"/>
                </a:lnTo>
                <a:close/>
              </a:path>
            </a:pathLst>
          </a:custGeom>
          <a:solidFill>
            <a:srgbClr val="E5E3E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9" name="object 439"/>
          <p:cNvSpPr/>
          <p:nvPr/>
        </p:nvSpPr>
        <p:spPr>
          <a:xfrm>
            <a:off x="6072126" y="5370322"/>
            <a:ext cx="147320" cy="147320"/>
          </a:xfrm>
          <a:custGeom>
            <a:avLst/>
            <a:gdLst/>
            <a:ahLst/>
            <a:cxnLst/>
            <a:rect l="l" t="t" r="r" b="b"/>
            <a:pathLst>
              <a:path w="147320" h="147320">
                <a:moveTo>
                  <a:pt x="79054" y="0"/>
                </a:moveTo>
                <a:lnTo>
                  <a:pt x="35974" y="10947"/>
                </a:lnTo>
                <a:lnTo>
                  <a:pt x="7884" y="39839"/>
                </a:lnTo>
                <a:lnTo>
                  <a:pt x="0" y="65802"/>
                </a:lnTo>
                <a:lnTo>
                  <a:pt x="1153" y="81921"/>
                </a:lnTo>
                <a:lnTo>
                  <a:pt x="18241" y="121276"/>
                </a:lnTo>
                <a:lnTo>
                  <a:pt x="50794" y="143735"/>
                </a:lnTo>
                <a:lnTo>
                  <a:pt x="73333" y="147304"/>
                </a:lnTo>
                <a:lnTo>
                  <a:pt x="87827" y="145881"/>
                </a:lnTo>
                <a:lnTo>
                  <a:pt x="124447" y="126732"/>
                </a:lnTo>
                <a:lnTo>
                  <a:pt x="145024" y="91020"/>
                </a:lnTo>
                <a:lnTo>
                  <a:pt x="147040" y="76716"/>
                </a:lnTo>
                <a:lnTo>
                  <a:pt x="145699" y="61527"/>
                </a:lnTo>
                <a:lnTo>
                  <a:pt x="127351" y="23765"/>
                </a:lnTo>
                <a:lnTo>
                  <a:pt x="92911" y="2420"/>
                </a:lnTo>
                <a:lnTo>
                  <a:pt x="79054" y="0"/>
                </a:lnTo>
                <a:close/>
              </a:path>
            </a:pathLst>
          </a:custGeom>
          <a:solidFill>
            <a:srgbClr val="E5E3E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0" name="object 440"/>
          <p:cNvSpPr/>
          <p:nvPr/>
        </p:nvSpPr>
        <p:spPr>
          <a:xfrm>
            <a:off x="6300145" y="5370318"/>
            <a:ext cx="147320" cy="147320"/>
          </a:xfrm>
          <a:custGeom>
            <a:avLst/>
            <a:gdLst/>
            <a:ahLst/>
            <a:cxnLst/>
            <a:rect l="l" t="t" r="r" b="b"/>
            <a:pathLst>
              <a:path w="147320" h="147320">
                <a:moveTo>
                  <a:pt x="79006" y="0"/>
                </a:moveTo>
                <a:lnTo>
                  <a:pt x="35928" y="10958"/>
                </a:lnTo>
                <a:lnTo>
                  <a:pt x="7864" y="39870"/>
                </a:lnTo>
                <a:lnTo>
                  <a:pt x="0" y="65849"/>
                </a:lnTo>
                <a:lnTo>
                  <a:pt x="1154" y="81959"/>
                </a:lnTo>
                <a:lnTo>
                  <a:pt x="18239" y="121300"/>
                </a:lnTo>
                <a:lnTo>
                  <a:pt x="50808" y="143748"/>
                </a:lnTo>
                <a:lnTo>
                  <a:pt x="73338" y="147308"/>
                </a:lnTo>
                <a:lnTo>
                  <a:pt x="87834" y="145884"/>
                </a:lnTo>
                <a:lnTo>
                  <a:pt x="124444" y="126726"/>
                </a:lnTo>
                <a:lnTo>
                  <a:pt x="144999" y="90999"/>
                </a:lnTo>
                <a:lnTo>
                  <a:pt x="147008" y="76690"/>
                </a:lnTo>
                <a:lnTo>
                  <a:pt x="145667" y="61503"/>
                </a:lnTo>
                <a:lnTo>
                  <a:pt x="127319" y="23745"/>
                </a:lnTo>
                <a:lnTo>
                  <a:pt x="92870" y="2412"/>
                </a:lnTo>
                <a:lnTo>
                  <a:pt x="79006" y="0"/>
                </a:lnTo>
                <a:close/>
              </a:path>
            </a:pathLst>
          </a:custGeom>
          <a:solidFill>
            <a:srgbClr val="E5E3E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1" name="object 441"/>
          <p:cNvSpPr/>
          <p:nvPr/>
        </p:nvSpPr>
        <p:spPr>
          <a:xfrm>
            <a:off x="6528085" y="5370312"/>
            <a:ext cx="147320" cy="147320"/>
          </a:xfrm>
          <a:custGeom>
            <a:avLst/>
            <a:gdLst/>
            <a:ahLst/>
            <a:cxnLst/>
            <a:rect l="l" t="t" r="r" b="b"/>
            <a:pathLst>
              <a:path w="147320" h="147320">
                <a:moveTo>
                  <a:pt x="79017" y="0"/>
                </a:moveTo>
                <a:lnTo>
                  <a:pt x="35971" y="10961"/>
                </a:lnTo>
                <a:lnTo>
                  <a:pt x="7881" y="39872"/>
                </a:lnTo>
                <a:lnTo>
                  <a:pt x="0" y="65849"/>
                </a:lnTo>
                <a:lnTo>
                  <a:pt x="1155" y="81952"/>
                </a:lnTo>
                <a:lnTo>
                  <a:pt x="18256" y="121280"/>
                </a:lnTo>
                <a:lnTo>
                  <a:pt x="50835" y="143736"/>
                </a:lnTo>
                <a:lnTo>
                  <a:pt x="73425" y="147313"/>
                </a:lnTo>
                <a:lnTo>
                  <a:pt x="87910" y="145889"/>
                </a:lnTo>
                <a:lnTo>
                  <a:pt x="124501" y="126718"/>
                </a:lnTo>
                <a:lnTo>
                  <a:pt x="145044" y="90971"/>
                </a:lnTo>
                <a:lnTo>
                  <a:pt x="147047" y="76655"/>
                </a:lnTo>
                <a:lnTo>
                  <a:pt x="145703" y="61472"/>
                </a:lnTo>
                <a:lnTo>
                  <a:pt x="127338" y="23720"/>
                </a:lnTo>
                <a:lnTo>
                  <a:pt x="92878" y="2401"/>
                </a:lnTo>
                <a:lnTo>
                  <a:pt x="79017" y="0"/>
                </a:lnTo>
                <a:close/>
              </a:path>
            </a:pathLst>
          </a:custGeom>
          <a:solidFill>
            <a:srgbClr val="E5E3E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2" name="object 442"/>
          <p:cNvSpPr/>
          <p:nvPr/>
        </p:nvSpPr>
        <p:spPr>
          <a:xfrm>
            <a:off x="6756112" y="5370323"/>
            <a:ext cx="147320" cy="147320"/>
          </a:xfrm>
          <a:custGeom>
            <a:avLst/>
            <a:gdLst/>
            <a:ahLst/>
            <a:cxnLst/>
            <a:rect l="l" t="t" r="r" b="b"/>
            <a:pathLst>
              <a:path w="147320" h="147320">
                <a:moveTo>
                  <a:pt x="79070" y="0"/>
                </a:moveTo>
                <a:lnTo>
                  <a:pt x="35982" y="10943"/>
                </a:lnTo>
                <a:lnTo>
                  <a:pt x="7888" y="39829"/>
                </a:lnTo>
                <a:lnTo>
                  <a:pt x="0" y="65786"/>
                </a:lnTo>
                <a:lnTo>
                  <a:pt x="1153" y="81908"/>
                </a:lnTo>
                <a:lnTo>
                  <a:pt x="18236" y="121268"/>
                </a:lnTo>
                <a:lnTo>
                  <a:pt x="50784" y="143730"/>
                </a:lnTo>
                <a:lnTo>
                  <a:pt x="73331" y="147303"/>
                </a:lnTo>
                <a:lnTo>
                  <a:pt x="87825" y="145880"/>
                </a:lnTo>
                <a:lnTo>
                  <a:pt x="124448" y="126734"/>
                </a:lnTo>
                <a:lnTo>
                  <a:pt x="145032" y="91027"/>
                </a:lnTo>
                <a:lnTo>
                  <a:pt x="147051" y="76725"/>
                </a:lnTo>
                <a:lnTo>
                  <a:pt x="145710" y="61535"/>
                </a:lnTo>
                <a:lnTo>
                  <a:pt x="127362" y="23771"/>
                </a:lnTo>
                <a:lnTo>
                  <a:pt x="92925" y="2422"/>
                </a:lnTo>
                <a:lnTo>
                  <a:pt x="79070" y="0"/>
                </a:lnTo>
                <a:close/>
              </a:path>
            </a:pathLst>
          </a:custGeom>
          <a:solidFill>
            <a:srgbClr val="E5E3E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3" name="object 443"/>
          <p:cNvSpPr/>
          <p:nvPr/>
        </p:nvSpPr>
        <p:spPr>
          <a:xfrm>
            <a:off x="6983965" y="5370314"/>
            <a:ext cx="146685" cy="147320"/>
          </a:xfrm>
          <a:custGeom>
            <a:avLst/>
            <a:gdLst/>
            <a:ahLst/>
            <a:cxnLst/>
            <a:rect l="l" t="t" r="r" b="b"/>
            <a:pathLst>
              <a:path w="146684" h="147320">
                <a:moveTo>
                  <a:pt x="73504" y="0"/>
                </a:moveTo>
                <a:lnTo>
                  <a:pt x="33224" y="12015"/>
                </a:lnTo>
                <a:lnTo>
                  <a:pt x="6540" y="43095"/>
                </a:lnTo>
                <a:lnTo>
                  <a:pt x="0" y="70728"/>
                </a:lnTo>
                <a:lnTo>
                  <a:pt x="1358" y="85836"/>
                </a:lnTo>
                <a:lnTo>
                  <a:pt x="19865" y="123434"/>
                </a:lnTo>
                <a:lnTo>
                  <a:pt x="54516" y="144588"/>
                </a:lnTo>
                <a:lnTo>
                  <a:pt x="68431" y="146905"/>
                </a:lnTo>
                <a:lnTo>
                  <a:pt x="84023" y="145628"/>
                </a:lnTo>
                <a:lnTo>
                  <a:pt x="122421" y="127735"/>
                </a:lnTo>
                <a:lnTo>
                  <a:pt x="144105" y="94003"/>
                </a:lnTo>
                <a:lnTo>
                  <a:pt x="146696" y="80407"/>
                </a:lnTo>
                <a:lnTo>
                  <a:pt x="145498" y="64459"/>
                </a:lnTo>
                <a:lnTo>
                  <a:pt x="128129" y="25432"/>
                </a:lnTo>
                <a:lnTo>
                  <a:pt x="95155" y="3285"/>
                </a:lnTo>
                <a:lnTo>
                  <a:pt x="73504" y="0"/>
                </a:lnTo>
                <a:close/>
              </a:path>
            </a:pathLst>
          </a:custGeom>
          <a:solidFill>
            <a:srgbClr val="E5E3E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4" name="object 444"/>
          <p:cNvSpPr/>
          <p:nvPr/>
        </p:nvSpPr>
        <p:spPr>
          <a:xfrm>
            <a:off x="7212067" y="5370312"/>
            <a:ext cx="147320" cy="147320"/>
          </a:xfrm>
          <a:custGeom>
            <a:avLst/>
            <a:gdLst/>
            <a:ahLst/>
            <a:cxnLst/>
            <a:rect l="l" t="t" r="r" b="b"/>
            <a:pathLst>
              <a:path w="147320" h="147320">
                <a:moveTo>
                  <a:pt x="79017" y="0"/>
                </a:moveTo>
                <a:lnTo>
                  <a:pt x="35971" y="10961"/>
                </a:lnTo>
                <a:lnTo>
                  <a:pt x="7881" y="39872"/>
                </a:lnTo>
                <a:lnTo>
                  <a:pt x="0" y="65849"/>
                </a:lnTo>
                <a:lnTo>
                  <a:pt x="1155" y="81952"/>
                </a:lnTo>
                <a:lnTo>
                  <a:pt x="18256" y="121280"/>
                </a:lnTo>
                <a:lnTo>
                  <a:pt x="50835" y="143736"/>
                </a:lnTo>
                <a:lnTo>
                  <a:pt x="73425" y="147313"/>
                </a:lnTo>
                <a:lnTo>
                  <a:pt x="87910" y="145889"/>
                </a:lnTo>
                <a:lnTo>
                  <a:pt x="124501" y="126718"/>
                </a:lnTo>
                <a:lnTo>
                  <a:pt x="145044" y="90971"/>
                </a:lnTo>
                <a:lnTo>
                  <a:pt x="147047" y="76655"/>
                </a:lnTo>
                <a:lnTo>
                  <a:pt x="145703" y="61472"/>
                </a:lnTo>
                <a:lnTo>
                  <a:pt x="127338" y="23720"/>
                </a:lnTo>
                <a:lnTo>
                  <a:pt x="92878" y="2401"/>
                </a:lnTo>
                <a:lnTo>
                  <a:pt x="79017" y="0"/>
                </a:lnTo>
                <a:close/>
              </a:path>
            </a:pathLst>
          </a:custGeom>
          <a:solidFill>
            <a:srgbClr val="E5E3E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5" name="object 445"/>
          <p:cNvSpPr/>
          <p:nvPr/>
        </p:nvSpPr>
        <p:spPr>
          <a:xfrm>
            <a:off x="7440100" y="5370318"/>
            <a:ext cx="147320" cy="147320"/>
          </a:xfrm>
          <a:custGeom>
            <a:avLst/>
            <a:gdLst/>
            <a:ahLst/>
            <a:cxnLst/>
            <a:rect l="l" t="t" r="r" b="b"/>
            <a:pathLst>
              <a:path w="147320" h="147320">
                <a:moveTo>
                  <a:pt x="79035" y="0"/>
                </a:moveTo>
                <a:lnTo>
                  <a:pt x="35959" y="10954"/>
                </a:lnTo>
                <a:lnTo>
                  <a:pt x="7877" y="39855"/>
                </a:lnTo>
                <a:lnTo>
                  <a:pt x="0" y="65825"/>
                </a:lnTo>
                <a:lnTo>
                  <a:pt x="1154" y="81936"/>
                </a:lnTo>
                <a:lnTo>
                  <a:pt x="18239" y="121279"/>
                </a:lnTo>
                <a:lnTo>
                  <a:pt x="50803" y="143736"/>
                </a:lnTo>
                <a:lnTo>
                  <a:pt x="73373" y="147308"/>
                </a:lnTo>
                <a:lnTo>
                  <a:pt x="87855" y="145884"/>
                </a:lnTo>
                <a:lnTo>
                  <a:pt x="124460" y="126726"/>
                </a:lnTo>
                <a:lnTo>
                  <a:pt x="145031" y="90999"/>
                </a:lnTo>
                <a:lnTo>
                  <a:pt x="147044" y="76690"/>
                </a:lnTo>
                <a:lnTo>
                  <a:pt x="145700" y="61503"/>
                </a:lnTo>
                <a:lnTo>
                  <a:pt x="127336" y="23745"/>
                </a:lnTo>
                <a:lnTo>
                  <a:pt x="92888" y="2412"/>
                </a:lnTo>
                <a:lnTo>
                  <a:pt x="79035" y="0"/>
                </a:lnTo>
                <a:close/>
              </a:path>
            </a:pathLst>
          </a:custGeom>
          <a:solidFill>
            <a:srgbClr val="E5E3E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6" name="object 446"/>
          <p:cNvSpPr/>
          <p:nvPr/>
        </p:nvSpPr>
        <p:spPr>
          <a:xfrm>
            <a:off x="1106005" y="5649834"/>
            <a:ext cx="47625" cy="43180"/>
          </a:xfrm>
          <a:custGeom>
            <a:avLst/>
            <a:gdLst/>
            <a:ahLst/>
            <a:cxnLst/>
            <a:rect l="l" t="t" r="r" b="b"/>
            <a:pathLst>
              <a:path w="47625" h="43179">
                <a:moveTo>
                  <a:pt x="32876" y="0"/>
                </a:moveTo>
                <a:lnTo>
                  <a:pt x="15714" y="1491"/>
                </a:lnTo>
                <a:lnTo>
                  <a:pt x="4804" y="8202"/>
                </a:lnTo>
                <a:lnTo>
                  <a:pt x="0" y="18459"/>
                </a:lnTo>
                <a:lnTo>
                  <a:pt x="3344" y="33536"/>
                </a:lnTo>
                <a:lnTo>
                  <a:pt x="12496" y="43047"/>
                </a:lnTo>
                <a:lnTo>
                  <a:pt x="30219" y="42411"/>
                </a:lnTo>
                <a:lnTo>
                  <a:pt x="41553" y="36612"/>
                </a:lnTo>
                <a:lnTo>
                  <a:pt x="46934" y="27225"/>
                </a:lnTo>
                <a:lnTo>
                  <a:pt x="47530" y="22016"/>
                </a:lnTo>
                <a:lnTo>
                  <a:pt x="43435" y="8647"/>
                </a:lnTo>
                <a:lnTo>
                  <a:pt x="32876" y="0"/>
                </a:lnTo>
                <a:close/>
              </a:path>
            </a:pathLst>
          </a:custGeom>
          <a:solidFill>
            <a:srgbClr val="E5E3E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7" name="object 447"/>
          <p:cNvSpPr/>
          <p:nvPr/>
        </p:nvSpPr>
        <p:spPr>
          <a:xfrm>
            <a:off x="1284468" y="5598474"/>
            <a:ext cx="146685" cy="147320"/>
          </a:xfrm>
          <a:custGeom>
            <a:avLst/>
            <a:gdLst/>
            <a:ahLst/>
            <a:cxnLst/>
            <a:rect l="l" t="t" r="r" b="b"/>
            <a:pathLst>
              <a:path w="146684" h="147320">
                <a:moveTo>
                  <a:pt x="78268" y="0"/>
                </a:moveTo>
                <a:lnTo>
                  <a:pt x="35465" y="11109"/>
                </a:lnTo>
                <a:lnTo>
                  <a:pt x="7629" y="40309"/>
                </a:lnTo>
                <a:lnTo>
                  <a:pt x="0" y="66497"/>
                </a:lnTo>
                <a:lnTo>
                  <a:pt x="1195" y="82459"/>
                </a:lnTo>
                <a:lnTo>
                  <a:pt x="18548" y="121492"/>
                </a:lnTo>
                <a:lnTo>
                  <a:pt x="51519" y="143623"/>
                </a:lnTo>
                <a:lnTo>
                  <a:pt x="73190" y="146905"/>
                </a:lnTo>
                <a:lnTo>
                  <a:pt x="87668" y="145480"/>
                </a:lnTo>
                <a:lnTo>
                  <a:pt x="124252" y="126295"/>
                </a:lnTo>
                <a:lnTo>
                  <a:pt x="144738" y="90516"/>
                </a:lnTo>
                <a:lnTo>
                  <a:pt x="146695" y="76184"/>
                </a:lnTo>
                <a:lnTo>
                  <a:pt x="145337" y="61074"/>
                </a:lnTo>
                <a:lnTo>
                  <a:pt x="126831" y="23473"/>
                </a:lnTo>
                <a:lnTo>
                  <a:pt x="92182" y="2318"/>
                </a:lnTo>
                <a:lnTo>
                  <a:pt x="78268" y="0"/>
                </a:lnTo>
                <a:close/>
              </a:path>
            </a:pathLst>
          </a:custGeom>
          <a:solidFill>
            <a:srgbClr val="E5E3E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8" name="object 448"/>
          <p:cNvSpPr/>
          <p:nvPr/>
        </p:nvSpPr>
        <p:spPr>
          <a:xfrm>
            <a:off x="1512295" y="5598334"/>
            <a:ext cx="147320" cy="147320"/>
          </a:xfrm>
          <a:custGeom>
            <a:avLst/>
            <a:gdLst/>
            <a:ahLst/>
            <a:cxnLst/>
            <a:rect l="l" t="t" r="r" b="b"/>
            <a:pathLst>
              <a:path w="147319" h="147320">
                <a:moveTo>
                  <a:pt x="79018" y="0"/>
                </a:moveTo>
                <a:lnTo>
                  <a:pt x="35949" y="10953"/>
                </a:lnTo>
                <a:lnTo>
                  <a:pt x="7868" y="39856"/>
                </a:lnTo>
                <a:lnTo>
                  <a:pt x="0" y="65834"/>
                </a:lnTo>
                <a:lnTo>
                  <a:pt x="1156" y="81936"/>
                </a:lnTo>
                <a:lnTo>
                  <a:pt x="18257" y="121261"/>
                </a:lnTo>
                <a:lnTo>
                  <a:pt x="50842" y="143708"/>
                </a:lnTo>
                <a:lnTo>
                  <a:pt x="73390" y="147272"/>
                </a:lnTo>
                <a:lnTo>
                  <a:pt x="87862" y="145849"/>
                </a:lnTo>
                <a:lnTo>
                  <a:pt x="124462" y="126690"/>
                </a:lnTo>
                <a:lnTo>
                  <a:pt x="145046" y="90964"/>
                </a:lnTo>
                <a:lnTo>
                  <a:pt x="147061" y="76654"/>
                </a:lnTo>
                <a:lnTo>
                  <a:pt x="145715" y="61465"/>
                </a:lnTo>
                <a:lnTo>
                  <a:pt x="127330" y="23717"/>
                </a:lnTo>
                <a:lnTo>
                  <a:pt x="92867" y="2405"/>
                </a:lnTo>
                <a:lnTo>
                  <a:pt x="79018" y="0"/>
                </a:lnTo>
                <a:close/>
              </a:path>
            </a:pathLst>
          </a:custGeom>
          <a:solidFill>
            <a:srgbClr val="E5E3E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9" name="object 449"/>
          <p:cNvSpPr/>
          <p:nvPr/>
        </p:nvSpPr>
        <p:spPr>
          <a:xfrm>
            <a:off x="1740280" y="5598338"/>
            <a:ext cx="147320" cy="147320"/>
          </a:xfrm>
          <a:custGeom>
            <a:avLst/>
            <a:gdLst/>
            <a:ahLst/>
            <a:cxnLst/>
            <a:rect l="l" t="t" r="r" b="b"/>
            <a:pathLst>
              <a:path w="147319" h="147320">
                <a:moveTo>
                  <a:pt x="79030" y="0"/>
                </a:moveTo>
                <a:lnTo>
                  <a:pt x="35955" y="10948"/>
                </a:lnTo>
                <a:lnTo>
                  <a:pt x="7871" y="39844"/>
                </a:lnTo>
                <a:lnTo>
                  <a:pt x="0" y="65817"/>
                </a:lnTo>
                <a:lnTo>
                  <a:pt x="1156" y="81926"/>
                </a:lnTo>
                <a:lnTo>
                  <a:pt x="18258" y="121264"/>
                </a:lnTo>
                <a:lnTo>
                  <a:pt x="50833" y="143710"/>
                </a:lnTo>
                <a:lnTo>
                  <a:pt x="73338" y="147268"/>
                </a:lnTo>
                <a:lnTo>
                  <a:pt x="87833" y="145845"/>
                </a:lnTo>
                <a:lnTo>
                  <a:pt x="124452" y="126696"/>
                </a:lnTo>
                <a:lnTo>
                  <a:pt x="145029" y="90985"/>
                </a:lnTo>
                <a:lnTo>
                  <a:pt x="147045" y="76681"/>
                </a:lnTo>
                <a:lnTo>
                  <a:pt x="145704" y="61489"/>
                </a:lnTo>
                <a:lnTo>
                  <a:pt x="127347" y="23736"/>
                </a:lnTo>
                <a:lnTo>
                  <a:pt x="92892" y="2413"/>
                </a:lnTo>
                <a:lnTo>
                  <a:pt x="79030" y="0"/>
                </a:lnTo>
                <a:close/>
              </a:path>
            </a:pathLst>
          </a:custGeom>
          <a:solidFill>
            <a:srgbClr val="E5E3E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0" name="object 450"/>
          <p:cNvSpPr/>
          <p:nvPr/>
        </p:nvSpPr>
        <p:spPr>
          <a:xfrm>
            <a:off x="1968301" y="5598334"/>
            <a:ext cx="147320" cy="147320"/>
          </a:xfrm>
          <a:custGeom>
            <a:avLst/>
            <a:gdLst/>
            <a:ahLst/>
            <a:cxnLst/>
            <a:rect l="l" t="t" r="r" b="b"/>
            <a:pathLst>
              <a:path w="147319" h="147320">
                <a:moveTo>
                  <a:pt x="78976" y="0"/>
                </a:moveTo>
                <a:lnTo>
                  <a:pt x="35906" y="10960"/>
                </a:lnTo>
                <a:lnTo>
                  <a:pt x="7850" y="39878"/>
                </a:lnTo>
                <a:lnTo>
                  <a:pt x="0" y="65869"/>
                </a:lnTo>
                <a:lnTo>
                  <a:pt x="1157" y="81968"/>
                </a:lnTo>
                <a:lnTo>
                  <a:pt x="18258" y="121290"/>
                </a:lnTo>
                <a:lnTo>
                  <a:pt x="50851" y="143725"/>
                </a:lnTo>
                <a:lnTo>
                  <a:pt x="73344" y="147272"/>
                </a:lnTo>
                <a:lnTo>
                  <a:pt x="87826" y="145849"/>
                </a:lnTo>
                <a:lnTo>
                  <a:pt x="124430" y="126690"/>
                </a:lnTo>
                <a:lnTo>
                  <a:pt x="145002" y="90964"/>
                </a:lnTo>
                <a:lnTo>
                  <a:pt x="147014" y="76654"/>
                </a:lnTo>
                <a:lnTo>
                  <a:pt x="145670" y="61465"/>
                </a:lnTo>
                <a:lnTo>
                  <a:pt x="127297" y="23717"/>
                </a:lnTo>
                <a:lnTo>
                  <a:pt x="92834" y="2405"/>
                </a:lnTo>
                <a:lnTo>
                  <a:pt x="78976" y="0"/>
                </a:lnTo>
                <a:close/>
              </a:path>
            </a:pathLst>
          </a:custGeom>
          <a:solidFill>
            <a:srgbClr val="E5E3E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1" name="object 451"/>
          <p:cNvSpPr/>
          <p:nvPr/>
        </p:nvSpPr>
        <p:spPr>
          <a:xfrm>
            <a:off x="2196238" y="5598328"/>
            <a:ext cx="147320" cy="147320"/>
          </a:xfrm>
          <a:custGeom>
            <a:avLst/>
            <a:gdLst/>
            <a:ahLst/>
            <a:cxnLst/>
            <a:rect l="l" t="t" r="r" b="b"/>
            <a:pathLst>
              <a:path w="147319" h="147320">
                <a:moveTo>
                  <a:pt x="78992" y="0"/>
                </a:moveTo>
                <a:lnTo>
                  <a:pt x="35952" y="10962"/>
                </a:lnTo>
                <a:lnTo>
                  <a:pt x="7868" y="39877"/>
                </a:lnTo>
                <a:lnTo>
                  <a:pt x="0" y="65864"/>
                </a:lnTo>
                <a:lnTo>
                  <a:pt x="1158" y="81957"/>
                </a:lnTo>
                <a:lnTo>
                  <a:pt x="18274" y="121268"/>
                </a:lnTo>
                <a:lnTo>
                  <a:pt x="50873" y="143712"/>
                </a:lnTo>
                <a:lnTo>
                  <a:pt x="73431" y="147278"/>
                </a:lnTo>
                <a:lnTo>
                  <a:pt x="87915" y="145853"/>
                </a:lnTo>
                <a:lnTo>
                  <a:pt x="124506" y="126682"/>
                </a:lnTo>
                <a:lnTo>
                  <a:pt x="145049" y="90936"/>
                </a:lnTo>
                <a:lnTo>
                  <a:pt x="147052" y="76619"/>
                </a:lnTo>
                <a:lnTo>
                  <a:pt x="145708" y="61434"/>
                </a:lnTo>
                <a:lnTo>
                  <a:pt x="127334" y="23691"/>
                </a:lnTo>
                <a:lnTo>
                  <a:pt x="92859" y="2394"/>
                </a:lnTo>
                <a:lnTo>
                  <a:pt x="78992" y="0"/>
                </a:lnTo>
                <a:close/>
              </a:path>
            </a:pathLst>
          </a:custGeom>
          <a:solidFill>
            <a:srgbClr val="E5E3E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2" name="object 452"/>
          <p:cNvSpPr/>
          <p:nvPr/>
        </p:nvSpPr>
        <p:spPr>
          <a:xfrm>
            <a:off x="2424265" y="5598339"/>
            <a:ext cx="147320" cy="147320"/>
          </a:xfrm>
          <a:custGeom>
            <a:avLst/>
            <a:gdLst/>
            <a:ahLst/>
            <a:cxnLst/>
            <a:rect l="l" t="t" r="r" b="b"/>
            <a:pathLst>
              <a:path w="147319" h="147320">
                <a:moveTo>
                  <a:pt x="79046" y="0"/>
                </a:moveTo>
                <a:lnTo>
                  <a:pt x="35963" y="10944"/>
                </a:lnTo>
                <a:lnTo>
                  <a:pt x="7875" y="39834"/>
                </a:lnTo>
                <a:lnTo>
                  <a:pt x="0" y="65802"/>
                </a:lnTo>
                <a:lnTo>
                  <a:pt x="1155" y="81913"/>
                </a:lnTo>
                <a:lnTo>
                  <a:pt x="18253" y="121256"/>
                </a:lnTo>
                <a:lnTo>
                  <a:pt x="50822" y="143706"/>
                </a:lnTo>
                <a:lnTo>
                  <a:pt x="73337" y="147267"/>
                </a:lnTo>
                <a:lnTo>
                  <a:pt x="87830" y="145844"/>
                </a:lnTo>
                <a:lnTo>
                  <a:pt x="124453" y="126698"/>
                </a:lnTo>
                <a:lnTo>
                  <a:pt x="145037" y="90992"/>
                </a:lnTo>
                <a:lnTo>
                  <a:pt x="147056" y="76689"/>
                </a:lnTo>
                <a:lnTo>
                  <a:pt x="145714" y="61497"/>
                </a:lnTo>
                <a:lnTo>
                  <a:pt x="127357" y="23743"/>
                </a:lnTo>
                <a:lnTo>
                  <a:pt x="92906" y="2415"/>
                </a:lnTo>
                <a:lnTo>
                  <a:pt x="79046" y="0"/>
                </a:lnTo>
                <a:close/>
              </a:path>
            </a:pathLst>
          </a:custGeom>
          <a:solidFill>
            <a:srgbClr val="E5E3E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3" name="object 453"/>
          <p:cNvSpPr/>
          <p:nvPr/>
        </p:nvSpPr>
        <p:spPr>
          <a:xfrm>
            <a:off x="2652244" y="5598328"/>
            <a:ext cx="147320" cy="147320"/>
          </a:xfrm>
          <a:custGeom>
            <a:avLst/>
            <a:gdLst/>
            <a:ahLst/>
            <a:cxnLst/>
            <a:rect l="l" t="t" r="r" b="b"/>
            <a:pathLst>
              <a:path w="147319" h="147320">
                <a:moveTo>
                  <a:pt x="78946" y="0"/>
                </a:moveTo>
                <a:lnTo>
                  <a:pt x="35908" y="10969"/>
                </a:lnTo>
                <a:lnTo>
                  <a:pt x="7849" y="39902"/>
                </a:lnTo>
                <a:lnTo>
                  <a:pt x="0" y="65902"/>
                </a:lnTo>
                <a:lnTo>
                  <a:pt x="1159" y="81993"/>
                </a:lnTo>
                <a:lnTo>
                  <a:pt x="18276" y="121299"/>
                </a:lnTo>
                <a:lnTo>
                  <a:pt x="50885" y="143730"/>
                </a:lnTo>
                <a:lnTo>
                  <a:pt x="73384" y="147278"/>
                </a:lnTo>
                <a:lnTo>
                  <a:pt x="87869" y="145853"/>
                </a:lnTo>
                <a:lnTo>
                  <a:pt x="124460" y="126682"/>
                </a:lnTo>
                <a:lnTo>
                  <a:pt x="145003" y="90936"/>
                </a:lnTo>
                <a:lnTo>
                  <a:pt x="147006" y="76619"/>
                </a:lnTo>
                <a:lnTo>
                  <a:pt x="145662" y="61434"/>
                </a:lnTo>
                <a:lnTo>
                  <a:pt x="127288" y="23691"/>
                </a:lnTo>
                <a:lnTo>
                  <a:pt x="92813" y="2394"/>
                </a:lnTo>
                <a:lnTo>
                  <a:pt x="78946" y="0"/>
                </a:lnTo>
                <a:close/>
              </a:path>
            </a:pathLst>
          </a:custGeom>
          <a:solidFill>
            <a:srgbClr val="E5E3E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4" name="object 454"/>
          <p:cNvSpPr/>
          <p:nvPr/>
        </p:nvSpPr>
        <p:spPr>
          <a:xfrm>
            <a:off x="3108250" y="5598338"/>
            <a:ext cx="147320" cy="147320"/>
          </a:xfrm>
          <a:custGeom>
            <a:avLst/>
            <a:gdLst/>
            <a:ahLst/>
            <a:cxnLst/>
            <a:rect l="l" t="t" r="r" b="b"/>
            <a:pathLst>
              <a:path w="147320" h="147320">
                <a:moveTo>
                  <a:pt x="79030" y="0"/>
                </a:moveTo>
                <a:lnTo>
                  <a:pt x="35955" y="10948"/>
                </a:lnTo>
                <a:lnTo>
                  <a:pt x="7871" y="39844"/>
                </a:lnTo>
                <a:lnTo>
                  <a:pt x="0" y="65817"/>
                </a:lnTo>
                <a:lnTo>
                  <a:pt x="1156" y="81926"/>
                </a:lnTo>
                <a:lnTo>
                  <a:pt x="18258" y="121264"/>
                </a:lnTo>
                <a:lnTo>
                  <a:pt x="50833" y="143710"/>
                </a:lnTo>
                <a:lnTo>
                  <a:pt x="73338" y="147268"/>
                </a:lnTo>
                <a:lnTo>
                  <a:pt x="87833" y="145845"/>
                </a:lnTo>
                <a:lnTo>
                  <a:pt x="124452" y="126696"/>
                </a:lnTo>
                <a:lnTo>
                  <a:pt x="145029" y="90985"/>
                </a:lnTo>
                <a:lnTo>
                  <a:pt x="147045" y="76681"/>
                </a:lnTo>
                <a:lnTo>
                  <a:pt x="145704" y="61489"/>
                </a:lnTo>
                <a:lnTo>
                  <a:pt x="127347" y="23736"/>
                </a:lnTo>
                <a:lnTo>
                  <a:pt x="92892" y="2413"/>
                </a:lnTo>
                <a:lnTo>
                  <a:pt x="79030" y="0"/>
                </a:lnTo>
                <a:close/>
              </a:path>
            </a:pathLst>
          </a:custGeom>
          <a:solidFill>
            <a:srgbClr val="E5E3E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5" name="object 455"/>
          <p:cNvSpPr/>
          <p:nvPr/>
        </p:nvSpPr>
        <p:spPr>
          <a:xfrm>
            <a:off x="3336225" y="5598334"/>
            <a:ext cx="147320" cy="147320"/>
          </a:xfrm>
          <a:custGeom>
            <a:avLst/>
            <a:gdLst/>
            <a:ahLst/>
            <a:cxnLst/>
            <a:rect l="l" t="t" r="r" b="b"/>
            <a:pathLst>
              <a:path w="147320" h="147320">
                <a:moveTo>
                  <a:pt x="78982" y="0"/>
                </a:moveTo>
                <a:lnTo>
                  <a:pt x="35931" y="10959"/>
                </a:lnTo>
                <a:lnTo>
                  <a:pt x="7860" y="39875"/>
                </a:lnTo>
                <a:lnTo>
                  <a:pt x="0" y="65864"/>
                </a:lnTo>
                <a:lnTo>
                  <a:pt x="1158" y="81964"/>
                </a:lnTo>
                <a:lnTo>
                  <a:pt x="18273" y="121288"/>
                </a:lnTo>
                <a:lnTo>
                  <a:pt x="50865" y="143724"/>
                </a:lnTo>
                <a:lnTo>
                  <a:pt x="73343" y="147272"/>
                </a:lnTo>
                <a:lnTo>
                  <a:pt x="87839" y="145849"/>
                </a:lnTo>
                <a:lnTo>
                  <a:pt x="124449" y="126690"/>
                </a:lnTo>
                <a:lnTo>
                  <a:pt x="145004" y="90964"/>
                </a:lnTo>
                <a:lnTo>
                  <a:pt x="147013" y="76654"/>
                </a:lnTo>
                <a:lnTo>
                  <a:pt x="145671" y="61465"/>
                </a:lnTo>
                <a:lnTo>
                  <a:pt x="127314" y="23717"/>
                </a:lnTo>
                <a:lnTo>
                  <a:pt x="92850" y="2405"/>
                </a:lnTo>
                <a:lnTo>
                  <a:pt x="78982" y="0"/>
                </a:lnTo>
                <a:close/>
              </a:path>
            </a:pathLst>
          </a:custGeom>
          <a:solidFill>
            <a:srgbClr val="E5E3E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6" name="object 456"/>
          <p:cNvSpPr/>
          <p:nvPr/>
        </p:nvSpPr>
        <p:spPr>
          <a:xfrm>
            <a:off x="3564248" y="5598334"/>
            <a:ext cx="147320" cy="147320"/>
          </a:xfrm>
          <a:custGeom>
            <a:avLst/>
            <a:gdLst/>
            <a:ahLst/>
            <a:cxnLst/>
            <a:rect l="l" t="t" r="r" b="b"/>
            <a:pathLst>
              <a:path w="147320" h="147320">
                <a:moveTo>
                  <a:pt x="78982" y="0"/>
                </a:moveTo>
                <a:lnTo>
                  <a:pt x="35909" y="10959"/>
                </a:lnTo>
                <a:lnTo>
                  <a:pt x="7851" y="39875"/>
                </a:lnTo>
                <a:lnTo>
                  <a:pt x="0" y="65864"/>
                </a:lnTo>
                <a:lnTo>
                  <a:pt x="1157" y="81965"/>
                </a:lnTo>
                <a:lnTo>
                  <a:pt x="18256" y="121288"/>
                </a:lnTo>
                <a:lnTo>
                  <a:pt x="50847" y="143724"/>
                </a:lnTo>
                <a:lnTo>
                  <a:pt x="73343" y="147272"/>
                </a:lnTo>
                <a:lnTo>
                  <a:pt x="87840" y="145849"/>
                </a:lnTo>
                <a:lnTo>
                  <a:pt x="124449" y="126690"/>
                </a:lnTo>
                <a:lnTo>
                  <a:pt x="145004" y="90964"/>
                </a:lnTo>
                <a:lnTo>
                  <a:pt x="147014" y="76654"/>
                </a:lnTo>
                <a:lnTo>
                  <a:pt x="145672" y="61465"/>
                </a:lnTo>
                <a:lnTo>
                  <a:pt x="127314" y="23717"/>
                </a:lnTo>
                <a:lnTo>
                  <a:pt x="92851" y="2405"/>
                </a:lnTo>
                <a:lnTo>
                  <a:pt x="78982" y="0"/>
                </a:lnTo>
                <a:close/>
              </a:path>
            </a:pathLst>
          </a:custGeom>
          <a:solidFill>
            <a:srgbClr val="E5E3E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7" name="object 457"/>
          <p:cNvSpPr/>
          <p:nvPr/>
        </p:nvSpPr>
        <p:spPr>
          <a:xfrm>
            <a:off x="3792192" y="5598334"/>
            <a:ext cx="147320" cy="147320"/>
          </a:xfrm>
          <a:custGeom>
            <a:avLst/>
            <a:gdLst/>
            <a:ahLst/>
            <a:cxnLst/>
            <a:rect l="l" t="t" r="r" b="b"/>
            <a:pathLst>
              <a:path w="147320" h="147320">
                <a:moveTo>
                  <a:pt x="79053" y="0"/>
                </a:moveTo>
                <a:lnTo>
                  <a:pt x="35982" y="10948"/>
                </a:lnTo>
                <a:lnTo>
                  <a:pt x="7882" y="39838"/>
                </a:lnTo>
                <a:lnTo>
                  <a:pt x="0" y="65806"/>
                </a:lnTo>
                <a:lnTo>
                  <a:pt x="1155" y="81909"/>
                </a:lnTo>
                <a:lnTo>
                  <a:pt x="18255" y="121238"/>
                </a:lnTo>
                <a:lnTo>
                  <a:pt x="50833" y="143695"/>
                </a:lnTo>
                <a:lnTo>
                  <a:pt x="73425" y="147272"/>
                </a:lnTo>
                <a:lnTo>
                  <a:pt x="87896" y="145849"/>
                </a:lnTo>
                <a:lnTo>
                  <a:pt x="124497" y="126690"/>
                </a:lnTo>
                <a:lnTo>
                  <a:pt x="145081" y="90964"/>
                </a:lnTo>
                <a:lnTo>
                  <a:pt x="147095" y="76654"/>
                </a:lnTo>
                <a:lnTo>
                  <a:pt x="145750" y="61465"/>
                </a:lnTo>
                <a:lnTo>
                  <a:pt x="127365" y="23717"/>
                </a:lnTo>
                <a:lnTo>
                  <a:pt x="92902" y="2405"/>
                </a:lnTo>
                <a:lnTo>
                  <a:pt x="79053" y="0"/>
                </a:lnTo>
                <a:close/>
              </a:path>
            </a:pathLst>
          </a:custGeom>
          <a:solidFill>
            <a:srgbClr val="E5E3E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8" name="object 458"/>
          <p:cNvSpPr/>
          <p:nvPr/>
        </p:nvSpPr>
        <p:spPr>
          <a:xfrm>
            <a:off x="4020208" y="5598334"/>
            <a:ext cx="147320" cy="147320"/>
          </a:xfrm>
          <a:custGeom>
            <a:avLst/>
            <a:gdLst/>
            <a:ahLst/>
            <a:cxnLst/>
            <a:rect l="l" t="t" r="r" b="b"/>
            <a:pathLst>
              <a:path w="147320" h="147320">
                <a:moveTo>
                  <a:pt x="78982" y="0"/>
                </a:moveTo>
                <a:lnTo>
                  <a:pt x="35909" y="10959"/>
                </a:lnTo>
                <a:lnTo>
                  <a:pt x="7851" y="39875"/>
                </a:lnTo>
                <a:lnTo>
                  <a:pt x="0" y="65864"/>
                </a:lnTo>
                <a:lnTo>
                  <a:pt x="1157" y="81965"/>
                </a:lnTo>
                <a:lnTo>
                  <a:pt x="18256" y="121288"/>
                </a:lnTo>
                <a:lnTo>
                  <a:pt x="50847" y="143724"/>
                </a:lnTo>
                <a:lnTo>
                  <a:pt x="73343" y="147272"/>
                </a:lnTo>
                <a:lnTo>
                  <a:pt x="87840" y="145849"/>
                </a:lnTo>
                <a:lnTo>
                  <a:pt x="124449" y="126690"/>
                </a:lnTo>
                <a:lnTo>
                  <a:pt x="145004" y="90964"/>
                </a:lnTo>
                <a:lnTo>
                  <a:pt x="147014" y="76654"/>
                </a:lnTo>
                <a:lnTo>
                  <a:pt x="145672" y="61465"/>
                </a:lnTo>
                <a:lnTo>
                  <a:pt x="127314" y="23717"/>
                </a:lnTo>
                <a:lnTo>
                  <a:pt x="92851" y="2405"/>
                </a:lnTo>
                <a:lnTo>
                  <a:pt x="78982" y="0"/>
                </a:lnTo>
                <a:close/>
              </a:path>
            </a:pathLst>
          </a:custGeom>
          <a:solidFill>
            <a:srgbClr val="E5E3E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9" name="object 459"/>
          <p:cNvSpPr/>
          <p:nvPr/>
        </p:nvSpPr>
        <p:spPr>
          <a:xfrm>
            <a:off x="4248233" y="5598334"/>
            <a:ext cx="147320" cy="147320"/>
          </a:xfrm>
          <a:custGeom>
            <a:avLst/>
            <a:gdLst/>
            <a:ahLst/>
            <a:cxnLst/>
            <a:rect l="l" t="t" r="r" b="b"/>
            <a:pathLst>
              <a:path w="147320" h="147320">
                <a:moveTo>
                  <a:pt x="78976" y="0"/>
                </a:moveTo>
                <a:lnTo>
                  <a:pt x="35906" y="10960"/>
                </a:lnTo>
                <a:lnTo>
                  <a:pt x="7850" y="39878"/>
                </a:lnTo>
                <a:lnTo>
                  <a:pt x="0" y="65869"/>
                </a:lnTo>
                <a:lnTo>
                  <a:pt x="1157" y="81968"/>
                </a:lnTo>
                <a:lnTo>
                  <a:pt x="18258" y="121290"/>
                </a:lnTo>
                <a:lnTo>
                  <a:pt x="50851" y="143725"/>
                </a:lnTo>
                <a:lnTo>
                  <a:pt x="73344" y="147272"/>
                </a:lnTo>
                <a:lnTo>
                  <a:pt x="87826" y="145849"/>
                </a:lnTo>
                <a:lnTo>
                  <a:pt x="124430" y="126690"/>
                </a:lnTo>
                <a:lnTo>
                  <a:pt x="145002" y="90964"/>
                </a:lnTo>
                <a:lnTo>
                  <a:pt x="147014" y="76654"/>
                </a:lnTo>
                <a:lnTo>
                  <a:pt x="145670" y="61465"/>
                </a:lnTo>
                <a:lnTo>
                  <a:pt x="127297" y="23717"/>
                </a:lnTo>
                <a:lnTo>
                  <a:pt x="92834" y="2405"/>
                </a:lnTo>
                <a:lnTo>
                  <a:pt x="78976" y="0"/>
                </a:lnTo>
                <a:close/>
              </a:path>
            </a:pathLst>
          </a:custGeom>
          <a:solidFill>
            <a:srgbClr val="E5E3E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0" name="object 460"/>
          <p:cNvSpPr/>
          <p:nvPr/>
        </p:nvSpPr>
        <p:spPr>
          <a:xfrm>
            <a:off x="4476168" y="5598334"/>
            <a:ext cx="147320" cy="147320"/>
          </a:xfrm>
          <a:custGeom>
            <a:avLst/>
            <a:gdLst/>
            <a:ahLst/>
            <a:cxnLst/>
            <a:rect l="l" t="t" r="r" b="b"/>
            <a:pathLst>
              <a:path w="147320" h="147320">
                <a:moveTo>
                  <a:pt x="79028" y="0"/>
                </a:moveTo>
                <a:lnTo>
                  <a:pt x="35975" y="10951"/>
                </a:lnTo>
                <a:lnTo>
                  <a:pt x="7879" y="39851"/>
                </a:lnTo>
                <a:lnTo>
                  <a:pt x="0" y="65826"/>
                </a:lnTo>
                <a:lnTo>
                  <a:pt x="1157" y="81929"/>
                </a:lnTo>
                <a:lnTo>
                  <a:pt x="18271" y="121257"/>
                </a:lnTo>
                <a:lnTo>
                  <a:pt x="50854" y="143706"/>
                </a:lnTo>
                <a:lnTo>
                  <a:pt x="73389" y="147272"/>
                </a:lnTo>
                <a:lnTo>
                  <a:pt x="87885" y="145849"/>
                </a:lnTo>
                <a:lnTo>
                  <a:pt x="124495" y="126690"/>
                </a:lnTo>
                <a:lnTo>
                  <a:pt x="145050" y="90964"/>
                </a:lnTo>
                <a:lnTo>
                  <a:pt x="147059" y="76654"/>
                </a:lnTo>
                <a:lnTo>
                  <a:pt x="145717" y="61465"/>
                </a:lnTo>
                <a:lnTo>
                  <a:pt x="127360" y="23717"/>
                </a:lnTo>
                <a:lnTo>
                  <a:pt x="92897" y="2405"/>
                </a:lnTo>
                <a:lnTo>
                  <a:pt x="79028" y="0"/>
                </a:lnTo>
                <a:close/>
              </a:path>
            </a:pathLst>
          </a:custGeom>
          <a:solidFill>
            <a:srgbClr val="E5E3E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1" name="object 461"/>
          <p:cNvSpPr/>
          <p:nvPr/>
        </p:nvSpPr>
        <p:spPr>
          <a:xfrm>
            <a:off x="4704198" y="5598338"/>
            <a:ext cx="147320" cy="147320"/>
          </a:xfrm>
          <a:custGeom>
            <a:avLst/>
            <a:gdLst/>
            <a:ahLst/>
            <a:cxnLst/>
            <a:rect l="l" t="t" r="r" b="b"/>
            <a:pathLst>
              <a:path w="147320" h="147320">
                <a:moveTo>
                  <a:pt x="79025" y="0"/>
                </a:moveTo>
                <a:lnTo>
                  <a:pt x="35930" y="10949"/>
                </a:lnTo>
                <a:lnTo>
                  <a:pt x="7861" y="39847"/>
                </a:lnTo>
                <a:lnTo>
                  <a:pt x="0" y="65822"/>
                </a:lnTo>
                <a:lnTo>
                  <a:pt x="1155" y="81930"/>
                </a:lnTo>
                <a:lnTo>
                  <a:pt x="18243" y="121266"/>
                </a:lnTo>
                <a:lnTo>
                  <a:pt x="50818" y="143712"/>
                </a:lnTo>
                <a:lnTo>
                  <a:pt x="73339" y="147268"/>
                </a:lnTo>
                <a:lnTo>
                  <a:pt x="87819" y="145845"/>
                </a:lnTo>
                <a:lnTo>
                  <a:pt x="124434" y="126696"/>
                </a:lnTo>
                <a:lnTo>
                  <a:pt x="145027" y="90985"/>
                </a:lnTo>
                <a:lnTo>
                  <a:pt x="147046" y="76681"/>
                </a:lnTo>
                <a:lnTo>
                  <a:pt x="145703" y="61489"/>
                </a:lnTo>
                <a:lnTo>
                  <a:pt x="127330" y="23736"/>
                </a:lnTo>
                <a:lnTo>
                  <a:pt x="92876" y="2413"/>
                </a:lnTo>
                <a:lnTo>
                  <a:pt x="79025" y="0"/>
                </a:lnTo>
                <a:close/>
              </a:path>
            </a:pathLst>
          </a:custGeom>
          <a:solidFill>
            <a:srgbClr val="E5E3E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2" name="object 462"/>
          <p:cNvSpPr/>
          <p:nvPr/>
        </p:nvSpPr>
        <p:spPr>
          <a:xfrm>
            <a:off x="4932226" y="5598338"/>
            <a:ext cx="147320" cy="147320"/>
          </a:xfrm>
          <a:custGeom>
            <a:avLst/>
            <a:gdLst/>
            <a:ahLst/>
            <a:cxnLst/>
            <a:rect l="l" t="t" r="r" b="b"/>
            <a:pathLst>
              <a:path w="147320" h="147320">
                <a:moveTo>
                  <a:pt x="78984" y="0"/>
                </a:moveTo>
                <a:lnTo>
                  <a:pt x="35911" y="10955"/>
                </a:lnTo>
                <a:lnTo>
                  <a:pt x="7852" y="39868"/>
                </a:lnTo>
                <a:lnTo>
                  <a:pt x="0" y="65855"/>
                </a:lnTo>
                <a:lnTo>
                  <a:pt x="1157" y="81962"/>
                </a:lnTo>
                <a:lnTo>
                  <a:pt x="18260" y="121295"/>
                </a:lnTo>
                <a:lnTo>
                  <a:pt x="50845" y="143728"/>
                </a:lnTo>
                <a:lnTo>
                  <a:pt x="73292" y="147268"/>
                </a:lnTo>
                <a:lnTo>
                  <a:pt x="87786" y="145845"/>
                </a:lnTo>
                <a:lnTo>
                  <a:pt x="124406" y="126696"/>
                </a:lnTo>
                <a:lnTo>
                  <a:pt x="144983" y="90985"/>
                </a:lnTo>
                <a:lnTo>
                  <a:pt x="146999" y="76681"/>
                </a:lnTo>
                <a:lnTo>
                  <a:pt x="145657" y="61489"/>
                </a:lnTo>
                <a:lnTo>
                  <a:pt x="127300" y="23736"/>
                </a:lnTo>
                <a:lnTo>
                  <a:pt x="92846" y="2413"/>
                </a:lnTo>
                <a:lnTo>
                  <a:pt x="78984" y="0"/>
                </a:lnTo>
                <a:close/>
              </a:path>
            </a:pathLst>
          </a:custGeom>
          <a:solidFill>
            <a:srgbClr val="E5E3E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3" name="object 463"/>
          <p:cNvSpPr/>
          <p:nvPr/>
        </p:nvSpPr>
        <p:spPr>
          <a:xfrm>
            <a:off x="5160161" y="5598334"/>
            <a:ext cx="147320" cy="147320"/>
          </a:xfrm>
          <a:custGeom>
            <a:avLst/>
            <a:gdLst/>
            <a:ahLst/>
            <a:cxnLst/>
            <a:rect l="l" t="t" r="r" b="b"/>
            <a:pathLst>
              <a:path w="147320" h="147320">
                <a:moveTo>
                  <a:pt x="79011" y="0"/>
                </a:moveTo>
                <a:lnTo>
                  <a:pt x="35940" y="10954"/>
                </a:lnTo>
                <a:lnTo>
                  <a:pt x="7864" y="39860"/>
                </a:lnTo>
                <a:lnTo>
                  <a:pt x="0" y="65840"/>
                </a:lnTo>
                <a:lnTo>
                  <a:pt x="1156" y="81942"/>
                </a:lnTo>
                <a:lnTo>
                  <a:pt x="18256" y="121267"/>
                </a:lnTo>
                <a:lnTo>
                  <a:pt x="50842" y="143712"/>
                </a:lnTo>
                <a:lnTo>
                  <a:pt x="73378" y="147272"/>
                </a:lnTo>
                <a:lnTo>
                  <a:pt x="87861" y="145849"/>
                </a:lnTo>
                <a:lnTo>
                  <a:pt x="124465" y="126690"/>
                </a:lnTo>
                <a:lnTo>
                  <a:pt x="145037" y="90964"/>
                </a:lnTo>
                <a:lnTo>
                  <a:pt x="147049" y="76654"/>
                </a:lnTo>
                <a:lnTo>
                  <a:pt x="145705" y="61465"/>
                </a:lnTo>
                <a:lnTo>
                  <a:pt x="127331" y="23717"/>
                </a:lnTo>
                <a:lnTo>
                  <a:pt x="92869" y="2405"/>
                </a:lnTo>
                <a:lnTo>
                  <a:pt x="79011" y="0"/>
                </a:lnTo>
                <a:close/>
              </a:path>
            </a:pathLst>
          </a:custGeom>
          <a:solidFill>
            <a:srgbClr val="E5E3E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4" name="object 464"/>
          <p:cNvSpPr/>
          <p:nvPr/>
        </p:nvSpPr>
        <p:spPr>
          <a:xfrm>
            <a:off x="5388176" y="5598334"/>
            <a:ext cx="147320" cy="147320"/>
          </a:xfrm>
          <a:custGeom>
            <a:avLst/>
            <a:gdLst/>
            <a:ahLst/>
            <a:cxnLst/>
            <a:rect l="l" t="t" r="r" b="b"/>
            <a:pathLst>
              <a:path w="147320" h="147320">
                <a:moveTo>
                  <a:pt x="79018" y="0"/>
                </a:moveTo>
                <a:lnTo>
                  <a:pt x="35949" y="10953"/>
                </a:lnTo>
                <a:lnTo>
                  <a:pt x="7868" y="39856"/>
                </a:lnTo>
                <a:lnTo>
                  <a:pt x="0" y="65834"/>
                </a:lnTo>
                <a:lnTo>
                  <a:pt x="1156" y="81936"/>
                </a:lnTo>
                <a:lnTo>
                  <a:pt x="18257" y="121261"/>
                </a:lnTo>
                <a:lnTo>
                  <a:pt x="50842" y="143708"/>
                </a:lnTo>
                <a:lnTo>
                  <a:pt x="73390" y="147272"/>
                </a:lnTo>
                <a:lnTo>
                  <a:pt x="87862" y="145849"/>
                </a:lnTo>
                <a:lnTo>
                  <a:pt x="124462" y="126690"/>
                </a:lnTo>
                <a:lnTo>
                  <a:pt x="145046" y="90964"/>
                </a:lnTo>
                <a:lnTo>
                  <a:pt x="147061" y="76654"/>
                </a:lnTo>
                <a:lnTo>
                  <a:pt x="145715" y="61465"/>
                </a:lnTo>
                <a:lnTo>
                  <a:pt x="127330" y="23717"/>
                </a:lnTo>
                <a:lnTo>
                  <a:pt x="92867" y="2405"/>
                </a:lnTo>
                <a:lnTo>
                  <a:pt x="79018" y="0"/>
                </a:lnTo>
                <a:close/>
              </a:path>
            </a:pathLst>
          </a:custGeom>
          <a:solidFill>
            <a:srgbClr val="E5E3E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5" name="object 465"/>
          <p:cNvSpPr/>
          <p:nvPr/>
        </p:nvSpPr>
        <p:spPr>
          <a:xfrm>
            <a:off x="5616157" y="5598334"/>
            <a:ext cx="147320" cy="147320"/>
          </a:xfrm>
          <a:custGeom>
            <a:avLst/>
            <a:gdLst/>
            <a:ahLst/>
            <a:cxnLst/>
            <a:rect l="l" t="t" r="r" b="b"/>
            <a:pathLst>
              <a:path w="147320" h="147320">
                <a:moveTo>
                  <a:pt x="78982" y="0"/>
                </a:moveTo>
                <a:lnTo>
                  <a:pt x="35931" y="10959"/>
                </a:lnTo>
                <a:lnTo>
                  <a:pt x="7860" y="39875"/>
                </a:lnTo>
                <a:lnTo>
                  <a:pt x="0" y="65864"/>
                </a:lnTo>
                <a:lnTo>
                  <a:pt x="1158" y="81964"/>
                </a:lnTo>
                <a:lnTo>
                  <a:pt x="18273" y="121288"/>
                </a:lnTo>
                <a:lnTo>
                  <a:pt x="50865" y="143724"/>
                </a:lnTo>
                <a:lnTo>
                  <a:pt x="73343" y="147272"/>
                </a:lnTo>
                <a:lnTo>
                  <a:pt x="87839" y="145849"/>
                </a:lnTo>
                <a:lnTo>
                  <a:pt x="124449" y="126690"/>
                </a:lnTo>
                <a:lnTo>
                  <a:pt x="145004" y="90964"/>
                </a:lnTo>
                <a:lnTo>
                  <a:pt x="147013" y="76654"/>
                </a:lnTo>
                <a:lnTo>
                  <a:pt x="145671" y="61465"/>
                </a:lnTo>
                <a:lnTo>
                  <a:pt x="127314" y="23717"/>
                </a:lnTo>
                <a:lnTo>
                  <a:pt x="92850" y="2405"/>
                </a:lnTo>
                <a:lnTo>
                  <a:pt x="78982" y="0"/>
                </a:lnTo>
                <a:close/>
              </a:path>
            </a:pathLst>
          </a:custGeom>
          <a:solidFill>
            <a:srgbClr val="E5E3E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6" name="object 466"/>
          <p:cNvSpPr/>
          <p:nvPr/>
        </p:nvSpPr>
        <p:spPr>
          <a:xfrm>
            <a:off x="5844182" y="5598334"/>
            <a:ext cx="147320" cy="147320"/>
          </a:xfrm>
          <a:custGeom>
            <a:avLst/>
            <a:gdLst/>
            <a:ahLst/>
            <a:cxnLst/>
            <a:rect l="l" t="t" r="r" b="b"/>
            <a:pathLst>
              <a:path w="147320" h="147320">
                <a:moveTo>
                  <a:pt x="78976" y="0"/>
                </a:moveTo>
                <a:lnTo>
                  <a:pt x="35906" y="10960"/>
                </a:lnTo>
                <a:lnTo>
                  <a:pt x="7850" y="39878"/>
                </a:lnTo>
                <a:lnTo>
                  <a:pt x="0" y="65869"/>
                </a:lnTo>
                <a:lnTo>
                  <a:pt x="1157" y="81968"/>
                </a:lnTo>
                <a:lnTo>
                  <a:pt x="18258" y="121290"/>
                </a:lnTo>
                <a:lnTo>
                  <a:pt x="50851" y="143725"/>
                </a:lnTo>
                <a:lnTo>
                  <a:pt x="73344" y="147272"/>
                </a:lnTo>
                <a:lnTo>
                  <a:pt x="87826" y="145849"/>
                </a:lnTo>
                <a:lnTo>
                  <a:pt x="124430" y="126690"/>
                </a:lnTo>
                <a:lnTo>
                  <a:pt x="145002" y="90964"/>
                </a:lnTo>
                <a:lnTo>
                  <a:pt x="147014" y="76654"/>
                </a:lnTo>
                <a:lnTo>
                  <a:pt x="145670" y="61465"/>
                </a:lnTo>
                <a:lnTo>
                  <a:pt x="127297" y="23717"/>
                </a:lnTo>
                <a:lnTo>
                  <a:pt x="92834" y="2405"/>
                </a:lnTo>
                <a:lnTo>
                  <a:pt x="78976" y="0"/>
                </a:lnTo>
                <a:close/>
              </a:path>
            </a:pathLst>
          </a:custGeom>
          <a:solidFill>
            <a:srgbClr val="E5E3E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7" name="object 467"/>
          <p:cNvSpPr/>
          <p:nvPr/>
        </p:nvSpPr>
        <p:spPr>
          <a:xfrm>
            <a:off x="6072117" y="5598334"/>
            <a:ext cx="147320" cy="147320"/>
          </a:xfrm>
          <a:custGeom>
            <a:avLst/>
            <a:gdLst/>
            <a:ahLst/>
            <a:cxnLst/>
            <a:rect l="l" t="t" r="r" b="b"/>
            <a:pathLst>
              <a:path w="147320" h="147320">
                <a:moveTo>
                  <a:pt x="79022" y="0"/>
                </a:moveTo>
                <a:lnTo>
                  <a:pt x="35973" y="10952"/>
                </a:lnTo>
                <a:lnTo>
                  <a:pt x="7878" y="39854"/>
                </a:lnTo>
                <a:lnTo>
                  <a:pt x="0" y="65831"/>
                </a:lnTo>
                <a:lnTo>
                  <a:pt x="1157" y="81933"/>
                </a:lnTo>
                <a:lnTo>
                  <a:pt x="18273" y="121259"/>
                </a:lnTo>
                <a:lnTo>
                  <a:pt x="50857" y="143707"/>
                </a:lnTo>
                <a:lnTo>
                  <a:pt x="73389" y="147272"/>
                </a:lnTo>
                <a:lnTo>
                  <a:pt x="87872" y="145849"/>
                </a:lnTo>
                <a:lnTo>
                  <a:pt x="124476" y="126690"/>
                </a:lnTo>
                <a:lnTo>
                  <a:pt x="145048" y="90964"/>
                </a:lnTo>
                <a:lnTo>
                  <a:pt x="147060" y="76654"/>
                </a:lnTo>
                <a:lnTo>
                  <a:pt x="145716" y="61465"/>
                </a:lnTo>
                <a:lnTo>
                  <a:pt x="127342" y="23717"/>
                </a:lnTo>
                <a:lnTo>
                  <a:pt x="92880" y="2405"/>
                </a:lnTo>
                <a:lnTo>
                  <a:pt x="79022" y="0"/>
                </a:lnTo>
                <a:close/>
              </a:path>
            </a:pathLst>
          </a:custGeom>
          <a:solidFill>
            <a:srgbClr val="E5E3E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8" name="object 468"/>
          <p:cNvSpPr/>
          <p:nvPr/>
        </p:nvSpPr>
        <p:spPr>
          <a:xfrm>
            <a:off x="6300145" y="5598339"/>
            <a:ext cx="147320" cy="147320"/>
          </a:xfrm>
          <a:custGeom>
            <a:avLst/>
            <a:gdLst/>
            <a:ahLst/>
            <a:cxnLst/>
            <a:rect l="l" t="t" r="r" b="b"/>
            <a:pathLst>
              <a:path w="147320" h="147320">
                <a:moveTo>
                  <a:pt x="79047" y="0"/>
                </a:moveTo>
                <a:lnTo>
                  <a:pt x="35941" y="10944"/>
                </a:lnTo>
                <a:lnTo>
                  <a:pt x="7866" y="39834"/>
                </a:lnTo>
                <a:lnTo>
                  <a:pt x="0" y="65802"/>
                </a:lnTo>
                <a:lnTo>
                  <a:pt x="1154" y="81913"/>
                </a:lnTo>
                <a:lnTo>
                  <a:pt x="18237" y="121256"/>
                </a:lnTo>
                <a:lnTo>
                  <a:pt x="50804" y="143706"/>
                </a:lnTo>
                <a:lnTo>
                  <a:pt x="73337" y="147267"/>
                </a:lnTo>
                <a:lnTo>
                  <a:pt x="87831" y="145844"/>
                </a:lnTo>
                <a:lnTo>
                  <a:pt x="124454" y="126698"/>
                </a:lnTo>
                <a:lnTo>
                  <a:pt x="145038" y="90992"/>
                </a:lnTo>
                <a:lnTo>
                  <a:pt x="147057" y="76689"/>
                </a:lnTo>
                <a:lnTo>
                  <a:pt x="145715" y="61497"/>
                </a:lnTo>
                <a:lnTo>
                  <a:pt x="127358" y="23743"/>
                </a:lnTo>
                <a:lnTo>
                  <a:pt x="92907" y="2415"/>
                </a:lnTo>
                <a:lnTo>
                  <a:pt x="79047" y="0"/>
                </a:lnTo>
                <a:close/>
              </a:path>
            </a:pathLst>
          </a:custGeom>
          <a:solidFill>
            <a:srgbClr val="E5E3E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9" name="object 469"/>
          <p:cNvSpPr/>
          <p:nvPr/>
        </p:nvSpPr>
        <p:spPr>
          <a:xfrm>
            <a:off x="6528126" y="5598328"/>
            <a:ext cx="147320" cy="147320"/>
          </a:xfrm>
          <a:custGeom>
            <a:avLst/>
            <a:gdLst/>
            <a:ahLst/>
            <a:cxnLst/>
            <a:rect l="l" t="t" r="r" b="b"/>
            <a:pathLst>
              <a:path w="147320" h="147320">
                <a:moveTo>
                  <a:pt x="78946" y="0"/>
                </a:moveTo>
                <a:lnTo>
                  <a:pt x="35908" y="10969"/>
                </a:lnTo>
                <a:lnTo>
                  <a:pt x="7849" y="39902"/>
                </a:lnTo>
                <a:lnTo>
                  <a:pt x="0" y="65902"/>
                </a:lnTo>
                <a:lnTo>
                  <a:pt x="1159" y="81993"/>
                </a:lnTo>
                <a:lnTo>
                  <a:pt x="18276" y="121299"/>
                </a:lnTo>
                <a:lnTo>
                  <a:pt x="50885" y="143730"/>
                </a:lnTo>
                <a:lnTo>
                  <a:pt x="73384" y="147278"/>
                </a:lnTo>
                <a:lnTo>
                  <a:pt x="87869" y="145853"/>
                </a:lnTo>
                <a:lnTo>
                  <a:pt x="124460" y="126682"/>
                </a:lnTo>
                <a:lnTo>
                  <a:pt x="145003" y="90936"/>
                </a:lnTo>
                <a:lnTo>
                  <a:pt x="147006" y="76619"/>
                </a:lnTo>
                <a:lnTo>
                  <a:pt x="145662" y="61434"/>
                </a:lnTo>
                <a:lnTo>
                  <a:pt x="127288" y="23691"/>
                </a:lnTo>
                <a:lnTo>
                  <a:pt x="92813" y="2394"/>
                </a:lnTo>
                <a:lnTo>
                  <a:pt x="78946" y="0"/>
                </a:lnTo>
                <a:close/>
              </a:path>
            </a:pathLst>
          </a:custGeom>
          <a:solidFill>
            <a:srgbClr val="E5E3E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0" name="object 470"/>
          <p:cNvSpPr/>
          <p:nvPr/>
        </p:nvSpPr>
        <p:spPr>
          <a:xfrm>
            <a:off x="6756111" y="5598334"/>
            <a:ext cx="147320" cy="147320"/>
          </a:xfrm>
          <a:custGeom>
            <a:avLst/>
            <a:gdLst/>
            <a:ahLst/>
            <a:cxnLst/>
            <a:rect l="l" t="t" r="r" b="b"/>
            <a:pathLst>
              <a:path w="147320" h="147320">
                <a:moveTo>
                  <a:pt x="79016" y="0"/>
                </a:moveTo>
                <a:lnTo>
                  <a:pt x="35964" y="10953"/>
                </a:lnTo>
                <a:lnTo>
                  <a:pt x="7874" y="39857"/>
                </a:lnTo>
                <a:lnTo>
                  <a:pt x="0" y="65835"/>
                </a:lnTo>
                <a:lnTo>
                  <a:pt x="1157" y="81938"/>
                </a:lnTo>
                <a:lnTo>
                  <a:pt x="18271" y="121265"/>
                </a:lnTo>
                <a:lnTo>
                  <a:pt x="50857" y="143711"/>
                </a:lnTo>
                <a:lnTo>
                  <a:pt x="73377" y="147272"/>
                </a:lnTo>
                <a:lnTo>
                  <a:pt x="87874" y="145849"/>
                </a:lnTo>
                <a:lnTo>
                  <a:pt x="124483" y="126690"/>
                </a:lnTo>
                <a:lnTo>
                  <a:pt x="145038" y="90964"/>
                </a:lnTo>
                <a:lnTo>
                  <a:pt x="147048" y="76654"/>
                </a:lnTo>
                <a:lnTo>
                  <a:pt x="145706" y="61465"/>
                </a:lnTo>
                <a:lnTo>
                  <a:pt x="127349" y="23717"/>
                </a:lnTo>
                <a:lnTo>
                  <a:pt x="92885" y="2405"/>
                </a:lnTo>
                <a:lnTo>
                  <a:pt x="79016" y="0"/>
                </a:lnTo>
                <a:close/>
              </a:path>
            </a:pathLst>
          </a:custGeom>
          <a:solidFill>
            <a:srgbClr val="E5E3E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1" name="object 471"/>
          <p:cNvSpPr/>
          <p:nvPr/>
        </p:nvSpPr>
        <p:spPr>
          <a:xfrm>
            <a:off x="7212108" y="5598328"/>
            <a:ext cx="147320" cy="147320"/>
          </a:xfrm>
          <a:custGeom>
            <a:avLst/>
            <a:gdLst/>
            <a:ahLst/>
            <a:cxnLst/>
            <a:rect l="l" t="t" r="r" b="b"/>
            <a:pathLst>
              <a:path w="147320" h="147320">
                <a:moveTo>
                  <a:pt x="78946" y="0"/>
                </a:moveTo>
                <a:lnTo>
                  <a:pt x="35908" y="10969"/>
                </a:lnTo>
                <a:lnTo>
                  <a:pt x="7849" y="39902"/>
                </a:lnTo>
                <a:lnTo>
                  <a:pt x="0" y="65902"/>
                </a:lnTo>
                <a:lnTo>
                  <a:pt x="1159" y="81993"/>
                </a:lnTo>
                <a:lnTo>
                  <a:pt x="18276" y="121299"/>
                </a:lnTo>
                <a:lnTo>
                  <a:pt x="50885" y="143730"/>
                </a:lnTo>
                <a:lnTo>
                  <a:pt x="73384" y="147278"/>
                </a:lnTo>
                <a:lnTo>
                  <a:pt x="87869" y="145853"/>
                </a:lnTo>
                <a:lnTo>
                  <a:pt x="124460" y="126682"/>
                </a:lnTo>
                <a:lnTo>
                  <a:pt x="145003" y="90936"/>
                </a:lnTo>
                <a:lnTo>
                  <a:pt x="147006" y="76619"/>
                </a:lnTo>
                <a:lnTo>
                  <a:pt x="145662" y="61434"/>
                </a:lnTo>
                <a:lnTo>
                  <a:pt x="127288" y="23691"/>
                </a:lnTo>
                <a:lnTo>
                  <a:pt x="92813" y="2394"/>
                </a:lnTo>
                <a:lnTo>
                  <a:pt x="78946" y="0"/>
                </a:lnTo>
                <a:close/>
              </a:path>
            </a:pathLst>
          </a:custGeom>
          <a:solidFill>
            <a:srgbClr val="E5E3E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2" name="object 472"/>
          <p:cNvSpPr/>
          <p:nvPr/>
        </p:nvSpPr>
        <p:spPr>
          <a:xfrm>
            <a:off x="8124114" y="5598334"/>
            <a:ext cx="147320" cy="147320"/>
          </a:xfrm>
          <a:custGeom>
            <a:avLst/>
            <a:gdLst/>
            <a:ahLst/>
            <a:cxnLst/>
            <a:rect l="l" t="t" r="r" b="b"/>
            <a:pathLst>
              <a:path w="147320" h="147320">
                <a:moveTo>
                  <a:pt x="78976" y="0"/>
                </a:moveTo>
                <a:lnTo>
                  <a:pt x="35906" y="10960"/>
                </a:lnTo>
                <a:lnTo>
                  <a:pt x="7850" y="39878"/>
                </a:lnTo>
                <a:lnTo>
                  <a:pt x="0" y="65869"/>
                </a:lnTo>
                <a:lnTo>
                  <a:pt x="1157" y="81968"/>
                </a:lnTo>
                <a:lnTo>
                  <a:pt x="18258" y="121290"/>
                </a:lnTo>
                <a:lnTo>
                  <a:pt x="50851" y="143725"/>
                </a:lnTo>
                <a:lnTo>
                  <a:pt x="73344" y="147272"/>
                </a:lnTo>
                <a:lnTo>
                  <a:pt x="87826" y="145849"/>
                </a:lnTo>
                <a:lnTo>
                  <a:pt x="124430" y="126690"/>
                </a:lnTo>
                <a:lnTo>
                  <a:pt x="145002" y="90964"/>
                </a:lnTo>
                <a:lnTo>
                  <a:pt x="147014" y="76654"/>
                </a:lnTo>
                <a:lnTo>
                  <a:pt x="145670" y="61465"/>
                </a:lnTo>
                <a:lnTo>
                  <a:pt x="127297" y="23717"/>
                </a:lnTo>
                <a:lnTo>
                  <a:pt x="92834" y="2405"/>
                </a:lnTo>
                <a:lnTo>
                  <a:pt x="78976" y="0"/>
                </a:lnTo>
                <a:close/>
              </a:path>
            </a:pathLst>
          </a:custGeom>
          <a:solidFill>
            <a:srgbClr val="E5E3E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3" name="object 473"/>
          <p:cNvSpPr/>
          <p:nvPr/>
        </p:nvSpPr>
        <p:spPr>
          <a:xfrm>
            <a:off x="0" y="5827120"/>
            <a:ext cx="63500" cy="146050"/>
          </a:xfrm>
          <a:custGeom>
            <a:avLst/>
            <a:gdLst/>
            <a:ahLst/>
            <a:cxnLst/>
            <a:rect l="l" t="t" r="r" b="b"/>
            <a:pathLst>
              <a:path w="63500" h="146050">
                <a:moveTo>
                  <a:pt x="0" y="0"/>
                </a:moveTo>
                <a:lnTo>
                  <a:pt x="0" y="145455"/>
                </a:lnTo>
                <a:lnTo>
                  <a:pt x="4207" y="145042"/>
                </a:lnTo>
                <a:lnTo>
                  <a:pt x="40818" y="125889"/>
                </a:lnTo>
                <a:lnTo>
                  <a:pt x="61379" y="90164"/>
                </a:lnTo>
                <a:lnTo>
                  <a:pt x="63386" y="75852"/>
                </a:lnTo>
                <a:lnTo>
                  <a:pt x="62043" y="60669"/>
                </a:lnTo>
                <a:lnTo>
                  <a:pt x="43678" y="22922"/>
                </a:lnTo>
                <a:lnTo>
                  <a:pt x="9217" y="1600"/>
                </a:lnTo>
                <a:lnTo>
                  <a:pt x="0" y="0"/>
                </a:lnTo>
                <a:close/>
              </a:path>
            </a:pathLst>
          </a:custGeom>
          <a:solidFill>
            <a:srgbClr val="E5E3E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4" name="object 474"/>
          <p:cNvSpPr/>
          <p:nvPr/>
        </p:nvSpPr>
        <p:spPr>
          <a:xfrm>
            <a:off x="144336" y="5826311"/>
            <a:ext cx="147320" cy="147320"/>
          </a:xfrm>
          <a:custGeom>
            <a:avLst/>
            <a:gdLst/>
            <a:ahLst/>
            <a:cxnLst/>
            <a:rect l="l" t="t" r="r" b="b"/>
            <a:pathLst>
              <a:path w="147320" h="147320">
                <a:moveTo>
                  <a:pt x="79006" y="0"/>
                </a:moveTo>
                <a:lnTo>
                  <a:pt x="35953" y="10960"/>
                </a:lnTo>
                <a:lnTo>
                  <a:pt x="7872" y="39874"/>
                </a:lnTo>
                <a:lnTo>
                  <a:pt x="0" y="65854"/>
                </a:lnTo>
                <a:lnTo>
                  <a:pt x="1156" y="81957"/>
                </a:lnTo>
                <a:lnTo>
                  <a:pt x="18263" y="121278"/>
                </a:lnTo>
                <a:lnTo>
                  <a:pt x="50855" y="143714"/>
                </a:lnTo>
                <a:lnTo>
                  <a:pt x="73402" y="147275"/>
                </a:lnTo>
                <a:lnTo>
                  <a:pt x="87895" y="145851"/>
                </a:lnTo>
                <a:lnTo>
                  <a:pt x="124500" y="126691"/>
                </a:lnTo>
                <a:lnTo>
                  <a:pt x="145046" y="90957"/>
                </a:lnTo>
                <a:lnTo>
                  <a:pt x="147049" y="76641"/>
                </a:lnTo>
                <a:lnTo>
                  <a:pt x="145706" y="61460"/>
                </a:lnTo>
                <a:lnTo>
                  <a:pt x="127341" y="23716"/>
                </a:lnTo>
                <a:lnTo>
                  <a:pt x="92873" y="2401"/>
                </a:lnTo>
                <a:lnTo>
                  <a:pt x="79006" y="0"/>
                </a:lnTo>
                <a:close/>
              </a:path>
            </a:pathLst>
          </a:custGeom>
          <a:solidFill>
            <a:srgbClr val="E5E3E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5" name="object 475"/>
          <p:cNvSpPr/>
          <p:nvPr/>
        </p:nvSpPr>
        <p:spPr>
          <a:xfrm>
            <a:off x="372359" y="5826317"/>
            <a:ext cx="147320" cy="147320"/>
          </a:xfrm>
          <a:custGeom>
            <a:avLst/>
            <a:gdLst/>
            <a:ahLst/>
            <a:cxnLst/>
            <a:rect l="l" t="t" r="r" b="b"/>
            <a:pathLst>
              <a:path w="147320" h="147320">
                <a:moveTo>
                  <a:pt x="79029" y="0"/>
                </a:moveTo>
                <a:lnTo>
                  <a:pt x="35948" y="10951"/>
                </a:lnTo>
                <a:lnTo>
                  <a:pt x="7871" y="39852"/>
                </a:lnTo>
                <a:lnTo>
                  <a:pt x="0" y="65824"/>
                </a:lnTo>
                <a:lnTo>
                  <a:pt x="1155" y="81938"/>
                </a:lnTo>
                <a:lnTo>
                  <a:pt x="18249" y="121276"/>
                </a:lnTo>
                <a:lnTo>
                  <a:pt x="50825" y="143713"/>
                </a:lnTo>
                <a:lnTo>
                  <a:pt x="73337" y="147268"/>
                </a:lnTo>
                <a:lnTo>
                  <a:pt x="87826" y="145846"/>
                </a:lnTo>
                <a:lnTo>
                  <a:pt x="124448" y="126701"/>
                </a:lnTo>
                <a:lnTo>
                  <a:pt x="145030" y="90992"/>
                </a:lnTo>
                <a:lnTo>
                  <a:pt x="147045" y="76685"/>
                </a:lnTo>
                <a:lnTo>
                  <a:pt x="145702" y="61499"/>
                </a:lnTo>
                <a:lnTo>
                  <a:pt x="127337" y="23748"/>
                </a:lnTo>
                <a:lnTo>
                  <a:pt x="92884" y="2415"/>
                </a:lnTo>
                <a:lnTo>
                  <a:pt x="79029" y="0"/>
                </a:lnTo>
                <a:close/>
              </a:path>
            </a:pathLst>
          </a:custGeom>
          <a:solidFill>
            <a:srgbClr val="E5E3E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6" name="object 476"/>
          <p:cNvSpPr/>
          <p:nvPr/>
        </p:nvSpPr>
        <p:spPr>
          <a:xfrm>
            <a:off x="1987746" y="5845916"/>
            <a:ext cx="107950" cy="107950"/>
          </a:xfrm>
          <a:custGeom>
            <a:avLst/>
            <a:gdLst/>
            <a:ahLst/>
            <a:cxnLst/>
            <a:rect l="l" t="t" r="r" b="b"/>
            <a:pathLst>
              <a:path w="107950" h="107950">
                <a:moveTo>
                  <a:pt x="53898" y="0"/>
                </a:moveTo>
                <a:lnTo>
                  <a:pt x="15805" y="15775"/>
                </a:lnTo>
                <a:lnTo>
                  <a:pt x="0" y="53876"/>
                </a:lnTo>
                <a:lnTo>
                  <a:pt x="1921" y="68213"/>
                </a:lnTo>
                <a:lnTo>
                  <a:pt x="26641" y="100459"/>
                </a:lnTo>
                <a:lnTo>
                  <a:pt x="53799" y="107861"/>
                </a:lnTo>
                <a:lnTo>
                  <a:pt x="68147" y="105940"/>
                </a:lnTo>
                <a:lnTo>
                  <a:pt x="100418" y="81235"/>
                </a:lnTo>
                <a:lnTo>
                  <a:pt x="107848" y="54110"/>
                </a:lnTo>
                <a:lnTo>
                  <a:pt x="105929" y="39734"/>
                </a:lnTo>
                <a:lnTo>
                  <a:pt x="81248" y="7446"/>
                </a:lnTo>
                <a:lnTo>
                  <a:pt x="53898" y="0"/>
                </a:lnTo>
                <a:close/>
              </a:path>
            </a:pathLst>
          </a:custGeom>
          <a:solidFill>
            <a:srgbClr val="E5E3E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7" name="object 477"/>
          <p:cNvSpPr/>
          <p:nvPr/>
        </p:nvSpPr>
        <p:spPr>
          <a:xfrm>
            <a:off x="2196286" y="5826308"/>
            <a:ext cx="147320" cy="147320"/>
          </a:xfrm>
          <a:custGeom>
            <a:avLst/>
            <a:gdLst/>
            <a:ahLst/>
            <a:cxnLst/>
            <a:rect l="l" t="t" r="r" b="b"/>
            <a:pathLst>
              <a:path w="147319" h="147320">
                <a:moveTo>
                  <a:pt x="78947" y="0"/>
                </a:moveTo>
                <a:lnTo>
                  <a:pt x="35913" y="10972"/>
                </a:lnTo>
                <a:lnTo>
                  <a:pt x="7854" y="39908"/>
                </a:lnTo>
                <a:lnTo>
                  <a:pt x="0" y="65907"/>
                </a:lnTo>
                <a:lnTo>
                  <a:pt x="1158" y="82003"/>
                </a:lnTo>
                <a:lnTo>
                  <a:pt x="18274" y="121310"/>
                </a:lnTo>
                <a:lnTo>
                  <a:pt x="50885" y="143732"/>
                </a:lnTo>
                <a:lnTo>
                  <a:pt x="73382" y="147277"/>
                </a:lnTo>
                <a:lnTo>
                  <a:pt x="87870" y="145853"/>
                </a:lnTo>
                <a:lnTo>
                  <a:pt x="124465" y="126687"/>
                </a:lnTo>
                <a:lnTo>
                  <a:pt x="145005" y="90942"/>
                </a:lnTo>
                <a:lnTo>
                  <a:pt x="147004" y="76624"/>
                </a:lnTo>
                <a:lnTo>
                  <a:pt x="145660" y="61444"/>
                </a:lnTo>
                <a:lnTo>
                  <a:pt x="127287" y="23703"/>
                </a:lnTo>
                <a:lnTo>
                  <a:pt x="92814" y="2396"/>
                </a:lnTo>
                <a:lnTo>
                  <a:pt x="78947" y="0"/>
                </a:lnTo>
                <a:close/>
              </a:path>
            </a:pathLst>
          </a:custGeom>
          <a:solidFill>
            <a:srgbClr val="E5E3E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8" name="object 478"/>
          <p:cNvSpPr/>
          <p:nvPr/>
        </p:nvSpPr>
        <p:spPr>
          <a:xfrm>
            <a:off x="2424267" y="5826318"/>
            <a:ext cx="147320" cy="147320"/>
          </a:xfrm>
          <a:custGeom>
            <a:avLst/>
            <a:gdLst/>
            <a:ahLst/>
            <a:cxnLst/>
            <a:rect l="l" t="t" r="r" b="b"/>
            <a:pathLst>
              <a:path w="147319" h="147320">
                <a:moveTo>
                  <a:pt x="79047" y="0"/>
                </a:moveTo>
                <a:lnTo>
                  <a:pt x="35985" y="10947"/>
                </a:lnTo>
                <a:lnTo>
                  <a:pt x="7887" y="39840"/>
                </a:lnTo>
                <a:lnTo>
                  <a:pt x="0" y="65806"/>
                </a:lnTo>
                <a:lnTo>
                  <a:pt x="1156" y="81923"/>
                </a:lnTo>
                <a:lnTo>
                  <a:pt x="18265" y="121267"/>
                </a:lnTo>
                <a:lnTo>
                  <a:pt x="50835" y="143708"/>
                </a:lnTo>
                <a:lnTo>
                  <a:pt x="73334" y="147267"/>
                </a:lnTo>
                <a:lnTo>
                  <a:pt x="87830" y="145844"/>
                </a:lnTo>
                <a:lnTo>
                  <a:pt x="124458" y="126703"/>
                </a:lnTo>
                <a:lnTo>
                  <a:pt x="145039" y="90999"/>
                </a:lnTo>
                <a:lnTo>
                  <a:pt x="147054" y="76694"/>
                </a:lnTo>
                <a:lnTo>
                  <a:pt x="145713" y="61507"/>
                </a:lnTo>
                <a:lnTo>
                  <a:pt x="127356" y="23754"/>
                </a:lnTo>
                <a:lnTo>
                  <a:pt x="92906" y="2418"/>
                </a:lnTo>
                <a:lnTo>
                  <a:pt x="79047" y="0"/>
                </a:lnTo>
                <a:close/>
              </a:path>
            </a:pathLst>
          </a:custGeom>
          <a:solidFill>
            <a:srgbClr val="E5E3E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9" name="object 479"/>
          <p:cNvSpPr/>
          <p:nvPr/>
        </p:nvSpPr>
        <p:spPr>
          <a:xfrm>
            <a:off x="2652246" y="5826308"/>
            <a:ext cx="147320" cy="147320"/>
          </a:xfrm>
          <a:custGeom>
            <a:avLst/>
            <a:gdLst/>
            <a:ahLst/>
            <a:cxnLst/>
            <a:rect l="l" t="t" r="r" b="b"/>
            <a:pathLst>
              <a:path w="147319" h="147320">
                <a:moveTo>
                  <a:pt x="78947" y="0"/>
                </a:moveTo>
                <a:lnTo>
                  <a:pt x="35913" y="10972"/>
                </a:lnTo>
                <a:lnTo>
                  <a:pt x="7854" y="39908"/>
                </a:lnTo>
                <a:lnTo>
                  <a:pt x="0" y="65907"/>
                </a:lnTo>
                <a:lnTo>
                  <a:pt x="1158" y="82003"/>
                </a:lnTo>
                <a:lnTo>
                  <a:pt x="18274" y="121310"/>
                </a:lnTo>
                <a:lnTo>
                  <a:pt x="50885" y="143732"/>
                </a:lnTo>
                <a:lnTo>
                  <a:pt x="73382" y="147277"/>
                </a:lnTo>
                <a:lnTo>
                  <a:pt x="87870" y="145853"/>
                </a:lnTo>
                <a:lnTo>
                  <a:pt x="124465" y="126687"/>
                </a:lnTo>
                <a:lnTo>
                  <a:pt x="145005" y="90942"/>
                </a:lnTo>
                <a:lnTo>
                  <a:pt x="147004" y="76624"/>
                </a:lnTo>
                <a:lnTo>
                  <a:pt x="145660" y="61444"/>
                </a:lnTo>
                <a:lnTo>
                  <a:pt x="127287" y="23703"/>
                </a:lnTo>
                <a:lnTo>
                  <a:pt x="92814" y="2396"/>
                </a:lnTo>
                <a:lnTo>
                  <a:pt x="78947" y="0"/>
                </a:lnTo>
                <a:close/>
              </a:path>
            </a:pathLst>
          </a:custGeom>
          <a:solidFill>
            <a:srgbClr val="E5E3E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0" name="object 480"/>
          <p:cNvSpPr/>
          <p:nvPr/>
        </p:nvSpPr>
        <p:spPr>
          <a:xfrm>
            <a:off x="2880267" y="5826313"/>
            <a:ext cx="147320" cy="147320"/>
          </a:xfrm>
          <a:custGeom>
            <a:avLst/>
            <a:gdLst/>
            <a:ahLst/>
            <a:cxnLst/>
            <a:rect l="l" t="t" r="r" b="b"/>
            <a:pathLst>
              <a:path w="147319" h="147320">
                <a:moveTo>
                  <a:pt x="78983" y="0"/>
                </a:moveTo>
                <a:lnTo>
                  <a:pt x="35937" y="10962"/>
                </a:lnTo>
                <a:lnTo>
                  <a:pt x="7865" y="39882"/>
                </a:lnTo>
                <a:lnTo>
                  <a:pt x="0" y="65868"/>
                </a:lnTo>
                <a:lnTo>
                  <a:pt x="1158" y="81974"/>
                </a:lnTo>
                <a:lnTo>
                  <a:pt x="18272" y="121299"/>
                </a:lnTo>
                <a:lnTo>
                  <a:pt x="50865" y="143726"/>
                </a:lnTo>
                <a:lnTo>
                  <a:pt x="73340" y="147272"/>
                </a:lnTo>
                <a:lnTo>
                  <a:pt x="87839" y="145849"/>
                </a:lnTo>
                <a:lnTo>
                  <a:pt x="124453" y="126695"/>
                </a:lnTo>
                <a:lnTo>
                  <a:pt x="145006" y="90971"/>
                </a:lnTo>
                <a:lnTo>
                  <a:pt x="147012" y="76659"/>
                </a:lnTo>
                <a:lnTo>
                  <a:pt x="145670" y="61476"/>
                </a:lnTo>
                <a:lnTo>
                  <a:pt x="127313" y="23728"/>
                </a:lnTo>
                <a:lnTo>
                  <a:pt x="92851" y="2407"/>
                </a:lnTo>
                <a:lnTo>
                  <a:pt x="78983" y="0"/>
                </a:lnTo>
                <a:close/>
              </a:path>
            </a:pathLst>
          </a:custGeom>
          <a:solidFill>
            <a:srgbClr val="E5E3E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1" name="object 481"/>
          <p:cNvSpPr/>
          <p:nvPr/>
        </p:nvSpPr>
        <p:spPr>
          <a:xfrm>
            <a:off x="3108255" y="5826313"/>
            <a:ext cx="147320" cy="147320"/>
          </a:xfrm>
          <a:custGeom>
            <a:avLst/>
            <a:gdLst/>
            <a:ahLst/>
            <a:cxnLst/>
            <a:rect l="l" t="t" r="r" b="b"/>
            <a:pathLst>
              <a:path w="147320" h="147320">
                <a:moveTo>
                  <a:pt x="79018" y="0"/>
                </a:moveTo>
                <a:lnTo>
                  <a:pt x="35948" y="10956"/>
                </a:lnTo>
                <a:lnTo>
                  <a:pt x="7870" y="39863"/>
                </a:lnTo>
                <a:lnTo>
                  <a:pt x="0" y="65840"/>
                </a:lnTo>
                <a:lnTo>
                  <a:pt x="1155" y="81948"/>
                </a:lnTo>
                <a:lnTo>
                  <a:pt x="18253" y="121276"/>
                </a:lnTo>
                <a:lnTo>
                  <a:pt x="50838" y="143713"/>
                </a:lnTo>
                <a:lnTo>
                  <a:pt x="73376" y="147272"/>
                </a:lnTo>
                <a:lnTo>
                  <a:pt x="87875" y="145849"/>
                </a:lnTo>
                <a:lnTo>
                  <a:pt x="124489" y="126695"/>
                </a:lnTo>
                <a:lnTo>
                  <a:pt x="145041" y="90971"/>
                </a:lnTo>
                <a:lnTo>
                  <a:pt x="147047" y="76659"/>
                </a:lnTo>
                <a:lnTo>
                  <a:pt x="145705" y="61476"/>
                </a:lnTo>
                <a:lnTo>
                  <a:pt x="127348" y="23728"/>
                </a:lnTo>
                <a:lnTo>
                  <a:pt x="92886" y="2407"/>
                </a:lnTo>
                <a:lnTo>
                  <a:pt x="79018" y="0"/>
                </a:lnTo>
                <a:close/>
              </a:path>
            </a:pathLst>
          </a:custGeom>
          <a:solidFill>
            <a:srgbClr val="E5E3E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2" name="object 482"/>
          <p:cNvSpPr/>
          <p:nvPr/>
        </p:nvSpPr>
        <p:spPr>
          <a:xfrm>
            <a:off x="3336232" y="5826317"/>
            <a:ext cx="147320" cy="147320"/>
          </a:xfrm>
          <a:custGeom>
            <a:avLst/>
            <a:gdLst/>
            <a:ahLst/>
            <a:cxnLst/>
            <a:rect l="l" t="t" r="r" b="b"/>
            <a:pathLst>
              <a:path w="147320" h="147320">
                <a:moveTo>
                  <a:pt x="79031" y="0"/>
                </a:moveTo>
                <a:lnTo>
                  <a:pt x="35961" y="10951"/>
                </a:lnTo>
                <a:lnTo>
                  <a:pt x="7876" y="39850"/>
                </a:lnTo>
                <a:lnTo>
                  <a:pt x="0" y="65821"/>
                </a:lnTo>
                <a:lnTo>
                  <a:pt x="1155" y="81936"/>
                </a:lnTo>
                <a:lnTo>
                  <a:pt x="18257" y="121275"/>
                </a:lnTo>
                <a:lnTo>
                  <a:pt x="50832" y="143713"/>
                </a:lnTo>
                <a:lnTo>
                  <a:pt x="73336" y="147268"/>
                </a:lnTo>
                <a:lnTo>
                  <a:pt x="87833" y="145846"/>
                </a:lnTo>
                <a:lnTo>
                  <a:pt x="124457" y="126701"/>
                </a:lnTo>
                <a:lnTo>
                  <a:pt x="145031" y="90992"/>
                </a:lnTo>
                <a:lnTo>
                  <a:pt x="147044" y="76685"/>
                </a:lnTo>
                <a:lnTo>
                  <a:pt x="145702" y="61499"/>
                </a:lnTo>
                <a:lnTo>
                  <a:pt x="127346" y="23748"/>
                </a:lnTo>
                <a:lnTo>
                  <a:pt x="92893" y="2415"/>
                </a:lnTo>
                <a:lnTo>
                  <a:pt x="79031" y="0"/>
                </a:lnTo>
                <a:close/>
              </a:path>
            </a:pathLst>
          </a:custGeom>
          <a:solidFill>
            <a:srgbClr val="E5E3E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3" name="object 483"/>
          <p:cNvSpPr/>
          <p:nvPr/>
        </p:nvSpPr>
        <p:spPr>
          <a:xfrm>
            <a:off x="3564250" y="5826313"/>
            <a:ext cx="147320" cy="147320"/>
          </a:xfrm>
          <a:custGeom>
            <a:avLst/>
            <a:gdLst/>
            <a:ahLst/>
            <a:cxnLst/>
            <a:rect l="l" t="t" r="r" b="b"/>
            <a:pathLst>
              <a:path w="147320" h="147320">
                <a:moveTo>
                  <a:pt x="78983" y="0"/>
                </a:moveTo>
                <a:lnTo>
                  <a:pt x="35915" y="10962"/>
                </a:lnTo>
                <a:lnTo>
                  <a:pt x="7856" y="39882"/>
                </a:lnTo>
                <a:lnTo>
                  <a:pt x="0" y="65868"/>
                </a:lnTo>
                <a:lnTo>
                  <a:pt x="1156" y="81974"/>
                </a:lnTo>
                <a:lnTo>
                  <a:pt x="18255" y="121299"/>
                </a:lnTo>
                <a:lnTo>
                  <a:pt x="50847" y="143726"/>
                </a:lnTo>
                <a:lnTo>
                  <a:pt x="73341" y="147272"/>
                </a:lnTo>
                <a:lnTo>
                  <a:pt x="87840" y="145849"/>
                </a:lnTo>
                <a:lnTo>
                  <a:pt x="124454" y="126695"/>
                </a:lnTo>
                <a:lnTo>
                  <a:pt x="145006" y="90971"/>
                </a:lnTo>
                <a:lnTo>
                  <a:pt x="147012" y="76659"/>
                </a:lnTo>
                <a:lnTo>
                  <a:pt x="145670" y="61476"/>
                </a:lnTo>
                <a:lnTo>
                  <a:pt x="127313" y="23728"/>
                </a:lnTo>
                <a:lnTo>
                  <a:pt x="92852" y="2407"/>
                </a:lnTo>
                <a:lnTo>
                  <a:pt x="78983" y="0"/>
                </a:lnTo>
                <a:close/>
              </a:path>
            </a:pathLst>
          </a:custGeom>
          <a:solidFill>
            <a:srgbClr val="E5E3E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4" name="object 484"/>
          <p:cNvSpPr/>
          <p:nvPr/>
        </p:nvSpPr>
        <p:spPr>
          <a:xfrm>
            <a:off x="3792276" y="5826313"/>
            <a:ext cx="147320" cy="147320"/>
          </a:xfrm>
          <a:custGeom>
            <a:avLst/>
            <a:gdLst/>
            <a:ahLst/>
            <a:cxnLst/>
            <a:rect l="l" t="t" r="r" b="b"/>
            <a:pathLst>
              <a:path w="147320" h="147320">
                <a:moveTo>
                  <a:pt x="78977" y="0"/>
                </a:moveTo>
                <a:lnTo>
                  <a:pt x="35912" y="10963"/>
                </a:lnTo>
                <a:lnTo>
                  <a:pt x="7855" y="39885"/>
                </a:lnTo>
                <a:lnTo>
                  <a:pt x="0" y="65873"/>
                </a:lnTo>
                <a:lnTo>
                  <a:pt x="1156" y="81978"/>
                </a:lnTo>
                <a:lnTo>
                  <a:pt x="18256" y="121302"/>
                </a:lnTo>
                <a:lnTo>
                  <a:pt x="50850" y="143727"/>
                </a:lnTo>
                <a:lnTo>
                  <a:pt x="73342" y="147272"/>
                </a:lnTo>
                <a:lnTo>
                  <a:pt x="87826" y="145849"/>
                </a:lnTo>
                <a:lnTo>
                  <a:pt x="124435" y="126695"/>
                </a:lnTo>
                <a:lnTo>
                  <a:pt x="145004" y="90971"/>
                </a:lnTo>
                <a:lnTo>
                  <a:pt x="147013" y="76659"/>
                </a:lnTo>
                <a:lnTo>
                  <a:pt x="145669" y="61476"/>
                </a:lnTo>
                <a:lnTo>
                  <a:pt x="127296" y="23728"/>
                </a:lnTo>
                <a:lnTo>
                  <a:pt x="92835" y="2407"/>
                </a:lnTo>
                <a:lnTo>
                  <a:pt x="78977" y="0"/>
                </a:lnTo>
                <a:close/>
              </a:path>
            </a:pathLst>
          </a:custGeom>
          <a:solidFill>
            <a:srgbClr val="E5E3E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5" name="object 485"/>
          <p:cNvSpPr/>
          <p:nvPr/>
        </p:nvSpPr>
        <p:spPr>
          <a:xfrm>
            <a:off x="4020216" y="5826318"/>
            <a:ext cx="147320" cy="147320"/>
          </a:xfrm>
          <a:custGeom>
            <a:avLst/>
            <a:gdLst/>
            <a:ahLst/>
            <a:cxnLst/>
            <a:rect l="l" t="t" r="r" b="b"/>
            <a:pathLst>
              <a:path w="147320" h="147320">
                <a:moveTo>
                  <a:pt x="79047" y="0"/>
                </a:moveTo>
                <a:lnTo>
                  <a:pt x="35969" y="10947"/>
                </a:lnTo>
                <a:lnTo>
                  <a:pt x="7880" y="39840"/>
                </a:lnTo>
                <a:lnTo>
                  <a:pt x="0" y="65806"/>
                </a:lnTo>
                <a:lnTo>
                  <a:pt x="1155" y="81923"/>
                </a:lnTo>
                <a:lnTo>
                  <a:pt x="18252" y="121267"/>
                </a:lnTo>
                <a:lnTo>
                  <a:pt x="50822" y="143708"/>
                </a:lnTo>
                <a:lnTo>
                  <a:pt x="73335" y="147267"/>
                </a:lnTo>
                <a:lnTo>
                  <a:pt x="87831" y="145844"/>
                </a:lnTo>
                <a:lnTo>
                  <a:pt x="124458" y="126703"/>
                </a:lnTo>
                <a:lnTo>
                  <a:pt x="145039" y="90999"/>
                </a:lnTo>
                <a:lnTo>
                  <a:pt x="147055" y="76694"/>
                </a:lnTo>
                <a:lnTo>
                  <a:pt x="145713" y="61507"/>
                </a:lnTo>
                <a:lnTo>
                  <a:pt x="127357" y="23754"/>
                </a:lnTo>
                <a:lnTo>
                  <a:pt x="92907" y="2418"/>
                </a:lnTo>
                <a:lnTo>
                  <a:pt x="79047" y="0"/>
                </a:lnTo>
                <a:close/>
              </a:path>
            </a:pathLst>
          </a:custGeom>
          <a:solidFill>
            <a:srgbClr val="E5E3E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6" name="object 486"/>
          <p:cNvSpPr/>
          <p:nvPr/>
        </p:nvSpPr>
        <p:spPr>
          <a:xfrm>
            <a:off x="4248235" y="5826313"/>
            <a:ext cx="147320" cy="147320"/>
          </a:xfrm>
          <a:custGeom>
            <a:avLst/>
            <a:gdLst/>
            <a:ahLst/>
            <a:cxnLst/>
            <a:rect l="l" t="t" r="r" b="b"/>
            <a:pathLst>
              <a:path w="147320" h="147320">
                <a:moveTo>
                  <a:pt x="78977" y="0"/>
                </a:moveTo>
                <a:lnTo>
                  <a:pt x="35912" y="10963"/>
                </a:lnTo>
                <a:lnTo>
                  <a:pt x="7855" y="39885"/>
                </a:lnTo>
                <a:lnTo>
                  <a:pt x="0" y="65873"/>
                </a:lnTo>
                <a:lnTo>
                  <a:pt x="1156" y="81978"/>
                </a:lnTo>
                <a:lnTo>
                  <a:pt x="18256" y="121302"/>
                </a:lnTo>
                <a:lnTo>
                  <a:pt x="50850" y="143727"/>
                </a:lnTo>
                <a:lnTo>
                  <a:pt x="73342" y="147272"/>
                </a:lnTo>
                <a:lnTo>
                  <a:pt x="87826" y="145849"/>
                </a:lnTo>
                <a:lnTo>
                  <a:pt x="124435" y="126695"/>
                </a:lnTo>
                <a:lnTo>
                  <a:pt x="145004" y="90971"/>
                </a:lnTo>
                <a:lnTo>
                  <a:pt x="147013" y="76659"/>
                </a:lnTo>
                <a:lnTo>
                  <a:pt x="145669" y="61476"/>
                </a:lnTo>
                <a:lnTo>
                  <a:pt x="127296" y="23728"/>
                </a:lnTo>
                <a:lnTo>
                  <a:pt x="92835" y="2407"/>
                </a:lnTo>
                <a:lnTo>
                  <a:pt x="78977" y="0"/>
                </a:lnTo>
                <a:close/>
              </a:path>
            </a:pathLst>
          </a:custGeom>
          <a:solidFill>
            <a:srgbClr val="E5E3E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7" name="object 487"/>
          <p:cNvSpPr/>
          <p:nvPr/>
        </p:nvSpPr>
        <p:spPr>
          <a:xfrm>
            <a:off x="4476263" y="5826313"/>
            <a:ext cx="147320" cy="147320"/>
          </a:xfrm>
          <a:custGeom>
            <a:avLst/>
            <a:gdLst/>
            <a:ahLst/>
            <a:cxnLst/>
            <a:rect l="l" t="t" r="r" b="b"/>
            <a:pathLst>
              <a:path w="147320" h="147320">
                <a:moveTo>
                  <a:pt x="78936" y="0"/>
                </a:moveTo>
                <a:lnTo>
                  <a:pt x="35892" y="10969"/>
                </a:lnTo>
                <a:lnTo>
                  <a:pt x="7846" y="39906"/>
                </a:lnTo>
                <a:lnTo>
                  <a:pt x="0" y="65906"/>
                </a:lnTo>
                <a:lnTo>
                  <a:pt x="1158" y="82010"/>
                </a:lnTo>
                <a:lnTo>
                  <a:pt x="18274" y="121330"/>
                </a:lnTo>
                <a:lnTo>
                  <a:pt x="50876" y="143744"/>
                </a:lnTo>
                <a:lnTo>
                  <a:pt x="73294" y="147272"/>
                </a:lnTo>
                <a:lnTo>
                  <a:pt x="87793" y="145849"/>
                </a:lnTo>
                <a:lnTo>
                  <a:pt x="124407" y="126695"/>
                </a:lnTo>
                <a:lnTo>
                  <a:pt x="144959" y="90971"/>
                </a:lnTo>
                <a:lnTo>
                  <a:pt x="146966" y="76659"/>
                </a:lnTo>
                <a:lnTo>
                  <a:pt x="145623" y="61476"/>
                </a:lnTo>
                <a:lnTo>
                  <a:pt x="127267" y="23728"/>
                </a:lnTo>
                <a:lnTo>
                  <a:pt x="92805" y="2407"/>
                </a:lnTo>
                <a:lnTo>
                  <a:pt x="78936" y="0"/>
                </a:lnTo>
                <a:close/>
              </a:path>
            </a:pathLst>
          </a:custGeom>
          <a:solidFill>
            <a:srgbClr val="E5E3E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8" name="object 488"/>
          <p:cNvSpPr/>
          <p:nvPr/>
        </p:nvSpPr>
        <p:spPr>
          <a:xfrm>
            <a:off x="4704203" y="5826313"/>
            <a:ext cx="147320" cy="147320"/>
          </a:xfrm>
          <a:custGeom>
            <a:avLst/>
            <a:gdLst/>
            <a:ahLst/>
            <a:cxnLst/>
            <a:rect l="l" t="t" r="r" b="b"/>
            <a:pathLst>
              <a:path w="147320" h="147320">
                <a:moveTo>
                  <a:pt x="79008" y="0"/>
                </a:moveTo>
                <a:lnTo>
                  <a:pt x="35943" y="10958"/>
                </a:lnTo>
                <a:lnTo>
                  <a:pt x="7868" y="39869"/>
                </a:lnTo>
                <a:lnTo>
                  <a:pt x="0" y="65848"/>
                </a:lnTo>
                <a:lnTo>
                  <a:pt x="1156" y="81954"/>
                </a:lnTo>
                <a:lnTo>
                  <a:pt x="18256" y="121280"/>
                </a:lnTo>
                <a:lnTo>
                  <a:pt x="50844" y="143715"/>
                </a:lnTo>
                <a:lnTo>
                  <a:pt x="73377" y="147272"/>
                </a:lnTo>
                <a:lnTo>
                  <a:pt x="87850" y="145849"/>
                </a:lnTo>
                <a:lnTo>
                  <a:pt x="124455" y="126695"/>
                </a:lnTo>
                <a:lnTo>
                  <a:pt x="145037" y="90971"/>
                </a:lnTo>
                <a:lnTo>
                  <a:pt x="147048" y="76659"/>
                </a:lnTo>
                <a:lnTo>
                  <a:pt x="145702" y="61476"/>
                </a:lnTo>
                <a:lnTo>
                  <a:pt x="127317" y="23728"/>
                </a:lnTo>
                <a:lnTo>
                  <a:pt x="92856" y="2407"/>
                </a:lnTo>
                <a:lnTo>
                  <a:pt x="79008" y="0"/>
                </a:lnTo>
                <a:close/>
              </a:path>
            </a:pathLst>
          </a:custGeom>
          <a:solidFill>
            <a:srgbClr val="E5E3E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9" name="object 489"/>
          <p:cNvSpPr/>
          <p:nvPr/>
        </p:nvSpPr>
        <p:spPr>
          <a:xfrm>
            <a:off x="4932233" y="5826323"/>
            <a:ext cx="147320" cy="147320"/>
          </a:xfrm>
          <a:custGeom>
            <a:avLst/>
            <a:gdLst/>
            <a:ahLst/>
            <a:cxnLst/>
            <a:rect l="l" t="t" r="r" b="b"/>
            <a:pathLst>
              <a:path w="147320" h="147320">
                <a:moveTo>
                  <a:pt x="79050" y="0"/>
                </a:moveTo>
                <a:lnTo>
                  <a:pt x="35948" y="10943"/>
                </a:lnTo>
                <a:lnTo>
                  <a:pt x="7872" y="39833"/>
                </a:lnTo>
                <a:lnTo>
                  <a:pt x="0" y="65797"/>
                </a:lnTo>
                <a:lnTo>
                  <a:pt x="1154" y="81920"/>
                </a:lnTo>
                <a:lnTo>
                  <a:pt x="18240" y="121274"/>
                </a:lnTo>
                <a:lnTo>
                  <a:pt x="50801" y="143712"/>
                </a:lnTo>
                <a:lnTo>
                  <a:pt x="73284" y="147263"/>
                </a:lnTo>
                <a:lnTo>
                  <a:pt x="87778" y="145841"/>
                </a:lnTo>
                <a:lnTo>
                  <a:pt x="124415" y="126709"/>
                </a:lnTo>
                <a:lnTo>
                  <a:pt x="145018" y="91020"/>
                </a:lnTo>
                <a:lnTo>
                  <a:pt x="147041" y="76720"/>
                </a:lnTo>
                <a:lnTo>
                  <a:pt x="145699" y="61531"/>
                </a:lnTo>
                <a:lnTo>
                  <a:pt x="127343" y="23773"/>
                </a:lnTo>
                <a:lnTo>
                  <a:pt x="92902" y="2426"/>
                </a:lnTo>
                <a:lnTo>
                  <a:pt x="79050" y="0"/>
                </a:lnTo>
                <a:close/>
              </a:path>
            </a:pathLst>
          </a:custGeom>
          <a:solidFill>
            <a:srgbClr val="E5E3E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0" name="object 490"/>
          <p:cNvSpPr/>
          <p:nvPr/>
        </p:nvSpPr>
        <p:spPr>
          <a:xfrm>
            <a:off x="5160198" y="5826313"/>
            <a:ext cx="147320" cy="147320"/>
          </a:xfrm>
          <a:custGeom>
            <a:avLst/>
            <a:gdLst/>
            <a:ahLst/>
            <a:cxnLst/>
            <a:rect l="l" t="t" r="r" b="b"/>
            <a:pathLst>
              <a:path w="147320" h="147320">
                <a:moveTo>
                  <a:pt x="78977" y="0"/>
                </a:moveTo>
                <a:lnTo>
                  <a:pt x="35912" y="10963"/>
                </a:lnTo>
                <a:lnTo>
                  <a:pt x="7855" y="39885"/>
                </a:lnTo>
                <a:lnTo>
                  <a:pt x="0" y="65873"/>
                </a:lnTo>
                <a:lnTo>
                  <a:pt x="1156" y="81978"/>
                </a:lnTo>
                <a:lnTo>
                  <a:pt x="18256" y="121302"/>
                </a:lnTo>
                <a:lnTo>
                  <a:pt x="50850" y="143727"/>
                </a:lnTo>
                <a:lnTo>
                  <a:pt x="73342" y="147272"/>
                </a:lnTo>
                <a:lnTo>
                  <a:pt x="87826" y="145849"/>
                </a:lnTo>
                <a:lnTo>
                  <a:pt x="124435" y="126695"/>
                </a:lnTo>
                <a:lnTo>
                  <a:pt x="145004" y="90971"/>
                </a:lnTo>
                <a:lnTo>
                  <a:pt x="147013" y="76659"/>
                </a:lnTo>
                <a:lnTo>
                  <a:pt x="145669" y="61476"/>
                </a:lnTo>
                <a:lnTo>
                  <a:pt x="127296" y="23728"/>
                </a:lnTo>
                <a:lnTo>
                  <a:pt x="92835" y="2407"/>
                </a:lnTo>
                <a:lnTo>
                  <a:pt x="78977" y="0"/>
                </a:lnTo>
                <a:close/>
              </a:path>
            </a:pathLst>
          </a:custGeom>
          <a:solidFill>
            <a:srgbClr val="E5E3E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1" name="object 491"/>
          <p:cNvSpPr/>
          <p:nvPr/>
        </p:nvSpPr>
        <p:spPr>
          <a:xfrm>
            <a:off x="5388179" y="5826313"/>
            <a:ext cx="147320" cy="147320"/>
          </a:xfrm>
          <a:custGeom>
            <a:avLst/>
            <a:gdLst/>
            <a:ahLst/>
            <a:cxnLst/>
            <a:rect l="l" t="t" r="r" b="b"/>
            <a:pathLst>
              <a:path w="147320" h="147320">
                <a:moveTo>
                  <a:pt x="79024" y="0"/>
                </a:moveTo>
                <a:lnTo>
                  <a:pt x="35956" y="10955"/>
                </a:lnTo>
                <a:lnTo>
                  <a:pt x="7874" y="39860"/>
                </a:lnTo>
                <a:lnTo>
                  <a:pt x="0" y="65835"/>
                </a:lnTo>
                <a:lnTo>
                  <a:pt x="1155" y="81943"/>
                </a:lnTo>
                <a:lnTo>
                  <a:pt x="18254" y="121271"/>
                </a:lnTo>
                <a:lnTo>
                  <a:pt x="50839" y="143710"/>
                </a:lnTo>
                <a:lnTo>
                  <a:pt x="73388" y="147272"/>
                </a:lnTo>
                <a:lnTo>
                  <a:pt x="87872" y="145849"/>
                </a:lnTo>
                <a:lnTo>
                  <a:pt x="124481" y="126695"/>
                </a:lnTo>
                <a:lnTo>
                  <a:pt x="145050" y="90971"/>
                </a:lnTo>
                <a:lnTo>
                  <a:pt x="147059" y="76659"/>
                </a:lnTo>
                <a:lnTo>
                  <a:pt x="145715" y="61476"/>
                </a:lnTo>
                <a:lnTo>
                  <a:pt x="127342" y="23728"/>
                </a:lnTo>
                <a:lnTo>
                  <a:pt x="92881" y="2407"/>
                </a:lnTo>
                <a:lnTo>
                  <a:pt x="79024" y="0"/>
                </a:lnTo>
                <a:close/>
              </a:path>
            </a:pathLst>
          </a:custGeom>
          <a:solidFill>
            <a:srgbClr val="E5E3E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2" name="object 492"/>
          <p:cNvSpPr/>
          <p:nvPr/>
        </p:nvSpPr>
        <p:spPr>
          <a:xfrm>
            <a:off x="5616164" y="5826317"/>
            <a:ext cx="147320" cy="147320"/>
          </a:xfrm>
          <a:custGeom>
            <a:avLst/>
            <a:gdLst/>
            <a:ahLst/>
            <a:cxnLst/>
            <a:rect l="l" t="t" r="r" b="b"/>
            <a:pathLst>
              <a:path w="147320" h="147320">
                <a:moveTo>
                  <a:pt x="79031" y="0"/>
                </a:moveTo>
                <a:lnTo>
                  <a:pt x="35961" y="10951"/>
                </a:lnTo>
                <a:lnTo>
                  <a:pt x="7876" y="39850"/>
                </a:lnTo>
                <a:lnTo>
                  <a:pt x="0" y="65821"/>
                </a:lnTo>
                <a:lnTo>
                  <a:pt x="1155" y="81936"/>
                </a:lnTo>
                <a:lnTo>
                  <a:pt x="18257" y="121275"/>
                </a:lnTo>
                <a:lnTo>
                  <a:pt x="50832" y="143713"/>
                </a:lnTo>
                <a:lnTo>
                  <a:pt x="73336" y="147268"/>
                </a:lnTo>
                <a:lnTo>
                  <a:pt x="87833" y="145846"/>
                </a:lnTo>
                <a:lnTo>
                  <a:pt x="124457" y="126701"/>
                </a:lnTo>
                <a:lnTo>
                  <a:pt x="145031" y="90992"/>
                </a:lnTo>
                <a:lnTo>
                  <a:pt x="147044" y="76685"/>
                </a:lnTo>
                <a:lnTo>
                  <a:pt x="145702" y="61499"/>
                </a:lnTo>
                <a:lnTo>
                  <a:pt x="127346" y="23748"/>
                </a:lnTo>
                <a:lnTo>
                  <a:pt x="92893" y="2415"/>
                </a:lnTo>
                <a:lnTo>
                  <a:pt x="79031" y="0"/>
                </a:lnTo>
                <a:close/>
              </a:path>
            </a:pathLst>
          </a:custGeom>
          <a:solidFill>
            <a:srgbClr val="E5E3E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3" name="object 493"/>
          <p:cNvSpPr/>
          <p:nvPr/>
        </p:nvSpPr>
        <p:spPr>
          <a:xfrm>
            <a:off x="5844184" y="5826313"/>
            <a:ext cx="147320" cy="147320"/>
          </a:xfrm>
          <a:custGeom>
            <a:avLst/>
            <a:gdLst/>
            <a:ahLst/>
            <a:cxnLst/>
            <a:rect l="l" t="t" r="r" b="b"/>
            <a:pathLst>
              <a:path w="147320" h="147320">
                <a:moveTo>
                  <a:pt x="78977" y="0"/>
                </a:moveTo>
                <a:lnTo>
                  <a:pt x="35912" y="10963"/>
                </a:lnTo>
                <a:lnTo>
                  <a:pt x="7855" y="39885"/>
                </a:lnTo>
                <a:lnTo>
                  <a:pt x="0" y="65873"/>
                </a:lnTo>
                <a:lnTo>
                  <a:pt x="1156" y="81978"/>
                </a:lnTo>
                <a:lnTo>
                  <a:pt x="18256" y="121302"/>
                </a:lnTo>
                <a:lnTo>
                  <a:pt x="50850" y="143727"/>
                </a:lnTo>
                <a:lnTo>
                  <a:pt x="73342" y="147272"/>
                </a:lnTo>
                <a:lnTo>
                  <a:pt x="87826" y="145849"/>
                </a:lnTo>
                <a:lnTo>
                  <a:pt x="124435" y="126695"/>
                </a:lnTo>
                <a:lnTo>
                  <a:pt x="145004" y="90971"/>
                </a:lnTo>
                <a:lnTo>
                  <a:pt x="147013" y="76659"/>
                </a:lnTo>
                <a:lnTo>
                  <a:pt x="145669" y="61476"/>
                </a:lnTo>
                <a:lnTo>
                  <a:pt x="127296" y="23728"/>
                </a:lnTo>
                <a:lnTo>
                  <a:pt x="92835" y="2407"/>
                </a:lnTo>
                <a:lnTo>
                  <a:pt x="78977" y="0"/>
                </a:lnTo>
                <a:close/>
              </a:path>
            </a:pathLst>
          </a:custGeom>
          <a:solidFill>
            <a:srgbClr val="E5E3E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4" name="object 494"/>
          <p:cNvSpPr/>
          <p:nvPr/>
        </p:nvSpPr>
        <p:spPr>
          <a:xfrm>
            <a:off x="6072166" y="5826313"/>
            <a:ext cx="147320" cy="147320"/>
          </a:xfrm>
          <a:custGeom>
            <a:avLst/>
            <a:gdLst/>
            <a:ahLst/>
            <a:cxnLst/>
            <a:rect l="l" t="t" r="r" b="b"/>
            <a:pathLst>
              <a:path w="147320" h="147320">
                <a:moveTo>
                  <a:pt x="78983" y="0"/>
                </a:moveTo>
                <a:lnTo>
                  <a:pt x="35937" y="10962"/>
                </a:lnTo>
                <a:lnTo>
                  <a:pt x="7865" y="39882"/>
                </a:lnTo>
                <a:lnTo>
                  <a:pt x="0" y="65868"/>
                </a:lnTo>
                <a:lnTo>
                  <a:pt x="1158" y="81974"/>
                </a:lnTo>
                <a:lnTo>
                  <a:pt x="18272" y="121299"/>
                </a:lnTo>
                <a:lnTo>
                  <a:pt x="50865" y="143726"/>
                </a:lnTo>
                <a:lnTo>
                  <a:pt x="73340" y="147272"/>
                </a:lnTo>
                <a:lnTo>
                  <a:pt x="87839" y="145849"/>
                </a:lnTo>
                <a:lnTo>
                  <a:pt x="124453" y="126695"/>
                </a:lnTo>
                <a:lnTo>
                  <a:pt x="145006" y="90971"/>
                </a:lnTo>
                <a:lnTo>
                  <a:pt x="147012" y="76659"/>
                </a:lnTo>
                <a:lnTo>
                  <a:pt x="145670" y="61476"/>
                </a:lnTo>
                <a:lnTo>
                  <a:pt x="127313" y="23728"/>
                </a:lnTo>
                <a:lnTo>
                  <a:pt x="92851" y="2407"/>
                </a:lnTo>
                <a:lnTo>
                  <a:pt x="78983" y="0"/>
                </a:lnTo>
                <a:close/>
              </a:path>
            </a:pathLst>
          </a:custGeom>
          <a:solidFill>
            <a:srgbClr val="E5E3E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5" name="object 495"/>
          <p:cNvSpPr/>
          <p:nvPr/>
        </p:nvSpPr>
        <p:spPr>
          <a:xfrm>
            <a:off x="6300148" y="5826318"/>
            <a:ext cx="147320" cy="147320"/>
          </a:xfrm>
          <a:custGeom>
            <a:avLst/>
            <a:gdLst/>
            <a:ahLst/>
            <a:cxnLst/>
            <a:rect l="l" t="t" r="r" b="b"/>
            <a:pathLst>
              <a:path w="147320" h="147320">
                <a:moveTo>
                  <a:pt x="79047" y="0"/>
                </a:moveTo>
                <a:lnTo>
                  <a:pt x="35985" y="10947"/>
                </a:lnTo>
                <a:lnTo>
                  <a:pt x="7887" y="39840"/>
                </a:lnTo>
                <a:lnTo>
                  <a:pt x="0" y="65806"/>
                </a:lnTo>
                <a:lnTo>
                  <a:pt x="1156" y="81923"/>
                </a:lnTo>
                <a:lnTo>
                  <a:pt x="18265" y="121267"/>
                </a:lnTo>
                <a:lnTo>
                  <a:pt x="50835" y="143708"/>
                </a:lnTo>
                <a:lnTo>
                  <a:pt x="73334" y="147267"/>
                </a:lnTo>
                <a:lnTo>
                  <a:pt x="87830" y="145844"/>
                </a:lnTo>
                <a:lnTo>
                  <a:pt x="124458" y="126703"/>
                </a:lnTo>
                <a:lnTo>
                  <a:pt x="145039" y="90999"/>
                </a:lnTo>
                <a:lnTo>
                  <a:pt x="147054" y="76694"/>
                </a:lnTo>
                <a:lnTo>
                  <a:pt x="145713" y="61507"/>
                </a:lnTo>
                <a:lnTo>
                  <a:pt x="127356" y="23754"/>
                </a:lnTo>
                <a:lnTo>
                  <a:pt x="92906" y="2418"/>
                </a:lnTo>
                <a:lnTo>
                  <a:pt x="79047" y="0"/>
                </a:lnTo>
                <a:close/>
              </a:path>
            </a:pathLst>
          </a:custGeom>
          <a:solidFill>
            <a:srgbClr val="E5E3E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6" name="object 496"/>
          <p:cNvSpPr/>
          <p:nvPr/>
        </p:nvSpPr>
        <p:spPr>
          <a:xfrm>
            <a:off x="6528127" y="5826308"/>
            <a:ext cx="147320" cy="147320"/>
          </a:xfrm>
          <a:custGeom>
            <a:avLst/>
            <a:gdLst/>
            <a:ahLst/>
            <a:cxnLst/>
            <a:rect l="l" t="t" r="r" b="b"/>
            <a:pathLst>
              <a:path w="147320" h="147320">
                <a:moveTo>
                  <a:pt x="78947" y="0"/>
                </a:moveTo>
                <a:lnTo>
                  <a:pt x="35913" y="10972"/>
                </a:lnTo>
                <a:lnTo>
                  <a:pt x="7854" y="39908"/>
                </a:lnTo>
                <a:lnTo>
                  <a:pt x="0" y="65907"/>
                </a:lnTo>
                <a:lnTo>
                  <a:pt x="1158" y="82003"/>
                </a:lnTo>
                <a:lnTo>
                  <a:pt x="18274" y="121310"/>
                </a:lnTo>
                <a:lnTo>
                  <a:pt x="50885" y="143732"/>
                </a:lnTo>
                <a:lnTo>
                  <a:pt x="73382" y="147277"/>
                </a:lnTo>
                <a:lnTo>
                  <a:pt x="87870" y="145853"/>
                </a:lnTo>
                <a:lnTo>
                  <a:pt x="124465" y="126687"/>
                </a:lnTo>
                <a:lnTo>
                  <a:pt x="145005" y="90942"/>
                </a:lnTo>
                <a:lnTo>
                  <a:pt x="147004" y="76624"/>
                </a:lnTo>
                <a:lnTo>
                  <a:pt x="145660" y="61444"/>
                </a:lnTo>
                <a:lnTo>
                  <a:pt x="127287" y="23703"/>
                </a:lnTo>
                <a:lnTo>
                  <a:pt x="92814" y="2396"/>
                </a:lnTo>
                <a:lnTo>
                  <a:pt x="78947" y="0"/>
                </a:lnTo>
                <a:close/>
              </a:path>
            </a:pathLst>
          </a:custGeom>
          <a:solidFill>
            <a:srgbClr val="E5E3E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7" name="object 497"/>
          <p:cNvSpPr/>
          <p:nvPr/>
        </p:nvSpPr>
        <p:spPr>
          <a:xfrm>
            <a:off x="6756148" y="5826313"/>
            <a:ext cx="147320" cy="147320"/>
          </a:xfrm>
          <a:custGeom>
            <a:avLst/>
            <a:gdLst/>
            <a:ahLst/>
            <a:cxnLst/>
            <a:rect l="l" t="t" r="r" b="b"/>
            <a:pathLst>
              <a:path w="147320" h="147320">
                <a:moveTo>
                  <a:pt x="78983" y="0"/>
                </a:moveTo>
                <a:lnTo>
                  <a:pt x="35937" y="10962"/>
                </a:lnTo>
                <a:lnTo>
                  <a:pt x="7865" y="39882"/>
                </a:lnTo>
                <a:lnTo>
                  <a:pt x="0" y="65868"/>
                </a:lnTo>
                <a:lnTo>
                  <a:pt x="1158" y="81974"/>
                </a:lnTo>
                <a:lnTo>
                  <a:pt x="18272" y="121299"/>
                </a:lnTo>
                <a:lnTo>
                  <a:pt x="50865" y="143726"/>
                </a:lnTo>
                <a:lnTo>
                  <a:pt x="73340" y="147272"/>
                </a:lnTo>
                <a:lnTo>
                  <a:pt x="87839" y="145849"/>
                </a:lnTo>
                <a:lnTo>
                  <a:pt x="124453" y="126695"/>
                </a:lnTo>
                <a:lnTo>
                  <a:pt x="145006" y="90971"/>
                </a:lnTo>
                <a:lnTo>
                  <a:pt x="147012" y="76659"/>
                </a:lnTo>
                <a:lnTo>
                  <a:pt x="145670" y="61476"/>
                </a:lnTo>
                <a:lnTo>
                  <a:pt x="127313" y="23728"/>
                </a:lnTo>
                <a:lnTo>
                  <a:pt x="92851" y="2407"/>
                </a:lnTo>
                <a:lnTo>
                  <a:pt x="78983" y="0"/>
                </a:lnTo>
                <a:close/>
              </a:path>
            </a:pathLst>
          </a:custGeom>
          <a:solidFill>
            <a:srgbClr val="E5E3E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8" name="object 498"/>
          <p:cNvSpPr/>
          <p:nvPr/>
        </p:nvSpPr>
        <p:spPr>
          <a:xfrm>
            <a:off x="7667993" y="5826319"/>
            <a:ext cx="146685" cy="147320"/>
          </a:xfrm>
          <a:custGeom>
            <a:avLst/>
            <a:gdLst/>
            <a:ahLst/>
            <a:cxnLst/>
            <a:rect l="l" t="t" r="r" b="b"/>
            <a:pathLst>
              <a:path w="146684" h="147320">
                <a:moveTo>
                  <a:pt x="73505" y="0"/>
                </a:moveTo>
                <a:lnTo>
                  <a:pt x="33180" y="12011"/>
                </a:lnTo>
                <a:lnTo>
                  <a:pt x="6521" y="43087"/>
                </a:lnTo>
                <a:lnTo>
                  <a:pt x="0" y="70723"/>
                </a:lnTo>
                <a:lnTo>
                  <a:pt x="1355" y="85833"/>
                </a:lnTo>
                <a:lnTo>
                  <a:pt x="19836" y="123430"/>
                </a:lnTo>
                <a:lnTo>
                  <a:pt x="54492" y="144577"/>
                </a:lnTo>
                <a:lnTo>
                  <a:pt x="68428" y="146893"/>
                </a:lnTo>
                <a:lnTo>
                  <a:pt x="84009" y="145616"/>
                </a:lnTo>
                <a:lnTo>
                  <a:pt x="122402" y="127729"/>
                </a:lnTo>
                <a:lnTo>
                  <a:pt x="144100" y="93998"/>
                </a:lnTo>
                <a:lnTo>
                  <a:pt x="146696" y="80397"/>
                </a:lnTo>
                <a:lnTo>
                  <a:pt x="145496" y="64444"/>
                </a:lnTo>
                <a:lnTo>
                  <a:pt x="128114" y="25418"/>
                </a:lnTo>
                <a:lnTo>
                  <a:pt x="95137" y="3282"/>
                </a:lnTo>
                <a:lnTo>
                  <a:pt x="73505" y="0"/>
                </a:lnTo>
                <a:close/>
              </a:path>
            </a:pathLst>
          </a:custGeom>
          <a:solidFill>
            <a:srgbClr val="E5E3E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9" name="object 499"/>
          <p:cNvSpPr/>
          <p:nvPr/>
        </p:nvSpPr>
        <p:spPr>
          <a:xfrm>
            <a:off x="7923438" y="5854069"/>
            <a:ext cx="92075" cy="92075"/>
          </a:xfrm>
          <a:custGeom>
            <a:avLst/>
            <a:gdLst/>
            <a:ahLst/>
            <a:cxnLst/>
            <a:rect l="l" t="t" r="r" b="b"/>
            <a:pathLst>
              <a:path w="92075" h="92075">
                <a:moveTo>
                  <a:pt x="50490" y="0"/>
                </a:moveTo>
                <a:lnTo>
                  <a:pt x="11163" y="16218"/>
                </a:lnTo>
                <a:lnTo>
                  <a:pt x="0" y="45782"/>
                </a:lnTo>
                <a:lnTo>
                  <a:pt x="2237" y="59991"/>
                </a:lnTo>
                <a:lnTo>
                  <a:pt x="8480" y="72398"/>
                </a:lnTo>
                <a:lnTo>
                  <a:pt x="18023" y="82296"/>
                </a:lnTo>
                <a:lnTo>
                  <a:pt x="30161" y="88981"/>
                </a:lnTo>
                <a:lnTo>
                  <a:pt x="44188" y="91746"/>
                </a:lnTo>
                <a:lnTo>
                  <a:pt x="58978" y="89612"/>
                </a:lnTo>
                <a:lnTo>
                  <a:pt x="71737" y="83614"/>
                </a:lnTo>
                <a:lnTo>
                  <a:pt x="81876" y="74415"/>
                </a:lnTo>
                <a:lnTo>
                  <a:pt x="88801" y="62682"/>
                </a:lnTo>
                <a:lnTo>
                  <a:pt x="91920" y="49078"/>
                </a:lnTo>
                <a:lnTo>
                  <a:pt x="89889" y="33825"/>
                </a:lnTo>
                <a:lnTo>
                  <a:pt x="84090" y="20794"/>
                </a:lnTo>
                <a:lnTo>
                  <a:pt x="75165" y="10480"/>
                </a:lnTo>
                <a:lnTo>
                  <a:pt x="63751" y="3383"/>
                </a:lnTo>
                <a:lnTo>
                  <a:pt x="50490" y="0"/>
                </a:lnTo>
                <a:close/>
              </a:path>
            </a:pathLst>
          </a:custGeom>
          <a:solidFill>
            <a:srgbClr val="E5E3E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0" name="object 500"/>
          <p:cNvSpPr/>
          <p:nvPr/>
        </p:nvSpPr>
        <p:spPr>
          <a:xfrm>
            <a:off x="0" y="6055097"/>
            <a:ext cx="63500" cy="146050"/>
          </a:xfrm>
          <a:custGeom>
            <a:avLst/>
            <a:gdLst/>
            <a:ahLst/>
            <a:cxnLst/>
            <a:rect l="l" t="t" r="r" b="b"/>
            <a:pathLst>
              <a:path w="63500" h="146050">
                <a:moveTo>
                  <a:pt x="0" y="0"/>
                </a:moveTo>
                <a:lnTo>
                  <a:pt x="0" y="145480"/>
                </a:lnTo>
                <a:lnTo>
                  <a:pt x="4204" y="145067"/>
                </a:lnTo>
                <a:lnTo>
                  <a:pt x="17733" y="140979"/>
                </a:lnTo>
                <a:lnTo>
                  <a:pt x="49814" y="115474"/>
                </a:lnTo>
                <a:lnTo>
                  <a:pt x="63385" y="75872"/>
                </a:lnTo>
                <a:lnTo>
                  <a:pt x="62043" y="60695"/>
                </a:lnTo>
                <a:lnTo>
                  <a:pt x="43684" y="22945"/>
                </a:lnTo>
                <a:lnTo>
                  <a:pt x="9230" y="1606"/>
                </a:lnTo>
                <a:lnTo>
                  <a:pt x="0" y="0"/>
                </a:lnTo>
                <a:close/>
              </a:path>
            </a:pathLst>
          </a:custGeom>
          <a:solidFill>
            <a:srgbClr val="E5E3E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1" name="object 501"/>
          <p:cNvSpPr/>
          <p:nvPr/>
        </p:nvSpPr>
        <p:spPr>
          <a:xfrm>
            <a:off x="144372" y="6054288"/>
            <a:ext cx="147320" cy="147320"/>
          </a:xfrm>
          <a:custGeom>
            <a:avLst/>
            <a:gdLst/>
            <a:ahLst/>
            <a:cxnLst/>
            <a:rect l="l" t="t" r="r" b="b"/>
            <a:pathLst>
              <a:path w="147320" h="147320">
                <a:moveTo>
                  <a:pt x="78986" y="0"/>
                </a:moveTo>
                <a:lnTo>
                  <a:pt x="35927" y="10971"/>
                </a:lnTo>
                <a:lnTo>
                  <a:pt x="7861" y="39899"/>
                </a:lnTo>
                <a:lnTo>
                  <a:pt x="0" y="65874"/>
                </a:lnTo>
                <a:lnTo>
                  <a:pt x="1156" y="81975"/>
                </a:lnTo>
                <a:lnTo>
                  <a:pt x="18255" y="121300"/>
                </a:lnTo>
                <a:lnTo>
                  <a:pt x="50843" y="143742"/>
                </a:lnTo>
                <a:lnTo>
                  <a:pt x="73366" y="147299"/>
                </a:lnTo>
                <a:lnTo>
                  <a:pt x="87857" y="145874"/>
                </a:lnTo>
                <a:lnTo>
                  <a:pt x="124457" y="126710"/>
                </a:lnTo>
                <a:lnTo>
                  <a:pt x="145006" y="90973"/>
                </a:lnTo>
                <a:lnTo>
                  <a:pt x="147012" y="76660"/>
                </a:lnTo>
                <a:lnTo>
                  <a:pt x="145669" y="61485"/>
                </a:lnTo>
                <a:lnTo>
                  <a:pt x="127310" y="23738"/>
                </a:lnTo>
                <a:lnTo>
                  <a:pt x="92850" y="2406"/>
                </a:lnTo>
                <a:lnTo>
                  <a:pt x="78986" y="0"/>
                </a:lnTo>
                <a:close/>
              </a:path>
            </a:pathLst>
          </a:custGeom>
          <a:solidFill>
            <a:srgbClr val="E5E3E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2" name="object 502"/>
          <p:cNvSpPr/>
          <p:nvPr/>
        </p:nvSpPr>
        <p:spPr>
          <a:xfrm>
            <a:off x="372365" y="6054291"/>
            <a:ext cx="147320" cy="147320"/>
          </a:xfrm>
          <a:custGeom>
            <a:avLst/>
            <a:gdLst/>
            <a:ahLst/>
            <a:cxnLst/>
            <a:rect l="l" t="t" r="r" b="b"/>
            <a:pathLst>
              <a:path w="147320" h="147320">
                <a:moveTo>
                  <a:pt x="79025" y="0"/>
                </a:moveTo>
                <a:lnTo>
                  <a:pt x="35963" y="10963"/>
                </a:lnTo>
                <a:lnTo>
                  <a:pt x="7877" y="39874"/>
                </a:lnTo>
                <a:lnTo>
                  <a:pt x="0" y="65837"/>
                </a:lnTo>
                <a:lnTo>
                  <a:pt x="1155" y="81944"/>
                </a:lnTo>
                <a:lnTo>
                  <a:pt x="18255" y="121278"/>
                </a:lnTo>
                <a:lnTo>
                  <a:pt x="50830" y="143729"/>
                </a:lnTo>
                <a:lnTo>
                  <a:pt x="73375" y="147296"/>
                </a:lnTo>
                <a:lnTo>
                  <a:pt x="87853" y="145872"/>
                </a:lnTo>
                <a:lnTo>
                  <a:pt x="124456" y="126714"/>
                </a:lnTo>
                <a:lnTo>
                  <a:pt x="145032" y="90987"/>
                </a:lnTo>
                <a:lnTo>
                  <a:pt x="147045" y="76678"/>
                </a:lnTo>
                <a:lnTo>
                  <a:pt x="145701" y="61501"/>
                </a:lnTo>
                <a:lnTo>
                  <a:pt x="127330" y="23751"/>
                </a:lnTo>
                <a:lnTo>
                  <a:pt x="92877" y="2412"/>
                </a:lnTo>
                <a:lnTo>
                  <a:pt x="79025" y="0"/>
                </a:lnTo>
                <a:close/>
              </a:path>
            </a:pathLst>
          </a:custGeom>
          <a:solidFill>
            <a:srgbClr val="E5E3E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3" name="object 503"/>
          <p:cNvSpPr/>
          <p:nvPr/>
        </p:nvSpPr>
        <p:spPr>
          <a:xfrm>
            <a:off x="600340" y="6054295"/>
            <a:ext cx="147320" cy="147320"/>
          </a:xfrm>
          <a:custGeom>
            <a:avLst/>
            <a:gdLst/>
            <a:ahLst/>
            <a:cxnLst/>
            <a:rect l="l" t="t" r="r" b="b"/>
            <a:pathLst>
              <a:path w="147320" h="147320">
                <a:moveTo>
                  <a:pt x="79047" y="0"/>
                </a:moveTo>
                <a:lnTo>
                  <a:pt x="35946" y="10956"/>
                </a:lnTo>
                <a:lnTo>
                  <a:pt x="7871" y="39857"/>
                </a:lnTo>
                <a:lnTo>
                  <a:pt x="0" y="65813"/>
                </a:lnTo>
                <a:lnTo>
                  <a:pt x="1153" y="81927"/>
                </a:lnTo>
                <a:lnTo>
                  <a:pt x="18231" y="121275"/>
                </a:lnTo>
                <a:lnTo>
                  <a:pt x="50793" y="143728"/>
                </a:lnTo>
                <a:lnTo>
                  <a:pt x="73335" y="147292"/>
                </a:lnTo>
                <a:lnTo>
                  <a:pt x="87830" y="145869"/>
                </a:lnTo>
                <a:lnTo>
                  <a:pt x="124449" y="126719"/>
                </a:lnTo>
                <a:lnTo>
                  <a:pt x="145026" y="91008"/>
                </a:lnTo>
                <a:lnTo>
                  <a:pt x="147042" y="76704"/>
                </a:lnTo>
                <a:lnTo>
                  <a:pt x="145701" y="61525"/>
                </a:lnTo>
                <a:lnTo>
                  <a:pt x="127350" y="23770"/>
                </a:lnTo>
                <a:lnTo>
                  <a:pt x="92905" y="2420"/>
                </a:lnTo>
                <a:lnTo>
                  <a:pt x="79047" y="0"/>
                </a:lnTo>
                <a:close/>
              </a:path>
            </a:pathLst>
          </a:custGeom>
          <a:solidFill>
            <a:srgbClr val="E5E3E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4" name="object 504"/>
          <p:cNvSpPr/>
          <p:nvPr/>
        </p:nvSpPr>
        <p:spPr>
          <a:xfrm>
            <a:off x="1056171" y="6054617"/>
            <a:ext cx="147320" cy="147320"/>
          </a:xfrm>
          <a:custGeom>
            <a:avLst/>
            <a:gdLst/>
            <a:ahLst/>
            <a:cxnLst/>
            <a:rect l="l" t="t" r="r" b="b"/>
            <a:pathLst>
              <a:path w="147319" h="147320">
                <a:moveTo>
                  <a:pt x="80393" y="0"/>
                </a:moveTo>
                <a:lnTo>
                  <a:pt x="36774" y="10728"/>
                </a:lnTo>
                <a:lnTo>
                  <a:pt x="8495" y="39233"/>
                </a:lnTo>
                <a:lnTo>
                  <a:pt x="0" y="73213"/>
                </a:lnTo>
                <a:lnTo>
                  <a:pt x="1426" y="87705"/>
                </a:lnTo>
                <a:lnTo>
                  <a:pt x="20617" y="124294"/>
                </a:lnTo>
                <a:lnTo>
                  <a:pt x="56398" y="144758"/>
                </a:lnTo>
                <a:lnTo>
                  <a:pt x="70728" y="146707"/>
                </a:lnTo>
                <a:lnTo>
                  <a:pt x="85831" y="145350"/>
                </a:lnTo>
                <a:lnTo>
                  <a:pt x="123426" y="126853"/>
                </a:lnTo>
                <a:lnTo>
                  <a:pt x="144579" y="92197"/>
                </a:lnTo>
                <a:lnTo>
                  <a:pt x="146894" y="78270"/>
                </a:lnTo>
                <a:lnTo>
                  <a:pt x="145616" y="62691"/>
                </a:lnTo>
                <a:lnTo>
                  <a:pt x="127725" y="24300"/>
                </a:lnTo>
                <a:lnTo>
                  <a:pt x="93992" y="2598"/>
                </a:lnTo>
                <a:lnTo>
                  <a:pt x="80393" y="0"/>
                </a:lnTo>
                <a:close/>
              </a:path>
            </a:pathLst>
          </a:custGeom>
          <a:solidFill>
            <a:srgbClr val="E5E3E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5" name="object 505"/>
          <p:cNvSpPr/>
          <p:nvPr/>
        </p:nvSpPr>
        <p:spPr>
          <a:xfrm>
            <a:off x="1284323" y="6054295"/>
            <a:ext cx="147320" cy="147320"/>
          </a:xfrm>
          <a:custGeom>
            <a:avLst/>
            <a:gdLst/>
            <a:ahLst/>
            <a:cxnLst/>
            <a:rect l="l" t="t" r="r" b="b"/>
            <a:pathLst>
              <a:path w="147319" h="147320">
                <a:moveTo>
                  <a:pt x="79047" y="0"/>
                </a:moveTo>
                <a:lnTo>
                  <a:pt x="35946" y="10956"/>
                </a:lnTo>
                <a:lnTo>
                  <a:pt x="7871" y="39857"/>
                </a:lnTo>
                <a:lnTo>
                  <a:pt x="0" y="65813"/>
                </a:lnTo>
                <a:lnTo>
                  <a:pt x="1153" y="81927"/>
                </a:lnTo>
                <a:lnTo>
                  <a:pt x="18231" y="121275"/>
                </a:lnTo>
                <a:lnTo>
                  <a:pt x="50793" y="143728"/>
                </a:lnTo>
                <a:lnTo>
                  <a:pt x="73335" y="147292"/>
                </a:lnTo>
                <a:lnTo>
                  <a:pt x="87830" y="145869"/>
                </a:lnTo>
                <a:lnTo>
                  <a:pt x="124449" y="126719"/>
                </a:lnTo>
                <a:lnTo>
                  <a:pt x="145026" y="91008"/>
                </a:lnTo>
                <a:lnTo>
                  <a:pt x="147042" y="76704"/>
                </a:lnTo>
                <a:lnTo>
                  <a:pt x="145701" y="61525"/>
                </a:lnTo>
                <a:lnTo>
                  <a:pt x="127350" y="23770"/>
                </a:lnTo>
                <a:lnTo>
                  <a:pt x="92905" y="2420"/>
                </a:lnTo>
                <a:lnTo>
                  <a:pt x="79047" y="0"/>
                </a:lnTo>
                <a:close/>
              </a:path>
            </a:pathLst>
          </a:custGeom>
          <a:solidFill>
            <a:srgbClr val="E5E3E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6" name="object 506"/>
          <p:cNvSpPr/>
          <p:nvPr/>
        </p:nvSpPr>
        <p:spPr>
          <a:xfrm>
            <a:off x="1740208" y="6054300"/>
            <a:ext cx="147320" cy="147320"/>
          </a:xfrm>
          <a:custGeom>
            <a:avLst/>
            <a:gdLst/>
            <a:ahLst/>
            <a:cxnLst/>
            <a:rect l="l" t="t" r="r" b="b"/>
            <a:pathLst>
              <a:path w="147319" h="147320">
                <a:moveTo>
                  <a:pt x="73456" y="0"/>
                </a:moveTo>
                <a:lnTo>
                  <a:pt x="33157" y="12022"/>
                </a:lnTo>
                <a:lnTo>
                  <a:pt x="6510" y="43119"/>
                </a:lnTo>
                <a:lnTo>
                  <a:pt x="0" y="70764"/>
                </a:lnTo>
                <a:lnTo>
                  <a:pt x="1357" y="85870"/>
                </a:lnTo>
                <a:lnTo>
                  <a:pt x="19851" y="123464"/>
                </a:lnTo>
                <a:lnTo>
                  <a:pt x="54514" y="144603"/>
                </a:lnTo>
                <a:lnTo>
                  <a:pt x="68447" y="146910"/>
                </a:lnTo>
                <a:lnTo>
                  <a:pt x="84020" y="145631"/>
                </a:lnTo>
                <a:lnTo>
                  <a:pt x="122404" y="127734"/>
                </a:lnTo>
                <a:lnTo>
                  <a:pt x="144102" y="93993"/>
                </a:lnTo>
                <a:lnTo>
                  <a:pt x="146698" y="80390"/>
                </a:lnTo>
                <a:lnTo>
                  <a:pt x="145498" y="64447"/>
                </a:lnTo>
                <a:lnTo>
                  <a:pt x="128115" y="25433"/>
                </a:lnTo>
                <a:lnTo>
                  <a:pt x="95130" y="3290"/>
                </a:lnTo>
                <a:lnTo>
                  <a:pt x="73456" y="0"/>
                </a:lnTo>
                <a:close/>
              </a:path>
            </a:pathLst>
          </a:custGeom>
          <a:solidFill>
            <a:srgbClr val="E5E3E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7" name="object 507"/>
          <p:cNvSpPr/>
          <p:nvPr/>
        </p:nvSpPr>
        <p:spPr>
          <a:xfrm>
            <a:off x="1968309" y="6054295"/>
            <a:ext cx="147320" cy="147320"/>
          </a:xfrm>
          <a:custGeom>
            <a:avLst/>
            <a:gdLst/>
            <a:ahLst/>
            <a:cxnLst/>
            <a:rect l="l" t="t" r="r" b="b"/>
            <a:pathLst>
              <a:path w="147319" h="147320">
                <a:moveTo>
                  <a:pt x="79041" y="0"/>
                </a:moveTo>
                <a:lnTo>
                  <a:pt x="35943" y="10957"/>
                </a:lnTo>
                <a:lnTo>
                  <a:pt x="7870" y="39860"/>
                </a:lnTo>
                <a:lnTo>
                  <a:pt x="0" y="65818"/>
                </a:lnTo>
                <a:lnTo>
                  <a:pt x="1153" y="81931"/>
                </a:lnTo>
                <a:lnTo>
                  <a:pt x="18233" y="121277"/>
                </a:lnTo>
                <a:lnTo>
                  <a:pt x="50796" y="143729"/>
                </a:lnTo>
                <a:lnTo>
                  <a:pt x="73336" y="147292"/>
                </a:lnTo>
                <a:lnTo>
                  <a:pt x="87816" y="145869"/>
                </a:lnTo>
                <a:lnTo>
                  <a:pt x="124430" y="126719"/>
                </a:lnTo>
                <a:lnTo>
                  <a:pt x="145024" y="91008"/>
                </a:lnTo>
                <a:lnTo>
                  <a:pt x="147043" y="76704"/>
                </a:lnTo>
                <a:lnTo>
                  <a:pt x="145700" y="61525"/>
                </a:lnTo>
                <a:lnTo>
                  <a:pt x="127332" y="23770"/>
                </a:lnTo>
                <a:lnTo>
                  <a:pt x="92888" y="2420"/>
                </a:lnTo>
                <a:lnTo>
                  <a:pt x="79041" y="0"/>
                </a:lnTo>
                <a:close/>
              </a:path>
            </a:pathLst>
          </a:custGeom>
          <a:solidFill>
            <a:srgbClr val="E5E3E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8" name="object 508"/>
          <p:cNvSpPr/>
          <p:nvPr/>
        </p:nvSpPr>
        <p:spPr>
          <a:xfrm>
            <a:off x="2196287" y="6054286"/>
            <a:ext cx="147320" cy="147320"/>
          </a:xfrm>
          <a:custGeom>
            <a:avLst/>
            <a:gdLst/>
            <a:ahLst/>
            <a:cxnLst/>
            <a:rect l="l" t="t" r="r" b="b"/>
            <a:pathLst>
              <a:path w="147319" h="147320">
                <a:moveTo>
                  <a:pt x="78962" y="0"/>
                </a:moveTo>
                <a:lnTo>
                  <a:pt x="35921" y="10977"/>
                </a:lnTo>
                <a:lnTo>
                  <a:pt x="7857" y="39915"/>
                </a:lnTo>
                <a:lnTo>
                  <a:pt x="0" y="65898"/>
                </a:lnTo>
                <a:lnTo>
                  <a:pt x="1157" y="81994"/>
                </a:lnTo>
                <a:lnTo>
                  <a:pt x="18265" y="121309"/>
                </a:lnTo>
                <a:lnTo>
                  <a:pt x="50863" y="143747"/>
                </a:lnTo>
                <a:lnTo>
                  <a:pt x="73381" y="147301"/>
                </a:lnTo>
                <a:lnTo>
                  <a:pt x="87866" y="145877"/>
                </a:lnTo>
                <a:lnTo>
                  <a:pt x="124457" y="126706"/>
                </a:lnTo>
                <a:lnTo>
                  <a:pt x="144999" y="90959"/>
                </a:lnTo>
                <a:lnTo>
                  <a:pt x="147002" y="76642"/>
                </a:lnTo>
                <a:lnTo>
                  <a:pt x="145659" y="61470"/>
                </a:lnTo>
                <a:lnTo>
                  <a:pt x="127291" y="23725"/>
                </a:lnTo>
                <a:lnTo>
                  <a:pt x="92826" y="2401"/>
                </a:lnTo>
                <a:lnTo>
                  <a:pt x="78962" y="0"/>
                </a:lnTo>
                <a:close/>
              </a:path>
            </a:pathLst>
          </a:custGeom>
          <a:solidFill>
            <a:srgbClr val="E5E3E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9" name="object 509"/>
          <p:cNvSpPr/>
          <p:nvPr/>
        </p:nvSpPr>
        <p:spPr>
          <a:xfrm>
            <a:off x="2424275" y="6054291"/>
            <a:ext cx="147320" cy="147320"/>
          </a:xfrm>
          <a:custGeom>
            <a:avLst/>
            <a:gdLst/>
            <a:ahLst/>
            <a:cxnLst/>
            <a:rect l="l" t="t" r="r" b="b"/>
            <a:pathLst>
              <a:path w="147319" h="147320">
                <a:moveTo>
                  <a:pt x="79032" y="0"/>
                </a:moveTo>
                <a:lnTo>
                  <a:pt x="35977" y="10962"/>
                </a:lnTo>
                <a:lnTo>
                  <a:pt x="7883" y="39870"/>
                </a:lnTo>
                <a:lnTo>
                  <a:pt x="0" y="65831"/>
                </a:lnTo>
                <a:lnTo>
                  <a:pt x="1156" y="81939"/>
                </a:lnTo>
                <a:lnTo>
                  <a:pt x="18261" y="121275"/>
                </a:lnTo>
                <a:lnTo>
                  <a:pt x="50835" y="143728"/>
                </a:lnTo>
                <a:lnTo>
                  <a:pt x="73374" y="147296"/>
                </a:lnTo>
                <a:lnTo>
                  <a:pt x="87870" y="145872"/>
                </a:lnTo>
                <a:lnTo>
                  <a:pt x="124480" y="126714"/>
                </a:lnTo>
                <a:lnTo>
                  <a:pt x="145035" y="90987"/>
                </a:lnTo>
                <a:lnTo>
                  <a:pt x="147044" y="76678"/>
                </a:lnTo>
                <a:lnTo>
                  <a:pt x="145703" y="61501"/>
                </a:lnTo>
                <a:lnTo>
                  <a:pt x="127351" y="23751"/>
                </a:lnTo>
                <a:lnTo>
                  <a:pt x="92898" y="2412"/>
                </a:lnTo>
                <a:lnTo>
                  <a:pt x="79032" y="0"/>
                </a:lnTo>
                <a:close/>
              </a:path>
            </a:pathLst>
          </a:custGeom>
          <a:solidFill>
            <a:srgbClr val="E5E3E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0" name="object 510"/>
          <p:cNvSpPr/>
          <p:nvPr/>
        </p:nvSpPr>
        <p:spPr>
          <a:xfrm>
            <a:off x="2652246" y="6054286"/>
            <a:ext cx="147320" cy="147320"/>
          </a:xfrm>
          <a:custGeom>
            <a:avLst/>
            <a:gdLst/>
            <a:ahLst/>
            <a:cxnLst/>
            <a:rect l="l" t="t" r="r" b="b"/>
            <a:pathLst>
              <a:path w="147319" h="147320">
                <a:moveTo>
                  <a:pt x="79005" y="0"/>
                </a:moveTo>
                <a:lnTo>
                  <a:pt x="35941" y="10971"/>
                </a:lnTo>
                <a:lnTo>
                  <a:pt x="7867" y="39893"/>
                </a:lnTo>
                <a:lnTo>
                  <a:pt x="0" y="65863"/>
                </a:lnTo>
                <a:lnTo>
                  <a:pt x="1155" y="81961"/>
                </a:lnTo>
                <a:lnTo>
                  <a:pt x="18248" y="121280"/>
                </a:lnTo>
                <a:lnTo>
                  <a:pt x="50836" y="143730"/>
                </a:lnTo>
                <a:lnTo>
                  <a:pt x="73428" y="147301"/>
                </a:lnTo>
                <a:lnTo>
                  <a:pt x="87902" y="145877"/>
                </a:lnTo>
                <a:lnTo>
                  <a:pt x="124489" y="126706"/>
                </a:lnTo>
                <a:lnTo>
                  <a:pt x="145044" y="90959"/>
                </a:lnTo>
                <a:lnTo>
                  <a:pt x="147049" y="76642"/>
                </a:lnTo>
                <a:lnTo>
                  <a:pt x="145704" y="61470"/>
                </a:lnTo>
                <a:lnTo>
                  <a:pt x="127324" y="23725"/>
                </a:lnTo>
                <a:lnTo>
                  <a:pt x="92860" y="2401"/>
                </a:lnTo>
                <a:lnTo>
                  <a:pt x="79005" y="0"/>
                </a:lnTo>
                <a:close/>
              </a:path>
            </a:pathLst>
          </a:custGeom>
          <a:solidFill>
            <a:srgbClr val="E5E3E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1" name="object 511"/>
          <p:cNvSpPr/>
          <p:nvPr/>
        </p:nvSpPr>
        <p:spPr>
          <a:xfrm>
            <a:off x="2880268" y="6054291"/>
            <a:ext cx="147320" cy="147320"/>
          </a:xfrm>
          <a:custGeom>
            <a:avLst/>
            <a:gdLst/>
            <a:ahLst/>
            <a:cxnLst/>
            <a:rect l="l" t="t" r="r" b="b"/>
            <a:pathLst>
              <a:path w="147319" h="147320">
                <a:moveTo>
                  <a:pt x="78998" y="0"/>
                </a:moveTo>
                <a:lnTo>
                  <a:pt x="35944" y="10967"/>
                </a:lnTo>
                <a:lnTo>
                  <a:pt x="7868" y="39889"/>
                </a:lnTo>
                <a:lnTo>
                  <a:pt x="0" y="65860"/>
                </a:lnTo>
                <a:lnTo>
                  <a:pt x="1157" y="81966"/>
                </a:lnTo>
                <a:lnTo>
                  <a:pt x="18263" y="121298"/>
                </a:lnTo>
                <a:lnTo>
                  <a:pt x="50843" y="143741"/>
                </a:lnTo>
                <a:lnTo>
                  <a:pt x="73339" y="147296"/>
                </a:lnTo>
                <a:lnTo>
                  <a:pt x="87836" y="145872"/>
                </a:lnTo>
                <a:lnTo>
                  <a:pt x="124445" y="126714"/>
                </a:lnTo>
                <a:lnTo>
                  <a:pt x="145000" y="90987"/>
                </a:lnTo>
                <a:lnTo>
                  <a:pt x="147010" y="76678"/>
                </a:lnTo>
                <a:lnTo>
                  <a:pt x="145668" y="61501"/>
                </a:lnTo>
                <a:lnTo>
                  <a:pt x="127317" y="23751"/>
                </a:lnTo>
                <a:lnTo>
                  <a:pt x="92863" y="2412"/>
                </a:lnTo>
                <a:lnTo>
                  <a:pt x="78998" y="0"/>
                </a:lnTo>
                <a:close/>
              </a:path>
            </a:pathLst>
          </a:custGeom>
          <a:solidFill>
            <a:srgbClr val="E5E3E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2" name="object 512"/>
          <p:cNvSpPr/>
          <p:nvPr/>
        </p:nvSpPr>
        <p:spPr>
          <a:xfrm>
            <a:off x="3108291" y="6054291"/>
            <a:ext cx="147320" cy="147320"/>
          </a:xfrm>
          <a:custGeom>
            <a:avLst/>
            <a:gdLst/>
            <a:ahLst/>
            <a:cxnLst/>
            <a:rect l="l" t="t" r="r" b="b"/>
            <a:pathLst>
              <a:path w="147320" h="147320">
                <a:moveTo>
                  <a:pt x="78998" y="0"/>
                </a:moveTo>
                <a:lnTo>
                  <a:pt x="35922" y="10967"/>
                </a:lnTo>
                <a:lnTo>
                  <a:pt x="7859" y="39889"/>
                </a:lnTo>
                <a:lnTo>
                  <a:pt x="0" y="65860"/>
                </a:lnTo>
                <a:lnTo>
                  <a:pt x="1155" y="81966"/>
                </a:lnTo>
                <a:lnTo>
                  <a:pt x="18246" y="121299"/>
                </a:lnTo>
                <a:lnTo>
                  <a:pt x="50825" y="143741"/>
                </a:lnTo>
                <a:lnTo>
                  <a:pt x="73340" y="147296"/>
                </a:lnTo>
                <a:lnTo>
                  <a:pt x="87836" y="145872"/>
                </a:lnTo>
                <a:lnTo>
                  <a:pt x="124446" y="126714"/>
                </a:lnTo>
                <a:lnTo>
                  <a:pt x="145001" y="90987"/>
                </a:lnTo>
                <a:lnTo>
                  <a:pt x="147010" y="76678"/>
                </a:lnTo>
                <a:lnTo>
                  <a:pt x="145669" y="61501"/>
                </a:lnTo>
                <a:lnTo>
                  <a:pt x="127317" y="23751"/>
                </a:lnTo>
                <a:lnTo>
                  <a:pt x="92864" y="2412"/>
                </a:lnTo>
                <a:lnTo>
                  <a:pt x="78998" y="0"/>
                </a:lnTo>
                <a:close/>
              </a:path>
            </a:pathLst>
          </a:custGeom>
          <a:solidFill>
            <a:srgbClr val="E5E3E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3" name="object 513"/>
          <p:cNvSpPr/>
          <p:nvPr/>
        </p:nvSpPr>
        <p:spPr>
          <a:xfrm>
            <a:off x="3336231" y="6054286"/>
            <a:ext cx="147320" cy="147320"/>
          </a:xfrm>
          <a:custGeom>
            <a:avLst/>
            <a:gdLst/>
            <a:ahLst/>
            <a:cxnLst/>
            <a:rect l="l" t="t" r="r" b="b"/>
            <a:pathLst>
              <a:path w="147320" h="147320">
                <a:moveTo>
                  <a:pt x="79004" y="0"/>
                </a:moveTo>
                <a:lnTo>
                  <a:pt x="35963" y="10971"/>
                </a:lnTo>
                <a:lnTo>
                  <a:pt x="7876" y="39893"/>
                </a:lnTo>
                <a:lnTo>
                  <a:pt x="0" y="65863"/>
                </a:lnTo>
                <a:lnTo>
                  <a:pt x="1157" y="81961"/>
                </a:lnTo>
                <a:lnTo>
                  <a:pt x="18265" y="121280"/>
                </a:lnTo>
                <a:lnTo>
                  <a:pt x="50854" y="143730"/>
                </a:lnTo>
                <a:lnTo>
                  <a:pt x="73427" y="147301"/>
                </a:lnTo>
                <a:lnTo>
                  <a:pt x="87902" y="145877"/>
                </a:lnTo>
                <a:lnTo>
                  <a:pt x="124489" y="126706"/>
                </a:lnTo>
                <a:lnTo>
                  <a:pt x="145044" y="90959"/>
                </a:lnTo>
                <a:lnTo>
                  <a:pt x="147049" y="76642"/>
                </a:lnTo>
                <a:lnTo>
                  <a:pt x="145704" y="61470"/>
                </a:lnTo>
                <a:lnTo>
                  <a:pt x="127324" y="23725"/>
                </a:lnTo>
                <a:lnTo>
                  <a:pt x="92859" y="2401"/>
                </a:lnTo>
                <a:lnTo>
                  <a:pt x="79004" y="0"/>
                </a:lnTo>
                <a:close/>
              </a:path>
            </a:pathLst>
          </a:custGeom>
          <a:solidFill>
            <a:srgbClr val="E5E3E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4" name="object 514"/>
          <p:cNvSpPr/>
          <p:nvPr/>
        </p:nvSpPr>
        <p:spPr>
          <a:xfrm>
            <a:off x="3564258" y="6054296"/>
            <a:ext cx="147320" cy="147320"/>
          </a:xfrm>
          <a:custGeom>
            <a:avLst/>
            <a:gdLst/>
            <a:ahLst/>
            <a:cxnLst/>
            <a:rect l="l" t="t" r="r" b="b"/>
            <a:pathLst>
              <a:path w="147320" h="147320">
                <a:moveTo>
                  <a:pt x="79063" y="0"/>
                </a:moveTo>
                <a:lnTo>
                  <a:pt x="35954" y="10953"/>
                </a:lnTo>
                <a:lnTo>
                  <a:pt x="7875" y="39847"/>
                </a:lnTo>
                <a:lnTo>
                  <a:pt x="0" y="65797"/>
                </a:lnTo>
                <a:lnTo>
                  <a:pt x="1152" y="81914"/>
                </a:lnTo>
                <a:lnTo>
                  <a:pt x="18226" y="121267"/>
                </a:lnTo>
                <a:lnTo>
                  <a:pt x="50782" y="143723"/>
                </a:lnTo>
                <a:lnTo>
                  <a:pt x="73334" y="147290"/>
                </a:lnTo>
                <a:lnTo>
                  <a:pt x="87827" y="145868"/>
                </a:lnTo>
                <a:lnTo>
                  <a:pt x="124451" y="126721"/>
                </a:lnTo>
                <a:lnTo>
                  <a:pt x="145034" y="91015"/>
                </a:lnTo>
                <a:lnTo>
                  <a:pt x="147053" y="76713"/>
                </a:lnTo>
                <a:lnTo>
                  <a:pt x="145712" y="61532"/>
                </a:lnTo>
                <a:lnTo>
                  <a:pt x="127361" y="23776"/>
                </a:lnTo>
                <a:lnTo>
                  <a:pt x="92919" y="2422"/>
                </a:lnTo>
                <a:lnTo>
                  <a:pt x="79063" y="0"/>
                </a:lnTo>
                <a:close/>
              </a:path>
            </a:pathLst>
          </a:custGeom>
          <a:solidFill>
            <a:srgbClr val="E5E3E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5" name="object 515"/>
          <p:cNvSpPr/>
          <p:nvPr/>
        </p:nvSpPr>
        <p:spPr>
          <a:xfrm>
            <a:off x="3792277" y="6054291"/>
            <a:ext cx="147320" cy="147320"/>
          </a:xfrm>
          <a:custGeom>
            <a:avLst/>
            <a:gdLst/>
            <a:ahLst/>
            <a:cxnLst/>
            <a:rect l="l" t="t" r="r" b="b"/>
            <a:pathLst>
              <a:path w="147320" h="147320">
                <a:moveTo>
                  <a:pt x="78992" y="0"/>
                </a:moveTo>
                <a:lnTo>
                  <a:pt x="35919" y="10968"/>
                </a:lnTo>
                <a:lnTo>
                  <a:pt x="7858" y="39892"/>
                </a:lnTo>
                <a:lnTo>
                  <a:pt x="0" y="65864"/>
                </a:lnTo>
                <a:lnTo>
                  <a:pt x="1155" y="81969"/>
                </a:lnTo>
                <a:lnTo>
                  <a:pt x="18247" y="121301"/>
                </a:lnTo>
                <a:lnTo>
                  <a:pt x="50829" y="143742"/>
                </a:lnTo>
                <a:lnTo>
                  <a:pt x="73340" y="147296"/>
                </a:lnTo>
                <a:lnTo>
                  <a:pt x="87822" y="145872"/>
                </a:lnTo>
                <a:lnTo>
                  <a:pt x="124427" y="126714"/>
                </a:lnTo>
                <a:lnTo>
                  <a:pt x="144998" y="90987"/>
                </a:lnTo>
                <a:lnTo>
                  <a:pt x="147011" y="76678"/>
                </a:lnTo>
                <a:lnTo>
                  <a:pt x="145667" y="61501"/>
                </a:lnTo>
                <a:lnTo>
                  <a:pt x="127300" y="23751"/>
                </a:lnTo>
                <a:lnTo>
                  <a:pt x="92847" y="2412"/>
                </a:lnTo>
                <a:lnTo>
                  <a:pt x="78992" y="0"/>
                </a:lnTo>
                <a:close/>
              </a:path>
            </a:pathLst>
          </a:custGeom>
          <a:solidFill>
            <a:srgbClr val="E5E3E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6" name="object 516"/>
          <p:cNvSpPr/>
          <p:nvPr/>
        </p:nvSpPr>
        <p:spPr>
          <a:xfrm>
            <a:off x="4020223" y="6054291"/>
            <a:ext cx="147320" cy="147320"/>
          </a:xfrm>
          <a:custGeom>
            <a:avLst/>
            <a:gdLst/>
            <a:ahLst/>
            <a:cxnLst/>
            <a:rect l="l" t="t" r="r" b="b"/>
            <a:pathLst>
              <a:path w="147320" h="147320">
                <a:moveTo>
                  <a:pt x="79033" y="0"/>
                </a:moveTo>
                <a:lnTo>
                  <a:pt x="35955" y="10962"/>
                </a:lnTo>
                <a:lnTo>
                  <a:pt x="7874" y="39870"/>
                </a:lnTo>
                <a:lnTo>
                  <a:pt x="0" y="65831"/>
                </a:lnTo>
                <a:lnTo>
                  <a:pt x="1154" y="81939"/>
                </a:lnTo>
                <a:lnTo>
                  <a:pt x="18244" y="121275"/>
                </a:lnTo>
                <a:lnTo>
                  <a:pt x="50816" y="143728"/>
                </a:lnTo>
                <a:lnTo>
                  <a:pt x="73374" y="147296"/>
                </a:lnTo>
                <a:lnTo>
                  <a:pt x="87871" y="145872"/>
                </a:lnTo>
                <a:lnTo>
                  <a:pt x="124480" y="126714"/>
                </a:lnTo>
                <a:lnTo>
                  <a:pt x="145035" y="90987"/>
                </a:lnTo>
                <a:lnTo>
                  <a:pt x="147045" y="76678"/>
                </a:lnTo>
                <a:lnTo>
                  <a:pt x="145703" y="61501"/>
                </a:lnTo>
                <a:lnTo>
                  <a:pt x="127352" y="23751"/>
                </a:lnTo>
                <a:lnTo>
                  <a:pt x="92898" y="2412"/>
                </a:lnTo>
                <a:lnTo>
                  <a:pt x="79033" y="0"/>
                </a:lnTo>
                <a:close/>
              </a:path>
            </a:pathLst>
          </a:custGeom>
          <a:solidFill>
            <a:srgbClr val="E5E3E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7" name="object 517"/>
          <p:cNvSpPr/>
          <p:nvPr/>
        </p:nvSpPr>
        <p:spPr>
          <a:xfrm>
            <a:off x="4248241" y="6054295"/>
            <a:ext cx="147320" cy="147320"/>
          </a:xfrm>
          <a:custGeom>
            <a:avLst/>
            <a:gdLst/>
            <a:ahLst/>
            <a:cxnLst/>
            <a:rect l="l" t="t" r="r" b="b"/>
            <a:pathLst>
              <a:path w="147320" h="147320">
                <a:moveTo>
                  <a:pt x="79040" y="0"/>
                </a:moveTo>
                <a:lnTo>
                  <a:pt x="35965" y="10957"/>
                </a:lnTo>
                <a:lnTo>
                  <a:pt x="7878" y="39860"/>
                </a:lnTo>
                <a:lnTo>
                  <a:pt x="0" y="65818"/>
                </a:lnTo>
                <a:lnTo>
                  <a:pt x="1155" y="81931"/>
                </a:lnTo>
                <a:lnTo>
                  <a:pt x="18250" y="121277"/>
                </a:lnTo>
                <a:lnTo>
                  <a:pt x="50815" y="143729"/>
                </a:lnTo>
                <a:lnTo>
                  <a:pt x="73335" y="147292"/>
                </a:lnTo>
                <a:lnTo>
                  <a:pt x="87815" y="145869"/>
                </a:lnTo>
                <a:lnTo>
                  <a:pt x="124430" y="126719"/>
                </a:lnTo>
                <a:lnTo>
                  <a:pt x="145023" y="91008"/>
                </a:lnTo>
                <a:lnTo>
                  <a:pt x="147042" y="76704"/>
                </a:lnTo>
                <a:lnTo>
                  <a:pt x="145699" y="61525"/>
                </a:lnTo>
                <a:lnTo>
                  <a:pt x="127332" y="23770"/>
                </a:lnTo>
                <a:lnTo>
                  <a:pt x="92888" y="2420"/>
                </a:lnTo>
                <a:lnTo>
                  <a:pt x="79040" y="0"/>
                </a:lnTo>
                <a:close/>
              </a:path>
            </a:pathLst>
          </a:custGeom>
          <a:solidFill>
            <a:srgbClr val="E5E3E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8" name="object 518"/>
          <p:cNvSpPr/>
          <p:nvPr/>
        </p:nvSpPr>
        <p:spPr>
          <a:xfrm>
            <a:off x="4476264" y="6054291"/>
            <a:ext cx="147320" cy="147320"/>
          </a:xfrm>
          <a:custGeom>
            <a:avLst/>
            <a:gdLst/>
            <a:ahLst/>
            <a:cxnLst/>
            <a:rect l="l" t="t" r="r" b="b"/>
            <a:pathLst>
              <a:path w="147320" h="147320">
                <a:moveTo>
                  <a:pt x="78951" y="0"/>
                </a:moveTo>
                <a:lnTo>
                  <a:pt x="35900" y="10974"/>
                </a:lnTo>
                <a:lnTo>
                  <a:pt x="7849" y="39913"/>
                </a:lnTo>
                <a:lnTo>
                  <a:pt x="0" y="65898"/>
                </a:lnTo>
                <a:lnTo>
                  <a:pt x="1158" y="82001"/>
                </a:lnTo>
                <a:lnTo>
                  <a:pt x="18265" y="121329"/>
                </a:lnTo>
                <a:lnTo>
                  <a:pt x="50855" y="143759"/>
                </a:lnTo>
                <a:lnTo>
                  <a:pt x="73293" y="147296"/>
                </a:lnTo>
                <a:lnTo>
                  <a:pt x="87789" y="145872"/>
                </a:lnTo>
                <a:lnTo>
                  <a:pt x="124399" y="126714"/>
                </a:lnTo>
                <a:lnTo>
                  <a:pt x="144954" y="90987"/>
                </a:lnTo>
                <a:lnTo>
                  <a:pt x="146963" y="76678"/>
                </a:lnTo>
                <a:lnTo>
                  <a:pt x="145622" y="61501"/>
                </a:lnTo>
                <a:lnTo>
                  <a:pt x="127270" y="23751"/>
                </a:lnTo>
                <a:lnTo>
                  <a:pt x="92817" y="2412"/>
                </a:lnTo>
                <a:lnTo>
                  <a:pt x="78951" y="0"/>
                </a:lnTo>
                <a:close/>
              </a:path>
            </a:pathLst>
          </a:custGeom>
          <a:solidFill>
            <a:srgbClr val="E5E3E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9" name="object 519"/>
          <p:cNvSpPr/>
          <p:nvPr/>
        </p:nvSpPr>
        <p:spPr>
          <a:xfrm>
            <a:off x="4704240" y="6054291"/>
            <a:ext cx="147320" cy="147320"/>
          </a:xfrm>
          <a:custGeom>
            <a:avLst/>
            <a:gdLst/>
            <a:ahLst/>
            <a:cxnLst/>
            <a:rect l="l" t="t" r="r" b="b"/>
            <a:pathLst>
              <a:path w="147320" h="147320">
                <a:moveTo>
                  <a:pt x="78992" y="0"/>
                </a:moveTo>
                <a:lnTo>
                  <a:pt x="35919" y="10968"/>
                </a:lnTo>
                <a:lnTo>
                  <a:pt x="7858" y="39892"/>
                </a:lnTo>
                <a:lnTo>
                  <a:pt x="0" y="65864"/>
                </a:lnTo>
                <a:lnTo>
                  <a:pt x="1155" y="81969"/>
                </a:lnTo>
                <a:lnTo>
                  <a:pt x="18247" y="121301"/>
                </a:lnTo>
                <a:lnTo>
                  <a:pt x="50829" y="143742"/>
                </a:lnTo>
                <a:lnTo>
                  <a:pt x="73340" y="147296"/>
                </a:lnTo>
                <a:lnTo>
                  <a:pt x="87822" y="145872"/>
                </a:lnTo>
                <a:lnTo>
                  <a:pt x="124427" y="126714"/>
                </a:lnTo>
                <a:lnTo>
                  <a:pt x="144998" y="90987"/>
                </a:lnTo>
                <a:lnTo>
                  <a:pt x="147011" y="76678"/>
                </a:lnTo>
                <a:lnTo>
                  <a:pt x="145667" y="61501"/>
                </a:lnTo>
                <a:lnTo>
                  <a:pt x="127300" y="23751"/>
                </a:lnTo>
                <a:lnTo>
                  <a:pt x="92847" y="2412"/>
                </a:lnTo>
                <a:lnTo>
                  <a:pt x="78992" y="0"/>
                </a:lnTo>
                <a:close/>
              </a:path>
            </a:pathLst>
          </a:custGeom>
          <a:solidFill>
            <a:srgbClr val="E5E3E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0" name="object 520"/>
          <p:cNvSpPr/>
          <p:nvPr/>
        </p:nvSpPr>
        <p:spPr>
          <a:xfrm>
            <a:off x="4932235" y="6054300"/>
            <a:ext cx="147320" cy="147320"/>
          </a:xfrm>
          <a:custGeom>
            <a:avLst/>
            <a:gdLst/>
            <a:ahLst/>
            <a:cxnLst/>
            <a:rect l="l" t="t" r="r" b="b"/>
            <a:pathLst>
              <a:path w="147320" h="147320">
                <a:moveTo>
                  <a:pt x="79064" y="0"/>
                </a:moveTo>
                <a:lnTo>
                  <a:pt x="35972" y="10949"/>
                </a:lnTo>
                <a:lnTo>
                  <a:pt x="7882" y="39840"/>
                </a:lnTo>
                <a:lnTo>
                  <a:pt x="0" y="65789"/>
                </a:lnTo>
                <a:lnTo>
                  <a:pt x="1154" y="81911"/>
                </a:lnTo>
                <a:lnTo>
                  <a:pt x="18243" y="121273"/>
                </a:lnTo>
                <a:lnTo>
                  <a:pt x="50793" y="143727"/>
                </a:lnTo>
                <a:lnTo>
                  <a:pt x="73282" y="147286"/>
                </a:lnTo>
                <a:lnTo>
                  <a:pt x="87774" y="145864"/>
                </a:lnTo>
                <a:lnTo>
                  <a:pt x="124407" y="126727"/>
                </a:lnTo>
                <a:lnTo>
                  <a:pt x="145012" y="91036"/>
                </a:lnTo>
                <a:lnTo>
                  <a:pt x="147038" y="76739"/>
                </a:lnTo>
                <a:lnTo>
                  <a:pt x="145697" y="61556"/>
                </a:lnTo>
                <a:lnTo>
                  <a:pt x="127346" y="23795"/>
                </a:lnTo>
                <a:lnTo>
                  <a:pt x="92914" y="2431"/>
                </a:lnTo>
                <a:lnTo>
                  <a:pt x="79064" y="0"/>
                </a:lnTo>
                <a:close/>
              </a:path>
            </a:pathLst>
          </a:custGeom>
          <a:solidFill>
            <a:srgbClr val="E5E3E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1" name="object 521"/>
          <p:cNvSpPr/>
          <p:nvPr/>
        </p:nvSpPr>
        <p:spPr>
          <a:xfrm>
            <a:off x="5160204" y="6054295"/>
            <a:ext cx="147320" cy="147320"/>
          </a:xfrm>
          <a:custGeom>
            <a:avLst/>
            <a:gdLst/>
            <a:ahLst/>
            <a:cxnLst/>
            <a:rect l="l" t="t" r="r" b="b"/>
            <a:pathLst>
              <a:path w="147320" h="147320">
                <a:moveTo>
                  <a:pt x="79041" y="0"/>
                </a:moveTo>
                <a:lnTo>
                  <a:pt x="35943" y="10957"/>
                </a:lnTo>
                <a:lnTo>
                  <a:pt x="7870" y="39860"/>
                </a:lnTo>
                <a:lnTo>
                  <a:pt x="0" y="65818"/>
                </a:lnTo>
                <a:lnTo>
                  <a:pt x="1153" y="81931"/>
                </a:lnTo>
                <a:lnTo>
                  <a:pt x="18233" y="121277"/>
                </a:lnTo>
                <a:lnTo>
                  <a:pt x="50796" y="143729"/>
                </a:lnTo>
                <a:lnTo>
                  <a:pt x="73336" y="147292"/>
                </a:lnTo>
                <a:lnTo>
                  <a:pt x="87816" y="145869"/>
                </a:lnTo>
                <a:lnTo>
                  <a:pt x="124430" y="126719"/>
                </a:lnTo>
                <a:lnTo>
                  <a:pt x="145024" y="91008"/>
                </a:lnTo>
                <a:lnTo>
                  <a:pt x="147043" y="76704"/>
                </a:lnTo>
                <a:lnTo>
                  <a:pt x="145700" y="61525"/>
                </a:lnTo>
                <a:lnTo>
                  <a:pt x="127332" y="23770"/>
                </a:lnTo>
                <a:lnTo>
                  <a:pt x="92888" y="2420"/>
                </a:lnTo>
                <a:lnTo>
                  <a:pt x="79041" y="0"/>
                </a:lnTo>
                <a:close/>
              </a:path>
            </a:pathLst>
          </a:custGeom>
          <a:solidFill>
            <a:srgbClr val="E5E3E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2" name="object 522"/>
          <p:cNvSpPr/>
          <p:nvPr/>
        </p:nvSpPr>
        <p:spPr>
          <a:xfrm>
            <a:off x="5388226" y="6054291"/>
            <a:ext cx="147320" cy="147320"/>
          </a:xfrm>
          <a:custGeom>
            <a:avLst/>
            <a:gdLst/>
            <a:ahLst/>
            <a:cxnLst/>
            <a:rect l="l" t="t" r="r" b="b"/>
            <a:pathLst>
              <a:path w="147320" h="147320">
                <a:moveTo>
                  <a:pt x="78992" y="0"/>
                </a:moveTo>
                <a:lnTo>
                  <a:pt x="35919" y="10968"/>
                </a:lnTo>
                <a:lnTo>
                  <a:pt x="7858" y="39892"/>
                </a:lnTo>
                <a:lnTo>
                  <a:pt x="0" y="65864"/>
                </a:lnTo>
                <a:lnTo>
                  <a:pt x="1155" y="81969"/>
                </a:lnTo>
                <a:lnTo>
                  <a:pt x="18247" y="121301"/>
                </a:lnTo>
                <a:lnTo>
                  <a:pt x="50829" y="143742"/>
                </a:lnTo>
                <a:lnTo>
                  <a:pt x="73340" y="147296"/>
                </a:lnTo>
                <a:lnTo>
                  <a:pt x="87822" y="145872"/>
                </a:lnTo>
                <a:lnTo>
                  <a:pt x="124427" y="126714"/>
                </a:lnTo>
                <a:lnTo>
                  <a:pt x="144998" y="90987"/>
                </a:lnTo>
                <a:lnTo>
                  <a:pt x="147011" y="76678"/>
                </a:lnTo>
                <a:lnTo>
                  <a:pt x="145667" y="61501"/>
                </a:lnTo>
                <a:lnTo>
                  <a:pt x="127300" y="23751"/>
                </a:lnTo>
                <a:lnTo>
                  <a:pt x="92847" y="2412"/>
                </a:lnTo>
                <a:lnTo>
                  <a:pt x="78992" y="0"/>
                </a:lnTo>
                <a:close/>
              </a:path>
            </a:pathLst>
          </a:custGeom>
          <a:solidFill>
            <a:srgbClr val="E5E3E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3" name="object 523"/>
          <p:cNvSpPr/>
          <p:nvPr/>
        </p:nvSpPr>
        <p:spPr>
          <a:xfrm>
            <a:off x="5616160" y="6054291"/>
            <a:ext cx="147320" cy="147320"/>
          </a:xfrm>
          <a:custGeom>
            <a:avLst/>
            <a:gdLst/>
            <a:ahLst/>
            <a:cxnLst/>
            <a:rect l="l" t="t" r="r" b="b"/>
            <a:pathLst>
              <a:path w="147320" h="147320">
                <a:moveTo>
                  <a:pt x="79038" y="0"/>
                </a:moveTo>
                <a:lnTo>
                  <a:pt x="35986" y="10961"/>
                </a:lnTo>
                <a:lnTo>
                  <a:pt x="7886" y="39867"/>
                </a:lnTo>
                <a:lnTo>
                  <a:pt x="0" y="65826"/>
                </a:lnTo>
                <a:lnTo>
                  <a:pt x="1156" y="81934"/>
                </a:lnTo>
                <a:lnTo>
                  <a:pt x="18262" y="121270"/>
                </a:lnTo>
                <a:lnTo>
                  <a:pt x="50835" y="143725"/>
                </a:lnTo>
                <a:lnTo>
                  <a:pt x="73386" y="147296"/>
                </a:lnTo>
                <a:lnTo>
                  <a:pt x="87868" y="145872"/>
                </a:lnTo>
                <a:lnTo>
                  <a:pt x="124472" y="126714"/>
                </a:lnTo>
                <a:lnTo>
                  <a:pt x="145044" y="90987"/>
                </a:lnTo>
                <a:lnTo>
                  <a:pt x="147056" y="76678"/>
                </a:lnTo>
                <a:lnTo>
                  <a:pt x="145713" y="61501"/>
                </a:lnTo>
                <a:lnTo>
                  <a:pt x="127345" y="23751"/>
                </a:lnTo>
                <a:lnTo>
                  <a:pt x="92892" y="2412"/>
                </a:lnTo>
                <a:lnTo>
                  <a:pt x="79038" y="0"/>
                </a:lnTo>
                <a:close/>
              </a:path>
            </a:pathLst>
          </a:custGeom>
          <a:solidFill>
            <a:srgbClr val="E5E3E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4" name="object 524"/>
          <p:cNvSpPr/>
          <p:nvPr/>
        </p:nvSpPr>
        <p:spPr>
          <a:xfrm>
            <a:off x="5844190" y="6054295"/>
            <a:ext cx="147320" cy="147320"/>
          </a:xfrm>
          <a:custGeom>
            <a:avLst/>
            <a:gdLst/>
            <a:ahLst/>
            <a:cxnLst/>
            <a:rect l="l" t="t" r="r" b="b"/>
            <a:pathLst>
              <a:path w="147320" h="147320">
                <a:moveTo>
                  <a:pt x="79041" y="0"/>
                </a:moveTo>
                <a:lnTo>
                  <a:pt x="35943" y="10957"/>
                </a:lnTo>
                <a:lnTo>
                  <a:pt x="7870" y="39860"/>
                </a:lnTo>
                <a:lnTo>
                  <a:pt x="0" y="65818"/>
                </a:lnTo>
                <a:lnTo>
                  <a:pt x="1153" y="81931"/>
                </a:lnTo>
                <a:lnTo>
                  <a:pt x="18233" y="121277"/>
                </a:lnTo>
                <a:lnTo>
                  <a:pt x="50796" y="143729"/>
                </a:lnTo>
                <a:lnTo>
                  <a:pt x="73336" y="147292"/>
                </a:lnTo>
                <a:lnTo>
                  <a:pt x="87816" y="145869"/>
                </a:lnTo>
                <a:lnTo>
                  <a:pt x="124430" y="126719"/>
                </a:lnTo>
                <a:lnTo>
                  <a:pt x="145024" y="91008"/>
                </a:lnTo>
                <a:lnTo>
                  <a:pt x="147043" y="76704"/>
                </a:lnTo>
                <a:lnTo>
                  <a:pt x="145700" y="61525"/>
                </a:lnTo>
                <a:lnTo>
                  <a:pt x="127332" y="23770"/>
                </a:lnTo>
                <a:lnTo>
                  <a:pt x="92888" y="2420"/>
                </a:lnTo>
                <a:lnTo>
                  <a:pt x="79041" y="0"/>
                </a:lnTo>
                <a:close/>
              </a:path>
            </a:pathLst>
          </a:custGeom>
          <a:solidFill>
            <a:srgbClr val="E5E3E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5" name="object 525"/>
          <p:cNvSpPr/>
          <p:nvPr/>
        </p:nvSpPr>
        <p:spPr>
          <a:xfrm>
            <a:off x="6072167" y="6054291"/>
            <a:ext cx="147320" cy="147320"/>
          </a:xfrm>
          <a:custGeom>
            <a:avLst/>
            <a:gdLst/>
            <a:ahLst/>
            <a:cxnLst/>
            <a:rect l="l" t="t" r="r" b="b"/>
            <a:pathLst>
              <a:path w="147320" h="147320">
                <a:moveTo>
                  <a:pt x="78998" y="0"/>
                </a:moveTo>
                <a:lnTo>
                  <a:pt x="35944" y="10967"/>
                </a:lnTo>
                <a:lnTo>
                  <a:pt x="7868" y="39889"/>
                </a:lnTo>
                <a:lnTo>
                  <a:pt x="0" y="65860"/>
                </a:lnTo>
                <a:lnTo>
                  <a:pt x="1157" y="81966"/>
                </a:lnTo>
                <a:lnTo>
                  <a:pt x="18263" y="121298"/>
                </a:lnTo>
                <a:lnTo>
                  <a:pt x="50843" y="143741"/>
                </a:lnTo>
                <a:lnTo>
                  <a:pt x="73339" y="147296"/>
                </a:lnTo>
                <a:lnTo>
                  <a:pt x="87836" y="145872"/>
                </a:lnTo>
                <a:lnTo>
                  <a:pt x="124445" y="126714"/>
                </a:lnTo>
                <a:lnTo>
                  <a:pt x="145000" y="90987"/>
                </a:lnTo>
                <a:lnTo>
                  <a:pt x="147010" y="76678"/>
                </a:lnTo>
                <a:lnTo>
                  <a:pt x="145668" y="61501"/>
                </a:lnTo>
                <a:lnTo>
                  <a:pt x="127317" y="23751"/>
                </a:lnTo>
                <a:lnTo>
                  <a:pt x="92863" y="2412"/>
                </a:lnTo>
                <a:lnTo>
                  <a:pt x="78998" y="0"/>
                </a:lnTo>
                <a:close/>
              </a:path>
            </a:pathLst>
          </a:custGeom>
          <a:solidFill>
            <a:srgbClr val="E5E3E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6" name="object 526"/>
          <p:cNvSpPr/>
          <p:nvPr/>
        </p:nvSpPr>
        <p:spPr>
          <a:xfrm>
            <a:off x="6300156" y="6054291"/>
            <a:ext cx="147320" cy="147320"/>
          </a:xfrm>
          <a:custGeom>
            <a:avLst/>
            <a:gdLst/>
            <a:ahLst/>
            <a:cxnLst/>
            <a:rect l="l" t="t" r="r" b="b"/>
            <a:pathLst>
              <a:path w="147320" h="147320">
                <a:moveTo>
                  <a:pt x="79032" y="0"/>
                </a:moveTo>
                <a:lnTo>
                  <a:pt x="35977" y="10962"/>
                </a:lnTo>
                <a:lnTo>
                  <a:pt x="7883" y="39870"/>
                </a:lnTo>
                <a:lnTo>
                  <a:pt x="0" y="65831"/>
                </a:lnTo>
                <a:lnTo>
                  <a:pt x="1156" y="81939"/>
                </a:lnTo>
                <a:lnTo>
                  <a:pt x="18261" y="121275"/>
                </a:lnTo>
                <a:lnTo>
                  <a:pt x="50835" y="143728"/>
                </a:lnTo>
                <a:lnTo>
                  <a:pt x="73374" y="147296"/>
                </a:lnTo>
                <a:lnTo>
                  <a:pt x="87870" y="145872"/>
                </a:lnTo>
                <a:lnTo>
                  <a:pt x="124480" y="126714"/>
                </a:lnTo>
                <a:lnTo>
                  <a:pt x="145035" y="90987"/>
                </a:lnTo>
                <a:lnTo>
                  <a:pt x="147044" y="76678"/>
                </a:lnTo>
                <a:lnTo>
                  <a:pt x="145703" y="61501"/>
                </a:lnTo>
                <a:lnTo>
                  <a:pt x="127351" y="23751"/>
                </a:lnTo>
                <a:lnTo>
                  <a:pt x="92898" y="2412"/>
                </a:lnTo>
                <a:lnTo>
                  <a:pt x="79032" y="0"/>
                </a:lnTo>
                <a:close/>
              </a:path>
            </a:pathLst>
          </a:custGeom>
          <a:solidFill>
            <a:srgbClr val="E5E3E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7" name="object 527"/>
          <p:cNvSpPr/>
          <p:nvPr/>
        </p:nvSpPr>
        <p:spPr>
          <a:xfrm>
            <a:off x="6528135" y="6054291"/>
            <a:ext cx="147320" cy="147320"/>
          </a:xfrm>
          <a:custGeom>
            <a:avLst/>
            <a:gdLst/>
            <a:ahLst/>
            <a:cxnLst/>
            <a:rect l="l" t="t" r="r" b="b"/>
            <a:pathLst>
              <a:path w="147320" h="147320">
                <a:moveTo>
                  <a:pt x="79027" y="0"/>
                </a:moveTo>
                <a:lnTo>
                  <a:pt x="35953" y="10963"/>
                </a:lnTo>
                <a:lnTo>
                  <a:pt x="7873" y="39873"/>
                </a:lnTo>
                <a:lnTo>
                  <a:pt x="0" y="65836"/>
                </a:lnTo>
                <a:lnTo>
                  <a:pt x="1154" y="81943"/>
                </a:lnTo>
                <a:lnTo>
                  <a:pt x="18246" y="121277"/>
                </a:lnTo>
                <a:lnTo>
                  <a:pt x="50820" y="143729"/>
                </a:lnTo>
                <a:lnTo>
                  <a:pt x="73375" y="147296"/>
                </a:lnTo>
                <a:lnTo>
                  <a:pt x="87857" y="145872"/>
                </a:lnTo>
                <a:lnTo>
                  <a:pt x="124461" y="126714"/>
                </a:lnTo>
                <a:lnTo>
                  <a:pt x="145033" y="90987"/>
                </a:lnTo>
                <a:lnTo>
                  <a:pt x="147045" y="76678"/>
                </a:lnTo>
                <a:lnTo>
                  <a:pt x="145702" y="61501"/>
                </a:lnTo>
                <a:lnTo>
                  <a:pt x="127334" y="23751"/>
                </a:lnTo>
                <a:lnTo>
                  <a:pt x="92881" y="2412"/>
                </a:lnTo>
                <a:lnTo>
                  <a:pt x="79027" y="0"/>
                </a:lnTo>
                <a:close/>
              </a:path>
            </a:pathLst>
          </a:custGeom>
          <a:solidFill>
            <a:srgbClr val="E5E3E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8" name="object 528"/>
          <p:cNvSpPr/>
          <p:nvPr/>
        </p:nvSpPr>
        <p:spPr>
          <a:xfrm>
            <a:off x="6756150" y="6054291"/>
            <a:ext cx="147320" cy="147320"/>
          </a:xfrm>
          <a:custGeom>
            <a:avLst/>
            <a:gdLst/>
            <a:ahLst/>
            <a:cxnLst/>
            <a:rect l="l" t="t" r="r" b="b"/>
            <a:pathLst>
              <a:path w="147320" h="147320">
                <a:moveTo>
                  <a:pt x="78998" y="0"/>
                </a:moveTo>
                <a:lnTo>
                  <a:pt x="35944" y="10967"/>
                </a:lnTo>
                <a:lnTo>
                  <a:pt x="7868" y="39889"/>
                </a:lnTo>
                <a:lnTo>
                  <a:pt x="0" y="65860"/>
                </a:lnTo>
                <a:lnTo>
                  <a:pt x="1157" y="81966"/>
                </a:lnTo>
                <a:lnTo>
                  <a:pt x="18263" y="121298"/>
                </a:lnTo>
                <a:lnTo>
                  <a:pt x="50843" y="143741"/>
                </a:lnTo>
                <a:lnTo>
                  <a:pt x="73339" y="147296"/>
                </a:lnTo>
                <a:lnTo>
                  <a:pt x="87836" y="145872"/>
                </a:lnTo>
                <a:lnTo>
                  <a:pt x="124445" y="126714"/>
                </a:lnTo>
                <a:lnTo>
                  <a:pt x="145000" y="90987"/>
                </a:lnTo>
                <a:lnTo>
                  <a:pt x="147010" y="76678"/>
                </a:lnTo>
                <a:lnTo>
                  <a:pt x="145668" y="61501"/>
                </a:lnTo>
                <a:lnTo>
                  <a:pt x="127317" y="23751"/>
                </a:lnTo>
                <a:lnTo>
                  <a:pt x="92863" y="2412"/>
                </a:lnTo>
                <a:lnTo>
                  <a:pt x="78998" y="0"/>
                </a:lnTo>
                <a:close/>
              </a:path>
            </a:pathLst>
          </a:custGeom>
          <a:solidFill>
            <a:srgbClr val="E5E3E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9" name="object 529"/>
          <p:cNvSpPr/>
          <p:nvPr/>
        </p:nvSpPr>
        <p:spPr>
          <a:xfrm>
            <a:off x="6984172" y="6054291"/>
            <a:ext cx="147320" cy="147320"/>
          </a:xfrm>
          <a:custGeom>
            <a:avLst/>
            <a:gdLst/>
            <a:ahLst/>
            <a:cxnLst/>
            <a:rect l="l" t="t" r="r" b="b"/>
            <a:pathLst>
              <a:path w="147320" h="147320">
                <a:moveTo>
                  <a:pt x="78998" y="0"/>
                </a:moveTo>
                <a:lnTo>
                  <a:pt x="35922" y="10967"/>
                </a:lnTo>
                <a:lnTo>
                  <a:pt x="7859" y="39889"/>
                </a:lnTo>
                <a:lnTo>
                  <a:pt x="0" y="65860"/>
                </a:lnTo>
                <a:lnTo>
                  <a:pt x="1155" y="81966"/>
                </a:lnTo>
                <a:lnTo>
                  <a:pt x="18246" y="121299"/>
                </a:lnTo>
                <a:lnTo>
                  <a:pt x="50825" y="143741"/>
                </a:lnTo>
                <a:lnTo>
                  <a:pt x="73340" y="147296"/>
                </a:lnTo>
                <a:lnTo>
                  <a:pt x="87836" y="145872"/>
                </a:lnTo>
                <a:lnTo>
                  <a:pt x="124446" y="126714"/>
                </a:lnTo>
                <a:lnTo>
                  <a:pt x="145001" y="90987"/>
                </a:lnTo>
                <a:lnTo>
                  <a:pt x="147010" y="76678"/>
                </a:lnTo>
                <a:lnTo>
                  <a:pt x="145669" y="61501"/>
                </a:lnTo>
                <a:lnTo>
                  <a:pt x="127317" y="23751"/>
                </a:lnTo>
                <a:lnTo>
                  <a:pt x="92864" y="2412"/>
                </a:lnTo>
                <a:lnTo>
                  <a:pt x="78998" y="0"/>
                </a:lnTo>
                <a:close/>
              </a:path>
            </a:pathLst>
          </a:custGeom>
          <a:solidFill>
            <a:srgbClr val="E5E3E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0" name="object 530"/>
          <p:cNvSpPr/>
          <p:nvPr/>
        </p:nvSpPr>
        <p:spPr>
          <a:xfrm>
            <a:off x="0" y="6283112"/>
            <a:ext cx="63500" cy="146050"/>
          </a:xfrm>
          <a:custGeom>
            <a:avLst/>
            <a:gdLst/>
            <a:ahLst/>
            <a:cxnLst/>
            <a:rect l="l" t="t" r="r" b="b"/>
            <a:pathLst>
              <a:path w="63500" h="146050">
                <a:moveTo>
                  <a:pt x="0" y="0"/>
                </a:moveTo>
                <a:lnTo>
                  <a:pt x="0" y="145457"/>
                </a:lnTo>
                <a:lnTo>
                  <a:pt x="4202" y="145044"/>
                </a:lnTo>
                <a:lnTo>
                  <a:pt x="17732" y="140958"/>
                </a:lnTo>
                <a:lnTo>
                  <a:pt x="49828" y="115465"/>
                </a:lnTo>
                <a:lnTo>
                  <a:pt x="63422" y="75879"/>
                </a:lnTo>
                <a:lnTo>
                  <a:pt x="62080" y="60698"/>
                </a:lnTo>
                <a:lnTo>
                  <a:pt x="43714" y="22950"/>
                </a:lnTo>
                <a:lnTo>
                  <a:pt x="9260" y="1614"/>
                </a:lnTo>
                <a:lnTo>
                  <a:pt x="0" y="0"/>
                </a:lnTo>
                <a:close/>
              </a:path>
            </a:pathLst>
          </a:custGeom>
          <a:solidFill>
            <a:srgbClr val="E5E3E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1" name="object 531"/>
          <p:cNvSpPr/>
          <p:nvPr/>
        </p:nvSpPr>
        <p:spPr>
          <a:xfrm>
            <a:off x="144368" y="6282304"/>
            <a:ext cx="147320" cy="147320"/>
          </a:xfrm>
          <a:custGeom>
            <a:avLst/>
            <a:gdLst/>
            <a:ahLst/>
            <a:cxnLst/>
            <a:rect l="l" t="t" r="r" b="b"/>
            <a:pathLst>
              <a:path w="147320" h="147320">
                <a:moveTo>
                  <a:pt x="78970" y="0"/>
                </a:moveTo>
                <a:lnTo>
                  <a:pt x="35914" y="10972"/>
                </a:lnTo>
                <a:lnTo>
                  <a:pt x="7852" y="39902"/>
                </a:lnTo>
                <a:lnTo>
                  <a:pt x="0" y="65884"/>
                </a:lnTo>
                <a:lnTo>
                  <a:pt x="1158" y="81979"/>
                </a:lnTo>
                <a:lnTo>
                  <a:pt x="18267" y="121292"/>
                </a:lnTo>
                <a:lnTo>
                  <a:pt x="50868" y="143726"/>
                </a:lnTo>
                <a:lnTo>
                  <a:pt x="73370" y="147275"/>
                </a:lnTo>
                <a:lnTo>
                  <a:pt x="87860" y="145851"/>
                </a:lnTo>
                <a:lnTo>
                  <a:pt x="124460" y="126686"/>
                </a:lnTo>
                <a:lnTo>
                  <a:pt x="145009" y="90950"/>
                </a:lnTo>
                <a:lnTo>
                  <a:pt x="147015" y="76636"/>
                </a:lnTo>
                <a:lnTo>
                  <a:pt x="145672" y="61460"/>
                </a:lnTo>
                <a:lnTo>
                  <a:pt x="127307" y="23719"/>
                </a:lnTo>
                <a:lnTo>
                  <a:pt x="92838" y="2402"/>
                </a:lnTo>
                <a:lnTo>
                  <a:pt x="78970" y="0"/>
                </a:lnTo>
                <a:close/>
              </a:path>
            </a:pathLst>
          </a:custGeom>
          <a:solidFill>
            <a:srgbClr val="E5E3E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2" name="object 532"/>
          <p:cNvSpPr/>
          <p:nvPr/>
        </p:nvSpPr>
        <p:spPr>
          <a:xfrm>
            <a:off x="372362" y="6282306"/>
            <a:ext cx="147320" cy="147320"/>
          </a:xfrm>
          <a:custGeom>
            <a:avLst/>
            <a:gdLst/>
            <a:ahLst/>
            <a:cxnLst/>
            <a:rect l="l" t="t" r="r" b="b"/>
            <a:pathLst>
              <a:path w="147320" h="147320">
                <a:moveTo>
                  <a:pt x="79014" y="0"/>
                </a:moveTo>
                <a:lnTo>
                  <a:pt x="35952" y="10963"/>
                </a:lnTo>
                <a:lnTo>
                  <a:pt x="7869" y="39875"/>
                </a:lnTo>
                <a:lnTo>
                  <a:pt x="0" y="65844"/>
                </a:lnTo>
                <a:lnTo>
                  <a:pt x="1157" y="81944"/>
                </a:lnTo>
                <a:lnTo>
                  <a:pt x="18265" y="121268"/>
                </a:lnTo>
                <a:lnTo>
                  <a:pt x="50853" y="143712"/>
                </a:lnTo>
                <a:lnTo>
                  <a:pt x="73378" y="147272"/>
                </a:lnTo>
                <a:lnTo>
                  <a:pt x="87867" y="145849"/>
                </a:lnTo>
                <a:lnTo>
                  <a:pt x="124474" y="126690"/>
                </a:lnTo>
                <a:lnTo>
                  <a:pt x="145037" y="90964"/>
                </a:lnTo>
                <a:lnTo>
                  <a:pt x="147048" y="76654"/>
                </a:lnTo>
                <a:lnTo>
                  <a:pt x="145705" y="61476"/>
                </a:lnTo>
                <a:lnTo>
                  <a:pt x="127340" y="23732"/>
                </a:lnTo>
                <a:lnTo>
                  <a:pt x="92877" y="2407"/>
                </a:lnTo>
                <a:lnTo>
                  <a:pt x="79014" y="0"/>
                </a:lnTo>
                <a:close/>
              </a:path>
            </a:pathLst>
          </a:custGeom>
          <a:solidFill>
            <a:srgbClr val="E5E3E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3" name="object 533"/>
          <p:cNvSpPr/>
          <p:nvPr/>
        </p:nvSpPr>
        <p:spPr>
          <a:xfrm>
            <a:off x="600343" y="6282316"/>
            <a:ext cx="147320" cy="147320"/>
          </a:xfrm>
          <a:custGeom>
            <a:avLst/>
            <a:gdLst/>
            <a:ahLst/>
            <a:cxnLst/>
            <a:rect l="l" t="t" r="r" b="b"/>
            <a:pathLst>
              <a:path w="147320" h="147320">
                <a:moveTo>
                  <a:pt x="79095" y="0"/>
                </a:moveTo>
                <a:lnTo>
                  <a:pt x="35965" y="10942"/>
                </a:lnTo>
                <a:lnTo>
                  <a:pt x="7878" y="39819"/>
                </a:lnTo>
                <a:lnTo>
                  <a:pt x="0" y="65761"/>
                </a:lnTo>
                <a:lnTo>
                  <a:pt x="1152" y="81880"/>
                </a:lnTo>
                <a:lnTo>
                  <a:pt x="18223" y="121235"/>
                </a:lnTo>
                <a:lnTo>
                  <a:pt x="50775" y="143693"/>
                </a:lnTo>
                <a:lnTo>
                  <a:pt x="73333" y="147263"/>
                </a:lnTo>
                <a:lnTo>
                  <a:pt x="87824" y="145841"/>
                </a:lnTo>
                <a:lnTo>
                  <a:pt x="124458" y="126703"/>
                </a:lnTo>
                <a:lnTo>
                  <a:pt x="145063" y="91012"/>
                </a:lnTo>
                <a:lnTo>
                  <a:pt x="147089" y="76715"/>
                </a:lnTo>
                <a:lnTo>
                  <a:pt x="145747" y="61531"/>
                </a:lnTo>
                <a:lnTo>
                  <a:pt x="127391" y="23776"/>
                </a:lnTo>
                <a:lnTo>
                  <a:pt x="92948" y="2426"/>
                </a:lnTo>
                <a:lnTo>
                  <a:pt x="79095" y="0"/>
                </a:lnTo>
                <a:close/>
              </a:path>
            </a:pathLst>
          </a:custGeom>
          <a:solidFill>
            <a:srgbClr val="E5E3E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4" name="object 534"/>
          <p:cNvSpPr/>
          <p:nvPr/>
        </p:nvSpPr>
        <p:spPr>
          <a:xfrm>
            <a:off x="828355" y="6282306"/>
            <a:ext cx="147320" cy="147320"/>
          </a:xfrm>
          <a:custGeom>
            <a:avLst/>
            <a:gdLst/>
            <a:ahLst/>
            <a:cxnLst/>
            <a:rect l="l" t="t" r="r" b="b"/>
            <a:pathLst>
              <a:path w="147319" h="147320">
                <a:moveTo>
                  <a:pt x="78976" y="0"/>
                </a:moveTo>
                <a:lnTo>
                  <a:pt x="35906" y="10969"/>
                </a:lnTo>
                <a:lnTo>
                  <a:pt x="7850" y="39895"/>
                </a:lnTo>
                <a:lnTo>
                  <a:pt x="0" y="65875"/>
                </a:lnTo>
                <a:lnTo>
                  <a:pt x="1157" y="81973"/>
                </a:lnTo>
                <a:lnTo>
                  <a:pt x="18259" y="121293"/>
                </a:lnTo>
                <a:lnTo>
                  <a:pt x="50854" y="143726"/>
                </a:lnTo>
                <a:lnTo>
                  <a:pt x="73344" y="147272"/>
                </a:lnTo>
                <a:lnTo>
                  <a:pt x="87826" y="145849"/>
                </a:lnTo>
                <a:lnTo>
                  <a:pt x="124430" y="126690"/>
                </a:lnTo>
                <a:lnTo>
                  <a:pt x="145002" y="90964"/>
                </a:lnTo>
                <a:lnTo>
                  <a:pt x="147014" y="76654"/>
                </a:lnTo>
                <a:lnTo>
                  <a:pt x="145670" y="61476"/>
                </a:lnTo>
                <a:lnTo>
                  <a:pt x="127297" y="23732"/>
                </a:lnTo>
                <a:lnTo>
                  <a:pt x="92834" y="2407"/>
                </a:lnTo>
                <a:lnTo>
                  <a:pt x="78976" y="0"/>
                </a:lnTo>
                <a:close/>
              </a:path>
            </a:pathLst>
          </a:custGeom>
          <a:solidFill>
            <a:srgbClr val="E5E3E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5" name="object 535"/>
          <p:cNvSpPr/>
          <p:nvPr/>
        </p:nvSpPr>
        <p:spPr>
          <a:xfrm>
            <a:off x="1056387" y="6282310"/>
            <a:ext cx="147320" cy="147320"/>
          </a:xfrm>
          <a:custGeom>
            <a:avLst/>
            <a:gdLst/>
            <a:ahLst/>
            <a:cxnLst/>
            <a:rect l="l" t="t" r="r" b="b"/>
            <a:pathLst>
              <a:path w="147319" h="147320">
                <a:moveTo>
                  <a:pt x="78984" y="0"/>
                </a:moveTo>
                <a:lnTo>
                  <a:pt x="35911" y="10964"/>
                </a:lnTo>
                <a:lnTo>
                  <a:pt x="7852" y="39885"/>
                </a:lnTo>
                <a:lnTo>
                  <a:pt x="0" y="65861"/>
                </a:lnTo>
                <a:lnTo>
                  <a:pt x="1157" y="81966"/>
                </a:lnTo>
                <a:lnTo>
                  <a:pt x="18262" y="121298"/>
                </a:lnTo>
                <a:lnTo>
                  <a:pt x="50848" y="143729"/>
                </a:lnTo>
                <a:lnTo>
                  <a:pt x="73292" y="147268"/>
                </a:lnTo>
                <a:lnTo>
                  <a:pt x="87786" y="145845"/>
                </a:lnTo>
                <a:lnTo>
                  <a:pt x="124406" y="126696"/>
                </a:lnTo>
                <a:lnTo>
                  <a:pt x="144983" y="90985"/>
                </a:lnTo>
                <a:lnTo>
                  <a:pt x="146999" y="76680"/>
                </a:lnTo>
                <a:lnTo>
                  <a:pt x="145657" y="61499"/>
                </a:lnTo>
                <a:lnTo>
                  <a:pt x="127300" y="23751"/>
                </a:lnTo>
                <a:lnTo>
                  <a:pt x="92846" y="2415"/>
                </a:lnTo>
                <a:lnTo>
                  <a:pt x="78984" y="0"/>
                </a:lnTo>
                <a:close/>
              </a:path>
            </a:pathLst>
          </a:custGeom>
          <a:solidFill>
            <a:srgbClr val="E5E3E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6" name="object 536"/>
          <p:cNvSpPr/>
          <p:nvPr/>
        </p:nvSpPr>
        <p:spPr>
          <a:xfrm>
            <a:off x="1284315" y="6282306"/>
            <a:ext cx="147320" cy="147320"/>
          </a:xfrm>
          <a:custGeom>
            <a:avLst/>
            <a:gdLst/>
            <a:ahLst/>
            <a:cxnLst/>
            <a:rect l="l" t="t" r="r" b="b"/>
            <a:pathLst>
              <a:path w="147319" h="147320">
                <a:moveTo>
                  <a:pt x="79022" y="0"/>
                </a:moveTo>
                <a:lnTo>
                  <a:pt x="35951" y="10961"/>
                </a:lnTo>
                <a:lnTo>
                  <a:pt x="7869" y="39870"/>
                </a:lnTo>
                <a:lnTo>
                  <a:pt x="0" y="65837"/>
                </a:lnTo>
                <a:lnTo>
                  <a:pt x="1156" y="81937"/>
                </a:lnTo>
                <a:lnTo>
                  <a:pt x="18257" y="121262"/>
                </a:lnTo>
                <a:lnTo>
                  <a:pt x="50843" y="143708"/>
                </a:lnTo>
                <a:lnTo>
                  <a:pt x="73390" y="147272"/>
                </a:lnTo>
                <a:lnTo>
                  <a:pt x="87872" y="145849"/>
                </a:lnTo>
                <a:lnTo>
                  <a:pt x="124476" y="126690"/>
                </a:lnTo>
                <a:lnTo>
                  <a:pt x="145048" y="90964"/>
                </a:lnTo>
                <a:lnTo>
                  <a:pt x="147060" y="76654"/>
                </a:lnTo>
                <a:lnTo>
                  <a:pt x="145716" y="61476"/>
                </a:lnTo>
                <a:lnTo>
                  <a:pt x="127343" y="23732"/>
                </a:lnTo>
                <a:lnTo>
                  <a:pt x="92880" y="2407"/>
                </a:lnTo>
                <a:lnTo>
                  <a:pt x="79022" y="0"/>
                </a:lnTo>
                <a:close/>
              </a:path>
            </a:pathLst>
          </a:custGeom>
          <a:solidFill>
            <a:srgbClr val="E5E3E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7" name="object 537"/>
          <p:cNvSpPr/>
          <p:nvPr/>
        </p:nvSpPr>
        <p:spPr>
          <a:xfrm>
            <a:off x="1512342" y="6282306"/>
            <a:ext cx="147320" cy="147320"/>
          </a:xfrm>
          <a:custGeom>
            <a:avLst/>
            <a:gdLst/>
            <a:ahLst/>
            <a:cxnLst/>
            <a:rect l="l" t="t" r="r" b="b"/>
            <a:pathLst>
              <a:path w="147319" h="147320">
                <a:moveTo>
                  <a:pt x="78976" y="0"/>
                </a:moveTo>
                <a:lnTo>
                  <a:pt x="35906" y="10969"/>
                </a:lnTo>
                <a:lnTo>
                  <a:pt x="7850" y="39895"/>
                </a:lnTo>
                <a:lnTo>
                  <a:pt x="0" y="65875"/>
                </a:lnTo>
                <a:lnTo>
                  <a:pt x="1157" y="81973"/>
                </a:lnTo>
                <a:lnTo>
                  <a:pt x="18259" y="121293"/>
                </a:lnTo>
                <a:lnTo>
                  <a:pt x="50854" y="143726"/>
                </a:lnTo>
                <a:lnTo>
                  <a:pt x="73344" y="147272"/>
                </a:lnTo>
                <a:lnTo>
                  <a:pt x="87826" y="145849"/>
                </a:lnTo>
                <a:lnTo>
                  <a:pt x="124430" y="126690"/>
                </a:lnTo>
                <a:lnTo>
                  <a:pt x="145002" y="90964"/>
                </a:lnTo>
                <a:lnTo>
                  <a:pt x="147014" y="76654"/>
                </a:lnTo>
                <a:lnTo>
                  <a:pt x="145670" y="61476"/>
                </a:lnTo>
                <a:lnTo>
                  <a:pt x="127297" y="23732"/>
                </a:lnTo>
                <a:lnTo>
                  <a:pt x="92834" y="2407"/>
                </a:lnTo>
                <a:lnTo>
                  <a:pt x="78976" y="0"/>
                </a:lnTo>
                <a:close/>
              </a:path>
            </a:pathLst>
          </a:custGeom>
          <a:solidFill>
            <a:srgbClr val="E5E3E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8" name="object 538"/>
          <p:cNvSpPr/>
          <p:nvPr/>
        </p:nvSpPr>
        <p:spPr>
          <a:xfrm>
            <a:off x="1740322" y="6282306"/>
            <a:ext cx="147320" cy="147320"/>
          </a:xfrm>
          <a:custGeom>
            <a:avLst/>
            <a:gdLst/>
            <a:ahLst/>
            <a:cxnLst/>
            <a:rect l="l" t="t" r="r" b="b"/>
            <a:pathLst>
              <a:path w="147319" h="147320">
                <a:moveTo>
                  <a:pt x="78981" y="0"/>
                </a:moveTo>
                <a:lnTo>
                  <a:pt x="35931" y="10968"/>
                </a:lnTo>
                <a:lnTo>
                  <a:pt x="7860" y="39892"/>
                </a:lnTo>
                <a:lnTo>
                  <a:pt x="0" y="65870"/>
                </a:lnTo>
                <a:lnTo>
                  <a:pt x="1158" y="81969"/>
                </a:lnTo>
                <a:lnTo>
                  <a:pt x="18274" y="121290"/>
                </a:lnTo>
                <a:lnTo>
                  <a:pt x="50869" y="143725"/>
                </a:lnTo>
                <a:lnTo>
                  <a:pt x="73343" y="147272"/>
                </a:lnTo>
                <a:lnTo>
                  <a:pt x="87839" y="145849"/>
                </a:lnTo>
                <a:lnTo>
                  <a:pt x="124449" y="126690"/>
                </a:lnTo>
                <a:lnTo>
                  <a:pt x="145004" y="90964"/>
                </a:lnTo>
                <a:lnTo>
                  <a:pt x="147013" y="76654"/>
                </a:lnTo>
                <a:lnTo>
                  <a:pt x="145671" y="61476"/>
                </a:lnTo>
                <a:lnTo>
                  <a:pt x="127314" y="23732"/>
                </a:lnTo>
                <a:lnTo>
                  <a:pt x="92850" y="2407"/>
                </a:lnTo>
                <a:lnTo>
                  <a:pt x="78981" y="0"/>
                </a:lnTo>
                <a:close/>
              </a:path>
            </a:pathLst>
          </a:custGeom>
          <a:solidFill>
            <a:srgbClr val="E5E3E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9" name="object 539"/>
          <p:cNvSpPr/>
          <p:nvPr/>
        </p:nvSpPr>
        <p:spPr>
          <a:xfrm>
            <a:off x="1968310" y="6282306"/>
            <a:ext cx="147320" cy="147320"/>
          </a:xfrm>
          <a:custGeom>
            <a:avLst/>
            <a:gdLst/>
            <a:ahLst/>
            <a:cxnLst/>
            <a:rect l="l" t="t" r="r" b="b"/>
            <a:pathLst>
              <a:path w="147319" h="147320">
                <a:moveTo>
                  <a:pt x="79017" y="0"/>
                </a:moveTo>
                <a:lnTo>
                  <a:pt x="35942" y="10962"/>
                </a:lnTo>
                <a:lnTo>
                  <a:pt x="7865" y="39873"/>
                </a:lnTo>
                <a:lnTo>
                  <a:pt x="0" y="65841"/>
                </a:lnTo>
                <a:lnTo>
                  <a:pt x="1156" y="81943"/>
                </a:lnTo>
                <a:lnTo>
                  <a:pt x="18256" y="121267"/>
                </a:lnTo>
                <a:lnTo>
                  <a:pt x="50842" y="143712"/>
                </a:lnTo>
                <a:lnTo>
                  <a:pt x="73378" y="147272"/>
                </a:lnTo>
                <a:lnTo>
                  <a:pt x="87874" y="145849"/>
                </a:lnTo>
                <a:lnTo>
                  <a:pt x="124484" y="126690"/>
                </a:lnTo>
                <a:lnTo>
                  <a:pt x="145039" y="90964"/>
                </a:lnTo>
                <a:lnTo>
                  <a:pt x="147048" y="76654"/>
                </a:lnTo>
                <a:lnTo>
                  <a:pt x="145706" y="61476"/>
                </a:lnTo>
                <a:lnTo>
                  <a:pt x="127349" y="23732"/>
                </a:lnTo>
                <a:lnTo>
                  <a:pt x="92886" y="2407"/>
                </a:lnTo>
                <a:lnTo>
                  <a:pt x="79017" y="0"/>
                </a:lnTo>
                <a:close/>
              </a:path>
            </a:pathLst>
          </a:custGeom>
          <a:solidFill>
            <a:srgbClr val="E5E3E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0" name="object 540"/>
          <p:cNvSpPr/>
          <p:nvPr/>
        </p:nvSpPr>
        <p:spPr>
          <a:xfrm>
            <a:off x="2196290" y="6282306"/>
            <a:ext cx="147320" cy="147320"/>
          </a:xfrm>
          <a:custGeom>
            <a:avLst/>
            <a:gdLst/>
            <a:ahLst/>
            <a:cxnLst/>
            <a:rect l="l" t="t" r="r" b="b"/>
            <a:pathLst>
              <a:path w="147319" h="147320">
                <a:moveTo>
                  <a:pt x="79011" y="0"/>
                </a:moveTo>
                <a:lnTo>
                  <a:pt x="35940" y="10963"/>
                </a:lnTo>
                <a:lnTo>
                  <a:pt x="7864" y="39876"/>
                </a:lnTo>
                <a:lnTo>
                  <a:pt x="0" y="65846"/>
                </a:lnTo>
                <a:lnTo>
                  <a:pt x="1156" y="81946"/>
                </a:lnTo>
                <a:lnTo>
                  <a:pt x="18258" y="121270"/>
                </a:lnTo>
                <a:lnTo>
                  <a:pt x="50846" y="143713"/>
                </a:lnTo>
                <a:lnTo>
                  <a:pt x="73378" y="147272"/>
                </a:lnTo>
                <a:lnTo>
                  <a:pt x="87861" y="145849"/>
                </a:lnTo>
                <a:lnTo>
                  <a:pt x="124465" y="126690"/>
                </a:lnTo>
                <a:lnTo>
                  <a:pt x="145037" y="90964"/>
                </a:lnTo>
                <a:lnTo>
                  <a:pt x="147049" y="76654"/>
                </a:lnTo>
                <a:lnTo>
                  <a:pt x="145705" y="61476"/>
                </a:lnTo>
                <a:lnTo>
                  <a:pt x="127331" y="23732"/>
                </a:lnTo>
                <a:lnTo>
                  <a:pt x="92869" y="2407"/>
                </a:lnTo>
                <a:lnTo>
                  <a:pt x="79011" y="0"/>
                </a:lnTo>
                <a:close/>
              </a:path>
            </a:pathLst>
          </a:custGeom>
          <a:solidFill>
            <a:srgbClr val="E5E3E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1" name="object 541"/>
          <p:cNvSpPr/>
          <p:nvPr/>
        </p:nvSpPr>
        <p:spPr>
          <a:xfrm>
            <a:off x="2424306" y="6282306"/>
            <a:ext cx="147320" cy="147320"/>
          </a:xfrm>
          <a:custGeom>
            <a:avLst/>
            <a:gdLst/>
            <a:ahLst/>
            <a:cxnLst/>
            <a:rect l="l" t="t" r="r" b="b"/>
            <a:pathLst>
              <a:path w="147319" h="147320">
                <a:moveTo>
                  <a:pt x="78981" y="0"/>
                </a:moveTo>
                <a:lnTo>
                  <a:pt x="35931" y="10968"/>
                </a:lnTo>
                <a:lnTo>
                  <a:pt x="7860" y="39892"/>
                </a:lnTo>
                <a:lnTo>
                  <a:pt x="0" y="65870"/>
                </a:lnTo>
                <a:lnTo>
                  <a:pt x="1158" y="81969"/>
                </a:lnTo>
                <a:lnTo>
                  <a:pt x="18274" y="121290"/>
                </a:lnTo>
                <a:lnTo>
                  <a:pt x="50869" y="143725"/>
                </a:lnTo>
                <a:lnTo>
                  <a:pt x="73343" y="147272"/>
                </a:lnTo>
                <a:lnTo>
                  <a:pt x="87839" y="145849"/>
                </a:lnTo>
                <a:lnTo>
                  <a:pt x="124449" y="126690"/>
                </a:lnTo>
                <a:lnTo>
                  <a:pt x="145004" y="90964"/>
                </a:lnTo>
                <a:lnTo>
                  <a:pt x="147013" y="76654"/>
                </a:lnTo>
                <a:lnTo>
                  <a:pt x="145671" y="61476"/>
                </a:lnTo>
                <a:lnTo>
                  <a:pt x="127314" y="23732"/>
                </a:lnTo>
                <a:lnTo>
                  <a:pt x="92850" y="2407"/>
                </a:lnTo>
                <a:lnTo>
                  <a:pt x="78981" y="0"/>
                </a:lnTo>
                <a:close/>
              </a:path>
            </a:pathLst>
          </a:custGeom>
          <a:solidFill>
            <a:srgbClr val="E5E3E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2" name="object 542"/>
          <p:cNvSpPr/>
          <p:nvPr/>
        </p:nvSpPr>
        <p:spPr>
          <a:xfrm>
            <a:off x="2652244" y="6282301"/>
            <a:ext cx="147320" cy="147320"/>
          </a:xfrm>
          <a:custGeom>
            <a:avLst/>
            <a:gdLst/>
            <a:ahLst/>
            <a:cxnLst/>
            <a:rect l="l" t="t" r="r" b="b"/>
            <a:pathLst>
              <a:path w="147319" h="147320">
                <a:moveTo>
                  <a:pt x="78992" y="0"/>
                </a:moveTo>
                <a:lnTo>
                  <a:pt x="35952" y="10971"/>
                </a:lnTo>
                <a:lnTo>
                  <a:pt x="7868" y="39894"/>
                </a:lnTo>
                <a:lnTo>
                  <a:pt x="0" y="65870"/>
                </a:lnTo>
                <a:lnTo>
                  <a:pt x="1158" y="81962"/>
                </a:lnTo>
                <a:lnTo>
                  <a:pt x="18275" y="121270"/>
                </a:lnTo>
                <a:lnTo>
                  <a:pt x="50877" y="143713"/>
                </a:lnTo>
                <a:lnTo>
                  <a:pt x="73431" y="147277"/>
                </a:lnTo>
                <a:lnTo>
                  <a:pt x="87915" y="145853"/>
                </a:lnTo>
                <a:lnTo>
                  <a:pt x="124506" y="126682"/>
                </a:lnTo>
                <a:lnTo>
                  <a:pt x="145049" y="90935"/>
                </a:lnTo>
                <a:lnTo>
                  <a:pt x="147052" y="76619"/>
                </a:lnTo>
                <a:lnTo>
                  <a:pt x="145708" y="61444"/>
                </a:lnTo>
                <a:lnTo>
                  <a:pt x="127334" y="23706"/>
                </a:lnTo>
                <a:lnTo>
                  <a:pt x="92859" y="2396"/>
                </a:lnTo>
                <a:lnTo>
                  <a:pt x="78992" y="0"/>
                </a:lnTo>
                <a:close/>
              </a:path>
            </a:pathLst>
          </a:custGeom>
          <a:solidFill>
            <a:srgbClr val="E5E3E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3" name="object 543"/>
          <p:cNvSpPr/>
          <p:nvPr/>
        </p:nvSpPr>
        <p:spPr>
          <a:xfrm>
            <a:off x="3108288" y="6282306"/>
            <a:ext cx="147320" cy="147320"/>
          </a:xfrm>
          <a:custGeom>
            <a:avLst/>
            <a:gdLst/>
            <a:ahLst/>
            <a:cxnLst/>
            <a:rect l="l" t="t" r="r" b="b"/>
            <a:pathLst>
              <a:path w="147320" h="147320">
                <a:moveTo>
                  <a:pt x="78982" y="0"/>
                </a:moveTo>
                <a:lnTo>
                  <a:pt x="35909" y="10968"/>
                </a:lnTo>
                <a:lnTo>
                  <a:pt x="7851" y="39892"/>
                </a:lnTo>
                <a:lnTo>
                  <a:pt x="0" y="65870"/>
                </a:lnTo>
                <a:lnTo>
                  <a:pt x="1157" y="81969"/>
                </a:lnTo>
                <a:lnTo>
                  <a:pt x="18257" y="121291"/>
                </a:lnTo>
                <a:lnTo>
                  <a:pt x="50851" y="143725"/>
                </a:lnTo>
                <a:lnTo>
                  <a:pt x="73343" y="147272"/>
                </a:lnTo>
                <a:lnTo>
                  <a:pt x="87840" y="145849"/>
                </a:lnTo>
                <a:lnTo>
                  <a:pt x="124449" y="126690"/>
                </a:lnTo>
                <a:lnTo>
                  <a:pt x="145004" y="90964"/>
                </a:lnTo>
                <a:lnTo>
                  <a:pt x="147014" y="76654"/>
                </a:lnTo>
                <a:lnTo>
                  <a:pt x="145672" y="61476"/>
                </a:lnTo>
                <a:lnTo>
                  <a:pt x="127314" y="23732"/>
                </a:lnTo>
                <a:lnTo>
                  <a:pt x="92851" y="2407"/>
                </a:lnTo>
                <a:lnTo>
                  <a:pt x="78982" y="0"/>
                </a:lnTo>
                <a:close/>
              </a:path>
            </a:pathLst>
          </a:custGeom>
          <a:solidFill>
            <a:srgbClr val="E5E3E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4" name="object 544"/>
          <p:cNvSpPr/>
          <p:nvPr/>
        </p:nvSpPr>
        <p:spPr>
          <a:xfrm>
            <a:off x="3335951" y="6282087"/>
            <a:ext cx="147320" cy="147320"/>
          </a:xfrm>
          <a:custGeom>
            <a:avLst/>
            <a:gdLst/>
            <a:ahLst/>
            <a:cxnLst/>
            <a:rect l="l" t="t" r="r" b="b"/>
            <a:pathLst>
              <a:path w="147320" h="147320">
                <a:moveTo>
                  <a:pt x="73708" y="0"/>
                </a:moveTo>
                <a:lnTo>
                  <a:pt x="33376" y="11986"/>
                </a:lnTo>
                <a:lnTo>
                  <a:pt x="6631" y="42999"/>
                </a:lnTo>
                <a:lnTo>
                  <a:pt x="0" y="70584"/>
                </a:lnTo>
                <a:lnTo>
                  <a:pt x="1342" y="85766"/>
                </a:lnTo>
                <a:lnTo>
                  <a:pt x="19698" y="123516"/>
                </a:lnTo>
                <a:lnTo>
                  <a:pt x="54152" y="144852"/>
                </a:lnTo>
                <a:lnTo>
                  <a:pt x="68014" y="147268"/>
                </a:lnTo>
                <a:lnTo>
                  <a:pt x="83724" y="146019"/>
                </a:lnTo>
                <a:lnTo>
                  <a:pt x="122354" y="128334"/>
                </a:lnTo>
                <a:lnTo>
                  <a:pt x="144280" y="94902"/>
                </a:lnTo>
                <a:lnTo>
                  <a:pt x="146998" y="81405"/>
                </a:lnTo>
                <a:lnTo>
                  <a:pt x="145841" y="65300"/>
                </a:lnTo>
                <a:lnTo>
                  <a:pt x="128738" y="25970"/>
                </a:lnTo>
                <a:lnTo>
                  <a:pt x="96151" y="3539"/>
                </a:lnTo>
                <a:lnTo>
                  <a:pt x="73708" y="0"/>
                </a:lnTo>
                <a:close/>
              </a:path>
            </a:pathLst>
          </a:custGeom>
          <a:solidFill>
            <a:srgbClr val="E5E3E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5" name="object 545"/>
          <p:cNvSpPr/>
          <p:nvPr/>
        </p:nvSpPr>
        <p:spPr>
          <a:xfrm>
            <a:off x="3563930" y="6282087"/>
            <a:ext cx="147320" cy="147320"/>
          </a:xfrm>
          <a:custGeom>
            <a:avLst/>
            <a:gdLst/>
            <a:ahLst/>
            <a:cxnLst/>
            <a:rect l="l" t="t" r="r" b="b"/>
            <a:pathLst>
              <a:path w="147320" h="147320">
                <a:moveTo>
                  <a:pt x="73708" y="0"/>
                </a:moveTo>
                <a:lnTo>
                  <a:pt x="33376" y="11986"/>
                </a:lnTo>
                <a:lnTo>
                  <a:pt x="6631" y="42999"/>
                </a:lnTo>
                <a:lnTo>
                  <a:pt x="0" y="70584"/>
                </a:lnTo>
                <a:lnTo>
                  <a:pt x="1342" y="85766"/>
                </a:lnTo>
                <a:lnTo>
                  <a:pt x="19698" y="123516"/>
                </a:lnTo>
                <a:lnTo>
                  <a:pt x="54152" y="144852"/>
                </a:lnTo>
                <a:lnTo>
                  <a:pt x="68014" y="147268"/>
                </a:lnTo>
                <a:lnTo>
                  <a:pt x="83720" y="146020"/>
                </a:lnTo>
                <a:lnTo>
                  <a:pt x="122362" y="128346"/>
                </a:lnTo>
                <a:lnTo>
                  <a:pt x="144317" y="94933"/>
                </a:lnTo>
                <a:lnTo>
                  <a:pt x="147044" y="81443"/>
                </a:lnTo>
                <a:lnTo>
                  <a:pt x="145888" y="65336"/>
                </a:lnTo>
                <a:lnTo>
                  <a:pt x="128786" y="26001"/>
                </a:lnTo>
                <a:lnTo>
                  <a:pt x="96209" y="3556"/>
                </a:lnTo>
                <a:lnTo>
                  <a:pt x="73708" y="0"/>
                </a:lnTo>
                <a:close/>
              </a:path>
            </a:pathLst>
          </a:custGeom>
          <a:solidFill>
            <a:srgbClr val="E5E3E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6" name="object 546"/>
          <p:cNvSpPr/>
          <p:nvPr/>
        </p:nvSpPr>
        <p:spPr>
          <a:xfrm>
            <a:off x="3791947" y="6282087"/>
            <a:ext cx="147320" cy="147320"/>
          </a:xfrm>
          <a:custGeom>
            <a:avLst/>
            <a:gdLst/>
            <a:ahLst/>
            <a:cxnLst/>
            <a:rect l="l" t="t" r="r" b="b"/>
            <a:pathLst>
              <a:path w="147320" h="147320">
                <a:moveTo>
                  <a:pt x="73671" y="0"/>
                </a:moveTo>
                <a:lnTo>
                  <a:pt x="33342" y="11991"/>
                </a:lnTo>
                <a:lnTo>
                  <a:pt x="6616" y="43019"/>
                </a:lnTo>
                <a:lnTo>
                  <a:pt x="0" y="70615"/>
                </a:lnTo>
                <a:lnTo>
                  <a:pt x="1342" y="85793"/>
                </a:lnTo>
                <a:lnTo>
                  <a:pt x="19699" y="123539"/>
                </a:lnTo>
                <a:lnTo>
                  <a:pt x="54162" y="144864"/>
                </a:lnTo>
                <a:lnTo>
                  <a:pt x="68030" y="147272"/>
                </a:lnTo>
                <a:lnTo>
                  <a:pt x="83726" y="146022"/>
                </a:lnTo>
                <a:lnTo>
                  <a:pt x="122349" y="128333"/>
                </a:lnTo>
                <a:lnTo>
                  <a:pt x="144291" y="94898"/>
                </a:lnTo>
                <a:lnTo>
                  <a:pt x="147012" y="81400"/>
                </a:lnTo>
                <a:lnTo>
                  <a:pt x="145854" y="65301"/>
                </a:lnTo>
                <a:lnTo>
                  <a:pt x="128739" y="25981"/>
                </a:lnTo>
                <a:lnTo>
                  <a:pt x="96145" y="3547"/>
                </a:lnTo>
                <a:lnTo>
                  <a:pt x="73671" y="0"/>
                </a:lnTo>
                <a:close/>
              </a:path>
            </a:pathLst>
          </a:custGeom>
          <a:solidFill>
            <a:srgbClr val="E5E3E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7" name="object 547"/>
          <p:cNvSpPr/>
          <p:nvPr/>
        </p:nvSpPr>
        <p:spPr>
          <a:xfrm>
            <a:off x="4020254" y="6282306"/>
            <a:ext cx="147320" cy="147320"/>
          </a:xfrm>
          <a:custGeom>
            <a:avLst/>
            <a:gdLst/>
            <a:ahLst/>
            <a:cxnLst/>
            <a:rect l="l" t="t" r="r" b="b"/>
            <a:pathLst>
              <a:path w="147320" h="147320">
                <a:moveTo>
                  <a:pt x="78982" y="0"/>
                </a:moveTo>
                <a:lnTo>
                  <a:pt x="35909" y="10968"/>
                </a:lnTo>
                <a:lnTo>
                  <a:pt x="7851" y="39892"/>
                </a:lnTo>
                <a:lnTo>
                  <a:pt x="0" y="65870"/>
                </a:lnTo>
                <a:lnTo>
                  <a:pt x="1157" y="81969"/>
                </a:lnTo>
                <a:lnTo>
                  <a:pt x="18257" y="121291"/>
                </a:lnTo>
                <a:lnTo>
                  <a:pt x="50851" y="143725"/>
                </a:lnTo>
                <a:lnTo>
                  <a:pt x="73343" y="147272"/>
                </a:lnTo>
                <a:lnTo>
                  <a:pt x="87840" y="145849"/>
                </a:lnTo>
                <a:lnTo>
                  <a:pt x="124449" y="126690"/>
                </a:lnTo>
                <a:lnTo>
                  <a:pt x="145004" y="90964"/>
                </a:lnTo>
                <a:lnTo>
                  <a:pt x="147014" y="76654"/>
                </a:lnTo>
                <a:lnTo>
                  <a:pt x="145672" y="61476"/>
                </a:lnTo>
                <a:lnTo>
                  <a:pt x="127314" y="23732"/>
                </a:lnTo>
                <a:lnTo>
                  <a:pt x="92851" y="2407"/>
                </a:lnTo>
                <a:lnTo>
                  <a:pt x="78982" y="0"/>
                </a:lnTo>
                <a:close/>
              </a:path>
            </a:pathLst>
          </a:custGeom>
          <a:solidFill>
            <a:srgbClr val="E5E3E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8" name="object 548"/>
          <p:cNvSpPr/>
          <p:nvPr/>
        </p:nvSpPr>
        <p:spPr>
          <a:xfrm>
            <a:off x="4248243" y="6282306"/>
            <a:ext cx="147320" cy="147320"/>
          </a:xfrm>
          <a:custGeom>
            <a:avLst/>
            <a:gdLst/>
            <a:ahLst/>
            <a:cxnLst/>
            <a:rect l="l" t="t" r="r" b="b"/>
            <a:pathLst>
              <a:path w="147320" h="147320">
                <a:moveTo>
                  <a:pt x="79011" y="0"/>
                </a:moveTo>
                <a:lnTo>
                  <a:pt x="35940" y="10963"/>
                </a:lnTo>
                <a:lnTo>
                  <a:pt x="7864" y="39876"/>
                </a:lnTo>
                <a:lnTo>
                  <a:pt x="0" y="65846"/>
                </a:lnTo>
                <a:lnTo>
                  <a:pt x="1156" y="81946"/>
                </a:lnTo>
                <a:lnTo>
                  <a:pt x="18258" y="121270"/>
                </a:lnTo>
                <a:lnTo>
                  <a:pt x="50846" y="143713"/>
                </a:lnTo>
                <a:lnTo>
                  <a:pt x="73378" y="147272"/>
                </a:lnTo>
                <a:lnTo>
                  <a:pt x="87861" y="145849"/>
                </a:lnTo>
                <a:lnTo>
                  <a:pt x="124465" y="126690"/>
                </a:lnTo>
                <a:lnTo>
                  <a:pt x="145037" y="90964"/>
                </a:lnTo>
                <a:lnTo>
                  <a:pt x="147049" y="76654"/>
                </a:lnTo>
                <a:lnTo>
                  <a:pt x="145705" y="61476"/>
                </a:lnTo>
                <a:lnTo>
                  <a:pt x="127331" y="23732"/>
                </a:lnTo>
                <a:lnTo>
                  <a:pt x="92869" y="2407"/>
                </a:lnTo>
                <a:lnTo>
                  <a:pt x="79011" y="0"/>
                </a:lnTo>
                <a:close/>
              </a:path>
            </a:pathLst>
          </a:custGeom>
          <a:solidFill>
            <a:srgbClr val="E5E3E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9" name="object 549"/>
          <p:cNvSpPr/>
          <p:nvPr/>
        </p:nvSpPr>
        <p:spPr>
          <a:xfrm>
            <a:off x="4476271" y="6282316"/>
            <a:ext cx="147320" cy="147320"/>
          </a:xfrm>
          <a:custGeom>
            <a:avLst/>
            <a:gdLst/>
            <a:ahLst/>
            <a:cxnLst/>
            <a:rect l="l" t="t" r="r" b="b"/>
            <a:pathLst>
              <a:path w="147320" h="147320">
                <a:moveTo>
                  <a:pt x="79049" y="0"/>
                </a:moveTo>
                <a:lnTo>
                  <a:pt x="35943" y="10949"/>
                </a:lnTo>
                <a:lnTo>
                  <a:pt x="7867" y="39843"/>
                </a:lnTo>
                <a:lnTo>
                  <a:pt x="0" y="65799"/>
                </a:lnTo>
                <a:lnTo>
                  <a:pt x="1154" y="81915"/>
                </a:lnTo>
                <a:lnTo>
                  <a:pt x="18242" y="121266"/>
                </a:lnTo>
                <a:lnTo>
                  <a:pt x="50805" y="143711"/>
                </a:lnTo>
                <a:lnTo>
                  <a:pt x="73286" y="147263"/>
                </a:lnTo>
                <a:lnTo>
                  <a:pt x="87778" y="145841"/>
                </a:lnTo>
                <a:lnTo>
                  <a:pt x="124411" y="126703"/>
                </a:lnTo>
                <a:lnTo>
                  <a:pt x="145016" y="91012"/>
                </a:lnTo>
                <a:lnTo>
                  <a:pt x="147042" y="76715"/>
                </a:lnTo>
                <a:lnTo>
                  <a:pt x="145701" y="61531"/>
                </a:lnTo>
                <a:lnTo>
                  <a:pt x="127344" y="23776"/>
                </a:lnTo>
                <a:lnTo>
                  <a:pt x="92901" y="2426"/>
                </a:lnTo>
                <a:lnTo>
                  <a:pt x="79049" y="0"/>
                </a:lnTo>
                <a:close/>
              </a:path>
            </a:pathLst>
          </a:custGeom>
          <a:solidFill>
            <a:srgbClr val="E5E3E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0" name="object 550"/>
          <p:cNvSpPr/>
          <p:nvPr/>
        </p:nvSpPr>
        <p:spPr>
          <a:xfrm>
            <a:off x="4704236" y="6282306"/>
            <a:ext cx="147320" cy="147320"/>
          </a:xfrm>
          <a:custGeom>
            <a:avLst/>
            <a:gdLst/>
            <a:ahLst/>
            <a:cxnLst/>
            <a:rect l="l" t="t" r="r" b="b"/>
            <a:pathLst>
              <a:path w="147320" h="147320">
                <a:moveTo>
                  <a:pt x="78976" y="0"/>
                </a:moveTo>
                <a:lnTo>
                  <a:pt x="35906" y="10969"/>
                </a:lnTo>
                <a:lnTo>
                  <a:pt x="7850" y="39895"/>
                </a:lnTo>
                <a:lnTo>
                  <a:pt x="0" y="65875"/>
                </a:lnTo>
                <a:lnTo>
                  <a:pt x="1157" y="81973"/>
                </a:lnTo>
                <a:lnTo>
                  <a:pt x="18259" y="121293"/>
                </a:lnTo>
                <a:lnTo>
                  <a:pt x="50854" y="143726"/>
                </a:lnTo>
                <a:lnTo>
                  <a:pt x="73344" y="147272"/>
                </a:lnTo>
                <a:lnTo>
                  <a:pt x="87826" y="145849"/>
                </a:lnTo>
                <a:lnTo>
                  <a:pt x="124430" y="126690"/>
                </a:lnTo>
                <a:lnTo>
                  <a:pt x="145002" y="90964"/>
                </a:lnTo>
                <a:lnTo>
                  <a:pt x="147014" y="76654"/>
                </a:lnTo>
                <a:lnTo>
                  <a:pt x="145670" y="61476"/>
                </a:lnTo>
                <a:lnTo>
                  <a:pt x="127297" y="23732"/>
                </a:lnTo>
                <a:lnTo>
                  <a:pt x="92834" y="2407"/>
                </a:lnTo>
                <a:lnTo>
                  <a:pt x="78976" y="0"/>
                </a:lnTo>
                <a:close/>
              </a:path>
            </a:pathLst>
          </a:custGeom>
          <a:solidFill>
            <a:srgbClr val="E5E3E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1" name="object 551"/>
          <p:cNvSpPr/>
          <p:nvPr/>
        </p:nvSpPr>
        <p:spPr>
          <a:xfrm>
            <a:off x="4932270" y="6282312"/>
            <a:ext cx="147320" cy="147320"/>
          </a:xfrm>
          <a:custGeom>
            <a:avLst/>
            <a:gdLst/>
            <a:ahLst/>
            <a:cxnLst/>
            <a:rect l="l" t="t" r="r" b="b"/>
            <a:pathLst>
              <a:path w="147320" h="147320">
                <a:moveTo>
                  <a:pt x="79000" y="0"/>
                </a:moveTo>
                <a:lnTo>
                  <a:pt x="35919" y="10960"/>
                </a:lnTo>
                <a:lnTo>
                  <a:pt x="7856" y="39874"/>
                </a:lnTo>
                <a:lnTo>
                  <a:pt x="0" y="65846"/>
                </a:lnTo>
                <a:lnTo>
                  <a:pt x="1156" y="81954"/>
                </a:lnTo>
                <a:lnTo>
                  <a:pt x="18257" y="121290"/>
                </a:lnTo>
                <a:lnTo>
                  <a:pt x="50837" y="143725"/>
                </a:lnTo>
                <a:lnTo>
                  <a:pt x="73290" y="147267"/>
                </a:lnTo>
                <a:lnTo>
                  <a:pt x="87784" y="145844"/>
                </a:lnTo>
                <a:lnTo>
                  <a:pt x="124407" y="126698"/>
                </a:lnTo>
                <a:lnTo>
                  <a:pt x="144991" y="90992"/>
                </a:lnTo>
                <a:lnTo>
                  <a:pt x="147010" y="76689"/>
                </a:lnTo>
                <a:lnTo>
                  <a:pt x="145668" y="61507"/>
                </a:lnTo>
                <a:lnTo>
                  <a:pt x="127311" y="23757"/>
                </a:lnTo>
                <a:lnTo>
                  <a:pt x="92860" y="2418"/>
                </a:lnTo>
                <a:lnTo>
                  <a:pt x="79000" y="0"/>
                </a:lnTo>
                <a:close/>
              </a:path>
            </a:pathLst>
          </a:custGeom>
          <a:solidFill>
            <a:srgbClr val="E5E3E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2" name="object 552"/>
          <p:cNvSpPr/>
          <p:nvPr/>
        </p:nvSpPr>
        <p:spPr>
          <a:xfrm>
            <a:off x="5160201" y="6282310"/>
            <a:ext cx="147320" cy="147320"/>
          </a:xfrm>
          <a:custGeom>
            <a:avLst/>
            <a:gdLst/>
            <a:ahLst/>
            <a:cxnLst/>
            <a:rect l="l" t="t" r="r" b="b"/>
            <a:pathLst>
              <a:path w="147320" h="147320">
                <a:moveTo>
                  <a:pt x="79024" y="0"/>
                </a:moveTo>
                <a:lnTo>
                  <a:pt x="35952" y="10958"/>
                </a:lnTo>
                <a:lnTo>
                  <a:pt x="7870" y="39864"/>
                </a:lnTo>
                <a:lnTo>
                  <a:pt x="0" y="65828"/>
                </a:lnTo>
                <a:lnTo>
                  <a:pt x="1156" y="81935"/>
                </a:lnTo>
                <a:lnTo>
                  <a:pt x="18261" y="121269"/>
                </a:lnTo>
                <a:lnTo>
                  <a:pt x="50840" y="143712"/>
                </a:lnTo>
                <a:lnTo>
                  <a:pt x="73339" y="147268"/>
                </a:lnTo>
                <a:lnTo>
                  <a:pt x="87819" y="145845"/>
                </a:lnTo>
                <a:lnTo>
                  <a:pt x="124433" y="126696"/>
                </a:lnTo>
                <a:lnTo>
                  <a:pt x="145027" y="90985"/>
                </a:lnTo>
                <a:lnTo>
                  <a:pt x="147046" y="76680"/>
                </a:lnTo>
                <a:lnTo>
                  <a:pt x="145702" y="61499"/>
                </a:lnTo>
                <a:lnTo>
                  <a:pt x="127329" y="23751"/>
                </a:lnTo>
                <a:lnTo>
                  <a:pt x="92875" y="2415"/>
                </a:lnTo>
                <a:lnTo>
                  <a:pt x="79024" y="0"/>
                </a:lnTo>
                <a:close/>
              </a:path>
            </a:pathLst>
          </a:custGeom>
          <a:solidFill>
            <a:srgbClr val="E5E3E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3" name="object 553"/>
          <p:cNvSpPr/>
          <p:nvPr/>
        </p:nvSpPr>
        <p:spPr>
          <a:xfrm>
            <a:off x="5388223" y="6282306"/>
            <a:ext cx="147320" cy="147320"/>
          </a:xfrm>
          <a:custGeom>
            <a:avLst/>
            <a:gdLst/>
            <a:ahLst/>
            <a:cxnLst/>
            <a:rect l="l" t="t" r="r" b="b"/>
            <a:pathLst>
              <a:path w="147320" h="147320">
                <a:moveTo>
                  <a:pt x="78976" y="0"/>
                </a:moveTo>
                <a:lnTo>
                  <a:pt x="35906" y="10969"/>
                </a:lnTo>
                <a:lnTo>
                  <a:pt x="7850" y="39895"/>
                </a:lnTo>
                <a:lnTo>
                  <a:pt x="0" y="65875"/>
                </a:lnTo>
                <a:lnTo>
                  <a:pt x="1157" y="81973"/>
                </a:lnTo>
                <a:lnTo>
                  <a:pt x="18259" y="121293"/>
                </a:lnTo>
                <a:lnTo>
                  <a:pt x="50854" y="143726"/>
                </a:lnTo>
                <a:lnTo>
                  <a:pt x="73344" y="147272"/>
                </a:lnTo>
                <a:lnTo>
                  <a:pt x="87826" y="145849"/>
                </a:lnTo>
                <a:lnTo>
                  <a:pt x="124430" y="126690"/>
                </a:lnTo>
                <a:lnTo>
                  <a:pt x="145002" y="90964"/>
                </a:lnTo>
                <a:lnTo>
                  <a:pt x="147014" y="76654"/>
                </a:lnTo>
                <a:lnTo>
                  <a:pt x="145670" y="61476"/>
                </a:lnTo>
                <a:lnTo>
                  <a:pt x="127297" y="23732"/>
                </a:lnTo>
                <a:lnTo>
                  <a:pt x="92834" y="2407"/>
                </a:lnTo>
                <a:lnTo>
                  <a:pt x="78976" y="0"/>
                </a:lnTo>
                <a:close/>
              </a:path>
            </a:pathLst>
          </a:custGeom>
          <a:solidFill>
            <a:srgbClr val="E5E3E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4" name="object 554"/>
          <p:cNvSpPr/>
          <p:nvPr/>
        </p:nvSpPr>
        <p:spPr>
          <a:xfrm>
            <a:off x="5616203" y="6282306"/>
            <a:ext cx="147320" cy="147320"/>
          </a:xfrm>
          <a:custGeom>
            <a:avLst/>
            <a:gdLst/>
            <a:ahLst/>
            <a:cxnLst/>
            <a:rect l="l" t="t" r="r" b="b"/>
            <a:pathLst>
              <a:path w="147320" h="147320">
                <a:moveTo>
                  <a:pt x="78981" y="0"/>
                </a:moveTo>
                <a:lnTo>
                  <a:pt x="35931" y="10968"/>
                </a:lnTo>
                <a:lnTo>
                  <a:pt x="7860" y="39892"/>
                </a:lnTo>
                <a:lnTo>
                  <a:pt x="0" y="65870"/>
                </a:lnTo>
                <a:lnTo>
                  <a:pt x="1158" y="81969"/>
                </a:lnTo>
                <a:lnTo>
                  <a:pt x="18274" y="121290"/>
                </a:lnTo>
                <a:lnTo>
                  <a:pt x="50869" y="143725"/>
                </a:lnTo>
                <a:lnTo>
                  <a:pt x="73343" y="147272"/>
                </a:lnTo>
                <a:lnTo>
                  <a:pt x="87839" y="145849"/>
                </a:lnTo>
                <a:lnTo>
                  <a:pt x="124449" y="126690"/>
                </a:lnTo>
                <a:lnTo>
                  <a:pt x="145004" y="90964"/>
                </a:lnTo>
                <a:lnTo>
                  <a:pt x="147013" y="76654"/>
                </a:lnTo>
                <a:lnTo>
                  <a:pt x="145671" y="61476"/>
                </a:lnTo>
                <a:lnTo>
                  <a:pt x="127314" y="23732"/>
                </a:lnTo>
                <a:lnTo>
                  <a:pt x="92850" y="2407"/>
                </a:lnTo>
                <a:lnTo>
                  <a:pt x="78981" y="0"/>
                </a:lnTo>
                <a:close/>
              </a:path>
            </a:pathLst>
          </a:custGeom>
          <a:solidFill>
            <a:srgbClr val="E5E3E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5" name="object 555"/>
          <p:cNvSpPr/>
          <p:nvPr/>
        </p:nvSpPr>
        <p:spPr>
          <a:xfrm>
            <a:off x="5844190" y="6282306"/>
            <a:ext cx="147320" cy="147320"/>
          </a:xfrm>
          <a:custGeom>
            <a:avLst/>
            <a:gdLst/>
            <a:ahLst/>
            <a:cxnLst/>
            <a:rect l="l" t="t" r="r" b="b"/>
            <a:pathLst>
              <a:path w="147320" h="147320">
                <a:moveTo>
                  <a:pt x="79006" y="0"/>
                </a:moveTo>
                <a:lnTo>
                  <a:pt x="35938" y="10964"/>
                </a:lnTo>
                <a:lnTo>
                  <a:pt x="7863" y="39879"/>
                </a:lnTo>
                <a:lnTo>
                  <a:pt x="0" y="65850"/>
                </a:lnTo>
                <a:lnTo>
                  <a:pt x="1156" y="81949"/>
                </a:lnTo>
                <a:lnTo>
                  <a:pt x="18259" y="121271"/>
                </a:lnTo>
                <a:lnTo>
                  <a:pt x="50848" y="143714"/>
                </a:lnTo>
                <a:lnTo>
                  <a:pt x="73379" y="147272"/>
                </a:lnTo>
                <a:lnTo>
                  <a:pt x="87850" y="145849"/>
                </a:lnTo>
                <a:lnTo>
                  <a:pt x="124451" y="126690"/>
                </a:lnTo>
                <a:lnTo>
                  <a:pt x="145035" y="90964"/>
                </a:lnTo>
                <a:lnTo>
                  <a:pt x="147049" y="76654"/>
                </a:lnTo>
                <a:lnTo>
                  <a:pt x="145704" y="61476"/>
                </a:lnTo>
                <a:lnTo>
                  <a:pt x="127318" y="23732"/>
                </a:lnTo>
                <a:lnTo>
                  <a:pt x="92856" y="2407"/>
                </a:lnTo>
                <a:lnTo>
                  <a:pt x="79006" y="0"/>
                </a:lnTo>
                <a:close/>
              </a:path>
            </a:pathLst>
          </a:custGeom>
          <a:solidFill>
            <a:srgbClr val="E5E3E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6" name="object 556"/>
          <p:cNvSpPr/>
          <p:nvPr/>
        </p:nvSpPr>
        <p:spPr>
          <a:xfrm>
            <a:off x="6072163" y="6282306"/>
            <a:ext cx="147320" cy="147320"/>
          </a:xfrm>
          <a:custGeom>
            <a:avLst/>
            <a:gdLst/>
            <a:ahLst/>
            <a:cxnLst/>
            <a:rect l="l" t="t" r="r" b="b"/>
            <a:pathLst>
              <a:path w="147320" h="147320">
                <a:moveTo>
                  <a:pt x="78981" y="0"/>
                </a:moveTo>
                <a:lnTo>
                  <a:pt x="35931" y="10968"/>
                </a:lnTo>
                <a:lnTo>
                  <a:pt x="7860" y="39892"/>
                </a:lnTo>
                <a:lnTo>
                  <a:pt x="0" y="65870"/>
                </a:lnTo>
                <a:lnTo>
                  <a:pt x="1158" y="81969"/>
                </a:lnTo>
                <a:lnTo>
                  <a:pt x="18274" y="121290"/>
                </a:lnTo>
                <a:lnTo>
                  <a:pt x="50869" y="143725"/>
                </a:lnTo>
                <a:lnTo>
                  <a:pt x="73343" y="147272"/>
                </a:lnTo>
                <a:lnTo>
                  <a:pt x="87839" y="145849"/>
                </a:lnTo>
                <a:lnTo>
                  <a:pt x="124449" y="126690"/>
                </a:lnTo>
                <a:lnTo>
                  <a:pt x="145004" y="90964"/>
                </a:lnTo>
                <a:lnTo>
                  <a:pt x="147013" y="76654"/>
                </a:lnTo>
                <a:lnTo>
                  <a:pt x="145671" y="61476"/>
                </a:lnTo>
                <a:lnTo>
                  <a:pt x="127314" y="23732"/>
                </a:lnTo>
                <a:lnTo>
                  <a:pt x="92850" y="2407"/>
                </a:lnTo>
                <a:lnTo>
                  <a:pt x="78981" y="0"/>
                </a:lnTo>
                <a:close/>
              </a:path>
            </a:pathLst>
          </a:custGeom>
          <a:solidFill>
            <a:srgbClr val="E5E3E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7" name="object 557"/>
          <p:cNvSpPr/>
          <p:nvPr/>
        </p:nvSpPr>
        <p:spPr>
          <a:xfrm>
            <a:off x="6300187" y="6282306"/>
            <a:ext cx="147320" cy="147320"/>
          </a:xfrm>
          <a:custGeom>
            <a:avLst/>
            <a:gdLst/>
            <a:ahLst/>
            <a:cxnLst/>
            <a:rect l="l" t="t" r="r" b="b"/>
            <a:pathLst>
              <a:path w="147320" h="147320">
                <a:moveTo>
                  <a:pt x="78981" y="0"/>
                </a:moveTo>
                <a:lnTo>
                  <a:pt x="35931" y="10968"/>
                </a:lnTo>
                <a:lnTo>
                  <a:pt x="7860" y="39892"/>
                </a:lnTo>
                <a:lnTo>
                  <a:pt x="0" y="65870"/>
                </a:lnTo>
                <a:lnTo>
                  <a:pt x="1158" y="81969"/>
                </a:lnTo>
                <a:lnTo>
                  <a:pt x="18274" y="121290"/>
                </a:lnTo>
                <a:lnTo>
                  <a:pt x="50869" y="143725"/>
                </a:lnTo>
                <a:lnTo>
                  <a:pt x="73343" y="147272"/>
                </a:lnTo>
                <a:lnTo>
                  <a:pt x="87839" y="145849"/>
                </a:lnTo>
                <a:lnTo>
                  <a:pt x="124449" y="126690"/>
                </a:lnTo>
                <a:lnTo>
                  <a:pt x="145004" y="90964"/>
                </a:lnTo>
                <a:lnTo>
                  <a:pt x="147013" y="76654"/>
                </a:lnTo>
                <a:lnTo>
                  <a:pt x="145671" y="61476"/>
                </a:lnTo>
                <a:lnTo>
                  <a:pt x="127314" y="23732"/>
                </a:lnTo>
                <a:lnTo>
                  <a:pt x="92850" y="2407"/>
                </a:lnTo>
                <a:lnTo>
                  <a:pt x="78981" y="0"/>
                </a:lnTo>
                <a:close/>
              </a:path>
            </a:pathLst>
          </a:custGeom>
          <a:solidFill>
            <a:srgbClr val="E5E3E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8" name="object 558"/>
          <p:cNvSpPr/>
          <p:nvPr/>
        </p:nvSpPr>
        <p:spPr>
          <a:xfrm>
            <a:off x="6528124" y="6282301"/>
            <a:ext cx="147320" cy="147320"/>
          </a:xfrm>
          <a:custGeom>
            <a:avLst/>
            <a:gdLst/>
            <a:ahLst/>
            <a:cxnLst/>
            <a:rect l="l" t="t" r="r" b="b"/>
            <a:pathLst>
              <a:path w="147320" h="147320">
                <a:moveTo>
                  <a:pt x="78988" y="0"/>
                </a:moveTo>
                <a:lnTo>
                  <a:pt x="35950" y="10971"/>
                </a:lnTo>
                <a:lnTo>
                  <a:pt x="7867" y="39896"/>
                </a:lnTo>
                <a:lnTo>
                  <a:pt x="0" y="65874"/>
                </a:lnTo>
                <a:lnTo>
                  <a:pt x="1158" y="81965"/>
                </a:lnTo>
                <a:lnTo>
                  <a:pt x="18276" y="121272"/>
                </a:lnTo>
                <a:lnTo>
                  <a:pt x="50880" y="143714"/>
                </a:lnTo>
                <a:lnTo>
                  <a:pt x="73431" y="147277"/>
                </a:lnTo>
                <a:lnTo>
                  <a:pt x="87905" y="145853"/>
                </a:lnTo>
                <a:lnTo>
                  <a:pt x="124492" y="126682"/>
                </a:lnTo>
                <a:lnTo>
                  <a:pt x="145047" y="90935"/>
                </a:lnTo>
                <a:lnTo>
                  <a:pt x="147052" y="76619"/>
                </a:lnTo>
                <a:lnTo>
                  <a:pt x="145707" y="61444"/>
                </a:lnTo>
                <a:lnTo>
                  <a:pt x="127321" y="23706"/>
                </a:lnTo>
                <a:lnTo>
                  <a:pt x="92847" y="2396"/>
                </a:lnTo>
                <a:lnTo>
                  <a:pt x="78988" y="0"/>
                </a:lnTo>
                <a:close/>
              </a:path>
            </a:pathLst>
          </a:custGeom>
          <a:solidFill>
            <a:srgbClr val="E5E3E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9" name="object 559"/>
          <p:cNvSpPr/>
          <p:nvPr/>
        </p:nvSpPr>
        <p:spPr>
          <a:xfrm>
            <a:off x="6756151" y="6282310"/>
            <a:ext cx="147320" cy="147320"/>
          </a:xfrm>
          <a:custGeom>
            <a:avLst/>
            <a:gdLst/>
            <a:ahLst/>
            <a:cxnLst/>
            <a:rect l="l" t="t" r="r" b="b"/>
            <a:pathLst>
              <a:path w="147320" h="147320">
                <a:moveTo>
                  <a:pt x="79030" y="0"/>
                </a:moveTo>
                <a:lnTo>
                  <a:pt x="35955" y="10957"/>
                </a:lnTo>
                <a:lnTo>
                  <a:pt x="7871" y="39860"/>
                </a:lnTo>
                <a:lnTo>
                  <a:pt x="0" y="65823"/>
                </a:lnTo>
                <a:lnTo>
                  <a:pt x="1156" y="81931"/>
                </a:lnTo>
                <a:lnTo>
                  <a:pt x="18260" y="121267"/>
                </a:lnTo>
                <a:lnTo>
                  <a:pt x="50837" y="143711"/>
                </a:lnTo>
                <a:lnTo>
                  <a:pt x="73338" y="147268"/>
                </a:lnTo>
                <a:lnTo>
                  <a:pt x="87833" y="145845"/>
                </a:lnTo>
                <a:lnTo>
                  <a:pt x="124452" y="126696"/>
                </a:lnTo>
                <a:lnTo>
                  <a:pt x="145029" y="90985"/>
                </a:lnTo>
                <a:lnTo>
                  <a:pt x="147045" y="76680"/>
                </a:lnTo>
                <a:lnTo>
                  <a:pt x="145704" y="61499"/>
                </a:lnTo>
                <a:lnTo>
                  <a:pt x="127347" y="23751"/>
                </a:lnTo>
                <a:lnTo>
                  <a:pt x="92892" y="2415"/>
                </a:lnTo>
                <a:lnTo>
                  <a:pt x="79030" y="0"/>
                </a:lnTo>
                <a:close/>
              </a:path>
            </a:pathLst>
          </a:custGeom>
          <a:solidFill>
            <a:srgbClr val="E5E3E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0" name="object 560"/>
          <p:cNvSpPr/>
          <p:nvPr/>
        </p:nvSpPr>
        <p:spPr>
          <a:xfrm>
            <a:off x="0" y="6511109"/>
            <a:ext cx="63500" cy="146050"/>
          </a:xfrm>
          <a:custGeom>
            <a:avLst/>
            <a:gdLst/>
            <a:ahLst/>
            <a:cxnLst/>
            <a:rect l="l" t="t" r="r" b="b"/>
            <a:pathLst>
              <a:path w="63500" h="146050">
                <a:moveTo>
                  <a:pt x="0" y="0"/>
                </a:moveTo>
                <a:lnTo>
                  <a:pt x="0" y="145465"/>
                </a:lnTo>
                <a:lnTo>
                  <a:pt x="4237" y="145049"/>
                </a:lnTo>
                <a:lnTo>
                  <a:pt x="40840" y="125898"/>
                </a:lnTo>
                <a:lnTo>
                  <a:pt x="61416" y="90171"/>
                </a:lnTo>
                <a:lnTo>
                  <a:pt x="63429" y="75855"/>
                </a:lnTo>
                <a:lnTo>
                  <a:pt x="62084" y="60673"/>
                </a:lnTo>
                <a:lnTo>
                  <a:pt x="43707" y="22927"/>
                </a:lnTo>
                <a:lnTo>
                  <a:pt x="9245" y="1606"/>
                </a:lnTo>
                <a:lnTo>
                  <a:pt x="0" y="0"/>
                </a:lnTo>
                <a:close/>
              </a:path>
            </a:pathLst>
          </a:custGeom>
          <a:solidFill>
            <a:srgbClr val="E5E3E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1" name="object 561"/>
          <p:cNvSpPr/>
          <p:nvPr/>
        </p:nvSpPr>
        <p:spPr>
          <a:xfrm>
            <a:off x="144376" y="6510312"/>
            <a:ext cx="147320" cy="147320"/>
          </a:xfrm>
          <a:custGeom>
            <a:avLst/>
            <a:gdLst/>
            <a:ahLst/>
            <a:cxnLst/>
            <a:rect l="l" t="t" r="r" b="b"/>
            <a:pathLst>
              <a:path w="147320" h="147320">
                <a:moveTo>
                  <a:pt x="79052" y="0"/>
                </a:moveTo>
                <a:lnTo>
                  <a:pt x="35955" y="10950"/>
                </a:lnTo>
                <a:lnTo>
                  <a:pt x="7872" y="39843"/>
                </a:lnTo>
                <a:lnTo>
                  <a:pt x="0" y="65803"/>
                </a:lnTo>
                <a:lnTo>
                  <a:pt x="1154" y="81919"/>
                </a:lnTo>
                <a:lnTo>
                  <a:pt x="18242" y="121261"/>
                </a:lnTo>
                <a:lnTo>
                  <a:pt x="50812" y="143705"/>
                </a:lnTo>
                <a:lnTo>
                  <a:pt x="73362" y="147268"/>
                </a:lnTo>
                <a:lnTo>
                  <a:pt x="87849" y="145846"/>
                </a:lnTo>
                <a:lnTo>
                  <a:pt x="124466" y="126705"/>
                </a:lnTo>
                <a:lnTo>
                  <a:pt x="145051" y="90993"/>
                </a:lnTo>
                <a:lnTo>
                  <a:pt x="147069" y="76682"/>
                </a:lnTo>
                <a:lnTo>
                  <a:pt x="145726" y="61497"/>
                </a:lnTo>
                <a:lnTo>
                  <a:pt x="127362" y="23747"/>
                </a:lnTo>
                <a:lnTo>
                  <a:pt x="92908" y="2415"/>
                </a:lnTo>
                <a:lnTo>
                  <a:pt x="79052" y="0"/>
                </a:lnTo>
                <a:close/>
              </a:path>
            </a:pathLst>
          </a:custGeom>
          <a:solidFill>
            <a:srgbClr val="E5E3E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2" name="object 562"/>
          <p:cNvSpPr/>
          <p:nvPr/>
        </p:nvSpPr>
        <p:spPr>
          <a:xfrm>
            <a:off x="372397" y="6510308"/>
            <a:ext cx="147320" cy="147320"/>
          </a:xfrm>
          <a:custGeom>
            <a:avLst/>
            <a:gdLst/>
            <a:ahLst/>
            <a:cxnLst/>
            <a:rect l="l" t="t" r="r" b="b"/>
            <a:pathLst>
              <a:path w="147320" h="147320">
                <a:moveTo>
                  <a:pt x="78980" y="0"/>
                </a:moveTo>
                <a:lnTo>
                  <a:pt x="35919" y="10965"/>
                </a:lnTo>
                <a:lnTo>
                  <a:pt x="7855" y="39887"/>
                </a:lnTo>
                <a:lnTo>
                  <a:pt x="0" y="65869"/>
                </a:lnTo>
                <a:lnTo>
                  <a:pt x="1157" y="81975"/>
                </a:lnTo>
                <a:lnTo>
                  <a:pt x="18266" y="121300"/>
                </a:lnTo>
                <a:lnTo>
                  <a:pt x="50860" y="143727"/>
                </a:lnTo>
                <a:lnTo>
                  <a:pt x="73343" y="147272"/>
                </a:lnTo>
                <a:lnTo>
                  <a:pt x="87832" y="145849"/>
                </a:lnTo>
                <a:lnTo>
                  <a:pt x="124439" y="126699"/>
                </a:lnTo>
                <a:lnTo>
                  <a:pt x="145003" y="90972"/>
                </a:lnTo>
                <a:lnTo>
                  <a:pt x="147013" y="76656"/>
                </a:lnTo>
                <a:lnTo>
                  <a:pt x="145671" y="61474"/>
                </a:lnTo>
                <a:lnTo>
                  <a:pt x="127306" y="23727"/>
                </a:lnTo>
                <a:lnTo>
                  <a:pt x="92843" y="2406"/>
                </a:lnTo>
                <a:lnTo>
                  <a:pt x="78980" y="0"/>
                </a:lnTo>
                <a:close/>
              </a:path>
            </a:pathLst>
          </a:custGeom>
          <a:solidFill>
            <a:srgbClr val="E5E3E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3" name="object 563"/>
          <p:cNvSpPr/>
          <p:nvPr/>
        </p:nvSpPr>
        <p:spPr>
          <a:xfrm>
            <a:off x="600348" y="6510314"/>
            <a:ext cx="147320" cy="147320"/>
          </a:xfrm>
          <a:custGeom>
            <a:avLst/>
            <a:gdLst/>
            <a:ahLst/>
            <a:cxnLst/>
            <a:rect l="l" t="t" r="r" b="b"/>
            <a:pathLst>
              <a:path w="147320" h="147320">
                <a:moveTo>
                  <a:pt x="79082" y="0"/>
                </a:moveTo>
                <a:lnTo>
                  <a:pt x="35997" y="10944"/>
                </a:lnTo>
                <a:lnTo>
                  <a:pt x="7890" y="39825"/>
                </a:lnTo>
                <a:lnTo>
                  <a:pt x="0" y="65776"/>
                </a:lnTo>
                <a:lnTo>
                  <a:pt x="1155" y="81895"/>
                </a:lnTo>
                <a:lnTo>
                  <a:pt x="18252" y="121244"/>
                </a:lnTo>
                <a:lnTo>
                  <a:pt x="50815" y="143695"/>
                </a:lnTo>
                <a:lnTo>
                  <a:pt x="73371" y="147267"/>
                </a:lnTo>
                <a:lnTo>
                  <a:pt x="87865" y="145845"/>
                </a:lnTo>
                <a:lnTo>
                  <a:pt x="124488" y="126707"/>
                </a:lnTo>
                <a:lnTo>
                  <a:pt x="145072" y="91000"/>
                </a:lnTo>
                <a:lnTo>
                  <a:pt x="147091" y="76691"/>
                </a:lnTo>
                <a:lnTo>
                  <a:pt x="145749" y="61505"/>
                </a:lnTo>
                <a:lnTo>
                  <a:pt x="127392" y="23753"/>
                </a:lnTo>
                <a:lnTo>
                  <a:pt x="92942" y="2417"/>
                </a:lnTo>
                <a:lnTo>
                  <a:pt x="79082" y="0"/>
                </a:lnTo>
                <a:close/>
              </a:path>
            </a:pathLst>
          </a:custGeom>
          <a:solidFill>
            <a:srgbClr val="E5E3E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4" name="object 564"/>
          <p:cNvSpPr/>
          <p:nvPr/>
        </p:nvSpPr>
        <p:spPr>
          <a:xfrm>
            <a:off x="828361" y="6510314"/>
            <a:ext cx="147320" cy="147320"/>
          </a:xfrm>
          <a:custGeom>
            <a:avLst/>
            <a:gdLst/>
            <a:ahLst/>
            <a:cxnLst/>
            <a:rect l="l" t="t" r="r" b="b"/>
            <a:pathLst>
              <a:path w="147319" h="147320">
                <a:moveTo>
                  <a:pt x="79042" y="0"/>
                </a:moveTo>
                <a:lnTo>
                  <a:pt x="35939" y="10951"/>
                </a:lnTo>
                <a:lnTo>
                  <a:pt x="7865" y="39847"/>
                </a:lnTo>
                <a:lnTo>
                  <a:pt x="0" y="65809"/>
                </a:lnTo>
                <a:lnTo>
                  <a:pt x="1154" y="81926"/>
                </a:lnTo>
                <a:lnTo>
                  <a:pt x="18239" y="121270"/>
                </a:lnTo>
                <a:lnTo>
                  <a:pt x="50809" y="143710"/>
                </a:lnTo>
                <a:lnTo>
                  <a:pt x="73338" y="147267"/>
                </a:lnTo>
                <a:lnTo>
                  <a:pt x="87817" y="145845"/>
                </a:lnTo>
                <a:lnTo>
                  <a:pt x="124435" y="126707"/>
                </a:lnTo>
                <a:lnTo>
                  <a:pt x="145035" y="91000"/>
                </a:lnTo>
                <a:lnTo>
                  <a:pt x="147057" y="76691"/>
                </a:lnTo>
                <a:lnTo>
                  <a:pt x="145713" y="61505"/>
                </a:lnTo>
                <a:lnTo>
                  <a:pt x="127341" y="23753"/>
                </a:lnTo>
                <a:lnTo>
                  <a:pt x="92891" y="2417"/>
                </a:lnTo>
                <a:lnTo>
                  <a:pt x="79042" y="0"/>
                </a:lnTo>
                <a:close/>
              </a:path>
            </a:pathLst>
          </a:custGeom>
          <a:solidFill>
            <a:srgbClr val="E5E3E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5" name="object 565"/>
          <p:cNvSpPr/>
          <p:nvPr/>
        </p:nvSpPr>
        <p:spPr>
          <a:xfrm>
            <a:off x="1056387" y="6510312"/>
            <a:ext cx="147320" cy="147320"/>
          </a:xfrm>
          <a:custGeom>
            <a:avLst/>
            <a:gdLst/>
            <a:ahLst/>
            <a:cxnLst/>
            <a:rect l="l" t="t" r="r" b="b"/>
            <a:pathLst>
              <a:path w="147319" h="147320">
                <a:moveTo>
                  <a:pt x="78985" y="0"/>
                </a:moveTo>
                <a:lnTo>
                  <a:pt x="35911" y="10961"/>
                </a:lnTo>
                <a:lnTo>
                  <a:pt x="7852" y="39879"/>
                </a:lnTo>
                <a:lnTo>
                  <a:pt x="0" y="65858"/>
                </a:lnTo>
                <a:lnTo>
                  <a:pt x="1157" y="81971"/>
                </a:lnTo>
                <a:lnTo>
                  <a:pt x="18261" y="121306"/>
                </a:lnTo>
                <a:lnTo>
                  <a:pt x="50846" y="143731"/>
                </a:lnTo>
                <a:lnTo>
                  <a:pt x="73292" y="147268"/>
                </a:lnTo>
                <a:lnTo>
                  <a:pt x="87786" y="145846"/>
                </a:lnTo>
                <a:lnTo>
                  <a:pt x="124406" y="126705"/>
                </a:lnTo>
                <a:lnTo>
                  <a:pt x="144983" y="90993"/>
                </a:lnTo>
                <a:lnTo>
                  <a:pt x="146999" y="76682"/>
                </a:lnTo>
                <a:lnTo>
                  <a:pt x="145657" y="61497"/>
                </a:lnTo>
                <a:lnTo>
                  <a:pt x="127301" y="23747"/>
                </a:lnTo>
                <a:lnTo>
                  <a:pt x="92847" y="2415"/>
                </a:lnTo>
                <a:lnTo>
                  <a:pt x="78985" y="0"/>
                </a:lnTo>
                <a:close/>
              </a:path>
            </a:pathLst>
          </a:custGeom>
          <a:solidFill>
            <a:srgbClr val="E5E3E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6" name="object 566"/>
          <p:cNvSpPr/>
          <p:nvPr/>
        </p:nvSpPr>
        <p:spPr>
          <a:xfrm>
            <a:off x="1284316" y="6510308"/>
            <a:ext cx="147320" cy="147320"/>
          </a:xfrm>
          <a:custGeom>
            <a:avLst/>
            <a:gdLst/>
            <a:ahLst/>
            <a:cxnLst/>
            <a:rect l="l" t="t" r="r" b="b"/>
            <a:pathLst>
              <a:path w="147319" h="147320">
                <a:moveTo>
                  <a:pt x="79030" y="0"/>
                </a:moveTo>
                <a:lnTo>
                  <a:pt x="35954" y="10957"/>
                </a:lnTo>
                <a:lnTo>
                  <a:pt x="7870" y="39861"/>
                </a:lnTo>
                <a:lnTo>
                  <a:pt x="0" y="65829"/>
                </a:lnTo>
                <a:lnTo>
                  <a:pt x="1156" y="81938"/>
                </a:lnTo>
                <a:lnTo>
                  <a:pt x="18255" y="121268"/>
                </a:lnTo>
                <a:lnTo>
                  <a:pt x="50837" y="143709"/>
                </a:lnTo>
                <a:lnTo>
                  <a:pt x="73389" y="147272"/>
                </a:lnTo>
                <a:lnTo>
                  <a:pt x="87886" y="145849"/>
                </a:lnTo>
                <a:lnTo>
                  <a:pt x="124495" y="126699"/>
                </a:lnTo>
                <a:lnTo>
                  <a:pt x="145050" y="90972"/>
                </a:lnTo>
                <a:lnTo>
                  <a:pt x="147060" y="76656"/>
                </a:lnTo>
                <a:lnTo>
                  <a:pt x="145718" y="61474"/>
                </a:lnTo>
                <a:lnTo>
                  <a:pt x="127361" y="23727"/>
                </a:lnTo>
                <a:lnTo>
                  <a:pt x="92898" y="2406"/>
                </a:lnTo>
                <a:lnTo>
                  <a:pt x="79030" y="0"/>
                </a:lnTo>
                <a:close/>
              </a:path>
            </a:pathLst>
          </a:custGeom>
          <a:solidFill>
            <a:srgbClr val="E5E3E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7" name="object 567"/>
          <p:cNvSpPr/>
          <p:nvPr/>
        </p:nvSpPr>
        <p:spPr>
          <a:xfrm>
            <a:off x="1512347" y="6510312"/>
            <a:ext cx="147320" cy="147320"/>
          </a:xfrm>
          <a:custGeom>
            <a:avLst/>
            <a:gdLst/>
            <a:ahLst/>
            <a:cxnLst/>
            <a:rect l="l" t="t" r="r" b="b"/>
            <a:pathLst>
              <a:path w="147319" h="147320">
                <a:moveTo>
                  <a:pt x="79026" y="0"/>
                </a:moveTo>
                <a:lnTo>
                  <a:pt x="35953" y="10954"/>
                </a:lnTo>
                <a:lnTo>
                  <a:pt x="7870" y="39857"/>
                </a:lnTo>
                <a:lnTo>
                  <a:pt x="0" y="65825"/>
                </a:lnTo>
                <a:lnTo>
                  <a:pt x="1156" y="81939"/>
                </a:lnTo>
                <a:lnTo>
                  <a:pt x="18260" y="121277"/>
                </a:lnTo>
                <a:lnTo>
                  <a:pt x="50838" y="143714"/>
                </a:lnTo>
                <a:lnTo>
                  <a:pt x="73339" y="147268"/>
                </a:lnTo>
                <a:lnTo>
                  <a:pt x="87819" y="145846"/>
                </a:lnTo>
                <a:lnTo>
                  <a:pt x="124433" y="126705"/>
                </a:lnTo>
                <a:lnTo>
                  <a:pt x="145026" y="90993"/>
                </a:lnTo>
                <a:lnTo>
                  <a:pt x="147046" y="76682"/>
                </a:lnTo>
                <a:lnTo>
                  <a:pt x="145702" y="61497"/>
                </a:lnTo>
                <a:lnTo>
                  <a:pt x="127329" y="23747"/>
                </a:lnTo>
                <a:lnTo>
                  <a:pt x="92876" y="2415"/>
                </a:lnTo>
                <a:lnTo>
                  <a:pt x="79026" y="0"/>
                </a:lnTo>
                <a:close/>
              </a:path>
            </a:pathLst>
          </a:custGeom>
          <a:solidFill>
            <a:srgbClr val="E5E3E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8" name="object 568"/>
          <p:cNvSpPr/>
          <p:nvPr/>
        </p:nvSpPr>
        <p:spPr>
          <a:xfrm>
            <a:off x="1740322" y="6510308"/>
            <a:ext cx="147320" cy="147320"/>
          </a:xfrm>
          <a:custGeom>
            <a:avLst/>
            <a:gdLst/>
            <a:ahLst/>
            <a:cxnLst/>
            <a:rect l="l" t="t" r="r" b="b"/>
            <a:pathLst>
              <a:path w="147319" h="147320">
                <a:moveTo>
                  <a:pt x="78983" y="0"/>
                </a:moveTo>
                <a:lnTo>
                  <a:pt x="35932" y="10964"/>
                </a:lnTo>
                <a:lnTo>
                  <a:pt x="7860" y="39885"/>
                </a:lnTo>
                <a:lnTo>
                  <a:pt x="0" y="65867"/>
                </a:lnTo>
                <a:lnTo>
                  <a:pt x="1158" y="81973"/>
                </a:lnTo>
                <a:lnTo>
                  <a:pt x="18273" y="121299"/>
                </a:lnTo>
                <a:lnTo>
                  <a:pt x="50867" y="143726"/>
                </a:lnTo>
                <a:lnTo>
                  <a:pt x="73342" y="147272"/>
                </a:lnTo>
                <a:lnTo>
                  <a:pt x="87839" y="145849"/>
                </a:lnTo>
                <a:lnTo>
                  <a:pt x="124449" y="126699"/>
                </a:lnTo>
                <a:lnTo>
                  <a:pt x="145003" y="90972"/>
                </a:lnTo>
                <a:lnTo>
                  <a:pt x="147013" y="76656"/>
                </a:lnTo>
                <a:lnTo>
                  <a:pt x="145671" y="61474"/>
                </a:lnTo>
                <a:lnTo>
                  <a:pt x="127314" y="23727"/>
                </a:lnTo>
                <a:lnTo>
                  <a:pt x="92851" y="2406"/>
                </a:lnTo>
                <a:lnTo>
                  <a:pt x="78983" y="0"/>
                </a:lnTo>
                <a:close/>
              </a:path>
            </a:pathLst>
          </a:custGeom>
          <a:solidFill>
            <a:srgbClr val="E5E3E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9" name="object 569"/>
          <p:cNvSpPr/>
          <p:nvPr/>
        </p:nvSpPr>
        <p:spPr>
          <a:xfrm>
            <a:off x="2196290" y="6510308"/>
            <a:ext cx="147320" cy="147320"/>
          </a:xfrm>
          <a:custGeom>
            <a:avLst/>
            <a:gdLst/>
            <a:ahLst/>
            <a:cxnLst/>
            <a:rect l="l" t="t" r="r" b="b"/>
            <a:pathLst>
              <a:path w="147319" h="147320">
                <a:moveTo>
                  <a:pt x="79012" y="0"/>
                </a:moveTo>
                <a:lnTo>
                  <a:pt x="35962" y="10960"/>
                </a:lnTo>
                <a:lnTo>
                  <a:pt x="7873" y="39870"/>
                </a:lnTo>
                <a:lnTo>
                  <a:pt x="0" y="65843"/>
                </a:lnTo>
                <a:lnTo>
                  <a:pt x="1158" y="81951"/>
                </a:lnTo>
                <a:lnTo>
                  <a:pt x="18274" y="121278"/>
                </a:lnTo>
                <a:lnTo>
                  <a:pt x="50862" y="143714"/>
                </a:lnTo>
                <a:lnTo>
                  <a:pt x="73378" y="147272"/>
                </a:lnTo>
                <a:lnTo>
                  <a:pt x="87860" y="145849"/>
                </a:lnTo>
                <a:lnTo>
                  <a:pt x="124464" y="126699"/>
                </a:lnTo>
                <a:lnTo>
                  <a:pt x="145036" y="90972"/>
                </a:lnTo>
                <a:lnTo>
                  <a:pt x="147048" y="76656"/>
                </a:lnTo>
                <a:lnTo>
                  <a:pt x="145704" y="61474"/>
                </a:lnTo>
                <a:lnTo>
                  <a:pt x="127331" y="23727"/>
                </a:lnTo>
                <a:lnTo>
                  <a:pt x="92869" y="2406"/>
                </a:lnTo>
                <a:lnTo>
                  <a:pt x="79012" y="0"/>
                </a:lnTo>
                <a:close/>
              </a:path>
            </a:pathLst>
          </a:custGeom>
          <a:solidFill>
            <a:srgbClr val="E5E3E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0" name="object 570"/>
          <p:cNvSpPr/>
          <p:nvPr/>
        </p:nvSpPr>
        <p:spPr>
          <a:xfrm>
            <a:off x="2424306" y="6510308"/>
            <a:ext cx="147320" cy="147320"/>
          </a:xfrm>
          <a:custGeom>
            <a:avLst/>
            <a:gdLst/>
            <a:ahLst/>
            <a:cxnLst/>
            <a:rect l="l" t="t" r="r" b="b"/>
            <a:pathLst>
              <a:path w="147319" h="147320">
                <a:moveTo>
                  <a:pt x="78983" y="0"/>
                </a:moveTo>
                <a:lnTo>
                  <a:pt x="35932" y="10964"/>
                </a:lnTo>
                <a:lnTo>
                  <a:pt x="7860" y="39885"/>
                </a:lnTo>
                <a:lnTo>
                  <a:pt x="0" y="65867"/>
                </a:lnTo>
                <a:lnTo>
                  <a:pt x="1158" y="81973"/>
                </a:lnTo>
                <a:lnTo>
                  <a:pt x="18273" y="121299"/>
                </a:lnTo>
                <a:lnTo>
                  <a:pt x="50867" y="143726"/>
                </a:lnTo>
                <a:lnTo>
                  <a:pt x="73342" y="147272"/>
                </a:lnTo>
                <a:lnTo>
                  <a:pt x="87839" y="145849"/>
                </a:lnTo>
                <a:lnTo>
                  <a:pt x="124449" y="126699"/>
                </a:lnTo>
                <a:lnTo>
                  <a:pt x="145003" y="90972"/>
                </a:lnTo>
                <a:lnTo>
                  <a:pt x="147013" y="76656"/>
                </a:lnTo>
                <a:lnTo>
                  <a:pt x="145671" y="61474"/>
                </a:lnTo>
                <a:lnTo>
                  <a:pt x="127314" y="23727"/>
                </a:lnTo>
                <a:lnTo>
                  <a:pt x="92851" y="2406"/>
                </a:lnTo>
                <a:lnTo>
                  <a:pt x="78983" y="0"/>
                </a:lnTo>
                <a:close/>
              </a:path>
            </a:pathLst>
          </a:custGeom>
          <a:solidFill>
            <a:srgbClr val="E5E3E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1" name="object 571"/>
          <p:cNvSpPr/>
          <p:nvPr/>
        </p:nvSpPr>
        <p:spPr>
          <a:xfrm>
            <a:off x="2652278" y="6510303"/>
            <a:ext cx="147320" cy="147320"/>
          </a:xfrm>
          <a:custGeom>
            <a:avLst/>
            <a:gdLst/>
            <a:ahLst/>
            <a:cxnLst/>
            <a:rect l="l" t="t" r="r" b="b"/>
            <a:pathLst>
              <a:path w="147319" h="147320">
                <a:moveTo>
                  <a:pt x="78959" y="0"/>
                </a:moveTo>
                <a:lnTo>
                  <a:pt x="35919" y="10973"/>
                </a:lnTo>
                <a:lnTo>
                  <a:pt x="7854" y="39906"/>
                </a:lnTo>
                <a:lnTo>
                  <a:pt x="0" y="65896"/>
                </a:lnTo>
                <a:lnTo>
                  <a:pt x="1159" y="81993"/>
                </a:lnTo>
                <a:lnTo>
                  <a:pt x="18276" y="121302"/>
                </a:lnTo>
                <a:lnTo>
                  <a:pt x="50884" y="143728"/>
                </a:lnTo>
                <a:lnTo>
                  <a:pt x="73396" y="147277"/>
                </a:lnTo>
                <a:lnTo>
                  <a:pt x="87881" y="145854"/>
                </a:lnTo>
                <a:lnTo>
                  <a:pt x="124472" y="126691"/>
                </a:lnTo>
                <a:lnTo>
                  <a:pt x="145014" y="90944"/>
                </a:lnTo>
                <a:lnTo>
                  <a:pt x="147017" y="76620"/>
                </a:lnTo>
                <a:lnTo>
                  <a:pt x="145673" y="61442"/>
                </a:lnTo>
                <a:lnTo>
                  <a:pt x="127300" y="23702"/>
                </a:lnTo>
                <a:lnTo>
                  <a:pt x="92826" y="2396"/>
                </a:lnTo>
                <a:lnTo>
                  <a:pt x="78959" y="0"/>
                </a:lnTo>
                <a:close/>
              </a:path>
            </a:pathLst>
          </a:custGeom>
          <a:solidFill>
            <a:srgbClr val="E5E3E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2" name="object 572"/>
          <p:cNvSpPr/>
          <p:nvPr/>
        </p:nvSpPr>
        <p:spPr>
          <a:xfrm>
            <a:off x="2880267" y="6510303"/>
            <a:ext cx="147320" cy="147320"/>
          </a:xfrm>
          <a:custGeom>
            <a:avLst/>
            <a:gdLst/>
            <a:ahLst/>
            <a:cxnLst/>
            <a:rect l="l" t="t" r="r" b="b"/>
            <a:pathLst>
              <a:path w="147319" h="147320">
                <a:moveTo>
                  <a:pt x="78989" y="0"/>
                </a:moveTo>
                <a:lnTo>
                  <a:pt x="35951" y="10968"/>
                </a:lnTo>
                <a:lnTo>
                  <a:pt x="7867" y="39890"/>
                </a:lnTo>
                <a:lnTo>
                  <a:pt x="0" y="65870"/>
                </a:lnTo>
                <a:lnTo>
                  <a:pt x="1158" y="81969"/>
                </a:lnTo>
                <a:lnTo>
                  <a:pt x="18275" y="121281"/>
                </a:lnTo>
                <a:lnTo>
                  <a:pt x="50878" y="143715"/>
                </a:lnTo>
                <a:lnTo>
                  <a:pt x="73431" y="147277"/>
                </a:lnTo>
                <a:lnTo>
                  <a:pt x="87905" y="145854"/>
                </a:lnTo>
                <a:lnTo>
                  <a:pt x="124492" y="126691"/>
                </a:lnTo>
                <a:lnTo>
                  <a:pt x="145047" y="90944"/>
                </a:lnTo>
                <a:lnTo>
                  <a:pt x="147052" y="76620"/>
                </a:lnTo>
                <a:lnTo>
                  <a:pt x="145707" y="61442"/>
                </a:lnTo>
                <a:lnTo>
                  <a:pt x="127321" y="23702"/>
                </a:lnTo>
                <a:lnTo>
                  <a:pt x="92848" y="2396"/>
                </a:lnTo>
                <a:lnTo>
                  <a:pt x="78989" y="0"/>
                </a:lnTo>
                <a:close/>
              </a:path>
            </a:pathLst>
          </a:custGeom>
          <a:solidFill>
            <a:srgbClr val="E5E3E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3" name="object 573"/>
          <p:cNvSpPr/>
          <p:nvPr/>
        </p:nvSpPr>
        <p:spPr>
          <a:xfrm>
            <a:off x="3108126" y="6510293"/>
            <a:ext cx="146685" cy="147320"/>
          </a:xfrm>
          <a:custGeom>
            <a:avLst/>
            <a:gdLst/>
            <a:ahLst/>
            <a:cxnLst/>
            <a:rect l="l" t="t" r="r" b="b"/>
            <a:pathLst>
              <a:path w="146685" h="147320">
                <a:moveTo>
                  <a:pt x="73505" y="0"/>
                </a:moveTo>
                <a:lnTo>
                  <a:pt x="33219" y="12008"/>
                </a:lnTo>
                <a:lnTo>
                  <a:pt x="6535" y="43082"/>
                </a:lnTo>
                <a:lnTo>
                  <a:pt x="0" y="70722"/>
                </a:lnTo>
                <a:lnTo>
                  <a:pt x="1358" y="85825"/>
                </a:lnTo>
                <a:lnTo>
                  <a:pt x="19867" y="123420"/>
                </a:lnTo>
                <a:lnTo>
                  <a:pt x="54521" y="144576"/>
                </a:lnTo>
                <a:lnTo>
                  <a:pt x="68437" y="146893"/>
                </a:lnTo>
                <a:lnTo>
                  <a:pt x="84027" y="145615"/>
                </a:lnTo>
                <a:lnTo>
                  <a:pt x="122421" y="127718"/>
                </a:lnTo>
                <a:lnTo>
                  <a:pt x="144104" y="93983"/>
                </a:lnTo>
                <a:lnTo>
                  <a:pt x="146697" y="80386"/>
                </a:lnTo>
                <a:lnTo>
                  <a:pt x="145498" y="64432"/>
                </a:lnTo>
                <a:lnTo>
                  <a:pt x="128125" y="25408"/>
                </a:lnTo>
                <a:lnTo>
                  <a:pt x="95143" y="3278"/>
                </a:lnTo>
                <a:lnTo>
                  <a:pt x="73505" y="0"/>
                </a:lnTo>
                <a:close/>
              </a:path>
            </a:pathLst>
          </a:custGeom>
          <a:solidFill>
            <a:srgbClr val="E5E3E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4" name="object 574"/>
          <p:cNvSpPr/>
          <p:nvPr/>
        </p:nvSpPr>
        <p:spPr>
          <a:xfrm>
            <a:off x="4019927" y="6510090"/>
            <a:ext cx="147320" cy="147320"/>
          </a:xfrm>
          <a:custGeom>
            <a:avLst/>
            <a:gdLst/>
            <a:ahLst/>
            <a:cxnLst/>
            <a:rect l="l" t="t" r="r" b="b"/>
            <a:pathLst>
              <a:path w="147320" h="147320">
                <a:moveTo>
                  <a:pt x="73671" y="0"/>
                </a:moveTo>
                <a:lnTo>
                  <a:pt x="33342" y="11985"/>
                </a:lnTo>
                <a:lnTo>
                  <a:pt x="6616" y="43008"/>
                </a:lnTo>
                <a:lnTo>
                  <a:pt x="0" y="70613"/>
                </a:lnTo>
                <a:lnTo>
                  <a:pt x="1342" y="85799"/>
                </a:lnTo>
                <a:lnTo>
                  <a:pt x="19698" y="123548"/>
                </a:lnTo>
                <a:lnTo>
                  <a:pt x="54160" y="144866"/>
                </a:lnTo>
                <a:lnTo>
                  <a:pt x="68029" y="147272"/>
                </a:lnTo>
                <a:lnTo>
                  <a:pt x="83739" y="146022"/>
                </a:lnTo>
                <a:lnTo>
                  <a:pt x="122369" y="128342"/>
                </a:lnTo>
                <a:lnTo>
                  <a:pt x="144295" y="94908"/>
                </a:lnTo>
                <a:lnTo>
                  <a:pt x="147012" y="81405"/>
                </a:lnTo>
                <a:lnTo>
                  <a:pt x="145856" y="65299"/>
                </a:lnTo>
                <a:lnTo>
                  <a:pt x="128758" y="25973"/>
                </a:lnTo>
                <a:lnTo>
                  <a:pt x="96167" y="3545"/>
                </a:lnTo>
                <a:lnTo>
                  <a:pt x="73671" y="0"/>
                </a:lnTo>
                <a:close/>
              </a:path>
            </a:pathLst>
          </a:custGeom>
          <a:solidFill>
            <a:srgbClr val="E5E3E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5" name="object 575"/>
          <p:cNvSpPr/>
          <p:nvPr/>
        </p:nvSpPr>
        <p:spPr>
          <a:xfrm>
            <a:off x="4248277" y="6510308"/>
            <a:ext cx="147320" cy="147320"/>
          </a:xfrm>
          <a:custGeom>
            <a:avLst/>
            <a:gdLst/>
            <a:ahLst/>
            <a:cxnLst/>
            <a:rect l="l" t="t" r="r" b="b"/>
            <a:pathLst>
              <a:path w="147320" h="147320">
                <a:moveTo>
                  <a:pt x="78978" y="0"/>
                </a:moveTo>
                <a:lnTo>
                  <a:pt x="35907" y="10965"/>
                </a:lnTo>
                <a:lnTo>
                  <a:pt x="7850" y="39888"/>
                </a:lnTo>
                <a:lnTo>
                  <a:pt x="0" y="65871"/>
                </a:lnTo>
                <a:lnTo>
                  <a:pt x="1157" y="81977"/>
                </a:lnTo>
                <a:lnTo>
                  <a:pt x="18258" y="121302"/>
                </a:lnTo>
                <a:lnTo>
                  <a:pt x="50852" y="143728"/>
                </a:lnTo>
                <a:lnTo>
                  <a:pt x="73344" y="147272"/>
                </a:lnTo>
                <a:lnTo>
                  <a:pt x="87826" y="145849"/>
                </a:lnTo>
                <a:lnTo>
                  <a:pt x="124430" y="126699"/>
                </a:lnTo>
                <a:lnTo>
                  <a:pt x="145002" y="90972"/>
                </a:lnTo>
                <a:lnTo>
                  <a:pt x="147014" y="76656"/>
                </a:lnTo>
                <a:lnTo>
                  <a:pt x="145670" y="61474"/>
                </a:lnTo>
                <a:lnTo>
                  <a:pt x="127297" y="23727"/>
                </a:lnTo>
                <a:lnTo>
                  <a:pt x="92835" y="2406"/>
                </a:lnTo>
                <a:lnTo>
                  <a:pt x="78978" y="0"/>
                </a:lnTo>
                <a:close/>
              </a:path>
            </a:pathLst>
          </a:custGeom>
          <a:solidFill>
            <a:srgbClr val="E5E3E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6" name="object 576"/>
          <p:cNvSpPr/>
          <p:nvPr/>
        </p:nvSpPr>
        <p:spPr>
          <a:xfrm>
            <a:off x="4476271" y="6510318"/>
            <a:ext cx="147320" cy="147320"/>
          </a:xfrm>
          <a:custGeom>
            <a:avLst/>
            <a:gdLst/>
            <a:ahLst/>
            <a:cxnLst/>
            <a:rect l="l" t="t" r="r" b="b"/>
            <a:pathLst>
              <a:path w="147320" h="147320">
                <a:moveTo>
                  <a:pt x="79050" y="0"/>
                </a:moveTo>
                <a:lnTo>
                  <a:pt x="35960" y="10946"/>
                </a:lnTo>
                <a:lnTo>
                  <a:pt x="7874" y="39837"/>
                </a:lnTo>
                <a:lnTo>
                  <a:pt x="0" y="65796"/>
                </a:lnTo>
                <a:lnTo>
                  <a:pt x="1155" y="81919"/>
                </a:lnTo>
                <a:lnTo>
                  <a:pt x="18254" y="121274"/>
                </a:lnTo>
                <a:lnTo>
                  <a:pt x="50817" y="143713"/>
                </a:lnTo>
                <a:lnTo>
                  <a:pt x="73285" y="147263"/>
                </a:lnTo>
                <a:lnTo>
                  <a:pt x="87777" y="145842"/>
                </a:lnTo>
                <a:lnTo>
                  <a:pt x="124410" y="126713"/>
                </a:lnTo>
                <a:lnTo>
                  <a:pt x="145016" y="91021"/>
                </a:lnTo>
                <a:lnTo>
                  <a:pt x="147042" y="76717"/>
                </a:lnTo>
                <a:lnTo>
                  <a:pt x="145700" y="61529"/>
                </a:lnTo>
                <a:lnTo>
                  <a:pt x="127344" y="23772"/>
                </a:lnTo>
                <a:lnTo>
                  <a:pt x="92902" y="2425"/>
                </a:lnTo>
                <a:lnTo>
                  <a:pt x="79050" y="0"/>
                </a:lnTo>
                <a:close/>
              </a:path>
            </a:pathLst>
          </a:custGeom>
          <a:solidFill>
            <a:srgbClr val="E5E3E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7" name="object 577"/>
          <p:cNvSpPr/>
          <p:nvPr/>
        </p:nvSpPr>
        <p:spPr>
          <a:xfrm>
            <a:off x="4704237" y="6510308"/>
            <a:ext cx="147320" cy="147320"/>
          </a:xfrm>
          <a:custGeom>
            <a:avLst/>
            <a:gdLst/>
            <a:ahLst/>
            <a:cxnLst/>
            <a:rect l="l" t="t" r="r" b="b"/>
            <a:pathLst>
              <a:path w="147320" h="147320">
                <a:moveTo>
                  <a:pt x="78978" y="0"/>
                </a:moveTo>
                <a:lnTo>
                  <a:pt x="35907" y="10965"/>
                </a:lnTo>
                <a:lnTo>
                  <a:pt x="7850" y="39888"/>
                </a:lnTo>
                <a:lnTo>
                  <a:pt x="0" y="65871"/>
                </a:lnTo>
                <a:lnTo>
                  <a:pt x="1157" y="81977"/>
                </a:lnTo>
                <a:lnTo>
                  <a:pt x="18258" y="121302"/>
                </a:lnTo>
                <a:lnTo>
                  <a:pt x="50852" y="143728"/>
                </a:lnTo>
                <a:lnTo>
                  <a:pt x="73344" y="147272"/>
                </a:lnTo>
                <a:lnTo>
                  <a:pt x="87826" y="145849"/>
                </a:lnTo>
                <a:lnTo>
                  <a:pt x="124430" y="126699"/>
                </a:lnTo>
                <a:lnTo>
                  <a:pt x="145002" y="90972"/>
                </a:lnTo>
                <a:lnTo>
                  <a:pt x="147014" y="76656"/>
                </a:lnTo>
                <a:lnTo>
                  <a:pt x="145670" y="61474"/>
                </a:lnTo>
                <a:lnTo>
                  <a:pt x="127297" y="23727"/>
                </a:lnTo>
                <a:lnTo>
                  <a:pt x="92835" y="2406"/>
                </a:lnTo>
                <a:lnTo>
                  <a:pt x="78978" y="0"/>
                </a:lnTo>
                <a:close/>
              </a:path>
            </a:pathLst>
          </a:custGeom>
          <a:solidFill>
            <a:srgbClr val="E5E3E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8" name="object 578"/>
          <p:cNvSpPr/>
          <p:nvPr/>
        </p:nvSpPr>
        <p:spPr>
          <a:xfrm>
            <a:off x="4932270" y="6510314"/>
            <a:ext cx="147320" cy="147320"/>
          </a:xfrm>
          <a:custGeom>
            <a:avLst/>
            <a:gdLst/>
            <a:ahLst/>
            <a:cxnLst/>
            <a:rect l="l" t="t" r="r" b="b"/>
            <a:pathLst>
              <a:path w="147320" h="147320">
                <a:moveTo>
                  <a:pt x="79001" y="0"/>
                </a:moveTo>
                <a:lnTo>
                  <a:pt x="35919" y="10957"/>
                </a:lnTo>
                <a:lnTo>
                  <a:pt x="7856" y="39868"/>
                </a:lnTo>
                <a:lnTo>
                  <a:pt x="0" y="65843"/>
                </a:lnTo>
                <a:lnTo>
                  <a:pt x="1156" y="81958"/>
                </a:lnTo>
                <a:lnTo>
                  <a:pt x="18256" y="121298"/>
                </a:lnTo>
                <a:lnTo>
                  <a:pt x="50835" y="143726"/>
                </a:lnTo>
                <a:lnTo>
                  <a:pt x="73290" y="147267"/>
                </a:lnTo>
                <a:lnTo>
                  <a:pt x="87784" y="145845"/>
                </a:lnTo>
                <a:lnTo>
                  <a:pt x="124407" y="126707"/>
                </a:lnTo>
                <a:lnTo>
                  <a:pt x="144991" y="91000"/>
                </a:lnTo>
                <a:lnTo>
                  <a:pt x="147010" y="76691"/>
                </a:lnTo>
                <a:lnTo>
                  <a:pt x="145668" y="61505"/>
                </a:lnTo>
                <a:lnTo>
                  <a:pt x="127312" y="23753"/>
                </a:lnTo>
                <a:lnTo>
                  <a:pt x="92861" y="2417"/>
                </a:lnTo>
                <a:lnTo>
                  <a:pt x="79001" y="0"/>
                </a:lnTo>
                <a:close/>
              </a:path>
            </a:pathLst>
          </a:custGeom>
          <a:solidFill>
            <a:srgbClr val="E5E3E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9" name="object 579"/>
          <p:cNvSpPr/>
          <p:nvPr/>
        </p:nvSpPr>
        <p:spPr>
          <a:xfrm>
            <a:off x="5159867" y="6510090"/>
            <a:ext cx="147320" cy="147320"/>
          </a:xfrm>
          <a:custGeom>
            <a:avLst/>
            <a:gdLst/>
            <a:ahLst/>
            <a:cxnLst/>
            <a:rect l="l" t="t" r="r" b="b"/>
            <a:pathLst>
              <a:path w="147320" h="147320">
                <a:moveTo>
                  <a:pt x="73720" y="0"/>
                </a:moveTo>
                <a:lnTo>
                  <a:pt x="33388" y="11977"/>
                </a:lnTo>
                <a:lnTo>
                  <a:pt x="6636" y="42982"/>
                </a:lnTo>
                <a:lnTo>
                  <a:pt x="0" y="70572"/>
                </a:lnTo>
                <a:lnTo>
                  <a:pt x="1341" y="85762"/>
                </a:lnTo>
                <a:lnTo>
                  <a:pt x="19698" y="123517"/>
                </a:lnTo>
                <a:lnTo>
                  <a:pt x="54148" y="144849"/>
                </a:lnTo>
                <a:lnTo>
                  <a:pt x="68007" y="147267"/>
                </a:lnTo>
                <a:lnTo>
                  <a:pt x="83707" y="146020"/>
                </a:lnTo>
                <a:lnTo>
                  <a:pt x="122351" y="128360"/>
                </a:lnTo>
                <a:lnTo>
                  <a:pt x="144322" y="94955"/>
                </a:lnTo>
                <a:lnTo>
                  <a:pt x="147054" y="81462"/>
                </a:lnTo>
                <a:lnTo>
                  <a:pt x="145898" y="65345"/>
                </a:lnTo>
                <a:lnTo>
                  <a:pt x="128790" y="26000"/>
                </a:lnTo>
                <a:lnTo>
                  <a:pt x="96220" y="3558"/>
                </a:lnTo>
                <a:lnTo>
                  <a:pt x="73720" y="0"/>
                </a:lnTo>
                <a:close/>
              </a:path>
            </a:pathLst>
          </a:custGeom>
          <a:solidFill>
            <a:srgbClr val="E5E3E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0" name="object 580"/>
          <p:cNvSpPr/>
          <p:nvPr/>
        </p:nvSpPr>
        <p:spPr>
          <a:xfrm>
            <a:off x="5388228" y="6510312"/>
            <a:ext cx="147320" cy="147320"/>
          </a:xfrm>
          <a:custGeom>
            <a:avLst/>
            <a:gdLst/>
            <a:ahLst/>
            <a:cxnLst/>
            <a:rect l="l" t="t" r="r" b="b"/>
            <a:pathLst>
              <a:path w="147320" h="147320">
                <a:moveTo>
                  <a:pt x="79026" y="0"/>
                </a:moveTo>
                <a:lnTo>
                  <a:pt x="35931" y="10954"/>
                </a:lnTo>
                <a:lnTo>
                  <a:pt x="7861" y="39857"/>
                </a:lnTo>
                <a:lnTo>
                  <a:pt x="0" y="65825"/>
                </a:lnTo>
                <a:lnTo>
                  <a:pt x="1155" y="81939"/>
                </a:lnTo>
                <a:lnTo>
                  <a:pt x="18244" y="121278"/>
                </a:lnTo>
                <a:lnTo>
                  <a:pt x="50820" y="143714"/>
                </a:lnTo>
                <a:lnTo>
                  <a:pt x="73339" y="147268"/>
                </a:lnTo>
                <a:lnTo>
                  <a:pt x="87819" y="145846"/>
                </a:lnTo>
                <a:lnTo>
                  <a:pt x="124434" y="126705"/>
                </a:lnTo>
                <a:lnTo>
                  <a:pt x="145027" y="90993"/>
                </a:lnTo>
                <a:lnTo>
                  <a:pt x="147046" y="76682"/>
                </a:lnTo>
                <a:lnTo>
                  <a:pt x="145703" y="61497"/>
                </a:lnTo>
                <a:lnTo>
                  <a:pt x="127330" y="23747"/>
                </a:lnTo>
                <a:lnTo>
                  <a:pt x="92877" y="2415"/>
                </a:lnTo>
                <a:lnTo>
                  <a:pt x="79026" y="0"/>
                </a:lnTo>
                <a:close/>
              </a:path>
            </a:pathLst>
          </a:custGeom>
          <a:solidFill>
            <a:srgbClr val="E5E3E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1" name="object 581"/>
          <p:cNvSpPr/>
          <p:nvPr/>
        </p:nvSpPr>
        <p:spPr>
          <a:xfrm>
            <a:off x="5616203" y="6510308"/>
            <a:ext cx="147320" cy="147320"/>
          </a:xfrm>
          <a:custGeom>
            <a:avLst/>
            <a:gdLst/>
            <a:ahLst/>
            <a:cxnLst/>
            <a:rect l="l" t="t" r="r" b="b"/>
            <a:pathLst>
              <a:path w="147320" h="147320">
                <a:moveTo>
                  <a:pt x="78983" y="0"/>
                </a:moveTo>
                <a:lnTo>
                  <a:pt x="35932" y="10964"/>
                </a:lnTo>
                <a:lnTo>
                  <a:pt x="7860" y="39885"/>
                </a:lnTo>
                <a:lnTo>
                  <a:pt x="0" y="65867"/>
                </a:lnTo>
                <a:lnTo>
                  <a:pt x="1158" y="81973"/>
                </a:lnTo>
                <a:lnTo>
                  <a:pt x="18273" y="121299"/>
                </a:lnTo>
                <a:lnTo>
                  <a:pt x="50867" y="143726"/>
                </a:lnTo>
                <a:lnTo>
                  <a:pt x="73342" y="147272"/>
                </a:lnTo>
                <a:lnTo>
                  <a:pt x="87839" y="145849"/>
                </a:lnTo>
                <a:lnTo>
                  <a:pt x="124449" y="126699"/>
                </a:lnTo>
                <a:lnTo>
                  <a:pt x="145003" y="90972"/>
                </a:lnTo>
                <a:lnTo>
                  <a:pt x="147013" y="76656"/>
                </a:lnTo>
                <a:lnTo>
                  <a:pt x="145671" y="61474"/>
                </a:lnTo>
                <a:lnTo>
                  <a:pt x="127314" y="23727"/>
                </a:lnTo>
                <a:lnTo>
                  <a:pt x="92851" y="2406"/>
                </a:lnTo>
                <a:lnTo>
                  <a:pt x="78983" y="0"/>
                </a:lnTo>
                <a:close/>
              </a:path>
            </a:pathLst>
          </a:custGeom>
          <a:solidFill>
            <a:srgbClr val="E5E3E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2" name="object 582"/>
          <p:cNvSpPr/>
          <p:nvPr/>
        </p:nvSpPr>
        <p:spPr>
          <a:xfrm>
            <a:off x="5844191" y="6510308"/>
            <a:ext cx="147320" cy="147320"/>
          </a:xfrm>
          <a:custGeom>
            <a:avLst/>
            <a:gdLst/>
            <a:ahLst/>
            <a:cxnLst/>
            <a:rect l="l" t="t" r="r" b="b"/>
            <a:pathLst>
              <a:path w="147320" h="147320">
                <a:moveTo>
                  <a:pt x="79012" y="0"/>
                </a:moveTo>
                <a:lnTo>
                  <a:pt x="35940" y="10960"/>
                </a:lnTo>
                <a:lnTo>
                  <a:pt x="7864" y="39870"/>
                </a:lnTo>
                <a:lnTo>
                  <a:pt x="0" y="65843"/>
                </a:lnTo>
                <a:lnTo>
                  <a:pt x="1156" y="81951"/>
                </a:lnTo>
                <a:lnTo>
                  <a:pt x="18257" y="121278"/>
                </a:lnTo>
                <a:lnTo>
                  <a:pt x="50844" y="143714"/>
                </a:lnTo>
                <a:lnTo>
                  <a:pt x="73378" y="147272"/>
                </a:lnTo>
                <a:lnTo>
                  <a:pt x="87860" y="145849"/>
                </a:lnTo>
                <a:lnTo>
                  <a:pt x="124465" y="126699"/>
                </a:lnTo>
                <a:lnTo>
                  <a:pt x="145036" y="90972"/>
                </a:lnTo>
                <a:lnTo>
                  <a:pt x="147049" y="76656"/>
                </a:lnTo>
                <a:lnTo>
                  <a:pt x="145705" y="61474"/>
                </a:lnTo>
                <a:lnTo>
                  <a:pt x="127332" y="23727"/>
                </a:lnTo>
                <a:lnTo>
                  <a:pt x="92870" y="2406"/>
                </a:lnTo>
                <a:lnTo>
                  <a:pt x="79012" y="0"/>
                </a:lnTo>
                <a:close/>
              </a:path>
            </a:pathLst>
          </a:custGeom>
          <a:solidFill>
            <a:srgbClr val="E5E3E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3" name="object 583"/>
          <p:cNvSpPr/>
          <p:nvPr/>
        </p:nvSpPr>
        <p:spPr>
          <a:xfrm>
            <a:off x="6072168" y="6510312"/>
            <a:ext cx="147320" cy="147320"/>
          </a:xfrm>
          <a:custGeom>
            <a:avLst/>
            <a:gdLst/>
            <a:ahLst/>
            <a:cxnLst/>
            <a:rect l="l" t="t" r="r" b="b"/>
            <a:pathLst>
              <a:path w="147320" h="147320">
                <a:moveTo>
                  <a:pt x="79031" y="0"/>
                </a:moveTo>
                <a:lnTo>
                  <a:pt x="35956" y="10953"/>
                </a:lnTo>
                <a:lnTo>
                  <a:pt x="7872" y="39854"/>
                </a:lnTo>
                <a:lnTo>
                  <a:pt x="0" y="65820"/>
                </a:lnTo>
                <a:lnTo>
                  <a:pt x="1156" y="81935"/>
                </a:lnTo>
                <a:lnTo>
                  <a:pt x="18259" y="121275"/>
                </a:lnTo>
                <a:lnTo>
                  <a:pt x="50835" y="143713"/>
                </a:lnTo>
                <a:lnTo>
                  <a:pt x="73338" y="147268"/>
                </a:lnTo>
                <a:lnTo>
                  <a:pt x="87832" y="145846"/>
                </a:lnTo>
                <a:lnTo>
                  <a:pt x="124452" y="126705"/>
                </a:lnTo>
                <a:lnTo>
                  <a:pt x="145029" y="90993"/>
                </a:lnTo>
                <a:lnTo>
                  <a:pt x="147045" y="76682"/>
                </a:lnTo>
                <a:lnTo>
                  <a:pt x="145704" y="61497"/>
                </a:lnTo>
                <a:lnTo>
                  <a:pt x="127347" y="23747"/>
                </a:lnTo>
                <a:lnTo>
                  <a:pt x="92893" y="2415"/>
                </a:lnTo>
                <a:lnTo>
                  <a:pt x="79031" y="0"/>
                </a:lnTo>
                <a:close/>
              </a:path>
            </a:pathLst>
          </a:custGeom>
          <a:solidFill>
            <a:srgbClr val="E5E3E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4" name="object 584"/>
          <p:cNvSpPr/>
          <p:nvPr/>
        </p:nvSpPr>
        <p:spPr>
          <a:xfrm>
            <a:off x="6300187" y="6510308"/>
            <a:ext cx="147320" cy="147320"/>
          </a:xfrm>
          <a:custGeom>
            <a:avLst/>
            <a:gdLst/>
            <a:ahLst/>
            <a:cxnLst/>
            <a:rect l="l" t="t" r="r" b="b"/>
            <a:pathLst>
              <a:path w="147320" h="147320">
                <a:moveTo>
                  <a:pt x="78983" y="0"/>
                </a:moveTo>
                <a:lnTo>
                  <a:pt x="35932" y="10964"/>
                </a:lnTo>
                <a:lnTo>
                  <a:pt x="7860" y="39885"/>
                </a:lnTo>
                <a:lnTo>
                  <a:pt x="0" y="65867"/>
                </a:lnTo>
                <a:lnTo>
                  <a:pt x="1158" y="81973"/>
                </a:lnTo>
                <a:lnTo>
                  <a:pt x="18273" y="121299"/>
                </a:lnTo>
                <a:lnTo>
                  <a:pt x="50867" y="143726"/>
                </a:lnTo>
                <a:lnTo>
                  <a:pt x="73342" y="147272"/>
                </a:lnTo>
                <a:lnTo>
                  <a:pt x="87839" y="145849"/>
                </a:lnTo>
                <a:lnTo>
                  <a:pt x="124449" y="126699"/>
                </a:lnTo>
                <a:lnTo>
                  <a:pt x="145003" y="90972"/>
                </a:lnTo>
                <a:lnTo>
                  <a:pt x="147013" y="76656"/>
                </a:lnTo>
                <a:lnTo>
                  <a:pt x="145671" y="61474"/>
                </a:lnTo>
                <a:lnTo>
                  <a:pt x="127314" y="23727"/>
                </a:lnTo>
                <a:lnTo>
                  <a:pt x="92851" y="2406"/>
                </a:lnTo>
                <a:lnTo>
                  <a:pt x="78983" y="0"/>
                </a:lnTo>
                <a:close/>
              </a:path>
            </a:pathLst>
          </a:custGeom>
          <a:solidFill>
            <a:srgbClr val="E5E3E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5" name="object 585"/>
          <p:cNvSpPr/>
          <p:nvPr/>
        </p:nvSpPr>
        <p:spPr>
          <a:xfrm>
            <a:off x="6528125" y="6510303"/>
            <a:ext cx="147320" cy="147320"/>
          </a:xfrm>
          <a:custGeom>
            <a:avLst/>
            <a:gdLst/>
            <a:ahLst/>
            <a:cxnLst/>
            <a:rect l="l" t="t" r="r" b="b"/>
            <a:pathLst>
              <a:path w="147320" h="147320">
                <a:moveTo>
                  <a:pt x="78994" y="0"/>
                </a:moveTo>
                <a:lnTo>
                  <a:pt x="35953" y="10967"/>
                </a:lnTo>
                <a:lnTo>
                  <a:pt x="7868" y="39887"/>
                </a:lnTo>
                <a:lnTo>
                  <a:pt x="0" y="65867"/>
                </a:lnTo>
                <a:lnTo>
                  <a:pt x="1158" y="81966"/>
                </a:lnTo>
                <a:lnTo>
                  <a:pt x="18274" y="121279"/>
                </a:lnTo>
                <a:lnTo>
                  <a:pt x="50875" y="143715"/>
                </a:lnTo>
                <a:lnTo>
                  <a:pt x="73430" y="147277"/>
                </a:lnTo>
                <a:lnTo>
                  <a:pt x="87915" y="145854"/>
                </a:lnTo>
                <a:lnTo>
                  <a:pt x="124506" y="126691"/>
                </a:lnTo>
                <a:lnTo>
                  <a:pt x="145049" y="90944"/>
                </a:lnTo>
                <a:lnTo>
                  <a:pt x="147052" y="76620"/>
                </a:lnTo>
                <a:lnTo>
                  <a:pt x="145708" y="61442"/>
                </a:lnTo>
                <a:lnTo>
                  <a:pt x="127334" y="23702"/>
                </a:lnTo>
                <a:lnTo>
                  <a:pt x="92860" y="2396"/>
                </a:lnTo>
                <a:lnTo>
                  <a:pt x="78994" y="0"/>
                </a:lnTo>
                <a:close/>
              </a:path>
            </a:pathLst>
          </a:custGeom>
          <a:solidFill>
            <a:srgbClr val="E5E3E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6" name="object 586"/>
          <p:cNvSpPr/>
          <p:nvPr/>
        </p:nvSpPr>
        <p:spPr>
          <a:xfrm>
            <a:off x="6756263" y="6510461"/>
            <a:ext cx="147320" cy="147320"/>
          </a:xfrm>
          <a:custGeom>
            <a:avLst/>
            <a:gdLst/>
            <a:ahLst/>
            <a:cxnLst/>
            <a:rect l="l" t="t" r="r" b="b"/>
            <a:pathLst>
              <a:path w="147320" h="147320">
                <a:moveTo>
                  <a:pt x="78343" y="0"/>
                </a:moveTo>
                <a:lnTo>
                  <a:pt x="35559" y="11096"/>
                </a:lnTo>
                <a:lnTo>
                  <a:pt x="7668" y="40267"/>
                </a:lnTo>
                <a:lnTo>
                  <a:pt x="0" y="66433"/>
                </a:lnTo>
                <a:lnTo>
                  <a:pt x="1196" y="82386"/>
                </a:lnTo>
                <a:lnTo>
                  <a:pt x="18567" y="121418"/>
                </a:lnTo>
                <a:lnTo>
                  <a:pt x="51528" y="143581"/>
                </a:lnTo>
                <a:lnTo>
                  <a:pt x="73272" y="146893"/>
                </a:lnTo>
                <a:lnTo>
                  <a:pt x="87761" y="145466"/>
                </a:lnTo>
                <a:lnTo>
                  <a:pt x="124349" y="126269"/>
                </a:lnTo>
                <a:lnTo>
                  <a:pt x="144823" y="90492"/>
                </a:lnTo>
                <a:lnTo>
                  <a:pt x="146778" y="76169"/>
                </a:lnTo>
                <a:lnTo>
                  <a:pt x="145421" y="61059"/>
                </a:lnTo>
                <a:lnTo>
                  <a:pt x="126924" y="23462"/>
                </a:lnTo>
                <a:lnTo>
                  <a:pt x="92268" y="2315"/>
                </a:lnTo>
                <a:lnTo>
                  <a:pt x="78343" y="0"/>
                </a:lnTo>
                <a:close/>
              </a:path>
            </a:pathLst>
          </a:custGeom>
          <a:solidFill>
            <a:srgbClr val="E5E3E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7" name="object 587"/>
          <p:cNvSpPr/>
          <p:nvPr/>
        </p:nvSpPr>
        <p:spPr>
          <a:xfrm>
            <a:off x="6984169" y="6510308"/>
            <a:ext cx="147320" cy="147320"/>
          </a:xfrm>
          <a:custGeom>
            <a:avLst/>
            <a:gdLst/>
            <a:ahLst/>
            <a:cxnLst/>
            <a:rect l="l" t="t" r="r" b="b"/>
            <a:pathLst>
              <a:path w="147320" h="147320">
                <a:moveTo>
                  <a:pt x="78983" y="0"/>
                </a:moveTo>
                <a:lnTo>
                  <a:pt x="35910" y="10964"/>
                </a:lnTo>
                <a:lnTo>
                  <a:pt x="7851" y="39885"/>
                </a:lnTo>
                <a:lnTo>
                  <a:pt x="0" y="65867"/>
                </a:lnTo>
                <a:lnTo>
                  <a:pt x="1157" y="81973"/>
                </a:lnTo>
                <a:lnTo>
                  <a:pt x="18257" y="121299"/>
                </a:lnTo>
                <a:lnTo>
                  <a:pt x="50849" y="143727"/>
                </a:lnTo>
                <a:lnTo>
                  <a:pt x="73343" y="147272"/>
                </a:lnTo>
                <a:lnTo>
                  <a:pt x="87840" y="145849"/>
                </a:lnTo>
                <a:lnTo>
                  <a:pt x="124449" y="126699"/>
                </a:lnTo>
                <a:lnTo>
                  <a:pt x="145004" y="90972"/>
                </a:lnTo>
                <a:lnTo>
                  <a:pt x="147014" y="76656"/>
                </a:lnTo>
                <a:lnTo>
                  <a:pt x="145672" y="61474"/>
                </a:lnTo>
                <a:lnTo>
                  <a:pt x="127315" y="23727"/>
                </a:lnTo>
                <a:lnTo>
                  <a:pt x="92852" y="2406"/>
                </a:lnTo>
                <a:lnTo>
                  <a:pt x="78983" y="0"/>
                </a:lnTo>
                <a:close/>
              </a:path>
            </a:pathLst>
          </a:custGeom>
          <a:solidFill>
            <a:srgbClr val="E5E3E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8" name="object 588"/>
          <p:cNvSpPr/>
          <p:nvPr/>
        </p:nvSpPr>
        <p:spPr>
          <a:xfrm>
            <a:off x="0" y="6739084"/>
            <a:ext cx="63500" cy="119380"/>
          </a:xfrm>
          <a:custGeom>
            <a:avLst/>
            <a:gdLst/>
            <a:ahLst/>
            <a:cxnLst/>
            <a:rect l="l" t="t" r="r" b="b"/>
            <a:pathLst>
              <a:path w="63500" h="119379">
                <a:moveTo>
                  <a:pt x="0" y="0"/>
                </a:moveTo>
                <a:lnTo>
                  <a:pt x="0" y="118916"/>
                </a:lnTo>
                <a:lnTo>
                  <a:pt x="46889" y="118916"/>
                </a:lnTo>
                <a:lnTo>
                  <a:pt x="49871" y="115459"/>
                </a:lnTo>
                <a:lnTo>
                  <a:pt x="56813" y="103459"/>
                </a:lnTo>
                <a:lnTo>
                  <a:pt x="61423" y="90168"/>
                </a:lnTo>
                <a:lnTo>
                  <a:pt x="63430" y="75859"/>
                </a:lnTo>
                <a:lnTo>
                  <a:pt x="62087" y="60680"/>
                </a:lnTo>
                <a:lnTo>
                  <a:pt x="43730" y="22934"/>
                </a:lnTo>
                <a:lnTo>
                  <a:pt x="9268" y="1609"/>
                </a:lnTo>
                <a:lnTo>
                  <a:pt x="0" y="0"/>
                </a:lnTo>
              </a:path>
            </a:pathLst>
          </a:custGeom>
          <a:solidFill>
            <a:srgbClr val="E5E3E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9" name="object 589"/>
          <p:cNvSpPr/>
          <p:nvPr/>
        </p:nvSpPr>
        <p:spPr>
          <a:xfrm>
            <a:off x="144379" y="6738289"/>
            <a:ext cx="147320" cy="120014"/>
          </a:xfrm>
          <a:custGeom>
            <a:avLst/>
            <a:gdLst/>
            <a:ahLst/>
            <a:cxnLst/>
            <a:rect l="l" t="t" r="r" b="b"/>
            <a:pathLst>
              <a:path w="147320" h="120015">
                <a:moveTo>
                  <a:pt x="79051" y="0"/>
                </a:moveTo>
                <a:lnTo>
                  <a:pt x="35981" y="10951"/>
                </a:lnTo>
                <a:lnTo>
                  <a:pt x="7885" y="39846"/>
                </a:lnTo>
                <a:lnTo>
                  <a:pt x="0" y="65807"/>
                </a:lnTo>
                <a:lnTo>
                  <a:pt x="1155" y="81919"/>
                </a:lnTo>
                <a:lnTo>
                  <a:pt x="4742" y="96639"/>
                </a:lnTo>
                <a:lnTo>
                  <a:pt x="10521" y="109805"/>
                </a:lnTo>
                <a:lnTo>
                  <a:pt x="17213" y="119710"/>
                </a:lnTo>
                <a:lnTo>
                  <a:pt x="130506" y="119710"/>
                </a:lnTo>
                <a:lnTo>
                  <a:pt x="133480" y="116268"/>
                </a:lnTo>
                <a:lnTo>
                  <a:pt x="140432" y="104273"/>
                </a:lnTo>
                <a:lnTo>
                  <a:pt x="145053" y="90987"/>
                </a:lnTo>
                <a:lnTo>
                  <a:pt x="147067" y="76684"/>
                </a:lnTo>
                <a:lnTo>
                  <a:pt x="145725" y="61502"/>
                </a:lnTo>
                <a:lnTo>
                  <a:pt x="127360" y="23752"/>
                </a:lnTo>
                <a:lnTo>
                  <a:pt x="92907" y="2416"/>
                </a:lnTo>
                <a:lnTo>
                  <a:pt x="79051" y="0"/>
                </a:lnTo>
              </a:path>
            </a:pathLst>
          </a:custGeom>
          <a:solidFill>
            <a:srgbClr val="E5E3E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0" name="object 590"/>
          <p:cNvSpPr/>
          <p:nvPr/>
        </p:nvSpPr>
        <p:spPr>
          <a:xfrm>
            <a:off x="372399" y="6738285"/>
            <a:ext cx="147320" cy="120014"/>
          </a:xfrm>
          <a:custGeom>
            <a:avLst/>
            <a:gdLst/>
            <a:ahLst/>
            <a:cxnLst/>
            <a:rect l="l" t="t" r="r" b="b"/>
            <a:pathLst>
              <a:path w="147320" h="120015">
                <a:moveTo>
                  <a:pt x="78979" y="0"/>
                </a:moveTo>
                <a:lnTo>
                  <a:pt x="35924" y="10965"/>
                </a:lnTo>
                <a:lnTo>
                  <a:pt x="7860" y="39889"/>
                </a:lnTo>
                <a:lnTo>
                  <a:pt x="0" y="65873"/>
                </a:lnTo>
                <a:lnTo>
                  <a:pt x="1157" y="81975"/>
                </a:lnTo>
                <a:lnTo>
                  <a:pt x="4745" y="96688"/>
                </a:lnTo>
                <a:lnTo>
                  <a:pt x="10526" y="109849"/>
                </a:lnTo>
                <a:lnTo>
                  <a:pt x="17195" y="119714"/>
                </a:lnTo>
                <a:lnTo>
                  <a:pt x="130464" y="119714"/>
                </a:lnTo>
                <a:lnTo>
                  <a:pt x="133447" y="116257"/>
                </a:lnTo>
                <a:lnTo>
                  <a:pt x="140391" y="104258"/>
                </a:lnTo>
                <a:lnTo>
                  <a:pt x="145005" y="90966"/>
                </a:lnTo>
                <a:lnTo>
                  <a:pt x="147012" y="76658"/>
                </a:lnTo>
                <a:lnTo>
                  <a:pt x="145669" y="61479"/>
                </a:lnTo>
                <a:lnTo>
                  <a:pt x="127304" y="23733"/>
                </a:lnTo>
                <a:lnTo>
                  <a:pt x="92842" y="2407"/>
                </a:lnTo>
                <a:lnTo>
                  <a:pt x="78979" y="0"/>
                </a:lnTo>
              </a:path>
            </a:pathLst>
          </a:custGeom>
          <a:solidFill>
            <a:srgbClr val="E5E3E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1" name="object 591"/>
          <p:cNvSpPr/>
          <p:nvPr/>
        </p:nvSpPr>
        <p:spPr>
          <a:xfrm>
            <a:off x="600430" y="6738291"/>
            <a:ext cx="147320" cy="120014"/>
          </a:xfrm>
          <a:custGeom>
            <a:avLst/>
            <a:gdLst/>
            <a:ahLst/>
            <a:cxnLst/>
            <a:rect l="l" t="t" r="r" b="b"/>
            <a:pathLst>
              <a:path w="147320" h="120015">
                <a:moveTo>
                  <a:pt x="79001" y="0"/>
                </a:moveTo>
                <a:lnTo>
                  <a:pt x="35924" y="10957"/>
                </a:lnTo>
                <a:lnTo>
                  <a:pt x="7861" y="39870"/>
                </a:lnTo>
                <a:lnTo>
                  <a:pt x="0" y="65847"/>
                </a:lnTo>
                <a:lnTo>
                  <a:pt x="1156" y="81957"/>
                </a:lnTo>
                <a:lnTo>
                  <a:pt x="4741" y="96677"/>
                </a:lnTo>
                <a:lnTo>
                  <a:pt x="10520" y="109844"/>
                </a:lnTo>
                <a:lnTo>
                  <a:pt x="17184" y="119709"/>
                </a:lnTo>
                <a:lnTo>
                  <a:pt x="130451" y="119709"/>
                </a:lnTo>
                <a:lnTo>
                  <a:pt x="133421" y="116271"/>
                </a:lnTo>
                <a:lnTo>
                  <a:pt x="140372" y="104279"/>
                </a:lnTo>
                <a:lnTo>
                  <a:pt x="144993" y="90994"/>
                </a:lnTo>
                <a:lnTo>
                  <a:pt x="147009" y="76693"/>
                </a:lnTo>
                <a:lnTo>
                  <a:pt x="145667" y="61510"/>
                </a:lnTo>
                <a:lnTo>
                  <a:pt x="127310" y="23759"/>
                </a:lnTo>
                <a:lnTo>
                  <a:pt x="92860" y="2418"/>
                </a:lnTo>
                <a:lnTo>
                  <a:pt x="79001" y="0"/>
                </a:lnTo>
              </a:path>
            </a:pathLst>
          </a:custGeom>
          <a:solidFill>
            <a:srgbClr val="E5E3E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2" name="object 592"/>
          <p:cNvSpPr/>
          <p:nvPr/>
        </p:nvSpPr>
        <p:spPr>
          <a:xfrm>
            <a:off x="828364" y="6738291"/>
            <a:ext cx="147320" cy="120014"/>
          </a:xfrm>
          <a:custGeom>
            <a:avLst/>
            <a:gdLst/>
            <a:ahLst/>
            <a:cxnLst/>
            <a:rect l="l" t="t" r="r" b="b"/>
            <a:pathLst>
              <a:path w="147319" h="120015">
                <a:moveTo>
                  <a:pt x="79041" y="0"/>
                </a:moveTo>
                <a:lnTo>
                  <a:pt x="35965" y="10951"/>
                </a:lnTo>
                <a:lnTo>
                  <a:pt x="7879" y="39849"/>
                </a:lnTo>
                <a:lnTo>
                  <a:pt x="0" y="65813"/>
                </a:lnTo>
                <a:lnTo>
                  <a:pt x="1155" y="81926"/>
                </a:lnTo>
                <a:lnTo>
                  <a:pt x="4741" y="96646"/>
                </a:lnTo>
                <a:lnTo>
                  <a:pt x="10519" y="109814"/>
                </a:lnTo>
                <a:lnTo>
                  <a:pt x="17203" y="119709"/>
                </a:lnTo>
                <a:lnTo>
                  <a:pt x="130482" y="119709"/>
                </a:lnTo>
                <a:lnTo>
                  <a:pt x="133453" y="116271"/>
                </a:lnTo>
                <a:lnTo>
                  <a:pt x="140411" y="104279"/>
                </a:lnTo>
                <a:lnTo>
                  <a:pt x="145037" y="90994"/>
                </a:lnTo>
                <a:lnTo>
                  <a:pt x="147055" y="76693"/>
                </a:lnTo>
                <a:lnTo>
                  <a:pt x="145712" y="61510"/>
                </a:lnTo>
                <a:lnTo>
                  <a:pt x="127339" y="23759"/>
                </a:lnTo>
                <a:lnTo>
                  <a:pt x="92889" y="2418"/>
                </a:lnTo>
                <a:lnTo>
                  <a:pt x="79041" y="0"/>
                </a:lnTo>
              </a:path>
            </a:pathLst>
          </a:custGeom>
          <a:solidFill>
            <a:srgbClr val="E5E3E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3" name="object 593"/>
          <p:cNvSpPr/>
          <p:nvPr/>
        </p:nvSpPr>
        <p:spPr>
          <a:xfrm>
            <a:off x="1056389" y="6738289"/>
            <a:ext cx="147320" cy="120014"/>
          </a:xfrm>
          <a:custGeom>
            <a:avLst/>
            <a:gdLst/>
            <a:ahLst/>
            <a:cxnLst/>
            <a:rect l="l" t="t" r="r" b="b"/>
            <a:pathLst>
              <a:path w="147319" h="120015">
                <a:moveTo>
                  <a:pt x="78984" y="0"/>
                </a:moveTo>
                <a:lnTo>
                  <a:pt x="35916" y="10961"/>
                </a:lnTo>
                <a:lnTo>
                  <a:pt x="7857" y="39881"/>
                </a:lnTo>
                <a:lnTo>
                  <a:pt x="0" y="65862"/>
                </a:lnTo>
                <a:lnTo>
                  <a:pt x="1156" y="81970"/>
                </a:lnTo>
                <a:lnTo>
                  <a:pt x="4743" y="96688"/>
                </a:lnTo>
                <a:lnTo>
                  <a:pt x="10523" y="109853"/>
                </a:lnTo>
                <a:lnTo>
                  <a:pt x="17184" y="119710"/>
                </a:lnTo>
                <a:lnTo>
                  <a:pt x="130444" y="119710"/>
                </a:lnTo>
                <a:lnTo>
                  <a:pt x="133417" y="116268"/>
                </a:lnTo>
                <a:lnTo>
                  <a:pt x="140366" y="104273"/>
                </a:lnTo>
                <a:lnTo>
                  <a:pt x="144985" y="90987"/>
                </a:lnTo>
                <a:lnTo>
                  <a:pt x="146998" y="76684"/>
                </a:lnTo>
                <a:lnTo>
                  <a:pt x="145656" y="61502"/>
                </a:lnTo>
                <a:lnTo>
                  <a:pt x="127299" y="23752"/>
                </a:lnTo>
                <a:lnTo>
                  <a:pt x="92846" y="2416"/>
                </a:lnTo>
                <a:lnTo>
                  <a:pt x="78984" y="0"/>
                </a:lnTo>
              </a:path>
            </a:pathLst>
          </a:custGeom>
          <a:solidFill>
            <a:srgbClr val="E5E3E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4" name="object 594"/>
          <p:cNvSpPr/>
          <p:nvPr/>
        </p:nvSpPr>
        <p:spPr>
          <a:xfrm>
            <a:off x="1284364" y="6738285"/>
            <a:ext cx="147320" cy="120014"/>
          </a:xfrm>
          <a:custGeom>
            <a:avLst/>
            <a:gdLst/>
            <a:ahLst/>
            <a:cxnLst/>
            <a:rect l="l" t="t" r="r" b="b"/>
            <a:pathLst>
              <a:path w="147319" h="120015">
                <a:moveTo>
                  <a:pt x="78983" y="0"/>
                </a:moveTo>
                <a:lnTo>
                  <a:pt x="35914" y="10965"/>
                </a:lnTo>
                <a:lnTo>
                  <a:pt x="7856" y="39888"/>
                </a:lnTo>
                <a:lnTo>
                  <a:pt x="0" y="65871"/>
                </a:lnTo>
                <a:lnTo>
                  <a:pt x="1156" y="81973"/>
                </a:lnTo>
                <a:lnTo>
                  <a:pt x="4741" y="96686"/>
                </a:lnTo>
                <a:lnTo>
                  <a:pt x="10520" y="109848"/>
                </a:lnTo>
                <a:lnTo>
                  <a:pt x="17187" y="119714"/>
                </a:lnTo>
                <a:lnTo>
                  <a:pt x="130472" y="119714"/>
                </a:lnTo>
                <a:lnTo>
                  <a:pt x="133454" y="116257"/>
                </a:lnTo>
                <a:lnTo>
                  <a:pt x="140396" y="104258"/>
                </a:lnTo>
                <a:lnTo>
                  <a:pt x="145006" y="90966"/>
                </a:lnTo>
                <a:lnTo>
                  <a:pt x="147012" y="76658"/>
                </a:lnTo>
                <a:lnTo>
                  <a:pt x="145670" y="61479"/>
                </a:lnTo>
                <a:lnTo>
                  <a:pt x="127313" y="23733"/>
                </a:lnTo>
                <a:lnTo>
                  <a:pt x="92851" y="2407"/>
                </a:lnTo>
                <a:lnTo>
                  <a:pt x="78983" y="0"/>
                </a:lnTo>
              </a:path>
            </a:pathLst>
          </a:custGeom>
          <a:solidFill>
            <a:srgbClr val="E5E3E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5" name="object 595"/>
          <p:cNvSpPr/>
          <p:nvPr/>
        </p:nvSpPr>
        <p:spPr>
          <a:xfrm>
            <a:off x="1512352" y="6738285"/>
            <a:ext cx="147320" cy="120014"/>
          </a:xfrm>
          <a:custGeom>
            <a:avLst/>
            <a:gdLst/>
            <a:ahLst/>
            <a:cxnLst/>
            <a:rect l="l" t="t" r="r" b="b"/>
            <a:pathLst>
              <a:path w="147319" h="120015">
                <a:moveTo>
                  <a:pt x="79007" y="0"/>
                </a:moveTo>
                <a:lnTo>
                  <a:pt x="35943" y="10961"/>
                </a:lnTo>
                <a:lnTo>
                  <a:pt x="7868" y="39875"/>
                </a:lnTo>
                <a:lnTo>
                  <a:pt x="0" y="65851"/>
                </a:lnTo>
                <a:lnTo>
                  <a:pt x="1156" y="81953"/>
                </a:lnTo>
                <a:lnTo>
                  <a:pt x="4741" y="96666"/>
                </a:lnTo>
                <a:lnTo>
                  <a:pt x="10521" y="109828"/>
                </a:lnTo>
                <a:lnTo>
                  <a:pt x="17201" y="119714"/>
                </a:lnTo>
                <a:lnTo>
                  <a:pt x="130479" y="119714"/>
                </a:lnTo>
                <a:lnTo>
                  <a:pt x="133464" y="116257"/>
                </a:lnTo>
                <a:lnTo>
                  <a:pt x="140417" y="104258"/>
                </a:lnTo>
                <a:lnTo>
                  <a:pt x="145037" y="90966"/>
                </a:lnTo>
                <a:lnTo>
                  <a:pt x="147048" y="76658"/>
                </a:lnTo>
                <a:lnTo>
                  <a:pt x="145702" y="61479"/>
                </a:lnTo>
                <a:lnTo>
                  <a:pt x="127317" y="23733"/>
                </a:lnTo>
                <a:lnTo>
                  <a:pt x="92856" y="2407"/>
                </a:lnTo>
                <a:lnTo>
                  <a:pt x="79007" y="0"/>
                </a:lnTo>
              </a:path>
            </a:pathLst>
          </a:custGeom>
          <a:solidFill>
            <a:srgbClr val="E5E3E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6" name="object 596"/>
          <p:cNvSpPr/>
          <p:nvPr/>
        </p:nvSpPr>
        <p:spPr>
          <a:xfrm>
            <a:off x="1740328" y="6738289"/>
            <a:ext cx="147320" cy="120014"/>
          </a:xfrm>
          <a:custGeom>
            <a:avLst/>
            <a:gdLst/>
            <a:ahLst/>
            <a:cxnLst/>
            <a:rect l="l" t="t" r="r" b="b"/>
            <a:pathLst>
              <a:path w="147319" h="120015">
                <a:moveTo>
                  <a:pt x="79031" y="0"/>
                </a:moveTo>
                <a:lnTo>
                  <a:pt x="35960" y="10954"/>
                </a:lnTo>
                <a:lnTo>
                  <a:pt x="7876" y="39856"/>
                </a:lnTo>
                <a:lnTo>
                  <a:pt x="0" y="65824"/>
                </a:lnTo>
                <a:lnTo>
                  <a:pt x="1155" y="81935"/>
                </a:lnTo>
                <a:lnTo>
                  <a:pt x="4742" y="96654"/>
                </a:lnTo>
                <a:lnTo>
                  <a:pt x="10522" y="109820"/>
                </a:lnTo>
                <a:lnTo>
                  <a:pt x="17203" y="119710"/>
                </a:lnTo>
                <a:lnTo>
                  <a:pt x="130491" y="119710"/>
                </a:lnTo>
                <a:lnTo>
                  <a:pt x="133463" y="116268"/>
                </a:lnTo>
                <a:lnTo>
                  <a:pt x="140413" y="104273"/>
                </a:lnTo>
                <a:lnTo>
                  <a:pt x="145031" y="90987"/>
                </a:lnTo>
                <a:lnTo>
                  <a:pt x="147044" y="76684"/>
                </a:lnTo>
                <a:lnTo>
                  <a:pt x="145702" y="61502"/>
                </a:lnTo>
                <a:lnTo>
                  <a:pt x="127345" y="23752"/>
                </a:lnTo>
                <a:lnTo>
                  <a:pt x="92892" y="2416"/>
                </a:lnTo>
                <a:lnTo>
                  <a:pt x="79031" y="0"/>
                </a:lnTo>
              </a:path>
            </a:pathLst>
          </a:custGeom>
          <a:solidFill>
            <a:srgbClr val="E5E3E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7" name="object 597"/>
          <p:cNvSpPr/>
          <p:nvPr/>
        </p:nvSpPr>
        <p:spPr>
          <a:xfrm>
            <a:off x="1968347" y="6738285"/>
            <a:ext cx="147320" cy="120014"/>
          </a:xfrm>
          <a:custGeom>
            <a:avLst/>
            <a:gdLst/>
            <a:ahLst/>
            <a:cxnLst/>
            <a:rect l="l" t="t" r="r" b="b"/>
            <a:pathLst>
              <a:path w="147319" h="120015">
                <a:moveTo>
                  <a:pt x="78983" y="0"/>
                </a:moveTo>
                <a:lnTo>
                  <a:pt x="35914" y="10965"/>
                </a:lnTo>
                <a:lnTo>
                  <a:pt x="7856" y="39888"/>
                </a:lnTo>
                <a:lnTo>
                  <a:pt x="0" y="65871"/>
                </a:lnTo>
                <a:lnTo>
                  <a:pt x="1156" y="81973"/>
                </a:lnTo>
                <a:lnTo>
                  <a:pt x="4741" y="96686"/>
                </a:lnTo>
                <a:lnTo>
                  <a:pt x="10520" y="109848"/>
                </a:lnTo>
                <a:lnTo>
                  <a:pt x="17187" y="119714"/>
                </a:lnTo>
                <a:lnTo>
                  <a:pt x="130472" y="119714"/>
                </a:lnTo>
                <a:lnTo>
                  <a:pt x="133454" y="116257"/>
                </a:lnTo>
                <a:lnTo>
                  <a:pt x="140396" y="104258"/>
                </a:lnTo>
                <a:lnTo>
                  <a:pt x="145006" y="90966"/>
                </a:lnTo>
                <a:lnTo>
                  <a:pt x="147012" y="76658"/>
                </a:lnTo>
                <a:lnTo>
                  <a:pt x="145670" y="61479"/>
                </a:lnTo>
                <a:lnTo>
                  <a:pt x="127313" y="23733"/>
                </a:lnTo>
                <a:lnTo>
                  <a:pt x="92851" y="2407"/>
                </a:lnTo>
                <a:lnTo>
                  <a:pt x="78983" y="0"/>
                </a:lnTo>
              </a:path>
            </a:pathLst>
          </a:custGeom>
          <a:solidFill>
            <a:srgbClr val="E5E3E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8" name="object 598"/>
          <p:cNvSpPr/>
          <p:nvPr/>
        </p:nvSpPr>
        <p:spPr>
          <a:xfrm>
            <a:off x="2196287" y="6738280"/>
            <a:ext cx="147320" cy="120014"/>
          </a:xfrm>
          <a:custGeom>
            <a:avLst/>
            <a:gdLst/>
            <a:ahLst/>
            <a:cxnLst/>
            <a:rect l="l" t="t" r="r" b="b"/>
            <a:pathLst>
              <a:path w="147319" h="120015">
                <a:moveTo>
                  <a:pt x="78993" y="0"/>
                </a:moveTo>
                <a:lnTo>
                  <a:pt x="35957" y="10968"/>
                </a:lnTo>
                <a:lnTo>
                  <a:pt x="7873" y="39890"/>
                </a:lnTo>
                <a:lnTo>
                  <a:pt x="0" y="65871"/>
                </a:lnTo>
                <a:lnTo>
                  <a:pt x="1157" y="81966"/>
                </a:lnTo>
                <a:lnTo>
                  <a:pt x="4747" y="96673"/>
                </a:lnTo>
                <a:lnTo>
                  <a:pt x="10531" y="109830"/>
                </a:lnTo>
                <a:lnTo>
                  <a:pt x="17221" y="119720"/>
                </a:lnTo>
                <a:lnTo>
                  <a:pt x="130512" y="119720"/>
                </a:lnTo>
                <a:lnTo>
                  <a:pt x="133507" y="116243"/>
                </a:lnTo>
                <a:lnTo>
                  <a:pt x="140445" y="104237"/>
                </a:lnTo>
                <a:lnTo>
                  <a:pt x="145051" y="90938"/>
                </a:lnTo>
                <a:lnTo>
                  <a:pt x="147051" y="76623"/>
                </a:lnTo>
                <a:lnTo>
                  <a:pt x="145706" y="61447"/>
                </a:lnTo>
                <a:lnTo>
                  <a:pt x="127333" y="23707"/>
                </a:lnTo>
                <a:lnTo>
                  <a:pt x="92859" y="2397"/>
                </a:lnTo>
                <a:lnTo>
                  <a:pt x="78993" y="0"/>
                </a:lnTo>
              </a:path>
            </a:pathLst>
          </a:custGeom>
          <a:solidFill>
            <a:srgbClr val="E5E3E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9" name="object 599"/>
          <p:cNvSpPr/>
          <p:nvPr/>
        </p:nvSpPr>
        <p:spPr>
          <a:xfrm>
            <a:off x="2424312" y="6738289"/>
            <a:ext cx="147320" cy="120014"/>
          </a:xfrm>
          <a:custGeom>
            <a:avLst/>
            <a:gdLst/>
            <a:ahLst/>
            <a:cxnLst/>
            <a:rect l="l" t="t" r="r" b="b"/>
            <a:pathLst>
              <a:path w="147319" h="120015">
                <a:moveTo>
                  <a:pt x="79031" y="0"/>
                </a:moveTo>
                <a:lnTo>
                  <a:pt x="35960" y="10954"/>
                </a:lnTo>
                <a:lnTo>
                  <a:pt x="7876" y="39856"/>
                </a:lnTo>
                <a:lnTo>
                  <a:pt x="0" y="65824"/>
                </a:lnTo>
                <a:lnTo>
                  <a:pt x="1155" y="81935"/>
                </a:lnTo>
                <a:lnTo>
                  <a:pt x="4742" y="96654"/>
                </a:lnTo>
                <a:lnTo>
                  <a:pt x="10522" y="109820"/>
                </a:lnTo>
                <a:lnTo>
                  <a:pt x="17203" y="119710"/>
                </a:lnTo>
                <a:lnTo>
                  <a:pt x="130491" y="119710"/>
                </a:lnTo>
                <a:lnTo>
                  <a:pt x="133463" y="116268"/>
                </a:lnTo>
                <a:lnTo>
                  <a:pt x="140413" y="104273"/>
                </a:lnTo>
                <a:lnTo>
                  <a:pt x="145031" y="90987"/>
                </a:lnTo>
                <a:lnTo>
                  <a:pt x="147044" y="76684"/>
                </a:lnTo>
                <a:lnTo>
                  <a:pt x="145702" y="61502"/>
                </a:lnTo>
                <a:lnTo>
                  <a:pt x="127345" y="23752"/>
                </a:lnTo>
                <a:lnTo>
                  <a:pt x="92892" y="2416"/>
                </a:lnTo>
                <a:lnTo>
                  <a:pt x="79031" y="0"/>
                </a:lnTo>
              </a:path>
            </a:pathLst>
          </a:custGeom>
          <a:solidFill>
            <a:srgbClr val="E5E3E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0" name="object 600"/>
          <p:cNvSpPr/>
          <p:nvPr/>
        </p:nvSpPr>
        <p:spPr>
          <a:xfrm>
            <a:off x="2652280" y="6738280"/>
            <a:ext cx="147320" cy="120014"/>
          </a:xfrm>
          <a:custGeom>
            <a:avLst/>
            <a:gdLst/>
            <a:ahLst/>
            <a:cxnLst/>
            <a:rect l="l" t="t" r="r" b="b"/>
            <a:pathLst>
              <a:path w="147319" h="120015">
                <a:moveTo>
                  <a:pt x="78958" y="0"/>
                </a:moveTo>
                <a:lnTo>
                  <a:pt x="35924" y="10973"/>
                </a:lnTo>
                <a:lnTo>
                  <a:pt x="7858" y="39908"/>
                </a:lnTo>
                <a:lnTo>
                  <a:pt x="0" y="65900"/>
                </a:lnTo>
                <a:lnTo>
                  <a:pt x="1158" y="81992"/>
                </a:lnTo>
                <a:lnTo>
                  <a:pt x="4748" y="96698"/>
                </a:lnTo>
                <a:lnTo>
                  <a:pt x="10532" y="109855"/>
                </a:lnTo>
                <a:lnTo>
                  <a:pt x="17206" y="119720"/>
                </a:lnTo>
                <a:lnTo>
                  <a:pt x="130477" y="119720"/>
                </a:lnTo>
                <a:lnTo>
                  <a:pt x="133472" y="116243"/>
                </a:lnTo>
                <a:lnTo>
                  <a:pt x="140410" y="104237"/>
                </a:lnTo>
                <a:lnTo>
                  <a:pt x="145016" y="90938"/>
                </a:lnTo>
                <a:lnTo>
                  <a:pt x="147016" y="76623"/>
                </a:lnTo>
                <a:lnTo>
                  <a:pt x="145672" y="61447"/>
                </a:lnTo>
                <a:lnTo>
                  <a:pt x="127298" y="23707"/>
                </a:lnTo>
                <a:lnTo>
                  <a:pt x="92825" y="2397"/>
                </a:lnTo>
                <a:lnTo>
                  <a:pt x="78958" y="0"/>
                </a:lnTo>
              </a:path>
            </a:pathLst>
          </a:custGeom>
          <a:solidFill>
            <a:srgbClr val="E5E3E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1" name="object 601"/>
          <p:cNvSpPr/>
          <p:nvPr/>
        </p:nvSpPr>
        <p:spPr>
          <a:xfrm>
            <a:off x="2880269" y="6738280"/>
            <a:ext cx="147320" cy="120014"/>
          </a:xfrm>
          <a:custGeom>
            <a:avLst/>
            <a:gdLst/>
            <a:ahLst/>
            <a:cxnLst/>
            <a:rect l="l" t="t" r="r" b="b"/>
            <a:pathLst>
              <a:path w="147319" h="120015">
                <a:moveTo>
                  <a:pt x="78993" y="0"/>
                </a:moveTo>
                <a:lnTo>
                  <a:pt x="35957" y="10968"/>
                </a:lnTo>
                <a:lnTo>
                  <a:pt x="7873" y="39890"/>
                </a:lnTo>
                <a:lnTo>
                  <a:pt x="0" y="65871"/>
                </a:lnTo>
                <a:lnTo>
                  <a:pt x="1157" y="81966"/>
                </a:lnTo>
                <a:lnTo>
                  <a:pt x="4747" y="96673"/>
                </a:lnTo>
                <a:lnTo>
                  <a:pt x="10531" y="109830"/>
                </a:lnTo>
                <a:lnTo>
                  <a:pt x="17221" y="119720"/>
                </a:lnTo>
                <a:lnTo>
                  <a:pt x="130512" y="119720"/>
                </a:lnTo>
                <a:lnTo>
                  <a:pt x="133507" y="116243"/>
                </a:lnTo>
                <a:lnTo>
                  <a:pt x="140445" y="104237"/>
                </a:lnTo>
                <a:lnTo>
                  <a:pt x="145051" y="90938"/>
                </a:lnTo>
                <a:lnTo>
                  <a:pt x="147051" y="76623"/>
                </a:lnTo>
                <a:lnTo>
                  <a:pt x="145706" y="61447"/>
                </a:lnTo>
                <a:lnTo>
                  <a:pt x="127333" y="23707"/>
                </a:lnTo>
                <a:lnTo>
                  <a:pt x="92859" y="2397"/>
                </a:lnTo>
                <a:lnTo>
                  <a:pt x="78993" y="0"/>
                </a:lnTo>
              </a:path>
            </a:pathLst>
          </a:custGeom>
          <a:solidFill>
            <a:srgbClr val="E5E3E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2" name="object 602"/>
          <p:cNvSpPr/>
          <p:nvPr/>
        </p:nvSpPr>
        <p:spPr>
          <a:xfrm>
            <a:off x="3107971" y="6738072"/>
            <a:ext cx="147320" cy="120014"/>
          </a:xfrm>
          <a:custGeom>
            <a:avLst/>
            <a:gdLst/>
            <a:ahLst/>
            <a:cxnLst/>
            <a:rect l="l" t="t" r="r" b="b"/>
            <a:pathLst>
              <a:path w="147320" h="120015">
                <a:moveTo>
                  <a:pt x="73707" y="0"/>
                </a:moveTo>
                <a:lnTo>
                  <a:pt x="33362" y="11981"/>
                </a:lnTo>
                <a:lnTo>
                  <a:pt x="6628" y="42992"/>
                </a:lnTo>
                <a:lnTo>
                  <a:pt x="0" y="70585"/>
                </a:lnTo>
                <a:lnTo>
                  <a:pt x="1340" y="85766"/>
                </a:lnTo>
                <a:lnTo>
                  <a:pt x="5238" y="99799"/>
                </a:lnTo>
                <a:lnTo>
                  <a:pt x="11439" y="112457"/>
                </a:lnTo>
                <a:lnTo>
                  <a:pt x="17009" y="119927"/>
                </a:lnTo>
                <a:lnTo>
                  <a:pt x="130530" y="119927"/>
                </a:lnTo>
                <a:lnTo>
                  <a:pt x="131788" y="118630"/>
                </a:lnTo>
                <a:lnTo>
                  <a:pt x="139169" y="107412"/>
                </a:lnTo>
                <a:lnTo>
                  <a:pt x="144318" y="94936"/>
                </a:lnTo>
                <a:lnTo>
                  <a:pt x="147044" y="81448"/>
                </a:lnTo>
                <a:lnTo>
                  <a:pt x="145888" y="65336"/>
                </a:lnTo>
                <a:lnTo>
                  <a:pt x="128787" y="25998"/>
                </a:lnTo>
                <a:lnTo>
                  <a:pt x="96212" y="3556"/>
                </a:lnTo>
                <a:lnTo>
                  <a:pt x="73707" y="0"/>
                </a:lnTo>
                <a:close/>
              </a:path>
            </a:pathLst>
          </a:custGeom>
          <a:solidFill>
            <a:srgbClr val="E5E3E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3" name="object 603"/>
          <p:cNvSpPr/>
          <p:nvPr/>
        </p:nvSpPr>
        <p:spPr>
          <a:xfrm>
            <a:off x="4248279" y="6738285"/>
            <a:ext cx="147320" cy="120014"/>
          </a:xfrm>
          <a:custGeom>
            <a:avLst/>
            <a:gdLst/>
            <a:ahLst/>
            <a:cxnLst/>
            <a:rect l="l" t="t" r="r" b="b"/>
            <a:pathLst>
              <a:path w="147320" h="120015">
                <a:moveTo>
                  <a:pt x="78977" y="0"/>
                </a:moveTo>
                <a:lnTo>
                  <a:pt x="35912" y="10966"/>
                </a:lnTo>
                <a:lnTo>
                  <a:pt x="7854" y="39891"/>
                </a:lnTo>
                <a:lnTo>
                  <a:pt x="0" y="65876"/>
                </a:lnTo>
                <a:lnTo>
                  <a:pt x="1156" y="81977"/>
                </a:lnTo>
                <a:lnTo>
                  <a:pt x="4742" y="96690"/>
                </a:lnTo>
                <a:lnTo>
                  <a:pt x="10521" y="109851"/>
                </a:lnTo>
                <a:lnTo>
                  <a:pt x="17187" y="119714"/>
                </a:lnTo>
                <a:lnTo>
                  <a:pt x="130456" y="119714"/>
                </a:lnTo>
                <a:lnTo>
                  <a:pt x="133440" y="116257"/>
                </a:lnTo>
                <a:lnTo>
                  <a:pt x="140388" y="104258"/>
                </a:lnTo>
                <a:lnTo>
                  <a:pt x="145004" y="90966"/>
                </a:lnTo>
                <a:lnTo>
                  <a:pt x="147013" y="76658"/>
                </a:lnTo>
                <a:lnTo>
                  <a:pt x="145669" y="61479"/>
                </a:lnTo>
                <a:lnTo>
                  <a:pt x="127296" y="23733"/>
                </a:lnTo>
                <a:lnTo>
                  <a:pt x="92834" y="2407"/>
                </a:lnTo>
                <a:lnTo>
                  <a:pt x="78977" y="0"/>
                </a:lnTo>
              </a:path>
            </a:pathLst>
          </a:custGeom>
          <a:solidFill>
            <a:srgbClr val="E5E3E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4" name="object 604"/>
          <p:cNvSpPr/>
          <p:nvPr/>
        </p:nvSpPr>
        <p:spPr>
          <a:xfrm>
            <a:off x="4476265" y="6738291"/>
            <a:ext cx="147320" cy="120014"/>
          </a:xfrm>
          <a:custGeom>
            <a:avLst/>
            <a:gdLst/>
            <a:ahLst/>
            <a:cxnLst/>
            <a:rect l="l" t="t" r="r" b="b"/>
            <a:pathLst>
              <a:path w="147320" h="120015">
                <a:moveTo>
                  <a:pt x="79047" y="0"/>
                </a:moveTo>
                <a:lnTo>
                  <a:pt x="35968" y="10950"/>
                </a:lnTo>
                <a:lnTo>
                  <a:pt x="7880" y="39846"/>
                </a:lnTo>
                <a:lnTo>
                  <a:pt x="0" y="65809"/>
                </a:lnTo>
                <a:lnTo>
                  <a:pt x="1155" y="81922"/>
                </a:lnTo>
                <a:lnTo>
                  <a:pt x="4740" y="96643"/>
                </a:lnTo>
                <a:lnTo>
                  <a:pt x="10518" y="109811"/>
                </a:lnTo>
                <a:lnTo>
                  <a:pt x="17203" y="119709"/>
                </a:lnTo>
                <a:lnTo>
                  <a:pt x="130497" y="119709"/>
                </a:lnTo>
                <a:lnTo>
                  <a:pt x="133467" y="116271"/>
                </a:lnTo>
                <a:lnTo>
                  <a:pt x="140419" y="104279"/>
                </a:lnTo>
                <a:lnTo>
                  <a:pt x="145039" y="90994"/>
                </a:lnTo>
                <a:lnTo>
                  <a:pt x="147055" y="76693"/>
                </a:lnTo>
                <a:lnTo>
                  <a:pt x="145713" y="61510"/>
                </a:lnTo>
                <a:lnTo>
                  <a:pt x="127356" y="23759"/>
                </a:lnTo>
                <a:lnTo>
                  <a:pt x="92906" y="2418"/>
                </a:lnTo>
                <a:lnTo>
                  <a:pt x="79047" y="0"/>
                </a:lnTo>
              </a:path>
            </a:pathLst>
          </a:custGeom>
          <a:solidFill>
            <a:srgbClr val="E5E3E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5" name="object 605"/>
          <p:cNvSpPr/>
          <p:nvPr/>
        </p:nvSpPr>
        <p:spPr>
          <a:xfrm>
            <a:off x="4703910" y="6738072"/>
            <a:ext cx="147320" cy="120014"/>
          </a:xfrm>
          <a:custGeom>
            <a:avLst/>
            <a:gdLst/>
            <a:ahLst/>
            <a:cxnLst/>
            <a:rect l="l" t="t" r="r" b="b"/>
            <a:pathLst>
              <a:path w="147320" h="120015">
                <a:moveTo>
                  <a:pt x="73670" y="0"/>
                </a:moveTo>
                <a:lnTo>
                  <a:pt x="33345" y="11987"/>
                </a:lnTo>
                <a:lnTo>
                  <a:pt x="6619" y="43012"/>
                </a:lnTo>
                <a:lnTo>
                  <a:pt x="0" y="70615"/>
                </a:lnTo>
                <a:lnTo>
                  <a:pt x="1342" y="85794"/>
                </a:lnTo>
                <a:lnTo>
                  <a:pt x="5243" y="99824"/>
                </a:lnTo>
                <a:lnTo>
                  <a:pt x="11448" y="112481"/>
                </a:lnTo>
                <a:lnTo>
                  <a:pt x="17003" y="119927"/>
                </a:lnTo>
                <a:lnTo>
                  <a:pt x="130529" y="119927"/>
                </a:lnTo>
                <a:lnTo>
                  <a:pt x="131790" y="118627"/>
                </a:lnTo>
                <a:lnTo>
                  <a:pt x="139177" y="107407"/>
                </a:lnTo>
                <a:lnTo>
                  <a:pt x="144330" y="94929"/>
                </a:lnTo>
                <a:lnTo>
                  <a:pt x="147059" y="81440"/>
                </a:lnTo>
                <a:lnTo>
                  <a:pt x="145901" y="65335"/>
                </a:lnTo>
                <a:lnTo>
                  <a:pt x="128787" y="26007"/>
                </a:lnTo>
                <a:lnTo>
                  <a:pt x="96202" y="3563"/>
                </a:lnTo>
                <a:lnTo>
                  <a:pt x="73670" y="0"/>
                </a:lnTo>
                <a:close/>
              </a:path>
            </a:pathLst>
          </a:custGeom>
          <a:solidFill>
            <a:srgbClr val="E5E3E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6" name="object 606"/>
          <p:cNvSpPr/>
          <p:nvPr/>
        </p:nvSpPr>
        <p:spPr>
          <a:xfrm>
            <a:off x="4931939" y="6738072"/>
            <a:ext cx="147320" cy="120014"/>
          </a:xfrm>
          <a:custGeom>
            <a:avLst/>
            <a:gdLst/>
            <a:ahLst/>
            <a:cxnLst/>
            <a:rect l="l" t="t" r="r" b="b"/>
            <a:pathLst>
              <a:path w="147320" h="120015">
                <a:moveTo>
                  <a:pt x="73621" y="0"/>
                </a:moveTo>
                <a:lnTo>
                  <a:pt x="33322" y="11995"/>
                </a:lnTo>
                <a:lnTo>
                  <a:pt x="6608" y="43038"/>
                </a:lnTo>
                <a:lnTo>
                  <a:pt x="0" y="70656"/>
                </a:lnTo>
                <a:lnTo>
                  <a:pt x="1344" y="85831"/>
                </a:lnTo>
                <a:lnTo>
                  <a:pt x="5250" y="99859"/>
                </a:lnTo>
                <a:lnTo>
                  <a:pt x="11460" y="112514"/>
                </a:lnTo>
                <a:lnTo>
                  <a:pt x="16996" y="119927"/>
                </a:lnTo>
                <a:lnTo>
                  <a:pt x="130499" y="119927"/>
                </a:lnTo>
                <a:lnTo>
                  <a:pt x="131785" y="118598"/>
                </a:lnTo>
                <a:lnTo>
                  <a:pt x="139160" y="107367"/>
                </a:lnTo>
                <a:lnTo>
                  <a:pt x="144300" y="94878"/>
                </a:lnTo>
                <a:lnTo>
                  <a:pt x="147017" y="81378"/>
                </a:lnTo>
                <a:lnTo>
                  <a:pt x="145858" y="65285"/>
                </a:lnTo>
                <a:lnTo>
                  <a:pt x="128741" y="25978"/>
                </a:lnTo>
                <a:lnTo>
                  <a:pt x="96132" y="3550"/>
                </a:lnTo>
                <a:lnTo>
                  <a:pt x="73621" y="0"/>
                </a:lnTo>
                <a:close/>
              </a:path>
            </a:pathLst>
          </a:custGeom>
          <a:solidFill>
            <a:srgbClr val="E5E3E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7" name="object 607"/>
          <p:cNvSpPr/>
          <p:nvPr/>
        </p:nvSpPr>
        <p:spPr>
          <a:xfrm>
            <a:off x="5387896" y="6738072"/>
            <a:ext cx="147320" cy="120014"/>
          </a:xfrm>
          <a:custGeom>
            <a:avLst/>
            <a:gdLst/>
            <a:ahLst/>
            <a:cxnLst/>
            <a:rect l="l" t="t" r="r" b="b"/>
            <a:pathLst>
              <a:path w="147320" h="120015">
                <a:moveTo>
                  <a:pt x="73670" y="0"/>
                </a:moveTo>
                <a:lnTo>
                  <a:pt x="33345" y="11987"/>
                </a:lnTo>
                <a:lnTo>
                  <a:pt x="6619" y="43012"/>
                </a:lnTo>
                <a:lnTo>
                  <a:pt x="0" y="70615"/>
                </a:lnTo>
                <a:lnTo>
                  <a:pt x="1342" y="85794"/>
                </a:lnTo>
                <a:lnTo>
                  <a:pt x="5243" y="99824"/>
                </a:lnTo>
                <a:lnTo>
                  <a:pt x="11448" y="112481"/>
                </a:lnTo>
                <a:lnTo>
                  <a:pt x="17003" y="119927"/>
                </a:lnTo>
                <a:lnTo>
                  <a:pt x="130520" y="119927"/>
                </a:lnTo>
                <a:lnTo>
                  <a:pt x="131786" y="118622"/>
                </a:lnTo>
                <a:lnTo>
                  <a:pt x="139170" y="107400"/>
                </a:lnTo>
                <a:lnTo>
                  <a:pt x="144320" y="94921"/>
                </a:lnTo>
                <a:lnTo>
                  <a:pt x="147047" y="81430"/>
                </a:lnTo>
                <a:lnTo>
                  <a:pt x="145889" y="65326"/>
                </a:lnTo>
                <a:lnTo>
                  <a:pt x="128775" y="26000"/>
                </a:lnTo>
                <a:lnTo>
                  <a:pt x="96188" y="3559"/>
                </a:lnTo>
                <a:lnTo>
                  <a:pt x="73670" y="0"/>
                </a:lnTo>
                <a:close/>
              </a:path>
            </a:pathLst>
          </a:custGeom>
          <a:solidFill>
            <a:srgbClr val="E5E3E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8" name="object 608"/>
          <p:cNvSpPr/>
          <p:nvPr/>
        </p:nvSpPr>
        <p:spPr>
          <a:xfrm>
            <a:off x="5616205" y="6738285"/>
            <a:ext cx="147320" cy="120014"/>
          </a:xfrm>
          <a:custGeom>
            <a:avLst/>
            <a:gdLst/>
            <a:ahLst/>
            <a:cxnLst/>
            <a:rect l="l" t="t" r="r" b="b"/>
            <a:pathLst>
              <a:path w="147320" h="120015">
                <a:moveTo>
                  <a:pt x="78982" y="0"/>
                </a:moveTo>
                <a:lnTo>
                  <a:pt x="35936" y="10965"/>
                </a:lnTo>
                <a:lnTo>
                  <a:pt x="7865" y="39888"/>
                </a:lnTo>
                <a:lnTo>
                  <a:pt x="0" y="65871"/>
                </a:lnTo>
                <a:lnTo>
                  <a:pt x="1158" y="81973"/>
                </a:lnTo>
                <a:lnTo>
                  <a:pt x="4747" y="96686"/>
                </a:lnTo>
                <a:lnTo>
                  <a:pt x="10531" y="109848"/>
                </a:lnTo>
                <a:lnTo>
                  <a:pt x="17203" y="119714"/>
                </a:lnTo>
                <a:lnTo>
                  <a:pt x="130471" y="119714"/>
                </a:lnTo>
                <a:lnTo>
                  <a:pt x="133453" y="116257"/>
                </a:lnTo>
                <a:lnTo>
                  <a:pt x="140395" y="104258"/>
                </a:lnTo>
                <a:lnTo>
                  <a:pt x="145006" y="90966"/>
                </a:lnTo>
                <a:lnTo>
                  <a:pt x="147012" y="76658"/>
                </a:lnTo>
                <a:lnTo>
                  <a:pt x="145670" y="61479"/>
                </a:lnTo>
                <a:lnTo>
                  <a:pt x="127313" y="23733"/>
                </a:lnTo>
                <a:lnTo>
                  <a:pt x="92850" y="2407"/>
                </a:lnTo>
                <a:lnTo>
                  <a:pt x="78982" y="0"/>
                </a:lnTo>
              </a:path>
            </a:pathLst>
          </a:custGeom>
          <a:solidFill>
            <a:srgbClr val="E5E3E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9" name="object 609"/>
          <p:cNvSpPr/>
          <p:nvPr/>
        </p:nvSpPr>
        <p:spPr>
          <a:xfrm>
            <a:off x="5843899" y="6738072"/>
            <a:ext cx="147320" cy="120014"/>
          </a:xfrm>
          <a:custGeom>
            <a:avLst/>
            <a:gdLst/>
            <a:ahLst/>
            <a:cxnLst/>
            <a:rect l="l" t="t" r="r" b="b"/>
            <a:pathLst>
              <a:path w="147320" h="120015">
                <a:moveTo>
                  <a:pt x="73670" y="0"/>
                </a:moveTo>
                <a:lnTo>
                  <a:pt x="33345" y="11987"/>
                </a:lnTo>
                <a:lnTo>
                  <a:pt x="6619" y="43012"/>
                </a:lnTo>
                <a:lnTo>
                  <a:pt x="0" y="70615"/>
                </a:lnTo>
                <a:lnTo>
                  <a:pt x="1342" y="85794"/>
                </a:lnTo>
                <a:lnTo>
                  <a:pt x="5243" y="99824"/>
                </a:lnTo>
                <a:lnTo>
                  <a:pt x="11448" y="112481"/>
                </a:lnTo>
                <a:lnTo>
                  <a:pt x="17003" y="119927"/>
                </a:lnTo>
                <a:lnTo>
                  <a:pt x="130496" y="119927"/>
                </a:lnTo>
                <a:lnTo>
                  <a:pt x="131773" y="118609"/>
                </a:lnTo>
                <a:lnTo>
                  <a:pt x="139150" y="107382"/>
                </a:lnTo>
                <a:lnTo>
                  <a:pt x="144293" y="94898"/>
                </a:lnTo>
                <a:lnTo>
                  <a:pt x="147012" y="81401"/>
                </a:lnTo>
                <a:lnTo>
                  <a:pt x="145854" y="65299"/>
                </a:lnTo>
                <a:lnTo>
                  <a:pt x="128739" y="25976"/>
                </a:lnTo>
                <a:lnTo>
                  <a:pt x="96144" y="3546"/>
                </a:lnTo>
                <a:lnTo>
                  <a:pt x="73670" y="0"/>
                </a:lnTo>
                <a:close/>
              </a:path>
            </a:pathLst>
          </a:custGeom>
          <a:solidFill>
            <a:srgbClr val="E5E3E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0" name="object 610"/>
          <p:cNvSpPr/>
          <p:nvPr/>
        </p:nvSpPr>
        <p:spPr>
          <a:xfrm>
            <a:off x="6072168" y="6738280"/>
            <a:ext cx="147320" cy="120014"/>
          </a:xfrm>
          <a:custGeom>
            <a:avLst/>
            <a:gdLst/>
            <a:ahLst/>
            <a:cxnLst/>
            <a:rect l="l" t="t" r="r" b="b"/>
            <a:pathLst>
              <a:path w="147320" h="120015">
                <a:moveTo>
                  <a:pt x="78988" y="0"/>
                </a:moveTo>
                <a:lnTo>
                  <a:pt x="35955" y="10968"/>
                </a:lnTo>
                <a:lnTo>
                  <a:pt x="7872" y="39892"/>
                </a:lnTo>
                <a:lnTo>
                  <a:pt x="0" y="65875"/>
                </a:lnTo>
                <a:lnTo>
                  <a:pt x="1158" y="81969"/>
                </a:lnTo>
                <a:lnTo>
                  <a:pt x="4747" y="96675"/>
                </a:lnTo>
                <a:lnTo>
                  <a:pt x="10532" y="109832"/>
                </a:lnTo>
                <a:lnTo>
                  <a:pt x="17221" y="119720"/>
                </a:lnTo>
                <a:lnTo>
                  <a:pt x="130500" y="119720"/>
                </a:lnTo>
                <a:lnTo>
                  <a:pt x="133497" y="116243"/>
                </a:lnTo>
                <a:lnTo>
                  <a:pt x="140439" y="104237"/>
                </a:lnTo>
                <a:lnTo>
                  <a:pt x="145049" y="90938"/>
                </a:lnTo>
                <a:lnTo>
                  <a:pt x="147051" y="76623"/>
                </a:lnTo>
                <a:lnTo>
                  <a:pt x="145705" y="61447"/>
                </a:lnTo>
                <a:lnTo>
                  <a:pt x="127320" y="23707"/>
                </a:lnTo>
                <a:lnTo>
                  <a:pt x="92847" y="2397"/>
                </a:lnTo>
                <a:lnTo>
                  <a:pt x="78988" y="0"/>
                </a:lnTo>
              </a:path>
            </a:pathLst>
          </a:custGeom>
          <a:solidFill>
            <a:srgbClr val="E5E3E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1" name="object 611"/>
          <p:cNvSpPr txBox="1"/>
          <p:nvPr/>
        </p:nvSpPr>
        <p:spPr>
          <a:xfrm>
            <a:off x="548544" y="990600"/>
            <a:ext cx="10910439" cy="23083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algn="ctr">
              <a:lnSpc>
                <a:spcPts val="1800"/>
              </a:lnSpc>
              <a:defRPr/>
            </a:pPr>
            <a:r>
              <a:rPr lang="ru-RU" sz="2600" dirty="0">
                <a:solidFill>
                  <a:srgbClr val="003085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ОСНОВНЫЕ НАПРАВЛЕНИЯ РАБОТЫ В ОБЛАСТИ РАЗВИТИЯ ЭЛЕМЕНТОВ НСК</a:t>
            </a:r>
            <a:endParaRPr sz="2600" dirty="0">
              <a:solidFill>
                <a:srgbClr val="003085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634" name="object 18"/>
          <p:cNvSpPr txBox="1"/>
          <p:nvPr/>
        </p:nvSpPr>
        <p:spPr>
          <a:xfrm>
            <a:off x="273035" y="1262761"/>
            <a:ext cx="11744896" cy="44319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4288" lvl="0" algn="ctr">
              <a:lnSpc>
                <a:spcPct val="120000"/>
              </a:lnSpc>
              <a:spcBef>
                <a:spcPct val="0"/>
              </a:spcBef>
            </a:pPr>
            <a:r>
              <a:rPr lang="ru-RU" sz="1900" dirty="0">
                <a:solidFill>
                  <a:srgbClr val="003085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1. Разработка; 	2. Внедрение;	3. Апробация;	4. Поддержание устойчивого функционирования</a:t>
            </a:r>
            <a:r>
              <a:rPr lang="ru-RU" sz="1700" dirty="0">
                <a:solidFill>
                  <a:srgbClr val="003085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	</a:t>
            </a:r>
            <a:r>
              <a:rPr lang="ru-RU" dirty="0">
                <a:solidFill>
                  <a:srgbClr val="003085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400" dirty="0">
                <a:solidFill>
                  <a:srgbClr val="003085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612" name="object 18"/>
          <p:cNvSpPr txBox="1"/>
          <p:nvPr/>
        </p:nvSpPr>
        <p:spPr>
          <a:xfrm>
            <a:off x="370904" y="2609408"/>
            <a:ext cx="11744896" cy="41363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4288" lvl="0">
              <a:lnSpc>
                <a:spcPct val="120000"/>
              </a:lnSpc>
              <a:spcBef>
                <a:spcPct val="0"/>
              </a:spcBef>
            </a:pPr>
            <a:endParaRPr lang="ru-RU" sz="2400" dirty="0">
              <a:solidFill>
                <a:srgbClr val="003085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613" name="object 18"/>
          <p:cNvSpPr txBox="1"/>
          <p:nvPr/>
        </p:nvSpPr>
        <p:spPr>
          <a:xfrm>
            <a:off x="726634" y="1844421"/>
            <a:ext cx="11744896" cy="531837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4288">
              <a:lnSpc>
                <a:spcPct val="120000"/>
              </a:lnSpc>
              <a:spcBef>
                <a:spcPct val="0"/>
              </a:spcBef>
            </a:pPr>
            <a:r>
              <a:rPr lang="ru-RU" b="1" dirty="0">
                <a:solidFill>
                  <a:srgbClr val="003085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Ключевые критерии отбора региональных методических центров в 2016 г.:</a:t>
            </a:r>
          </a:p>
          <a:p>
            <a:pPr marL="14288">
              <a:lnSpc>
                <a:spcPct val="120000"/>
              </a:lnSpc>
              <a:spcBef>
                <a:spcPct val="0"/>
              </a:spcBef>
            </a:pPr>
            <a:r>
              <a:rPr lang="ru-RU" dirty="0">
                <a:solidFill>
                  <a:srgbClr val="003085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1. Опыт субъекта Российской Федерации в области развития национальной системы квалификаций;</a:t>
            </a:r>
          </a:p>
          <a:p>
            <a:pPr marL="14288">
              <a:lnSpc>
                <a:spcPct val="120000"/>
              </a:lnSpc>
              <a:spcBef>
                <a:spcPct val="0"/>
              </a:spcBef>
            </a:pPr>
            <a:r>
              <a:rPr lang="ru-RU" dirty="0">
                <a:solidFill>
                  <a:srgbClr val="003085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2. Наличие в регионе пула экспертов в области развития национальной системы квалификаций;</a:t>
            </a:r>
          </a:p>
          <a:p>
            <a:pPr marL="14288">
              <a:lnSpc>
                <a:spcPct val="120000"/>
              </a:lnSpc>
              <a:spcBef>
                <a:spcPct val="0"/>
              </a:spcBef>
            </a:pPr>
            <a:r>
              <a:rPr lang="ru-RU" dirty="0">
                <a:solidFill>
                  <a:srgbClr val="003085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3. Наличие поддержки со стороны органов государственной власти субъектов Российской Федерации;</a:t>
            </a:r>
          </a:p>
          <a:p>
            <a:pPr marL="14288">
              <a:lnSpc>
                <a:spcPct val="120000"/>
              </a:lnSpc>
              <a:spcBef>
                <a:spcPct val="0"/>
              </a:spcBef>
            </a:pPr>
            <a:r>
              <a:rPr lang="ru-RU" dirty="0">
                <a:solidFill>
                  <a:srgbClr val="003085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4. Наличие поддержки со стороны региональных объединений работодателей;</a:t>
            </a:r>
          </a:p>
          <a:p>
            <a:pPr marL="14288">
              <a:lnSpc>
                <a:spcPct val="120000"/>
              </a:lnSpc>
              <a:spcBef>
                <a:spcPct val="0"/>
              </a:spcBef>
            </a:pPr>
            <a:r>
              <a:rPr lang="ru-RU" dirty="0">
                <a:solidFill>
                  <a:srgbClr val="003085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5.Тенденция к равномерности распределения пилотных регионов на территории Российской Федерации.</a:t>
            </a:r>
          </a:p>
          <a:p>
            <a:pPr marL="14288" lvl="0" algn="ctr">
              <a:lnSpc>
                <a:spcPct val="120000"/>
              </a:lnSpc>
              <a:spcBef>
                <a:spcPct val="0"/>
              </a:spcBef>
            </a:pPr>
            <a:endParaRPr lang="ru-RU" b="1" dirty="0">
              <a:solidFill>
                <a:srgbClr val="003085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  <a:p>
            <a:pPr marL="14288">
              <a:lnSpc>
                <a:spcPct val="120000"/>
              </a:lnSpc>
              <a:spcBef>
                <a:spcPct val="0"/>
              </a:spcBef>
            </a:pPr>
            <a:r>
              <a:rPr lang="ru-RU" b="1" dirty="0">
                <a:solidFill>
                  <a:srgbClr val="003085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Ключевые критерии отбора региональных методических центров в 2017 г.:</a:t>
            </a:r>
          </a:p>
          <a:p>
            <a:pPr marL="14288">
              <a:lnSpc>
                <a:spcPct val="120000"/>
              </a:lnSpc>
              <a:spcBef>
                <a:spcPct val="0"/>
              </a:spcBef>
              <a:spcAft>
                <a:spcPts val="0"/>
              </a:spcAft>
            </a:pPr>
            <a:r>
              <a:rPr lang="ru-RU" dirty="0">
                <a:solidFill>
                  <a:srgbClr val="003085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1. Наличие поддержки организации со стороны субъекта Российской Федерации;</a:t>
            </a:r>
          </a:p>
          <a:p>
            <a:pPr marL="14288">
              <a:lnSpc>
                <a:spcPct val="120000"/>
              </a:lnSpc>
              <a:spcBef>
                <a:spcPct val="0"/>
              </a:spcBef>
            </a:pPr>
            <a:r>
              <a:rPr lang="ru-RU" dirty="0">
                <a:solidFill>
                  <a:srgbClr val="003085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2. Наличие координационного органа в субъекте Российской Федерации;</a:t>
            </a:r>
          </a:p>
          <a:p>
            <a:pPr marL="14288">
              <a:lnSpc>
                <a:spcPct val="120000"/>
              </a:lnSpc>
              <a:spcBef>
                <a:spcPct val="0"/>
              </a:spcBef>
            </a:pPr>
            <a:r>
              <a:rPr lang="ru-RU" dirty="0">
                <a:solidFill>
                  <a:srgbClr val="003085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3. Наличие в регионе пула экспертов в области развития национальной системы квалификаций;</a:t>
            </a:r>
          </a:p>
          <a:p>
            <a:pPr marL="14288">
              <a:lnSpc>
                <a:spcPct val="120000"/>
              </a:lnSpc>
              <a:spcBef>
                <a:spcPct val="0"/>
              </a:spcBef>
            </a:pPr>
            <a:r>
              <a:rPr lang="ru-RU" dirty="0">
                <a:solidFill>
                  <a:srgbClr val="003085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4. Опыт субъекта Российской Федерации в области развития национальной системы квалификаций;</a:t>
            </a:r>
          </a:p>
          <a:p>
            <a:pPr marL="14288">
              <a:lnSpc>
                <a:spcPct val="120000"/>
              </a:lnSpc>
              <a:spcBef>
                <a:spcPct val="0"/>
              </a:spcBef>
            </a:pPr>
            <a:r>
              <a:rPr lang="ru-RU" dirty="0">
                <a:solidFill>
                  <a:srgbClr val="003085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5. Рекомендации объединений работодателей и советов по профессиональным квалификациям;</a:t>
            </a:r>
          </a:p>
          <a:p>
            <a:pPr marL="14288">
              <a:lnSpc>
                <a:spcPct val="120000"/>
              </a:lnSpc>
              <a:spcBef>
                <a:spcPct val="0"/>
              </a:spcBef>
            </a:pPr>
            <a:r>
              <a:rPr lang="ru-RU" dirty="0">
                <a:solidFill>
                  <a:srgbClr val="003085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6. Наличие отраслей экономики, испытывающих потребность во внедрении элементов НСК в регионах;</a:t>
            </a:r>
          </a:p>
          <a:p>
            <a:pPr marL="14288">
              <a:lnSpc>
                <a:spcPct val="120000"/>
              </a:lnSpc>
              <a:spcBef>
                <a:spcPct val="0"/>
              </a:spcBef>
            </a:pPr>
            <a:r>
              <a:rPr lang="ru-RU" dirty="0">
                <a:solidFill>
                  <a:srgbClr val="003085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7. Наличие инновационных региональных проектов.</a:t>
            </a:r>
          </a:p>
          <a:p>
            <a:pPr marL="14288" lvl="0">
              <a:lnSpc>
                <a:spcPct val="120000"/>
              </a:lnSpc>
              <a:spcBef>
                <a:spcPct val="0"/>
              </a:spcBef>
            </a:pPr>
            <a:r>
              <a:rPr lang="ru-RU" dirty="0">
                <a:solidFill>
                  <a:srgbClr val="003085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	  </a:t>
            </a:r>
          </a:p>
        </p:txBody>
      </p:sp>
    </p:spTree>
    <p:extLst>
      <p:ext uri="{BB962C8B-B14F-4D97-AF65-F5344CB8AC3E}">
        <p14:creationId xmlns:p14="http://schemas.microsoft.com/office/powerpoint/2010/main" val="170961498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5" name="Изображение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5" y="3175"/>
            <a:ext cx="12188825" cy="685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bject 2"/>
          <p:cNvSpPr/>
          <p:nvPr/>
        </p:nvSpPr>
        <p:spPr>
          <a:xfrm>
            <a:off x="10314089" y="0"/>
            <a:ext cx="934059" cy="94048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5388048" y="1722449"/>
            <a:ext cx="147320" cy="147320"/>
          </a:xfrm>
          <a:custGeom>
            <a:avLst/>
            <a:gdLst/>
            <a:ahLst/>
            <a:cxnLst/>
            <a:rect l="l" t="t" r="r" b="b"/>
            <a:pathLst>
              <a:path w="147320" h="147319">
                <a:moveTo>
                  <a:pt x="78951" y="0"/>
                </a:moveTo>
                <a:lnTo>
                  <a:pt x="35900" y="10966"/>
                </a:lnTo>
                <a:lnTo>
                  <a:pt x="7849" y="39897"/>
                </a:lnTo>
                <a:lnTo>
                  <a:pt x="0" y="65892"/>
                </a:lnTo>
                <a:lnTo>
                  <a:pt x="1157" y="81996"/>
                </a:lnTo>
                <a:lnTo>
                  <a:pt x="18263" y="121327"/>
                </a:lnTo>
                <a:lnTo>
                  <a:pt x="50851" y="143758"/>
                </a:lnTo>
                <a:lnTo>
                  <a:pt x="73293" y="147296"/>
                </a:lnTo>
                <a:lnTo>
                  <a:pt x="87789" y="145872"/>
                </a:lnTo>
                <a:lnTo>
                  <a:pt x="124399" y="126714"/>
                </a:lnTo>
                <a:lnTo>
                  <a:pt x="144954" y="90988"/>
                </a:lnTo>
                <a:lnTo>
                  <a:pt x="146963" y="76678"/>
                </a:lnTo>
                <a:lnTo>
                  <a:pt x="145622" y="61491"/>
                </a:lnTo>
                <a:lnTo>
                  <a:pt x="127270" y="23736"/>
                </a:lnTo>
                <a:lnTo>
                  <a:pt x="92817" y="2409"/>
                </a:lnTo>
                <a:lnTo>
                  <a:pt x="78951" y="0"/>
                </a:lnTo>
                <a:close/>
              </a:path>
            </a:pathLst>
          </a:custGeom>
          <a:solidFill>
            <a:srgbClr val="E5E3E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600163" y="1950442"/>
            <a:ext cx="147320" cy="147320"/>
          </a:xfrm>
          <a:custGeom>
            <a:avLst/>
            <a:gdLst/>
            <a:ahLst/>
            <a:cxnLst/>
            <a:rect l="l" t="t" r="r" b="b"/>
            <a:pathLst>
              <a:path w="147320" h="147319">
                <a:moveTo>
                  <a:pt x="79015" y="0"/>
                </a:moveTo>
                <a:lnTo>
                  <a:pt x="35944" y="10955"/>
                </a:lnTo>
                <a:lnTo>
                  <a:pt x="7867" y="39861"/>
                </a:lnTo>
                <a:lnTo>
                  <a:pt x="0" y="65839"/>
                </a:lnTo>
                <a:lnTo>
                  <a:pt x="1155" y="81943"/>
                </a:lnTo>
                <a:lnTo>
                  <a:pt x="18252" y="121273"/>
                </a:lnTo>
                <a:lnTo>
                  <a:pt x="50832" y="143721"/>
                </a:lnTo>
                <a:lnTo>
                  <a:pt x="73377" y="147284"/>
                </a:lnTo>
                <a:lnTo>
                  <a:pt x="87848" y="145861"/>
                </a:lnTo>
                <a:lnTo>
                  <a:pt x="124449" y="126702"/>
                </a:lnTo>
                <a:lnTo>
                  <a:pt x="145033" y="90976"/>
                </a:lnTo>
                <a:lnTo>
                  <a:pt x="147047" y="76666"/>
                </a:lnTo>
                <a:lnTo>
                  <a:pt x="145702" y="61478"/>
                </a:lnTo>
                <a:lnTo>
                  <a:pt x="127320" y="23727"/>
                </a:lnTo>
                <a:lnTo>
                  <a:pt x="92862" y="2407"/>
                </a:lnTo>
                <a:lnTo>
                  <a:pt x="79015" y="0"/>
                </a:lnTo>
                <a:close/>
              </a:path>
            </a:pathLst>
          </a:custGeom>
          <a:solidFill>
            <a:srgbClr val="E5E3E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828184" y="1950448"/>
            <a:ext cx="147320" cy="147320"/>
          </a:xfrm>
          <a:custGeom>
            <a:avLst/>
            <a:gdLst/>
            <a:ahLst/>
            <a:cxnLst/>
            <a:rect l="l" t="t" r="r" b="b"/>
            <a:pathLst>
              <a:path w="147319" h="147319">
                <a:moveTo>
                  <a:pt x="79008" y="0"/>
                </a:moveTo>
                <a:lnTo>
                  <a:pt x="35925" y="10951"/>
                </a:lnTo>
                <a:lnTo>
                  <a:pt x="7860" y="39856"/>
                </a:lnTo>
                <a:lnTo>
                  <a:pt x="0" y="65835"/>
                </a:lnTo>
                <a:lnTo>
                  <a:pt x="1155" y="81947"/>
                </a:lnTo>
                <a:lnTo>
                  <a:pt x="18250" y="121291"/>
                </a:lnTo>
                <a:lnTo>
                  <a:pt x="50821" y="143732"/>
                </a:lnTo>
                <a:lnTo>
                  <a:pt x="73289" y="147279"/>
                </a:lnTo>
                <a:lnTo>
                  <a:pt x="87782" y="145856"/>
                </a:lnTo>
                <a:lnTo>
                  <a:pt x="124405" y="126710"/>
                </a:lnTo>
                <a:lnTo>
                  <a:pt x="144989" y="91004"/>
                </a:lnTo>
                <a:lnTo>
                  <a:pt x="147008" y="76701"/>
                </a:lnTo>
                <a:lnTo>
                  <a:pt x="145667" y="61509"/>
                </a:lnTo>
                <a:lnTo>
                  <a:pt x="127313" y="23752"/>
                </a:lnTo>
                <a:lnTo>
                  <a:pt x="92866" y="2418"/>
                </a:lnTo>
                <a:lnTo>
                  <a:pt x="79008" y="0"/>
                </a:lnTo>
                <a:close/>
              </a:path>
            </a:pathLst>
          </a:custGeom>
          <a:solidFill>
            <a:srgbClr val="E5E3E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1056157" y="1950442"/>
            <a:ext cx="147320" cy="147320"/>
          </a:xfrm>
          <a:custGeom>
            <a:avLst/>
            <a:gdLst/>
            <a:ahLst/>
            <a:cxnLst/>
            <a:rect l="l" t="t" r="r" b="b"/>
            <a:pathLst>
              <a:path w="147319" h="147319">
                <a:moveTo>
                  <a:pt x="78990" y="0"/>
                </a:moveTo>
                <a:lnTo>
                  <a:pt x="35916" y="10959"/>
                </a:lnTo>
                <a:lnTo>
                  <a:pt x="7855" y="39874"/>
                </a:lnTo>
                <a:lnTo>
                  <a:pt x="0" y="65859"/>
                </a:lnTo>
                <a:lnTo>
                  <a:pt x="1156" y="81963"/>
                </a:lnTo>
                <a:lnTo>
                  <a:pt x="18250" y="121292"/>
                </a:lnTo>
                <a:lnTo>
                  <a:pt x="50834" y="143732"/>
                </a:lnTo>
                <a:lnTo>
                  <a:pt x="73341" y="147284"/>
                </a:lnTo>
                <a:lnTo>
                  <a:pt x="87838" y="145861"/>
                </a:lnTo>
                <a:lnTo>
                  <a:pt x="124448" y="126702"/>
                </a:lnTo>
                <a:lnTo>
                  <a:pt x="145002" y="90976"/>
                </a:lnTo>
                <a:lnTo>
                  <a:pt x="147012" y="76666"/>
                </a:lnTo>
                <a:lnTo>
                  <a:pt x="145670" y="61478"/>
                </a:lnTo>
                <a:lnTo>
                  <a:pt x="127316" y="23726"/>
                </a:lnTo>
                <a:lnTo>
                  <a:pt x="92857" y="2407"/>
                </a:lnTo>
                <a:lnTo>
                  <a:pt x="78990" y="0"/>
                </a:lnTo>
                <a:close/>
              </a:path>
            </a:pathLst>
          </a:custGeom>
          <a:solidFill>
            <a:srgbClr val="E5E3E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5636426" y="1971481"/>
            <a:ext cx="105410" cy="106680"/>
          </a:xfrm>
          <a:custGeom>
            <a:avLst/>
            <a:gdLst/>
            <a:ahLst/>
            <a:cxnLst/>
            <a:rect l="l" t="t" r="r" b="b"/>
            <a:pathLst>
              <a:path w="105410" h="106680">
                <a:moveTo>
                  <a:pt x="64239" y="0"/>
                </a:moveTo>
                <a:lnTo>
                  <a:pt x="20027" y="11779"/>
                </a:lnTo>
                <a:lnTo>
                  <a:pt x="0" y="43362"/>
                </a:lnTo>
                <a:lnTo>
                  <a:pt x="1308" y="60063"/>
                </a:lnTo>
                <a:lnTo>
                  <a:pt x="21963" y="95821"/>
                </a:lnTo>
                <a:lnTo>
                  <a:pt x="52936" y="106217"/>
                </a:lnTo>
                <a:lnTo>
                  <a:pt x="67247" y="104286"/>
                </a:lnTo>
                <a:lnTo>
                  <a:pt x="80107" y="98838"/>
                </a:lnTo>
                <a:lnTo>
                  <a:pt x="90996" y="90391"/>
                </a:lnTo>
                <a:lnTo>
                  <a:pt x="99397" y="79462"/>
                </a:lnTo>
                <a:lnTo>
                  <a:pt x="104790" y="66568"/>
                </a:lnTo>
                <a:lnTo>
                  <a:pt x="104030" y="48808"/>
                </a:lnTo>
                <a:lnTo>
                  <a:pt x="85867" y="11209"/>
                </a:lnTo>
                <a:lnTo>
                  <a:pt x="64239" y="0"/>
                </a:lnTo>
                <a:close/>
              </a:path>
            </a:pathLst>
          </a:custGeom>
          <a:solidFill>
            <a:srgbClr val="E5E3E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5844013" y="1950442"/>
            <a:ext cx="147320" cy="147320"/>
          </a:xfrm>
          <a:custGeom>
            <a:avLst/>
            <a:gdLst/>
            <a:ahLst/>
            <a:cxnLst/>
            <a:rect l="l" t="t" r="r" b="b"/>
            <a:pathLst>
              <a:path w="147320" h="147319">
                <a:moveTo>
                  <a:pt x="79015" y="0"/>
                </a:moveTo>
                <a:lnTo>
                  <a:pt x="35944" y="10955"/>
                </a:lnTo>
                <a:lnTo>
                  <a:pt x="7867" y="39861"/>
                </a:lnTo>
                <a:lnTo>
                  <a:pt x="0" y="65839"/>
                </a:lnTo>
                <a:lnTo>
                  <a:pt x="1155" y="81943"/>
                </a:lnTo>
                <a:lnTo>
                  <a:pt x="18252" y="121273"/>
                </a:lnTo>
                <a:lnTo>
                  <a:pt x="50832" y="143721"/>
                </a:lnTo>
                <a:lnTo>
                  <a:pt x="73377" y="147284"/>
                </a:lnTo>
                <a:lnTo>
                  <a:pt x="87848" y="145861"/>
                </a:lnTo>
                <a:lnTo>
                  <a:pt x="124449" y="126702"/>
                </a:lnTo>
                <a:lnTo>
                  <a:pt x="145033" y="90976"/>
                </a:lnTo>
                <a:lnTo>
                  <a:pt x="147047" y="76666"/>
                </a:lnTo>
                <a:lnTo>
                  <a:pt x="145702" y="61478"/>
                </a:lnTo>
                <a:lnTo>
                  <a:pt x="127320" y="23727"/>
                </a:lnTo>
                <a:lnTo>
                  <a:pt x="92862" y="2407"/>
                </a:lnTo>
                <a:lnTo>
                  <a:pt x="79015" y="0"/>
                </a:lnTo>
                <a:close/>
              </a:path>
            </a:pathLst>
          </a:custGeom>
          <a:solidFill>
            <a:srgbClr val="E5E3E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828134" y="2178476"/>
            <a:ext cx="147320" cy="147320"/>
          </a:xfrm>
          <a:custGeom>
            <a:avLst/>
            <a:gdLst/>
            <a:ahLst/>
            <a:cxnLst/>
            <a:rect l="l" t="t" r="r" b="b"/>
            <a:pathLst>
              <a:path w="147319" h="147319">
                <a:moveTo>
                  <a:pt x="76168" y="0"/>
                </a:moveTo>
                <a:lnTo>
                  <a:pt x="34486" y="11544"/>
                </a:lnTo>
                <a:lnTo>
                  <a:pt x="7156" y="41597"/>
                </a:lnTo>
                <a:lnTo>
                  <a:pt x="0" y="68434"/>
                </a:lnTo>
                <a:lnTo>
                  <a:pt x="1277" y="84025"/>
                </a:lnTo>
                <a:lnTo>
                  <a:pt x="19171" y="122430"/>
                </a:lnTo>
                <a:lnTo>
                  <a:pt x="52893" y="144126"/>
                </a:lnTo>
                <a:lnTo>
                  <a:pt x="66482" y="146721"/>
                </a:lnTo>
                <a:lnTo>
                  <a:pt x="82442" y="145522"/>
                </a:lnTo>
                <a:lnTo>
                  <a:pt x="121473" y="128149"/>
                </a:lnTo>
                <a:lnTo>
                  <a:pt x="143606" y="95175"/>
                </a:lnTo>
                <a:lnTo>
                  <a:pt x="146893" y="73504"/>
                </a:lnTo>
                <a:lnTo>
                  <a:pt x="145468" y="59018"/>
                </a:lnTo>
                <a:lnTo>
                  <a:pt x="126287" y="22435"/>
                </a:lnTo>
                <a:lnTo>
                  <a:pt x="90505" y="1958"/>
                </a:lnTo>
                <a:lnTo>
                  <a:pt x="76168" y="0"/>
                </a:lnTo>
                <a:close/>
              </a:path>
            </a:pathLst>
          </a:custGeom>
          <a:solidFill>
            <a:srgbClr val="E5E3E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5844015" y="2178434"/>
            <a:ext cx="147320" cy="147320"/>
          </a:xfrm>
          <a:custGeom>
            <a:avLst/>
            <a:gdLst/>
            <a:ahLst/>
            <a:cxnLst/>
            <a:rect l="l" t="t" r="r" b="b"/>
            <a:pathLst>
              <a:path w="147320" h="147319">
                <a:moveTo>
                  <a:pt x="79013" y="0"/>
                </a:moveTo>
                <a:lnTo>
                  <a:pt x="35948" y="10956"/>
                </a:lnTo>
                <a:lnTo>
                  <a:pt x="7871" y="39864"/>
                </a:lnTo>
                <a:lnTo>
                  <a:pt x="0" y="65844"/>
                </a:lnTo>
                <a:lnTo>
                  <a:pt x="1155" y="81955"/>
                </a:lnTo>
                <a:lnTo>
                  <a:pt x="18254" y="121283"/>
                </a:lnTo>
                <a:lnTo>
                  <a:pt x="50840" y="143715"/>
                </a:lnTo>
                <a:lnTo>
                  <a:pt x="73375" y="147272"/>
                </a:lnTo>
                <a:lnTo>
                  <a:pt x="87861" y="145849"/>
                </a:lnTo>
                <a:lnTo>
                  <a:pt x="124472" y="126698"/>
                </a:lnTo>
                <a:lnTo>
                  <a:pt x="145039" y="90974"/>
                </a:lnTo>
                <a:lnTo>
                  <a:pt x="147047" y="76661"/>
                </a:lnTo>
                <a:lnTo>
                  <a:pt x="145703" y="61478"/>
                </a:lnTo>
                <a:lnTo>
                  <a:pt x="127330" y="23729"/>
                </a:lnTo>
                <a:lnTo>
                  <a:pt x="92870" y="2407"/>
                </a:lnTo>
                <a:lnTo>
                  <a:pt x="79013" y="0"/>
                </a:lnTo>
                <a:close/>
              </a:path>
            </a:pathLst>
          </a:custGeom>
          <a:solidFill>
            <a:srgbClr val="E5E3E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6087698" y="2195354"/>
            <a:ext cx="115570" cy="114300"/>
          </a:xfrm>
          <a:custGeom>
            <a:avLst/>
            <a:gdLst/>
            <a:ahLst/>
            <a:cxnLst/>
            <a:rect l="l" t="t" r="r" b="b"/>
            <a:pathLst>
              <a:path w="115570" h="114300">
                <a:moveTo>
                  <a:pt x="68596" y="0"/>
                </a:moveTo>
                <a:lnTo>
                  <a:pt x="24175" y="11443"/>
                </a:lnTo>
                <a:lnTo>
                  <a:pt x="0" y="55132"/>
                </a:lnTo>
                <a:lnTo>
                  <a:pt x="1752" y="69908"/>
                </a:lnTo>
                <a:lnTo>
                  <a:pt x="24674" y="103849"/>
                </a:lnTo>
                <a:lnTo>
                  <a:pt x="57626" y="114290"/>
                </a:lnTo>
                <a:lnTo>
                  <a:pt x="71989" y="112489"/>
                </a:lnTo>
                <a:lnTo>
                  <a:pt x="105376" y="89049"/>
                </a:lnTo>
                <a:lnTo>
                  <a:pt x="115038" y="62872"/>
                </a:lnTo>
                <a:lnTo>
                  <a:pt x="113548" y="46895"/>
                </a:lnTo>
                <a:lnTo>
                  <a:pt x="92531" y="11133"/>
                </a:lnTo>
                <a:lnTo>
                  <a:pt x="68596" y="0"/>
                </a:lnTo>
                <a:close/>
              </a:path>
            </a:pathLst>
          </a:custGeom>
          <a:solidFill>
            <a:srgbClr val="E5E3E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3336092" y="2406423"/>
            <a:ext cx="147320" cy="147320"/>
          </a:xfrm>
          <a:custGeom>
            <a:avLst/>
            <a:gdLst/>
            <a:ahLst/>
            <a:cxnLst/>
            <a:rect l="l" t="t" r="r" b="b"/>
            <a:pathLst>
              <a:path w="147320" h="147319">
                <a:moveTo>
                  <a:pt x="78998" y="0"/>
                </a:moveTo>
                <a:lnTo>
                  <a:pt x="35944" y="10967"/>
                </a:lnTo>
                <a:lnTo>
                  <a:pt x="7868" y="39889"/>
                </a:lnTo>
                <a:lnTo>
                  <a:pt x="0" y="65860"/>
                </a:lnTo>
                <a:lnTo>
                  <a:pt x="1157" y="81966"/>
                </a:lnTo>
                <a:lnTo>
                  <a:pt x="18263" y="121298"/>
                </a:lnTo>
                <a:lnTo>
                  <a:pt x="50843" y="143741"/>
                </a:lnTo>
                <a:lnTo>
                  <a:pt x="73339" y="147296"/>
                </a:lnTo>
                <a:lnTo>
                  <a:pt x="87836" y="145872"/>
                </a:lnTo>
                <a:lnTo>
                  <a:pt x="124445" y="126714"/>
                </a:lnTo>
                <a:lnTo>
                  <a:pt x="145000" y="90987"/>
                </a:lnTo>
                <a:lnTo>
                  <a:pt x="147010" y="76678"/>
                </a:lnTo>
                <a:lnTo>
                  <a:pt x="145668" y="61501"/>
                </a:lnTo>
                <a:lnTo>
                  <a:pt x="127317" y="23751"/>
                </a:lnTo>
                <a:lnTo>
                  <a:pt x="92863" y="2412"/>
                </a:lnTo>
                <a:lnTo>
                  <a:pt x="78998" y="0"/>
                </a:lnTo>
                <a:close/>
              </a:path>
            </a:pathLst>
          </a:custGeom>
          <a:solidFill>
            <a:srgbClr val="E5E3E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5160028" y="2406423"/>
            <a:ext cx="147320" cy="147320"/>
          </a:xfrm>
          <a:custGeom>
            <a:avLst/>
            <a:gdLst/>
            <a:ahLst/>
            <a:cxnLst/>
            <a:rect l="l" t="t" r="r" b="b"/>
            <a:pathLst>
              <a:path w="147320" h="147319">
                <a:moveTo>
                  <a:pt x="79023" y="0"/>
                </a:moveTo>
                <a:lnTo>
                  <a:pt x="35950" y="10963"/>
                </a:lnTo>
                <a:lnTo>
                  <a:pt x="7872" y="39876"/>
                </a:lnTo>
                <a:lnTo>
                  <a:pt x="0" y="65839"/>
                </a:lnTo>
                <a:lnTo>
                  <a:pt x="1155" y="81946"/>
                </a:lnTo>
                <a:lnTo>
                  <a:pt x="18247" y="121279"/>
                </a:lnTo>
                <a:lnTo>
                  <a:pt x="50823" y="143730"/>
                </a:lnTo>
                <a:lnTo>
                  <a:pt x="73375" y="147296"/>
                </a:lnTo>
                <a:lnTo>
                  <a:pt x="87847" y="145872"/>
                </a:lnTo>
                <a:lnTo>
                  <a:pt x="124447" y="126714"/>
                </a:lnTo>
                <a:lnTo>
                  <a:pt x="145031" y="90987"/>
                </a:lnTo>
                <a:lnTo>
                  <a:pt x="147046" y="76678"/>
                </a:lnTo>
                <a:lnTo>
                  <a:pt x="145701" y="61501"/>
                </a:lnTo>
                <a:lnTo>
                  <a:pt x="127321" y="23751"/>
                </a:lnTo>
                <a:lnTo>
                  <a:pt x="92868" y="2412"/>
                </a:lnTo>
                <a:lnTo>
                  <a:pt x="79023" y="0"/>
                </a:lnTo>
                <a:close/>
              </a:path>
            </a:pathLst>
          </a:custGeom>
          <a:solidFill>
            <a:srgbClr val="E5E3E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5387720" y="2406205"/>
            <a:ext cx="147320" cy="147320"/>
          </a:xfrm>
          <a:custGeom>
            <a:avLst/>
            <a:gdLst/>
            <a:ahLst/>
            <a:cxnLst/>
            <a:rect l="l" t="t" r="r" b="b"/>
            <a:pathLst>
              <a:path w="147320" h="147319">
                <a:moveTo>
                  <a:pt x="73621" y="0"/>
                </a:moveTo>
                <a:lnTo>
                  <a:pt x="33324" y="12000"/>
                </a:lnTo>
                <a:lnTo>
                  <a:pt x="6610" y="43048"/>
                </a:lnTo>
                <a:lnTo>
                  <a:pt x="0" y="70659"/>
                </a:lnTo>
                <a:lnTo>
                  <a:pt x="1343" y="85839"/>
                </a:lnTo>
                <a:lnTo>
                  <a:pt x="19711" y="123586"/>
                </a:lnTo>
                <a:lnTo>
                  <a:pt x="54177" y="144902"/>
                </a:lnTo>
                <a:lnTo>
                  <a:pt x="68040" y="147301"/>
                </a:lnTo>
                <a:lnTo>
                  <a:pt x="83732" y="146050"/>
                </a:lnTo>
                <a:lnTo>
                  <a:pt x="122362" y="128365"/>
                </a:lnTo>
                <a:lnTo>
                  <a:pt x="144322" y="94939"/>
                </a:lnTo>
                <a:lnTo>
                  <a:pt x="147048" y="81444"/>
                </a:lnTo>
                <a:lnTo>
                  <a:pt x="145892" y="65349"/>
                </a:lnTo>
                <a:lnTo>
                  <a:pt x="128785" y="26029"/>
                </a:lnTo>
                <a:lnTo>
                  <a:pt x="96199" y="3573"/>
                </a:lnTo>
                <a:lnTo>
                  <a:pt x="73621" y="0"/>
                </a:lnTo>
                <a:close/>
              </a:path>
            </a:pathLst>
          </a:custGeom>
          <a:solidFill>
            <a:srgbClr val="E5E3E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5616023" y="2406423"/>
            <a:ext cx="147320" cy="147320"/>
          </a:xfrm>
          <a:custGeom>
            <a:avLst/>
            <a:gdLst/>
            <a:ahLst/>
            <a:cxnLst/>
            <a:rect l="l" t="t" r="r" b="b"/>
            <a:pathLst>
              <a:path w="147320" h="147319">
                <a:moveTo>
                  <a:pt x="78998" y="0"/>
                </a:moveTo>
                <a:lnTo>
                  <a:pt x="35922" y="10967"/>
                </a:lnTo>
                <a:lnTo>
                  <a:pt x="7859" y="39889"/>
                </a:lnTo>
                <a:lnTo>
                  <a:pt x="0" y="65860"/>
                </a:lnTo>
                <a:lnTo>
                  <a:pt x="1155" y="81966"/>
                </a:lnTo>
                <a:lnTo>
                  <a:pt x="18246" y="121299"/>
                </a:lnTo>
                <a:lnTo>
                  <a:pt x="50825" y="143741"/>
                </a:lnTo>
                <a:lnTo>
                  <a:pt x="73340" y="147296"/>
                </a:lnTo>
                <a:lnTo>
                  <a:pt x="87836" y="145872"/>
                </a:lnTo>
                <a:lnTo>
                  <a:pt x="124446" y="126714"/>
                </a:lnTo>
                <a:lnTo>
                  <a:pt x="145001" y="90987"/>
                </a:lnTo>
                <a:lnTo>
                  <a:pt x="147010" y="76678"/>
                </a:lnTo>
                <a:lnTo>
                  <a:pt x="145669" y="61501"/>
                </a:lnTo>
                <a:lnTo>
                  <a:pt x="127317" y="23751"/>
                </a:lnTo>
                <a:lnTo>
                  <a:pt x="92864" y="2412"/>
                </a:lnTo>
                <a:lnTo>
                  <a:pt x="78998" y="0"/>
                </a:lnTo>
                <a:close/>
              </a:path>
            </a:pathLst>
          </a:custGeom>
          <a:solidFill>
            <a:srgbClr val="E5E3E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5844015" y="2406423"/>
            <a:ext cx="147320" cy="147320"/>
          </a:xfrm>
          <a:custGeom>
            <a:avLst/>
            <a:gdLst/>
            <a:ahLst/>
            <a:cxnLst/>
            <a:rect l="l" t="t" r="r" b="b"/>
            <a:pathLst>
              <a:path w="147320" h="147319">
                <a:moveTo>
                  <a:pt x="79027" y="0"/>
                </a:moveTo>
                <a:lnTo>
                  <a:pt x="35953" y="10963"/>
                </a:lnTo>
                <a:lnTo>
                  <a:pt x="7873" y="39873"/>
                </a:lnTo>
                <a:lnTo>
                  <a:pt x="0" y="65836"/>
                </a:lnTo>
                <a:lnTo>
                  <a:pt x="1154" y="81943"/>
                </a:lnTo>
                <a:lnTo>
                  <a:pt x="18246" y="121277"/>
                </a:lnTo>
                <a:lnTo>
                  <a:pt x="50820" y="143729"/>
                </a:lnTo>
                <a:lnTo>
                  <a:pt x="73375" y="147296"/>
                </a:lnTo>
                <a:lnTo>
                  <a:pt x="87857" y="145872"/>
                </a:lnTo>
                <a:lnTo>
                  <a:pt x="124461" y="126714"/>
                </a:lnTo>
                <a:lnTo>
                  <a:pt x="145033" y="90987"/>
                </a:lnTo>
                <a:lnTo>
                  <a:pt x="147045" y="76678"/>
                </a:lnTo>
                <a:lnTo>
                  <a:pt x="145702" y="61501"/>
                </a:lnTo>
                <a:lnTo>
                  <a:pt x="127334" y="23751"/>
                </a:lnTo>
                <a:lnTo>
                  <a:pt x="92881" y="2412"/>
                </a:lnTo>
                <a:lnTo>
                  <a:pt x="79027" y="0"/>
                </a:lnTo>
                <a:close/>
              </a:path>
            </a:pathLst>
          </a:custGeom>
          <a:solidFill>
            <a:srgbClr val="E5E3E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6071990" y="2406428"/>
            <a:ext cx="147320" cy="147320"/>
          </a:xfrm>
          <a:custGeom>
            <a:avLst/>
            <a:gdLst/>
            <a:ahLst/>
            <a:cxnLst/>
            <a:rect l="l" t="t" r="r" b="b"/>
            <a:pathLst>
              <a:path w="147320" h="147319">
                <a:moveTo>
                  <a:pt x="79062" y="0"/>
                </a:moveTo>
                <a:lnTo>
                  <a:pt x="35976" y="10953"/>
                </a:lnTo>
                <a:lnTo>
                  <a:pt x="7884" y="39847"/>
                </a:lnTo>
                <a:lnTo>
                  <a:pt x="0" y="65797"/>
                </a:lnTo>
                <a:lnTo>
                  <a:pt x="1154" y="81914"/>
                </a:lnTo>
                <a:lnTo>
                  <a:pt x="18243" y="121266"/>
                </a:lnTo>
                <a:lnTo>
                  <a:pt x="50800" y="143723"/>
                </a:lnTo>
                <a:lnTo>
                  <a:pt x="73333" y="147290"/>
                </a:lnTo>
                <a:lnTo>
                  <a:pt x="87827" y="145868"/>
                </a:lnTo>
                <a:lnTo>
                  <a:pt x="124450" y="126721"/>
                </a:lnTo>
                <a:lnTo>
                  <a:pt x="145034" y="91015"/>
                </a:lnTo>
                <a:lnTo>
                  <a:pt x="147053" y="76713"/>
                </a:lnTo>
                <a:lnTo>
                  <a:pt x="145711" y="61532"/>
                </a:lnTo>
                <a:lnTo>
                  <a:pt x="127360" y="23776"/>
                </a:lnTo>
                <a:lnTo>
                  <a:pt x="92919" y="2422"/>
                </a:lnTo>
                <a:lnTo>
                  <a:pt x="79062" y="0"/>
                </a:lnTo>
                <a:close/>
              </a:path>
            </a:pathLst>
          </a:custGeom>
          <a:solidFill>
            <a:srgbClr val="E5E3E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6300009" y="2406423"/>
            <a:ext cx="147320" cy="147320"/>
          </a:xfrm>
          <a:custGeom>
            <a:avLst/>
            <a:gdLst/>
            <a:ahLst/>
            <a:cxnLst/>
            <a:rect l="l" t="t" r="r" b="b"/>
            <a:pathLst>
              <a:path w="147320" h="147319">
                <a:moveTo>
                  <a:pt x="78992" y="0"/>
                </a:moveTo>
                <a:lnTo>
                  <a:pt x="35919" y="10968"/>
                </a:lnTo>
                <a:lnTo>
                  <a:pt x="7858" y="39892"/>
                </a:lnTo>
                <a:lnTo>
                  <a:pt x="0" y="65864"/>
                </a:lnTo>
                <a:lnTo>
                  <a:pt x="1155" y="81969"/>
                </a:lnTo>
                <a:lnTo>
                  <a:pt x="18247" y="121301"/>
                </a:lnTo>
                <a:lnTo>
                  <a:pt x="50829" y="143742"/>
                </a:lnTo>
                <a:lnTo>
                  <a:pt x="73340" y="147296"/>
                </a:lnTo>
                <a:lnTo>
                  <a:pt x="87822" y="145872"/>
                </a:lnTo>
                <a:lnTo>
                  <a:pt x="124427" y="126714"/>
                </a:lnTo>
                <a:lnTo>
                  <a:pt x="144998" y="90987"/>
                </a:lnTo>
                <a:lnTo>
                  <a:pt x="147011" y="76678"/>
                </a:lnTo>
                <a:lnTo>
                  <a:pt x="145667" y="61501"/>
                </a:lnTo>
                <a:lnTo>
                  <a:pt x="127300" y="23751"/>
                </a:lnTo>
                <a:lnTo>
                  <a:pt x="92847" y="2412"/>
                </a:lnTo>
                <a:lnTo>
                  <a:pt x="78992" y="0"/>
                </a:lnTo>
                <a:close/>
              </a:path>
            </a:pathLst>
          </a:custGeom>
          <a:solidFill>
            <a:srgbClr val="E5E3E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8123898" y="2406427"/>
            <a:ext cx="147320" cy="147320"/>
          </a:xfrm>
          <a:custGeom>
            <a:avLst/>
            <a:gdLst/>
            <a:ahLst/>
            <a:cxnLst/>
            <a:rect l="l" t="t" r="r" b="b"/>
            <a:pathLst>
              <a:path w="147320" h="147319">
                <a:moveTo>
                  <a:pt x="79092" y="0"/>
                </a:moveTo>
                <a:lnTo>
                  <a:pt x="36012" y="10949"/>
                </a:lnTo>
                <a:lnTo>
                  <a:pt x="7899" y="39833"/>
                </a:lnTo>
                <a:lnTo>
                  <a:pt x="0" y="65775"/>
                </a:lnTo>
                <a:lnTo>
                  <a:pt x="1153" y="81892"/>
                </a:lnTo>
                <a:lnTo>
                  <a:pt x="18246" y="121243"/>
                </a:lnTo>
                <a:lnTo>
                  <a:pt x="50799" y="143710"/>
                </a:lnTo>
                <a:lnTo>
                  <a:pt x="73381" y="147292"/>
                </a:lnTo>
                <a:lnTo>
                  <a:pt x="87875" y="145869"/>
                </a:lnTo>
                <a:lnTo>
                  <a:pt x="124495" y="126719"/>
                </a:lnTo>
                <a:lnTo>
                  <a:pt x="145072" y="91008"/>
                </a:lnTo>
                <a:lnTo>
                  <a:pt x="147088" y="76704"/>
                </a:lnTo>
                <a:lnTo>
                  <a:pt x="145747" y="61525"/>
                </a:lnTo>
                <a:lnTo>
                  <a:pt x="127396" y="23770"/>
                </a:lnTo>
                <a:lnTo>
                  <a:pt x="92951" y="2420"/>
                </a:lnTo>
                <a:lnTo>
                  <a:pt x="79092" y="0"/>
                </a:lnTo>
                <a:close/>
              </a:path>
            </a:pathLst>
          </a:custGeom>
          <a:solidFill>
            <a:srgbClr val="E5E3E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8579949" y="2406428"/>
            <a:ext cx="147320" cy="147320"/>
          </a:xfrm>
          <a:custGeom>
            <a:avLst/>
            <a:gdLst/>
            <a:ahLst/>
            <a:cxnLst/>
            <a:rect l="l" t="t" r="r" b="b"/>
            <a:pathLst>
              <a:path w="147320" h="147319">
                <a:moveTo>
                  <a:pt x="79016" y="0"/>
                </a:moveTo>
                <a:lnTo>
                  <a:pt x="35932" y="10960"/>
                </a:lnTo>
                <a:lnTo>
                  <a:pt x="7864" y="39871"/>
                </a:lnTo>
                <a:lnTo>
                  <a:pt x="0" y="65836"/>
                </a:lnTo>
                <a:lnTo>
                  <a:pt x="1155" y="81950"/>
                </a:lnTo>
                <a:lnTo>
                  <a:pt x="18245" y="121297"/>
                </a:lnTo>
                <a:lnTo>
                  <a:pt x="50812" y="143741"/>
                </a:lnTo>
                <a:lnTo>
                  <a:pt x="73287" y="147290"/>
                </a:lnTo>
                <a:lnTo>
                  <a:pt x="87781" y="145868"/>
                </a:lnTo>
                <a:lnTo>
                  <a:pt x="124404" y="126721"/>
                </a:lnTo>
                <a:lnTo>
                  <a:pt x="144988" y="91015"/>
                </a:lnTo>
                <a:lnTo>
                  <a:pt x="147006" y="76713"/>
                </a:lnTo>
                <a:lnTo>
                  <a:pt x="145665" y="61532"/>
                </a:lnTo>
                <a:lnTo>
                  <a:pt x="127314" y="23776"/>
                </a:lnTo>
                <a:lnTo>
                  <a:pt x="92872" y="2422"/>
                </a:lnTo>
                <a:lnTo>
                  <a:pt x="79016" y="0"/>
                </a:lnTo>
                <a:close/>
              </a:path>
            </a:pathLst>
          </a:custGeom>
          <a:solidFill>
            <a:srgbClr val="E5E3E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3108075" y="2634426"/>
            <a:ext cx="147320" cy="147320"/>
          </a:xfrm>
          <a:custGeom>
            <a:avLst/>
            <a:gdLst/>
            <a:ahLst/>
            <a:cxnLst/>
            <a:rect l="l" t="t" r="r" b="b"/>
            <a:pathLst>
              <a:path w="147320" h="147319">
                <a:moveTo>
                  <a:pt x="79011" y="0"/>
                </a:moveTo>
                <a:lnTo>
                  <a:pt x="35942" y="10962"/>
                </a:lnTo>
                <a:lnTo>
                  <a:pt x="7866" y="39875"/>
                </a:lnTo>
                <a:lnTo>
                  <a:pt x="0" y="65847"/>
                </a:lnTo>
                <a:lnTo>
                  <a:pt x="1156" y="81947"/>
                </a:lnTo>
                <a:lnTo>
                  <a:pt x="18257" y="121270"/>
                </a:lnTo>
                <a:lnTo>
                  <a:pt x="50845" y="143713"/>
                </a:lnTo>
                <a:lnTo>
                  <a:pt x="73377" y="147272"/>
                </a:lnTo>
                <a:lnTo>
                  <a:pt x="87861" y="145848"/>
                </a:lnTo>
                <a:lnTo>
                  <a:pt x="124467" y="126688"/>
                </a:lnTo>
                <a:lnTo>
                  <a:pt x="145038" y="90963"/>
                </a:lnTo>
                <a:lnTo>
                  <a:pt x="147048" y="76655"/>
                </a:lnTo>
                <a:lnTo>
                  <a:pt x="145704" y="61477"/>
                </a:lnTo>
                <a:lnTo>
                  <a:pt x="127331" y="23732"/>
                </a:lnTo>
                <a:lnTo>
                  <a:pt x="92868" y="2407"/>
                </a:lnTo>
                <a:lnTo>
                  <a:pt x="79011" y="0"/>
                </a:lnTo>
                <a:close/>
              </a:path>
            </a:pathLst>
          </a:custGeom>
          <a:solidFill>
            <a:srgbClr val="E5E3E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4020180" y="2634580"/>
            <a:ext cx="147320" cy="147320"/>
          </a:xfrm>
          <a:custGeom>
            <a:avLst/>
            <a:gdLst/>
            <a:ahLst/>
            <a:cxnLst/>
            <a:rect l="l" t="t" r="r" b="b"/>
            <a:pathLst>
              <a:path w="147320" h="147319">
                <a:moveTo>
                  <a:pt x="78310" y="0"/>
                </a:moveTo>
                <a:lnTo>
                  <a:pt x="35527" y="11107"/>
                </a:lnTo>
                <a:lnTo>
                  <a:pt x="7654" y="40295"/>
                </a:lnTo>
                <a:lnTo>
                  <a:pt x="0" y="66464"/>
                </a:lnTo>
                <a:lnTo>
                  <a:pt x="1197" y="82425"/>
                </a:lnTo>
                <a:lnTo>
                  <a:pt x="18569" y="121457"/>
                </a:lnTo>
                <a:lnTo>
                  <a:pt x="51538" y="143597"/>
                </a:lnTo>
                <a:lnTo>
                  <a:pt x="73237" y="146893"/>
                </a:lnTo>
                <a:lnTo>
                  <a:pt x="87726" y="145468"/>
                </a:lnTo>
                <a:lnTo>
                  <a:pt x="124314" y="126283"/>
                </a:lnTo>
                <a:lnTo>
                  <a:pt x="144788" y="90504"/>
                </a:lnTo>
                <a:lnTo>
                  <a:pt x="146743" y="76171"/>
                </a:lnTo>
                <a:lnTo>
                  <a:pt x="145386" y="61068"/>
                </a:lnTo>
                <a:lnTo>
                  <a:pt x="126889" y="23473"/>
                </a:lnTo>
                <a:lnTo>
                  <a:pt x="92234" y="2317"/>
                </a:lnTo>
                <a:lnTo>
                  <a:pt x="78310" y="0"/>
                </a:lnTo>
                <a:close/>
              </a:path>
            </a:pathLst>
          </a:custGeom>
          <a:solidFill>
            <a:srgbClr val="E5E3E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4275608" y="2662083"/>
            <a:ext cx="92075" cy="92075"/>
          </a:xfrm>
          <a:custGeom>
            <a:avLst/>
            <a:gdLst/>
            <a:ahLst/>
            <a:cxnLst/>
            <a:rect l="l" t="t" r="r" b="b"/>
            <a:pathLst>
              <a:path w="92075" h="92075">
                <a:moveTo>
                  <a:pt x="49032" y="0"/>
                </a:moveTo>
                <a:lnTo>
                  <a:pt x="10455" y="16760"/>
                </a:lnTo>
                <a:lnTo>
                  <a:pt x="0" y="41460"/>
                </a:lnTo>
                <a:lnTo>
                  <a:pt x="1934" y="57039"/>
                </a:lnTo>
                <a:lnTo>
                  <a:pt x="27419" y="87978"/>
                </a:lnTo>
                <a:lnTo>
                  <a:pt x="45790" y="91873"/>
                </a:lnTo>
                <a:lnTo>
                  <a:pt x="60013" y="89634"/>
                </a:lnTo>
                <a:lnTo>
                  <a:pt x="72419" y="83388"/>
                </a:lnTo>
                <a:lnTo>
                  <a:pt x="82308" y="73841"/>
                </a:lnTo>
                <a:lnTo>
                  <a:pt x="88982" y="61701"/>
                </a:lnTo>
                <a:lnTo>
                  <a:pt x="91742" y="47672"/>
                </a:lnTo>
                <a:lnTo>
                  <a:pt x="89609" y="32877"/>
                </a:lnTo>
                <a:lnTo>
                  <a:pt x="83611" y="20124"/>
                </a:lnTo>
                <a:lnTo>
                  <a:pt x="74409" y="10002"/>
                </a:lnTo>
                <a:lnTo>
                  <a:pt x="62662" y="3097"/>
                </a:lnTo>
                <a:lnTo>
                  <a:pt x="49032" y="0"/>
                </a:lnTo>
                <a:close/>
              </a:path>
            </a:pathLst>
          </a:custGeom>
          <a:solidFill>
            <a:srgbClr val="E5E3E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4704065" y="2634431"/>
            <a:ext cx="147320" cy="147320"/>
          </a:xfrm>
          <a:custGeom>
            <a:avLst/>
            <a:gdLst/>
            <a:ahLst/>
            <a:cxnLst/>
            <a:rect l="l" t="t" r="r" b="b"/>
            <a:pathLst>
              <a:path w="147320" h="147319">
                <a:moveTo>
                  <a:pt x="79000" y="0"/>
                </a:moveTo>
                <a:lnTo>
                  <a:pt x="35921" y="10959"/>
                </a:lnTo>
                <a:lnTo>
                  <a:pt x="7858" y="39873"/>
                </a:lnTo>
                <a:lnTo>
                  <a:pt x="0" y="65847"/>
                </a:lnTo>
                <a:lnTo>
                  <a:pt x="1156" y="81954"/>
                </a:lnTo>
                <a:lnTo>
                  <a:pt x="18256" y="121290"/>
                </a:lnTo>
                <a:lnTo>
                  <a:pt x="50836" y="143724"/>
                </a:lnTo>
                <a:lnTo>
                  <a:pt x="73289" y="147267"/>
                </a:lnTo>
                <a:lnTo>
                  <a:pt x="87784" y="145844"/>
                </a:lnTo>
                <a:lnTo>
                  <a:pt x="124410" y="126696"/>
                </a:lnTo>
                <a:lnTo>
                  <a:pt x="144992" y="90991"/>
                </a:lnTo>
                <a:lnTo>
                  <a:pt x="147009" y="76691"/>
                </a:lnTo>
                <a:lnTo>
                  <a:pt x="145668" y="61508"/>
                </a:lnTo>
                <a:lnTo>
                  <a:pt x="127311" y="23758"/>
                </a:lnTo>
                <a:lnTo>
                  <a:pt x="92860" y="2418"/>
                </a:lnTo>
                <a:lnTo>
                  <a:pt x="79000" y="0"/>
                </a:lnTo>
                <a:close/>
              </a:path>
            </a:pathLst>
          </a:custGeom>
          <a:solidFill>
            <a:srgbClr val="E5E3E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4932038" y="2634426"/>
            <a:ext cx="147320" cy="147320"/>
          </a:xfrm>
          <a:custGeom>
            <a:avLst/>
            <a:gdLst/>
            <a:ahLst/>
            <a:cxnLst/>
            <a:rect l="l" t="t" r="r" b="b"/>
            <a:pathLst>
              <a:path w="147320" h="147319">
                <a:moveTo>
                  <a:pt x="78982" y="0"/>
                </a:moveTo>
                <a:lnTo>
                  <a:pt x="35912" y="10966"/>
                </a:lnTo>
                <a:lnTo>
                  <a:pt x="7853" y="39890"/>
                </a:lnTo>
                <a:lnTo>
                  <a:pt x="0" y="65871"/>
                </a:lnTo>
                <a:lnTo>
                  <a:pt x="1156" y="81970"/>
                </a:lnTo>
                <a:lnTo>
                  <a:pt x="18257" y="121291"/>
                </a:lnTo>
                <a:lnTo>
                  <a:pt x="50850" y="143725"/>
                </a:lnTo>
                <a:lnTo>
                  <a:pt x="73342" y="147272"/>
                </a:lnTo>
                <a:lnTo>
                  <a:pt x="87840" y="145848"/>
                </a:lnTo>
                <a:lnTo>
                  <a:pt x="124452" y="126688"/>
                </a:lnTo>
                <a:lnTo>
                  <a:pt x="145005" y="90963"/>
                </a:lnTo>
                <a:lnTo>
                  <a:pt x="147013" y="76655"/>
                </a:lnTo>
                <a:lnTo>
                  <a:pt x="145671" y="61477"/>
                </a:lnTo>
                <a:lnTo>
                  <a:pt x="127314" y="23732"/>
                </a:lnTo>
                <a:lnTo>
                  <a:pt x="92851" y="2407"/>
                </a:lnTo>
                <a:lnTo>
                  <a:pt x="78982" y="0"/>
                </a:lnTo>
                <a:close/>
              </a:path>
            </a:pathLst>
          </a:custGeom>
          <a:solidFill>
            <a:srgbClr val="E5E3E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5160026" y="2634426"/>
            <a:ext cx="147320" cy="147320"/>
          </a:xfrm>
          <a:custGeom>
            <a:avLst/>
            <a:gdLst/>
            <a:ahLst/>
            <a:cxnLst/>
            <a:rect l="l" t="t" r="r" b="b"/>
            <a:pathLst>
              <a:path w="147320" h="147319">
                <a:moveTo>
                  <a:pt x="79006" y="0"/>
                </a:moveTo>
                <a:lnTo>
                  <a:pt x="35940" y="10962"/>
                </a:lnTo>
                <a:lnTo>
                  <a:pt x="7865" y="39877"/>
                </a:lnTo>
                <a:lnTo>
                  <a:pt x="0" y="65850"/>
                </a:lnTo>
                <a:lnTo>
                  <a:pt x="1156" y="81950"/>
                </a:lnTo>
                <a:lnTo>
                  <a:pt x="18258" y="121271"/>
                </a:lnTo>
                <a:lnTo>
                  <a:pt x="50847" y="143714"/>
                </a:lnTo>
                <a:lnTo>
                  <a:pt x="73378" y="147272"/>
                </a:lnTo>
                <a:lnTo>
                  <a:pt x="87850" y="145848"/>
                </a:lnTo>
                <a:lnTo>
                  <a:pt x="124453" y="126688"/>
                </a:lnTo>
                <a:lnTo>
                  <a:pt x="145036" y="90963"/>
                </a:lnTo>
                <a:lnTo>
                  <a:pt x="147048" y="76655"/>
                </a:lnTo>
                <a:lnTo>
                  <a:pt x="145703" y="61477"/>
                </a:lnTo>
                <a:lnTo>
                  <a:pt x="127318" y="23732"/>
                </a:lnTo>
                <a:lnTo>
                  <a:pt x="92856" y="2407"/>
                </a:lnTo>
                <a:lnTo>
                  <a:pt x="79006" y="0"/>
                </a:lnTo>
                <a:close/>
              </a:path>
            </a:pathLst>
          </a:custGeom>
          <a:solidFill>
            <a:srgbClr val="E5E3E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5387652" y="2634611"/>
            <a:ext cx="147320" cy="147320"/>
          </a:xfrm>
          <a:custGeom>
            <a:avLst/>
            <a:gdLst/>
            <a:ahLst/>
            <a:cxnLst/>
            <a:rect l="l" t="t" r="r" b="b"/>
            <a:pathLst>
              <a:path w="147320" h="147319">
                <a:moveTo>
                  <a:pt x="81441" y="0"/>
                </a:moveTo>
                <a:lnTo>
                  <a:pt x="37430" y="10518"/>
                </a:lnTo>
                <a:lnTo>
                  <a:pt x="8881" y="38646"/>
                </a:lnTo>
                <a:lnTo>
                  <a:pt x="0" y="73332"/>
                </a:lnTo>
                <a:lnTo>
                  <a:pt x="1422" y="87827"/>
                </a:lnTo>
                <a:lnTo>
                  <a:pt x="20571" y="124451"/>
                </a:lnTo>
                <a:lnTo>
                  <a:pt x="56286" y="145013"/>
                </a:lnTo>
                <a:lnTo>
                  <a:pt x="70594" y="147017"/>
                </a:lnTo>
                <a:lnTo>
                  <a:pt x="85768" y="145674"/>
                </a:lnTo>
                <a:lnTo>
                  <a:pt x="123522" y="127316"/>
                </a:lnTo>
                <a:lnTo>
                  <a:pt x="144876" y="92869"/>
                </a:lnTo>
                <a:lnTo>
                  <a:pt x="147294" y="79013"/>
                </a:lnTo>
                <a:lnTo>
                  <a:pt x="146044" y="63316"/>
                </a:lnTo>
                <a:lnTo>
                  <a:pt x="128360" y="24691"/>
                </a:lnTo>
                <a:lnTo>
                  <a:pt x="94934" y="2733"/>
                </a:lnTo>
                <a:lnTo>
                  <a:pt x="81441" y="0"/>
                </a:lnTo>
                <a:close/>
              </a:path>
            </a:pathLst>
          </a:custGeom>
          <a:solidFill>
            <a:srgbClr val="E5E3E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5615692" y="2634209"/>
            <a:ext cx="147320" cy="147320"/>
          </a:xfrm>
          <a:custGeom>
            <a:avLst/>
            <a:gdLst/>
            <a:ahLst/>
            <a:cxnLst/>
            <a:rect l="l" t="t" r="r" b="b"/>
            <a:pathLst>
              <a:path w="147320" h="147319">
                <a:moveTo>
                  <a:pt x="73671" y="0"/>
                </a:moveTo>
                <a:lnTo>
                  <a:pt x="33342" y="11988"/>
                </a:lnTo>
                <a:lnTo>
                  <a:pt x="6616" y="43014"/>
                </a:lnTo>
                <a:lnTo>
                  <a:pt x="0" y="70614"/>
                </a:lnTo>
                <a:lnTo>
                  <a:pt x="1342" y="85793"/>
                </a:lnTo>
                <a:lnTo>
                  <a:pt x="19699" y="123538"/>
                </a:lnTo>
                <a:lnTo>
                  <a:pt x="54161" y="144864"/>
                </a:lnTo>
                <a:lnTo>
                  <a:pt x="68029" y="147272"/>
                </a:lnTo>
                <a:lnTo>
                  <a:pt x="83739" y="146021"/>
                </a:lnTo>
                <a:lnTo>
                  <a:pt x="122369" y="128333"/>
                </a:lnTo>
                <a:lnTo>
                  <a:pt x="144295" y="94899"/>
                </a:lnTo>
                <a:lnTo>
                  <a:pt x="147012" y="81401"/>
                </a:lnTo>
                <a:lnTo>
                  <a:pt x="145856" y="65298"/>
                </a:lnTo>
                <a:lnTo>
                  <a:pt x="128757" y="25976"/>
                </a:lnTo>
                <a:lnTo>
                  <a:pt x="96164" y="3546"/>
                </a:lnTo>
                <a:lnTo>
                  <a:pt x="73671" y="0"/>
                </a:lnTo>
                <a:close/>
              </a:path>
            </a:pathLst>
          </a:custGeom>
          <a:solidFill>
            <a:srgbClr val="E5E3E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5843613" y="2634604"/>
            <a:ext cx="147320" cy="147320"/>
          </a:xfrm>
          <a:custGeom>
            <a:avLst/>
            <a:gdLst/>
            <a:ahLst/>
            <a:cxnLst/>
            <a:rect l="l" t="t" r="r" b="b"/>
            <a:pathLst>
              <a:path w="147320" h="147319">
                <a:moveTo>
                  <a:pt x="81453" y="0"/>
                </a:moveTo>
                <a:lnTo>
                  <a:pt x="37452" y="10523"/>
                </a:lnTo>
                <a:lnTo>
                  <a:pt x="8890" y="38650"/>
                </a:lnTo>
                <a:lnTo>
                  <a:pt x="0" y="73339"/>
                </a:lnTo>
                <a:lnTo>
                  <a:pt x="1422" y="87826"/>
                </a:lnTo>
                <a:lnTo>
                  <a:pt x="20572" y="124434"/>
                </a:lnTo>
                <a:lnTo>
                  <a:pt x="56295" y="145006"/>
                </a:lnTo>
                <a:lnTo>
                  <a:pt x="70608" y="147021"/>
                </a:lnTo>
                <a:lnTo>
                  <a:pt x="85793" y="145679"/>
                </a:lnTo>
                <a:lnTo>
                  <a:pt x="123547" y="127320"/>
                </a:lnTo>
                <a:lnTo>
                  <a:pt x="144881" y="92869"/>
                </a:lnTo>
                <a:lnTo>
                  <a:pt x="147295" y="79012"/>
                </a:lnTo>
                <a:lnTo>
                  <a:pt x="146045" y="63308"/>
                </a:lnTo>
                <a:lnTo>
                  <a:pt x="128365" y="24671"/>
                </a:lnTo>
                <a:lnTo>
                  <a:pt x="94945" y="2723"/>
                </a:lnTo>
                <a:lnTo>
                  <a:pt x="81453" y="0"/>
                </a:lnTo>
                <a:close/>
              </a:path>
            </a:pathLst>
          </a:custGeom>
          <a:solidFill>
            <a:srgbClr val="E5E3E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6299679" y="2634209"/>
            <a:ext cx="147320" cy="147320"/>
          </a:xfrm>
          <a:custGeom>
            <a:avLst/>
            <a:gdLst/>
            <a:ahLst/>
            <a:cxnLst/>
            <a:rect l="l" t="t" r="r" b="b"/>
            <a:pathLst>
              <a:path w="147320" h="147319">
                <a:moveTo>
                  <a:pt x="73671" y="0"/>
                </a:moveTo>
                <a:lnTo>
                  <a:pt x="33342" y="11988"/>
                </a:lnTo>
                <a:lnTo>
                  <a:pt x="6616" y="43014"/>
                </a:lnTo>
                <a:lnTo>
                  <a:pt x="0" y="70614"/>
                </a:lnTo>
                <a:lnTo>
                  <a:pt x="1342" y="85793"/>
                </a:lnTo>
                <a:lnTo>
                  <a:pt x="19699" y="123538"/>
                </a:lnTo>
                <a:lnTo>
                  <a:pt x="54161" y="144864"/>
                </a:lnTo>
                <a:lnTo>
                  <a:pt x="68029" y="147272"/>
                </a:lnTo>
                <a:lnTo>
                  <a:pt x="83725" y="146021"/>
                </a:lnTo>
                <a:lnTo>
                  <a:pt x="122349" y="128333"/>
                </a:lnTo>
                <a:lnTo>
                  <a:pt x="144291" y="94899"/>
                </a:lnTo>
                <a:lnTo>
                  <a:pt x="147012" y="81401"/>
                </a:lnTo>
                <a:lnTo>
                  <a:pt x="145854" y="65298"/>
                </a:lnTo>
                <a:lnTo>
                  <a:pt x="128739" y="25976"/>
                </a:lnTo>
                <a:lnTo>
                  <a:pt x="96145" y="3546"/>
                </a:lnTo>
                <a:lnTo>
                  <a:pt x="73671" y="0"/>
                </a:lnTo>
                <a:close/>
              </a:path>
            </a:pathLst>
          </a:custGeom>
          <a:solidFill>
            <a:srgbClr val="E5E3E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6527989" y="2634420"/>
            <a:ext cx="147320" cy="147320"/>
          </a:xfrm>
          <a:custGeom>
            <a:avLst/>
            <a:gdLst/>
            <a:ahLst/>
            <a:cxnLst/>
            <a:rect l="l" t="t" r="r" b="b"/>
            <a:pathLst>
              <a:path w="147320" h="147319">
                <a:moveTo>
                  <a:pt x="78946" y="0"/>
                </a:moveTo>
                <a:lnTo>
                  <a:pt x="35910" y="10976"/>
                </a:lnTo>
                <a:lnTo>
                  <a:pt x="7851" y="39916"/>
                </a:lnTo>
                <a:lnTo>
                  <a:pt x="0" y="65909"/>
                </a:lnTo>
                <a:lnTo>
                  <a:pt x="1159" y="81998"/>
                </a:lnTo>
                <a:lnTo>
                  <a:pt x="18276" y="121301"/>
                </a:lnTo>
                <a:lnTo>
                  <a:pt x="50888" y="143731"/>
                </a:lnTo>
                <a:lnTo>
                  <a:pt x="73383" y="147277"/>
                </a:lnTo>
                <a:lnTo>
                  <a:pt x="87869" y="145853"/>
                </a:lnTo>
                <a:lnTo>
                  <a:pt x="124463" y="126680"/>
                </a:lnTo>
                <a:lnTo>
                  <a:pt x="145004" y="90935"/>
                </a:lnTo>
                <a:lnTo>
                  <a:pt x="147005" y="76620"/>
                </a:lnTo>
                <a:lnTo>
                  <a:pt x="145661" y="61445"/>
                </a:lnTo>
                <a:lnTo>
                  <a:pt x="127287" y="23707"/>
                </a:lnTo>
                <a:lnTo>
                  <a:pt x="92813" y="2396"/>
                </a:lnTo>
                <a:lnTo>
                  <a:pt x="78946" y="0"/>
                </a:lnTo>
                <a:close/>
              </a:path>
            </a:pathLst>
          </a:custGeom>
          <a:solidFill>
            <a:srgbClr val="E5E3E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6755973" y="2634430"/>
            <a:ext cx="147320" cy="147320"/>
          </a:xfrm>
          <a:custGeom>
            <a:avLst/>
            <a:gdLst/>
            <a:ahLst/>
            <a:cxnLst/>
            <a:rect l="l" t="t" r="r" b="b"/>
            <a:pathLst>
              <a:path w="147320" h="147319">
                <a:moveTo>
                  <a:pt x="79030" y="0"/>
                </a:moveTo>
                <a:lnTo>
                  <a:pt x="35974" y="10955"/>
                </a:lnTo>
                <a:lnTo>
                  <a:pt x="7880" y="39859"/>
                </a:lnTo>
                <a:lnTo>
                  <a:pt x="0" y="65824"/>
                </a:lnTo>
                <a:lnTo>
                  <a:pt x="1157" y="81931"/>
                </a:lnTo>
                <a:lnTo>
                  <a:pt x="18271" y="121266"/>
                </a:lnTo>
                <a:lnTo>
                  <a:pt x="50849" y="143711"/>
                </a:lnTo>
                <a:lnTo>
                  <a:pt x="73337" y="147268"/>
                </a:lnTo>
                <a:lnTo>
                  <a:pt x="87832" y="145845"/>
                </a:lnTo>
                <a:lnTo>
                  <a:pt x="124454" y="126694"/>
                </a:lnTo>
                <a:lnTo>
                  <a:pt x="145030" y="90984"/>
                </a:lnTo>
                <a:lnTo>
                  <a:pt x="147044" y="76682"/>
                </a:lnTo>
                <a:lnTo>
                  <a:pt x="145702" y="61500"/>
                </a:lnTo>
                <a:lnTo>
                  <a:pt x="127345" y="23751"/>
                </a:lnTo>
                <a:lnTo>
                  <a:pt x="92891" y="2415"/>
                </a:lnTo>
                <a:lnTo>
                  <a:pt x="79030" y="0"/>
                </a:lnTo>
                <a:close/>
              </a:path>
            </a:pathLst>
          </a:custGeom>
          <a:solidFill>
            <a:srgbClr val="E5E3E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7211970" y="2634426"/>
            <a:ext cx="147320" cy="147320"/>
          </a:xfrm>
          <a:custGeom>
            <a:avLst/>
            <a:gdLst/>
            <a:ahLst/>
            <a:cxnLst/>
            <a:rect l="l" t="t" r="r" b="b"/>
            <a:pathLst>
              <a:path w="147320" h="147319">
                <a:moveTo>
                  <a:pt x="78981" y="0"/>
                </a:moveTo>
                <a:lnTo>
                  <a:pt x="35934" y="10966"/>
                </a:lnTo>
                <a:lnTo>
                  <a:pt x="7862" y="39890"/>
                </a:lnTo>
                <a:lnTo>
                  <a:pt x="0" y="65871"/>
                </a:lnTo>
                <a:lnTo>
                  <a:pt x="1158" y="81970"/>
                </a:lnTo>
                <a:lnTo>
                  <a:pt x="18273" y="121290"/>
                </a:lnTo>
                <a:lnTo>
                  <a:pt x="50868" y="143725"/>
                </a:lnTo>
                <a:lnTo>
                  <a:pt x="73342" y="147272"/>
                </a:lnTo>
                <a:lnTo>
                  <a:pt x="87839" y="145848"/>
                </a:lnTo>
                <a:lnTo>
                  <a:pt x="124451" y="126688"/>
                </a:lnTo>
                <a:lnTo>
                  <a:pt x="145005" y="90963"/>
                </a:lnTo>
                <a:lnTo>
                  <a:pt x="147013" y="76655"/>
                </a:lnTo>
                <a:lnTo>
                  <a:pt x="145670" y="61477"/>
                </a:lnTo>
                <a:lnTo>
                  <a:pt x="127313" y="23732"/>
                </a:lnTo>
                <a:lnTo>
                  <a:pt x="92850" y="2407"/>
                </a:lnTo>
                <a:lnTo>
                  <a:pt x="78981" y="0"/>
                </a:lnTo>
                <a:close/>
              </a:path>
            </a:pathLst>
          </a:custGeom>
          <a:solidFill>
            <a:srgbClr val="E5E3E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1512269" y="2862593"/>
            <a:ext cx="146685" cy="147320"/>
          </a:xfrm>
          <a:custGeom>
            <a:avLst/>
            <a:gdLst/>
            <a:ahLst/>
            <a:cxnLst/>
            <a:rect l="l" t="t" r="r" b="b"/>
            <a:pathLst>
              <a:path w="146685" h="147319">
                <a:moveTo>
                  <a:pt x="78267" y="0"/>
                </a:moveTo>
                <a:lnTo>
                  <a:pt x="35498" y="11109"/>
                </a:lnTo>
                <a:lnTo>
                  <a:pt x="7640" y="40309"/>
                </a:lnTo>
                <a:lnTo>
                  <a:pt x="0" y="66495"/>
                </a:lnTo>
                <a:lnTo>
                  <a:pt x="1199" y="82448"/>
                </a:lnTo>
                <a:lnTo>
                  <a:pt x="18582" y="121475"/>
                </a:lnTo>
                <a:lnTo>
                  <a:pt x="51559" y="143611"/>
                </a:lnTo>
                <a:lnTo>
                  <a:pt x="73191" y="146893"/>
                </a:lnTo>
                <a:lnTo>
                  <a:pt x="87693" y="145467"/>
                </a:lnTo>
                <a:lnTo>
                  <a:pt x="124283" y="126276"/>
                </a:lnTo>
                <a:lnTo>
                  <a:pt x="144742" y="90496"/>
                </a:lnTo>
                <a:lnTo>
                  <a:pt x="146696" y="76168"/>
                </a:lnTo>
                <a:lnTo>
                  <a:pt x="145341" y="61059"/>
                </a:lnTo>
                <a:lnTo>
                  <a:pt x="126860" y="23462"/>
                </a:lnTo>
                <a:lnTo>
                  <a:pt x="92203" y="2315"/>
                </a:lnTo>
                <a:lnTo>
                  <a:pt x="78267" y="0"/>
                </a:lnTo>
                <a:close/>
              </a:path>
            </a:pathLst>
          </a:custGeom>
          <a:solidFill>
            <a:srgbClr val="E5E3E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3108074" y="2862419"/>
            <a:ext cx="147320" cy="147320"/>
          </a:xfrm>
          <a:custGeom>
            <a:avLst/>
            <a:gdLst/>
            <a:ahLst/>
            <a:cxnLst/>
            <a:rect l="l" t="t" r="r" b="b"/>
            <a:pathLst>
              <a:path w="147320" h="147319">
                <a:moveTo>
                  <a:pt x="79004" y="0"/>
                </a:moveTo>
                <a:lnTo>
                  <a:pt x="35939" y="10960"/>
                </a:lnTo>
                <a:lnTo>
                  <a:pt x="7865" y="39874"/>
                </a:lnTo>
                <a:lnTo>
                  <a:pt x="0" y="65851"/>
                </a:lnTo>
                <a:lnTo>
                  <a:pt x="1156" y="81955"/>
                </a:lnTo>
                <a:lnTo>
                  <a:pt x="18261" y="121275"/>
                </a:lnTo>
                <a:lnTo>
                  <a:pt x="50856" y="143706"/>
                </a:lnTo>
                <a:lnTo>
                  <a:pt x="73378" y="147260"/>
                </a:lnTo>
                <a:lnTo>
                  <a:pt x="87863" y="145837"/>
                </a:lnTo>
                <a:lnTo>
                  <a:pt x="124471" y="126683"/>
                </a:lnTo>
                <a:lnTo>
                  <a:pt x="145040" y="90959"/>
                </a:lnTo>
                <a:lnTo>
                  <a:pt x="147049" y="76647"/>
                </a:lnTo>
                <a:lnTo>
                  <a:pt x="145705" y="61467"/>
                </a:lnTo>
                <a:lnTo>
                  <a:pt x="127329" y="23724"/>
                </a:lnTo>
                <a:lnTo>
                  <a:pt x="92863" y="2405"/>
                </a:lnTo>
                <a:lnTo>
                  <a:pt x="79004" y="0"/>
                </a:lnTo>
                <a:close/>
              </a:path>
            </a:pathLst>
          </a:custGeom>
          <a:solidFill>
            <a:srgbClr val="E5E3E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3792054" y="2862423"/>
            <a:ext cx="147320" cy="147320"/>
          </a:xfrm>
          <a:custGeom>
            <a:avLst/>
            <a:gdLst/>
            <a:ahLst/>
            <a:cxnLst/>
            <a:rect l="l" t="t" r="r" b="b"/>
            <a:pathLst>
              <a:path w="147320" h="147319">
                <a:moveTo>
                  <a:pt x="79023" y="0"/>
                </a:moveTo>
                <a:lnTo>
                  <a:pt x="35971" y="10954"/>
                </a:lnTo>
                <a:lnTo>
                  <a:pt x="7879" y="39858"/>
                </a:lnTo>
                <a:lnTo>
                  <a:pt x="0" y="65829"/>
                </a:lnTo>
                <a:lnTo>
                  <a:pt x="1157" y="81939"/>
                </a:lnTo>
                <a:lnTo>
                  <a:pt x="18276" y="121272"/>
                </a:lnTo>
                <a:lnTo>
                  <a:pt x="50860" y="143705"/>
                </a:lnTo>
                <a:lnTo>
                  <a:pt x="73337" y="147256"/>
                </a:lnTo>
                <a:lnTo>
                  <a:pt x="87834" y="145834"/>
                </a:lnTo>
                <a:lnTo>
                  <a:pt x="124458" y="126689"/>
                </a:lnTo>
                <a:lnTo>
                  <a:pt x="145032" y="90980"/>
                </a:lnTo>
                <a:lnTo>
                  <a:pt x="147045" y="76673"/>
                </a:lnTo>
                <a:lnTo>
                  <a:pt x="145703" y="61490"/>
                </a:lnTo>
                <a:lnTo>
                  <a:pt x="127344" y="23743"/>
                </a:lnTo>
                <a:lnTo>
                  <a:pt x="92886" y="2413"/>
                </a:lnTo>
                <a:lnTo>
                  <a:pt x="79023" y="0"/>
                </a:lnTo>
                <a:close/>
              </a:path>
            </a:pathLst>
          </a:custGeom>
          <a:solidFill>
            <a:srgbClr val="E5E3E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4020074" y="2862419"/>
            <a:ext cx="147320" cy="147320"/>
          </a:xfrm>
          <a:custGeom>
            <a:avLst/>
            <a:gdLst/>
            <a:ahLst/>
            <a:cxnLst/>
            <a:rect l="l" t="t" r="r" b="b"/>
            <a:pathLst>
              <a:path w="147320" h="147319">
                <a:moveTo>
                  <a:pt x="78969" y="0"/>
                </a:moveTo>
                <a:lnTo>
                  <a:pt x="35905" y="10966"/>
                </a:lnTo>
                <a:lnTo>
                  <a:pt x="7850" y="39892"/>
                </a:lnTo>
                <a:lnTo>
                  <a:pt x="0" y="65880"/>
                </a:lnTo>
                <a:lnTo>
                  <a:pt x="1157" y="81982"/>
                </a:lnTo>
                <a:lnTo>
                  <a:pt x="18263" y="121298"/>
                </a:lnTo>
                <a:lnTo>
                  <a:pt x="50864" y="143720"/>
                </a:lnTo>
                <a:lnTo>
                  <a:pt x="73343" y="147260"/>
                </a:lnTo>
                <a:lnTo>
                  <a:pt x="87828" y="145837"/>
                </a:lnTo>
                <a:lnTo>
                  <a:pt x="124437" y="126683"/>
                </a:lnTo>
                <a:lnTo>
                  <a:pt x="145006" y="90959"/>
                </a:lnTo>
                <a:lnTo>
                  <a:pt x="147015" y="76647"/>
                </a:lnTo>
                <a:lnTo>
                  <a:pt x="145670" y="61467"/>
                </a:lnTo>
                <a:lnTo>
                  <a:pt x="127294" y="23724"/>
                </a:lnTo>
                <a:lnTo>
                  <a:pt x="92828" y="2405"/>
                </a:lnTo>
                <a:lnTo>
                  <a:pt x="78969" y="0"/>
                </a:lnTo>
                <a:close/>
              </a:path>
            </a:pathLst>
          </a:custGeom>
          <a:solidFill>
            <a:srgbClr val="E5E3E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4248013" y="2862423"/>
            <a:ext cx="147320" cy="147320"/>
          </a:xfrm>
          <a:custGeom>
            <a:avLst/>
            <a:gdLst/>
            <a:ahLst/>
            <a:cxnLst/>
            <a:rect l="l" t="t" r="r" b="b"/>
            <a:pathLst>
              <a:path w="147320" h="147319">
                <a:moveTo>
                  <a:pt x="79069" y="0"/>
                </a:moveTo>
                <a:lnTo>
                  <a:pt x="35998" y="10947"/>
                </a:lnTo>
                <a:lnTo>
                  <a:pt x="7891" y="39833"/>
                </a:lnTo>
                <a:lnTo>
                  <a:pt x="0" y="65790"/>
                </a:lnTo>
                <a:lnTo>
                  <a:pt x="1155" y="81904"/>
                </a:lnTo>
                <a:lnTo>
                  <a:pt x="18261" y="121241"/>
                </a:lnTo>
                <a:lnTo>
                  <a:pt x="50835" y="143687"/>
                </a:lnTo>
                <a:lnTo>
                  <a:pt x="73384" y="147256"/>
                </a:lnTo>
                <a:lnTo>
                  <a:pt x="87881" y="145834"/>
                </a:lnTo>
                <a:lnTo>
                  <a:pt x="124505" y="126689"/>
                </a:lnTo>
                <a:lnTo>
                  <a:pt x="145079" y="90980"/>
                </a:lnTo>
                <a:lnTo>
                  <a:pt x="147092" y="76673"/>
                </a:lnTo>
                <a:lnTo>
                  <a:pt x="145750" y="61490"/>
                </a:lnTo>
                <a:lnTo>
                  <a:pt x="127390" y="23743"/>
                </a:lnTo>
                <a:lnTo>
                  <a:pt x="92933" y="2413"/>
                </a:lnTo>
                <a:lnTo>
                  <a:pt x="79069" y="0"/>
                </a:lnTo>
                <a:close/>
              </a:path>
            </a:pathLst>
          </a:custGeom>
          <a:solidFill>
            <a:srgbClr val="E5E3E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4476043" y="2862419"/>
            <a:ext cx="147320" cy="147320"/>
          </a:xfrm>
          <a:custGeom>
            <a:avLst/>
            <a:gdLst/>
            <a:ahLst/>
            <a:cxnLst/>
            <a:rect l="l" t="t" r="r" b="b"/>
            <a:pathLst>
              <a:path w="147320" h="147319">
                <a:moveTo>
                  <a:pt x="79000" y="0"/>
                </a:moveTo>
                <a:lnTo>
                  <a:pt x="35937" y="10961"/>
                </a:lnTo>
                <a:lnTo>
                  <a:pt x="7864" y="39876"/>
                </a:lnTo>
                <a:lnTo>
                  <a:pt x="0" y="65855"/>
                </a:lnTo>
                <a:lnTo>
                  <a:pt x="1156" y="81958"/>
                </a:lnTo>
                <a:lnTo>
                  <a:pt x="18262" y="121277"/>
                </a:lnTo>
                <a:lnTo>
                  <a:pt x="50858" y="143707"/>
                </a:lnTo>
                <a:lnTo>
                  <a:pt x="73378" y="147260"/>
                </a:lnTo>
                <a:lnTo>
                  <a:pt x="87852" y="145837"/>
                </a:lnTo>
                <a:lnTo>
                  <a:pt x="124457" y="126683"/>
                </a:lnTo>
                <a:lnTo>
                  <a:pt x="145038" y="90959"/>
                </a:lnTo>
                <a:lnTo>
                  <a:pt x="147050" y="76647"/>
                </a:lnTo>
                <a:lnTo>
                  <a:pt x="145704" y="61467"/>
                </a:lnTo>
                <a:lnTo>
                  <a:pt x="127316" y="23724"/>
                </a:lnTo>
                <a:lnTo>
                  <a:pt x="92850" y="2405"/>
                </a:lnTo>
                <a:lnTo>
                  <a:pt x="79000" y="0"/>
                </a:lnTo>
                <a:close/>
              </a:path>
            </a:pathLst>
          </a:custGeom>
          <a:solidFill>
            <a:srgbClr val="E5E3E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4704064" y="2862425"/>
            <a:ext cx="147320" cy="147320"/>
          </a:xfrm>
          <a:custGeom>
            <a:avLst/>
            <a:gdLst/>
            <a:ahLst/>
            <a:cxnLst/>
            <a:rect l="l" t="t" r="r" b="b"/>
            <a:pathLst>
              <a:path w="147320" h="147319">
                <a:moveTo>
                  <a:pt x="78993" y="0"/>
                </a:moveTo>
                <a:lnTo>
                  <a:pt x="35918" y="10957"/>
                </a:lnTo>
                <a:lnTo>
                  <a:pt x="7857" y="39872"/>
                </a:lnTo>
                <a:lnTo>
                  <a:pt x="0" y="65851"/>
                </a:lnTo>
                <a:lnTo>
                  <a:pt x="1157" y="81962"/>
                </a:lnTo>
                <a:lnTo>
                  <a:pt x="18260" y="121295"/>
                </a:lnTo>
                <a:lnTo>
                  <a:pt x="50847" y="143718"/>
                </a:lnTo>
                <a:lnTo>
                  <a:pt x="73290" y="147255"/>
                </a:lnTo>
                <a:lnTo>
                  <a:pt x="87786" y="145833"/>
                </a:lnTo>
                <a:lnTo>
                  <a:pt x="124414" y="126691"/>
                </a:lnTo>
                <a:lnTo>
                  <a:pt x="144995" y="90987"/>
                </a:lnTo>
                <a:lnTo>
                  <a:pt x="147010" y="76682"/>
                </a:lnTo>
                <a:lnTo>
                  <a:pt x="145668" y="61498"/>
                </a:lnTo>
                <a:lnTo>
                  <a:pt x="127309" y="23749"/>
                </a:lnTo>
                <a:lnTo>
                  <a:pt x="92854" y="2416"/>
                </a:lnTo>
                <a:lnTo>
                  <a:pt x="78993" y="0"/>
                </a:lnTo>
                <a:close/>
              </a:path>
            </a:pathLst>
          </a:custGeom>
          <a:solidFill>
            <a:srgbClr val="E5E3E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4932037" y="2862419"/>
            <a:ext cx="147320" cy="147320"/>
          </a:xfrm>
          <a:custGeom>
            <a:avLst/>
            <a:gdLst/>
            <a:ahLst/>
            <a:cxnLst/>
            <a:rect l="l" t="t" r="r" b="b"/>
            <a:pathLst>
              <a:path w="147320" h="147319">
                <a:moveTo>
                  <a:pt x="78975" y="0"/>
                </a:moveTo>
                <a:lnTo>
                  <a:pt x="35908" y="10965"/>
                </a:lnTo>
                <a:lnTo>
                  <a:pt x="7852" y="39889"/>
                </a:lnTo>
                <a:lnTo>
                  <a:pt x="0" y="65875"/>
                </a:lnTo>
                <a:lnTo>
                  <a:pt x="1157" y="81978"/>
                </a:lnTo>
                <a:lnTo>
                  <a:pt x="18261" y="121296"/>
                </a:lnTo>
                <a:lnTo>
                  <a:pt x="50861" y="143719"/>
                </a:lnTo>
                <a:lnTo>
                  <a:pt x="73343" y="147260"/>
                </a:lnTo>
                <a:lnTo>
                  <a:pt x="87842" y="145837"/>
                </a:lnTo>
                <a:lnTo>
                  <a:pt x="124456" y="126683"/>
                </a:lnTo>
                <a:lnTo>
                  <a:pt x="145008" y="90959"/>
                </a:lnTo>
                <a:lnTo>
                  <a:pt x="147014" y="76647"/>
                </a:lnTo>
                <a:lnTo>
                  <a:pt x="145672" y="61467"/>
                </a:lnTo>
                <a:lnTo>
                  <a:pt x="127312" y="23724"/>
                </a:lnTo>
                <a:lnTo>
                  <a:pt x="92845" y="2405"/>
                </a:lnTo>
                <a:lnTo>
                  <a:pt x="78975" y="0"/>
                </a:lnTo>
                <a:close/>
              </a:path>
            </a:pathLst>
          </a:custGeom>
          <a:solidFill>
            <a:srgbClr val="E5E3E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5160025" y="2862419"/>
            <a:ext cx="147320" cy="147320"/>
          </a:xfrm>
          <a:custGeom>
            <a:avLst/>
            <a:gdLst/>
            <a:ahLst/>
            <a:cxnLst/>
            <a:rect l="l" t="t" r="r" b="b"/>
            <a:pathLst>
              <a:path w="147320" h="147319">
                <a:moveTo>
                  <a:pt x="79000" y="0"/>
                </a:moveTo>
                <a:lnTo>
                  <a:pt x="35937" y="10961"/>
                </a:lnTo>
                <a:lnTo>
                  <a:pt x="7864" y="39876"/>
                </a:lnTo>
                <a:lnTo>
                  <a:pt x="0" y="65855"/>
                </a:lnTo>
                <a:lnTo>
                  <a:pt x="1156" y="81958"/>
                </a:lnTo>
                <a:lnTo>
                  <a:pt x="18262" y="121277"/>
                </a:lnTo>
                <a:lnTo>
                  <a:pt x="50858" y="143707"/>
                </a:lnTo>
                <a:lnTo>
                  <a:pt x="73378" y="147260"/>
                </a:lnTo>
                <a:lnTo>
                  <a:pt x="87852" y="145837"/>
                </a:lnTo>
                <a:lnTo>
                  <a:pt x="124457" y="126683"/>
                </a:lnTo>
                <a:lnTo>
                  <a:pt x="145038" y="90959"/>
                </a:lnTo>
                <a:lnTo>
                  <a:pt x="147050" y="76647"/>
                </a:lnTo>
                <a:lnTo>
                  <a:pt x="145704" y="61467"/>
                </a:lnTo>
                <a:lnTo>
                  <a:pt x="127316" y="23724"/>
                </a:lnTo>
                <a:lnTo>
                  <a:pt x="92850" y="2405"/>
                </a:lnTo>
                <a:lnTo>
                  <a:pt x="79000" y="0"/>
                </a:lnTo>
                <a:close/>
              </a:path>
            </a:pathLst>
          </a:custGeom>
          <a:solidFill>
            <a:srgbClr val="E5E3E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5388055" y="2862429"/>
            <a:ext cx="147320" cy="147320"/>
          </a:xfrm>
          <a:custGeom>
            <a:avLst/>
            <a:gdLst/>
            <a:ahLst/>
            <a:cxnLst/>
            <a:rect l="l" t="t" r="r" b="b"/>
            <a:pathLst>
              <a:path w="147320" h="147319">
                <a:moveTo>
                  <a:pt x="79042" y="0"/>
                </a:moveTo>
                <a:lnTo>
                  <a:pt x="35942" y="10946"/>
                </a:lnTo>
                <a:lnTo>
                  <a:pt x="7868" y="39840"/>
                </a:lnTo>
                <a:lnTo>
                  <a:pt x="0" y="65804"/>
                </a:lnTo>
                <a:lnTo>
                  <a:pt x="1154" y="81924"/>
                </a:lnTo>
                <a:lnTo>
                  <a:pt x="18246" y="121271"/>
                </a:lnTo>
                <a:lnTo>
                  <a:pt x="50815" y="143705"/>
                </a:lnTo>
                <a:lnTo>
                  <a:pt x="73286" y="147251"/>
                </a:lnTo>
                <a:lnTo>
                  <a:pt x="87780" y="145829"/>
                </a:lnTo>
                <a:lnTo>
                  <a:pt x="124417" y="126697"/>
                </a:lnTo>
                <a:lnTo>
                  <a:pt x="145020" y="91008"/>
                </a:lnTo>
                <a:lnTo>
                  <a:pt x="147043" y="76708"/>
                </a:lnTo>
                <a:lnTo>
                  <a:pt x="145701" y="61522"/>
                </a:lnTo>
                <a:lnTo>
                  <a:pt x="127342" y="23769"/>
                </a:lnTo>
                <a:lnTo>
                  <a:pt x="92896" y="2424"/>
                </a:lnTo>
                <a:lnTo>
                  <a:pt x="79042" y="0"/>
                </a:lnTo>
                <a:close/>
              </a:path>
            </a:pathLst>
          </a:custGeom>
          <a:solidFill>
            <a:srgbClr val="E5E3E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5616020" y="2862419"/>
            <a:ext cx="147320" cy="147320"/>
          </a:xfrm>
          <a:custGeom>
            <a:avLst/>
            <a:gdLst/>
            <a:ahLst/>
            <a:cxnLst/>
            <a:rect l="l" t="t" r="r" b="b"/>
            <a:pathLst>
              <a:path w="147320" h="147319">
                <a:moveTo>
                  <a:pt x="78975" y="0"/>
                </a:moveTo>
                <a:lnTo>
                  <a:pt x="35908" y="10965"/>
                </a:lnTo>
                <a:lnTo>
                  <a:pt x="7852" y="39889"/>
                </a:lnTo>
                <a:lnTo>
                  <a:pt x="0" y="65875"/>
                </a:lnTo>
                <a:lnTo>
                  <a:pt x="1157" y="81978"/>
                </a:lnTo>
                <a:lnTo>
                  <a:pt x="18261" y="121296"/>
                </a:lnTo>
                <a:lnTo>
                  <a:pt x="50861" y="143719"/>
                </a:lnTo>
                <a:lnTo>
                  <a:pt x="73343" y="147260"/>
                </a:lnTo>
                <a:lnTo>
                  <a:pt x="87842" y="145837"/>
                </a:lnTo>
                <a:lnTo>
                  <a:pt x="124456" y="126683"/>
                </a:lnTo>
                <a:lnTo>
                  <a:pt x="145008" y="90959"/>
                </a:lnTo>
                <a:lnTo>
                  <a:pt x="147014" y="76647"/>
                </a:lnTo>
                <a:lnTo>
                  <a:pt x="145672" y="61467"/>
                </a:lnTo>
                <a:lnTo>
                  <a:pt x="127312" y="23724"/>
                </a:lnTo>
                <a:lnTo>
                  <a:pt x="92845" y="2405"/>
                </a:lnTo>
                <a:lnTo>
                  <a:pt x="78975" y="0"/>
                </a:lnTo>
                <a:close/>
              </a:path>
            </a:pathLst>
          </a:custGeom>
          <a:solidFill>
            <a:srgbClr val="E5E3E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5844012" y="2862419"/>
            <a:ext cx="147320" cy="147320"/>
          </a:xfrm>
          <a:custGeom>
            <a:avLst/>
            <a:gdLst/>
            <a:ahLst/>
            <a:cxnLst/>
            <a:rect l="l" t="t" r="r" b="b"/>
            <a:pathLst>
              <a:path w="147320" h="147319">
                <a:moveTo>
                  <a:pt x="79004" y="0"/>
                </a:moveTo>
                <a:lnTo>
                  <a:pt x="35939" y="10960"/>
                </a:lnTo>
                <a:lnTo>
                  <a:pt x="7865" y="39874"/>
                </a:lnTo>
                <a:lnTo>
                  <a:pt x="0" y="65851"/>
                </a:lnTo>
                <a:lnTo>
                  <a:pt x="1156" y="81955"/>
                </a:lnTo>
                <a:lnTo>
                  <a:pt x="18261" y="121275"/>
                </a:lnTo>
                <a:lnTo>
                  <a:pt x="50856" y="143706"/>
                </a:lnTo>
                <a:lnTo>
                  <a:pt x="73378" y="147260"/>
                </a:lnTo>
                <a:lnTo>
                  <a:pt x="87863" y="145837"/>
                </a:lnTo>
                <a:lnTo>
                  <a:pt x="124471" y="126683"/>
                </a:lnTo>
                <a:lnTo>
                  <a:pt x="145040" y="90959"/>
                </a:lnTo>
                <a:lnTo>
                  <a:pt x="147049" y="76647"/>
                </a:lnTo>
                <a:lnTo>
                  <a:pt x="145705" y="61467"/>
                </a:lnTo>
                <a:lnTo>
                  <a:pt x="127329" y="23724"/>
                </a:lnTo>
                <a:lnTo>
                  <a:pt x="92863" y="2405"/>
                </a:lnTo>
                <a:lnTo>
                  <a:pt x="79004" y="0"/>
                </a:lnTo>
                <a:close/>
              </a:path>
            </a:pathLst>
          </a:custGeom>
          <a:solidFill>
            <a:srgbClr val="E5E3E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6071987" y="2862425"/>
            <a:ext cx="147320" cy="147320"/>
          </a:xfrm>
          <a:custGeom>
            <a:avLst/>
            <a:gdLst/>
            <a:ahLst/>
            <a:cxnLst/>
            <a:rect l="l" t="t" r="r" b="b"/>
            <a:pathLst>
              <a:path w="147320" h="147319">
                <a:moveTo>
                  <a:pt x="79039" y="0"/>
                </a:moveTo>
                <a:lnTo>
                  <a:pt x="35962" y="10950"/>
                </a:lnTo>
                <a:lnTo>
                  <a:pt x="7876" y="39847"/>
                </a:lnTo>
                <a:lnTo>
                  <a:pt x="0" y="65813"/>
                </a:lnTo>
                <a:lnTo>
                  <a:pt x="1156" y="81927"/>
                </a:lnTo>
                <a:lnTo>
                  <a:pt x="18258" y="121264"/>
                </a:lnTo>
                <a:lnTo>
                  <a:pt x="50836" y="143701"/>
                </a:lnTo>
                <a:lnTo>
                  <a:pt x="73336" y="147255"/>
                </a:lnTo>
                <a:lnTo>
                  <a:pt x="87832" y="145833"/>
                </a:lnTo>
                <a:lnTo>
                  <a:pt x="124460" y="126691"/>
                </a:lnTo>
                <a:lnTo>
                  <a:pt x="145041" y="90987"/>
                </a:lnTo>
                <a:lnTo>
                  <a:pt x="147057" y="76682"/>
                </a:lnTo>
                <a:lnTo>
                  <a:pt x="145714" y="61498"/>
                </a:lnTo>
                <a:lnTo>
                  <a:pt x="127355" y="23749"/>
                </a:lnTo>
                <a:lnTo>
                  <a:pt x="92900" y="2416"/>
                </a:lnTo>
                <a:lnTo>
                  <a:pt x="79039" y="0"/>
                </a:lnTo>
                <a:close/>
              </a:path>
            </a:pathLst>
          </a:custGeom>
          <a:solidFill>
            <a:srgbClr val="E5E3E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" name="object 61"/>
          <p:cNvSpPr/>
          <p:nvPr/>
        </p:nvSpPr>
        <p:spPr>
          <a:xfrm>
            <a:off x="6071988" y="2634431"/>
            <a:ext cx="147320" cy="147320"/>
          </a:xfrm>
          <a:custGeom>
            <a:avLst/>
            <a:gdLst/>
            <a:ahLst/>
            <a:cxnLst/>
            <a:rect l="l" t="t" r="r" b="b"/>
            <a:pathLst>
              <a:path w="147320" h="147319">
                <a:moveTo>
                  <a:pt x="79046" y="0"/>
                </a:moveTo>
                <a:lnTo>
                  <a:pt x="35966" y="10952"/>
                </a:lnTo>
                <a:lnTo>
                  <a:pt x="7877" y="39848"/>
                </a:lnTo>
                <a:lnTo>
                  <a:pt x="0" y="65808"/>
                </a:lnTo>
                <a:lnTo>
                  <a:pt x="1155" y="81918"/>
                </a:lnTo>
                <a:lnTo>
                  <a:pt x="18254" y="121259"/>
                </a:lnTo>
                <a:lnTo>
                  <a:pt x="50825" y="143707"/>
                </a:lnTo>
                <a:lnTo>
                  <a:pt x="73336" y="147267"/>
                </a:lnTo>
                <a:lnTo>
                  <a:pt x="87831" y="145844"/>
                </a:lnTo>
                <a:lnTo>
                  <a:pt x="124456" y="126696"/>
                </a:lnTo>
                <a:lnTo>
                  <a:pt x="145038" y="90991"/>
                </a:lnTo>
                <a:lnTo>
                  <a:pt x="147056" y="76691"/>
                </a:lnTo>
                <a:lnTo>
                  <a:pt x="145714" y="61508"/>
                </a:lnTo>
                <a:lnTo>
                  <a:pt x="127357" y="23758"/>
                </a:lnTo>
                <a:lnTo>
                  <a:pt x="92906" y="2418"/>
                </a:lnTo>
                <a:lnTo>
                  <a:pt x="79046" y="0"/>
                </a:lnTo>
                <a:close/>
              </a:path>
            </a:pathLst>
          </a:custGeom>
          <a:solidFill>
            <a:srgbClr val="E5E3E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" name="object 62"/>
          <p:cNvSpPr/>
          <p:nvPr/>
        </p:nvSpPr>
        <p:spPr>
          <a:xfrm>
            <a:off x="6300006" y="2862419"/>
            <a:ext cx="147320" cy="147320"/>
          </a:xfrm>
          <a:custGeom>
            <a:avLst/>
            <a:gdLst/>
            <a:ahLst/>
            <a:cxnLst/>
            <a:rect l="l" t="t" r="r" b="b"/>
            <a:pathLst>
              <a:path w="147320" h="147319">
                <a:moveTo>
                  <a:pt x="78969" y="0"/>
                </a:moveTo>
                <a:lnTo>
                  <a:pt x="35905" y="10966"/>
                </a:lnTo>
                <a:lnTo>
                  <a:pt x="7850" y="39892"/>
                </a:lnTo>
                <a:lnTo>
                  <a:pt x="0" y="65880"/>
                </a:lnTo>
                <a:lnTo>
                  <a:pt x="1157" y="81982"/>
                </a:lnTo>
                <a:lnTo>
                  <a:pt x="18263" y="121298"/>
                </a:lnTo>
                <a:lnTo>
                  <a:pt x="50864" y="143720"/>
                </a:lnTo>
                <a:lnTo>
                  <a:pt x="73343" y="147260"/>
                </a:lnTo>
                <a:lnTo>
                  <a:pt x="87828" y="145837"/>
                </a:lnTo>
                <a:lnTo>
                  <a:pt x="124437" y="126683"/>
                </a:lnTo>
                <a:lnTo>
                  <a:pt x="145006" y="90959"/>
                </a:lnTo>
                <a:lnTo>
                  <a:pt x="147015" y="76647"/>
                </a:lnTo>
                <a:lnTo>
                  <a:pt x="145670" y="61467"/>
                </a:lnTo>
                <a:lnTo>
                  <a:pt x="127294" y="23724"/>
                </a:lnTo>
                <a:lnTo>
                  <a:pt x="92828" y="2405"/>
                </a:lnTo>
                <a:lnTo>
                  <a:pt x="78969" y="0"/>
                </a:lnTo>
                <a:close/>
              </a:path>
            </a:pathLst>
          </a:custGeom>
          <a:solidFill>
            <a:srgbClr val="E5E3E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" name="object 63"/>
          <p:cNvSpPr/>
          <p:nvPr/>
        </p:nvSpPr>
        <p:spPr>
          <a:xfrm>
            <a:off x="6527989" y="2862414"/>
            <a:ext cx="147320" cy="147320"/>
          </a:xfrm>
          <a:custGeom>
            <a:avLst/>
            <a:gdLst/>
            <a:ahLst/>
            <a:cxnLst/>
            <a:rect l="l" t="t" r="r" b="b"/>
            <a:pathLst>
              <a:path w="147320" h="147319">
                <a:moveTo>
                  <a:pt x="78939" y="0"/>
                </a:moveTo>
                <a:lnTo>
                  <a:pt x="35907" y="10975"/>
                </a:lnTo>
                <a:lnTo>
                  <a:pt x="7850" y="39915"/>
                </a:lnTo>
                <a:lnTo>
                  <a:pt x="0" y="65914"/>
                </a:lnTo>
                <a:lnTo>
                  <a:pt x="1159" y="82006"/>
                </a:lnTo>
                <a:lnTo>
                  <a:pt x="18281" y="121307"/>
                </a:lnTo>
                <a:lnTo>
                  <a:pt x="50899" y="143724"/>
                </a:lnTo>
                <a:lnTo>
                  <a:pt x="73384" y="147265"/>
                </a:lnTo>
                <a:lnTo>
                  <a:pt x="87871" y="145841"/>
                </a:lnTo>
                <a:lnTo>
                  <a:pt x="124467" y="126676"/>
                </a:lnTo>
                <a:lnTo>
                  <a:pt x="145006" y="90931"/>
                </a:lnTo>
                <a:lnTo>
                  <a:pt x="147006" y="76612"/>
                </a:lnTo>
                <a:lnTo>
                  <a:pt x="145662" y="61435"/>
                </a:lnTo>
                <a:lnTo>
                  <a:pt x="127285" y="23698"/>
                </a:lnTo>
                <a:lnTo>
                  <a:pt x="92807" y="2394"/>
                </a:lnTo>
                <a:lnTo>
                  <a:pt x="78939" y="0"/>
                </a:lnTo>
                <a:close/>
              </a:path>
            </a:pathLst>
          </a:custGeom>
          <a:solidFill>
            <a:srgbClr val="E5E3E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" name="object 64"/>
          <p:cNvSpPr/>
          <p:nvPr/>
        </p:nvSpPr>
        <p:spPr>
          <a:xfrm>
            <a:off x="6755972" y="2862423"/>
            <a:ext cx="147320" cy="147320"/>
          </a:xfrm>
          <a:custGeom>
            <a:avLst/>
            <a:gdLst/>
            <a:ahLst/>
            <a:cxnLst/>
            <a:rect l="l" t="t" r="r" b="b"/>
            <a:pathLst>
              <a:path w="147320" h="147319">
                <a:moveTo>
                  <a:pt x="79023" y="0"/>
                </a:moveTo>
                <a:lnTo>
                  <a:pt x="35971" y="10954"/>
                </a:lnTo>
                <a:lnTo>
                  <a:pt x="7879" y="39858"/>
                </a:lnTo>
                <a:lnTo>
                  <a:pt x="0" y="65829"/>
                </a:lnTo>
                <a:lnTo>
                  <a:pt x="1157" y="81939"/>
                </a:lnTo>
                <a:lnTo>
                  <a:pt x="18276" y="121272"/>
                </a:lnTo>
                <a:lnTo>
                  <a:pt x="50860" y="143705"/>
                </a:lnTo>
                <a:lnTo>
                  <a:pt x="73337" y="147256"/>
                </a:lnTo>
                <a:lnTo>
                  <a:pt x="87834" y="145834"/>
                </a:lnTo>
                <a:lnTo>
                  <a:pt x="124458" y="126689"/>
                </a:lnTo>
                <a:lnTo>
                  <a:pt x="145032" y="90980"/>
                </a:lnTo>
                <a:lnTo>
                  <a:pt x="147045" y="76673"/>
                </a:lnTo>
                <a:lnTo>
                  <a:pt x="145703" y="61490"/>
                </a:lnTo>
                <a:lnTo>
                  <a:pt x="127344" y="23743"/>
                </a:lnTo>
                <a:lnTo>
                  <a:pt x="92886" y="2413"/>
                </a:lnTo>
                <a:lnTo>
                  <a:pt x="79023" y="0"/>
                </a:lnTo>
                <a:close/>
              </a:path>
            </a:pathLst>
          </a:custGeom>
          <a:solidFill>
            <a:srgbClr val="E5E3E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" name="object 65"/>
          <p:cNvSpPr/>
          <p:nvPr/>
        </p:nvSpPr>
        <p:spPr>
          <a:xfrm>
            <a:off x="6983949" y="2862414"/>
            <a:ext cx="147320" cy="147320"/>
          </a:xfrm>
          <a:custGeom>
            <a:avLst/>
            <a:gdLst/>
            <a:ahLst/>
            <a:cxnLst/>
            <a:rect l="l" t="t" r="r" b="b"/>
            <a:pathLst>
              <a:path w="147320" h="147319">
                <a:moveTo>
                  <a:pt x="78939" y="0"/>
                </a:moveTo>
                <a:lnTo>
                  <a:pt x="35907" y="10975"/>
                </a:lnTo>
                <a:lnTo>
                  <a:pt x="7850" y="39915"/>
                </a:lnTo>
                <a:lnTo>
                  <a:pt x="0" y="65914"/>
                </a:lnTo>
                <a:lnTo>
                  <a:pt x="1159" y="82006"/>
                </a:lnTo>
                <a:lnTo>
                  <a:pt x="18281" y="121307"/>
                </a:lnTo>
                <a:lnTo>
                  <a:pt x="50899" y="143724"/>
                </a:lnTo>
                <a:lnTo>
                  <a:pt x="73384" y="147265"/>
                </a:lnTo>
                <a:lnTo>
                  <a:pt x="87871" y="145841"/>
                </a:lnTo>
                <a:lnTo>
                  <a:pt x="124467" y="126676"/>
                </a:lnTo>
                <a:lnTo>
                  <a:pt x="145006" y="90931"/>
                </a:lnTo>
                <a:lnTo>
                  <a:pt x="147006" y="76612"/>
                </a:lnTo>
                <a:lnTo>
                  <a:pt x="145662" y="61435"/>
                </a:lnTo>
                <a:lnTo>
                  <a:pt x="127285" y="23698"/>
                </a:lnTo>
                <a:lnTo>
                  <a:pt x="92807" y="2394"/>
                </a:lnTo>
                <a:lnTo>
                  <a:pt x="78939" y="0"/>
                </a:lnTo>
                <a:close/>
              </a:path>
            </a:pathLst>
          </a:custGeom>
          <a:solidFill>
            <a:srgbClr val="E5E3E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" name="object 66"/>
          <p:cNvSpPr/>
          <p:nvPr/>
        </p:nvSpPr>
        <p:spPr>
          <a:xfrm>
            <a:off x="7211970" y="2862419"/>
            <a:ext cx="147320" cy="147320"/>
          </a:xfrm>
          <a:custGeom>
            <a:avLst/>
            <a:gdLst/>
            <a:ahLst/>
            <a:cxnLst/>
            <a:rect l="l" t="t" r="r" b="b"/>
            <a:pathLst>
              <a:path w="147320" h="147319">
                <a:moveTo>
                  <a:pt x="78975" y="0"/>
                </a:moveTo>
                <a:lnTo>
                  <a:pt x="35930" y="10965"/>
                </a:lnTo>
                <a:lnTo>
                  <a:pt x="7861" y="39889"/>
                </a:lnTo>
                <a:lnTo>
                  <a:pt x="0" y="65875"/>
                </a:lnTo>
                <a:lnTo>
                  <a:pt x="1158" y="81978"/>
                </a:lnTo>
                <a:lnTo>
                  <a:pt x="18278" y="121296"/>
                </a:lnTo>
                <a:lnTo>
                  <a:pt x="50879" y="143719"/>
                </a:lnTo>
                <a:lnTo>
                  <a:pt x="73342" y="147260"/>
                </a:lnTo>
                <a:lnTo>
                  <a:pt x="87841" y="145837"/>
                </a:lnTo>
                <a:lnTo>
                  <a:pt x="124455" y="126683"/>
                </a:lnTo>
                <a:lnTo>
                  <a:pt x="145007" y="90959"/>
                </a:lnTo>
                <a:lnTo>
                  <a:pt x="147014" y="76647"/>
                </a:lnTo>
                <a:lnTo>
                  <a:pt x="145671" y="61467"/>
                </a:lnTo>
                <a:lnTo>
                  <a:pt x="127311" y="23724"/>
                </a:lnTo>
                <a:lnTo>
                  <a:pt x="92845" y="2405"/>
                </a:lnTo>
                <a:lnTo>
                  <a:pt x="78975" y="0"/>
                </a:lnTo>
                <a:close/>
              </a:path>
            </a:pathLst>
          </a:custGeom>
          <a:solidFill>
            <a:srgbClr val="E5E3E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" name="object 67"/>
          <p:cNvSpPr/>
          <p:nvPr/>
        </p:nvSpPr>
        <p:spPr>
          <a:xfrm>
            <a:off x="7439949" y="2862419"/>
            <a:ext cx="147320" cy="147320"/>
          </a:xfrm>
          <a:custGeom>
            <a:avLst/>
            <a:gdLst/>
            <a:ahLst/>
            <a:cxnLst/>
            <a:rect l="l" t="t" r="r" b="b"/>
            <a:pathLst>
              <a:path w="147320" h="147319">
                <a:moveTo>
                  <a:pt x="79011" y="0"/>
                </a:moveTo>
                <a:lnTo>
                  <a:pt x="35948" y="10959"/>
                </a:lnTo>
                <a:lnTo>
                  <a:pt x="7869" y="39870"/>
                </a:lnTo>
                <a:lnTo>
                  <a:pt x="0" y="65845"/>
                </a:lnTo>
                <a:lnTo>
                  <a:pt x="1156" y="81949"/>
                </a:lnTo>
                <a:lnTo>
                  <a:pt x="18262" y="121269"/>
                </a:lnTo>
                <a:lnTo>
                  <a:pt x="50855" y="143703"/>
                </a:lnTo>
                <a:lnTo>
                  <a:pt x="73390" y="147260"/>
                </a:lnTo>
                <a:lnTo>
                  <a:pt x="87864" y="145837"/>
                </a:lnTo>
                <a:lnTo>
                  <a:pt x="124469" y="126683"/>
                </a:lnTo>
                <a:lnTo>
                  <a:pt x="145050" y="90959"/>
                </a:lnTo>
                <a:lnTo>
                  <a:pt x="147061" y="76647"/>
                </a:lnTo>
                <a:lnTo>
                  <a:pt x="145715" y="61467"/>
                </a:lnTo>
                <a:lnTo>
                  <a:pt x="127327" y="23724"/>
                </a:lnTo>
                <a:lnTo>
                  <a:pt x="92862" y="2405"/>
                </a:lnTo>
                <a:lnTo>
                  <a:pt x="79011" y="0"/>
                </a:lnTo>
                <a:close/>
              </a:path>
            </a:pathLst>
          </a:custGeom>
          <a:solidFill>
            <a:srgbClr val="E5E3E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" name="object 68"/>
          <p:cNvSpPr/>
          <p:nvPr/>
        </p:nvSpPr>
        <p:spPr>
          <a:xfrm>
            <a:off x="7668035" y="2862593"/>
            <a:ext cx="147320" cy="147320"/>
          </a:xfrm>
          <a:custGeom>
            <a:avLst/>
            <a:gdLst/>
            <a:ahLst/>
            <a:cxnLst/>
            <a:rect l="l" t="t" r="r" b="b"/>
            <a:pathLst>
              <a:path w="147320" h="147319">
                <a:moveTo>
                  <a:pt x="78314" y="0"/>
                </a:moveTo>
                <a:lnTo>
                  <a:pt x="35543" y="11102"/>
                </a:lnTo>
                <a:lnTo>
                  <a:pt x="7659" y="40284"/>
                </a:lnTo>
                <a:lnTo>
                  <a:pt x="0" y="66456"/>
                </a:lnTo>
                <a:lnTo>
                  <a:pt x="1198" y="82412"/>
                </a:lnTo>
                <a:lnTo>
                  <a:pt x="18580" y="121444"/>
                </a:lnTo>
                <a:lnTo>
                  <a:pt x="51547" y="143594"/>
                </a:lnTo>
                <a:lnTo>
                  <a:pt x="73238" y="146893"/>
                </a:lnTo>
                <a:lnTo>
                  <a:pt x="87739" y="145467"/>
                </a:lnTo>
                <a:lnTo>
                  <a:pt x="124330" y="126276"/>
                </a:lnTo>
                <a:lnTo>
                  <a:pt x="144789" y="90496"/>
                </a:lnTo>
                <a:lnTo>
                  <a:pt x="146743" y="76168"/>
                </a:lnTo>
                <a:lnTo>
                  <a:pt x="145388" y="61059"/>
                </a:lnTo>
                <a:lnTo>
                  <a:pt x="126907" y="23462"/>
                </a:lnTo>
                <a:lnTo>
                  <a:pt x="92250" y="2315"/>
                </a:lnTo>
                <a:lnTo>
                  <a:pt x="78314" y="0"/>
                </a:lnTo>
                <a:close/>
              </a:path>
            </a:pathLst>
          </a:custGeom>
          <a:solidFill>
            <a:srgbClr val="E5E3E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" name="object 69"/>
          <p:cNvSpPr/>
          <p:nvPr/>
        </p:nvSpPr>
        <p:spPr>
          <a:xfrm>
            <a:off x="7895956" y="2862419"/>
            <a:ext cx="147320" cy="147320"/>
          </a:xfrm>
          <a:custGeom>
            <a:avLst/>
            <a:gdLst/>
            <a:ahLst/>
            <a:cxnLst/>
            <a:rect l="l" t="t" r="r" b="b"/>
            <a:pathLst>
              <a:path w="147320" h="147319">
                <a:moveTo>
                  <a:pt x="78969" y="0"/>
                </a:moveTo>
                <a:lnTo>
                  <a:pt x="35905" y="10966"/>
                </a:lnTo>
                <a:lnTo>
                  <a:pt x="7850" y="39892"/>
                </a:lnTo>
                <a:lnTo>
                  <a:pt x="0" y="65880"/>
                </a:lnTo>
                <a:lnTo>
                  <a:pt x="1157" y="81982"/>
                </a:lnTo>
                <a:lnTo>
                  <a:pt x="18263" y="121298"/>
                </a:lnTo>
                <a:lnTo>
                  <a:pt x="50864" y="143720"/>
                </a:lnTo>
                <a:lnTo>
                  <a:pt x="73343" y="147260"/>
                </a:lnTo>
                <a:lnTo>
                  <a:pt x="87828" y="145837"/>
                </a:lnTo>
                <a:lnTo>
                  <a:pt x="124437" y="126683"/>
                </a:lnTo>
                <a:lnTo>
                  <a:pt x="145006" y="90959"/>
                </a:lnTo>
                <a:lnTo>
                  <a:pt x="147015" y="76647"/>
                </a:lnTo>
                <a:lnTo>
                  <a:pt x="145670" y="61467"/>
                </a:lnTo>
                <a:lnTo>
                  <a:pt x="127294" y="23724"/>
                </a:lnTo>
                <a:lnTo>
                  <a:pt x="92828" y="2405"/>
                </a:lnTo>
                <a:lnTo>
                  <a:pt x="78969" y="0"/>
                </a:lnTo>
                <a:close/>
              </a:path>
            </a:pathLst>
          </a:custGeom>
          <a:solidFill>
            <a:srgbClr val="E5E3E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" name="object 70"/>
          <p:cNvSpPr/>
          <p:nvPr/>
        </p:nvSpPr>
        <p:spPr>
          <a:xfrm>
            <a:off x="8123895" y="2862423"/>
            <a:ext cx="147320" cy="147320"/>
          </a:xfrm>
          <a:custGeom>
            <a:avLst/>
            <a:gdLst/>
            <a:ahLst/>
            <a:cxnLst/>
            <a:rect l="l" t="t" r="r" b="b"/>
            <a:pathLst>
              <a:path w="147320" h="147319">
                <a:moveTo>
                  <a:pt x="79069" y="0"/>
                </a:moveTo>
                <a:lnTo>
                  <a:pt x="35998" y="10947"/>
                </a:lnTo>
                <a:lnTo>
                  <a:pt x="7891" y="39833"/>
                </a:lnTo>
                <a:lnTo>
                  <a:pt x="0" y="65790"/>
                </a:lnTo>
                <a:lnTo>
                  <a:pt x="1155" y="81904"/>
                </a:lnTo>
                <a:lnTo>
                  <a:pt x="18261" y="121241"/>
                </a:lnTo>
                <a:lnTo>
                  <a:pt x="50835" y="143687"/>
                </a:lnTo>
                <a:lnTo>
                  <a:pt x="73384" y="147256"/>
                </a:lnTo>
                <a:lnTo>
                  <a:pt x="87881" y="145834"/>
                </a:lnTo>
                <a:lnTo>
                  <a:pt x="124505" y="126689"/>
                </a:lnTo>
                <a:lnTo>
                  <a:pt x="145079" y="90980"/>
                </a:lnTo>
                <a:lnTo>
                  <a:pt x="147092" y="76673"/>
                </a:lnTo>
                <a:lnTo>
                  <a:pt x="145750" y="61490"/>
                </a:lnTo>
                <a:lnTo>
                  <a:pt x="127390" y="23743"/>
                </a:lnTo>
                <a:lnTo>
                  <a:pt x="92933" y="2413"/>
                </a:lnTo>
                <a:lnTo>
                  <a:pt x="79069" y="0"/>
                </a:lnTo>
                <a:close/>
              </a:path>
            </a:pathLst>
          </a:custGeom>
          <a:solidFill>
            <a:srgbClr val="E5E3E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" name="object 71"/>
          <p:cNvSpPr/>
          <p:nvPr/>
        </p:nvSpPr>
        <p:spPr>
          <a:xfrm>
            <a:off x="8351919" y="2862425"/>
            <a:ext cx="147320" cy="147320"/>
          </a:xfrm>
          <a:custGeom>
            <a:avLst/>
            <a:gdLst/>
            <a:ahLst/>
            <a:cxnLst/>
            <a:rect l="l" t="t" r="r" b="b"/>
            <a:pathLst>
              <a:path w="147320" h="147319">
                <a:moveTo>
                  <a:pt x="79039" y="0"/>
                </a:moveTo>
                <a:lnTo>
                  <a:pt x="35962" y="10950"/>
                </a:lnTo>
                <a:lnTo>
                  <a:pt x="7876" y="39847"/>
                </a:lnTo>
                <a:lnTo>
                  <a:pt x="0" y="65813"/>
                </a:lnTo>
                <a:lnTo>
                  <a:pt x="1156" y="81927"/>
                </a:lnTo>
                <a:lnTo>
                  <a:pt x="18258" y="121264"/>
                </a:lnTo>
                <a:lnTo>
                  <a:pt x="50836" y="143701"/>
                </a:lnTo>
                <a:lnTo>
                  <a:pt x="73336" y="147255"/>
                </a:lnTo>
                <a:lnTo>
                  <a:pt x="87832" y="145833"/>
                </a:lnTo>
                <a:lnTo>
                  <a:pt x="124460" y="126691"/>
                </a:lnTo>
                <a:lnTo>
                  <a:pt x="145041" y="90987"/>
                </a:lnTo>
                <a:lnTo>
                  <a:pt x="147057" y="76682"/>
                </a:lnTo>
                <a:lnTo>
                  <a:pt x="145714" y="61498"/>
                </a:lnTo>
                <a:lnTo>
                  <a:pt x="127355" y="23749"/>
                </a:lnTo>
                <a:lnTo>
                  <a:pt x="92900" y="2416"/>
                </a:lnTo>
                <a:lnTo>
                  <a:pt x="79039" y="0"/>
                </a:lnTo>
                <a:close/>
              </a:path>
            </a:pathLst>
          </a:custGeom>
          <a:solidFill>
            <a:srgbClr val="E5E3E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" name="object 72"/>
          <p:cNvSpPr/>
          <p:nvPr/>
        </p:nvSpPr>
        <p:spPr>
          <a:xfrm>
            <a:off x="8579946" y="2862425"/>
            <a:ext cx="147320" cy="147320"/>
          </a:xfrm>
          <a:custGeom>
            <a:avLst/>
            <a:gdLst/>
            <a:ahLst/>
            <a:cxnLst/>
            <a:rect l="l" t="t" r="r" b="b"/>
            <a:pathLst>
              <a:path w="147320" h="147319">
                <a:moveTo>
                  <a:pt x="78993" y="0"/>
                </a:moveTo>
                <a:lnTo>
                  <a:pt x="35918" y="10957"/>
                </a:lnTo>
                <a:lnTo>
                  <a:pt x="7857" y="39872"/>
                </a:lnTo>
                <a:lnTo>
                  <a:pt x="0" y="65851"/>
                </a:lnTo>
                <a:lnTo>
                  <a:pt x="1157" y="81962"/>
                </a:lnTo>
                <a:lnTo>
                  <a:pt x="18260" y="121295"/>
                </a:lnTo>
                <a:lnTo>
                  <a:pt x="50847" y="143718"/>
                </a:lnTo>
                <a:lnTo>
                  <a:pt x="73290" y="147255"/>
                </a:lnTo>
                <a:lnTo>
                  <a:pt x="87786" y="145833"/>
                </a:lnTo>
                <a:lnTo>
                  <a:pt x="124414" y="126691"/>
                </a:lnTo>
                <a:lnTo>
                  <a:pt x="144995" y="90987"/>
                </a:lnTo>
                <a:lnTo>
                  <a:pt x="147010" y="76682"/>
                </a:lnTo>
                <a:lnTo>
                  <a:pt x="145668" y="61498"/>
                </a:lnTo>
                <a:lnTo>
                  <a:pt x="127309" y="23749"/>
                </a:lnTo>
                <a:lnTo>
                  <a:pt x="92854" y="2416"/>
                </a:lnTo>
                <a:lnTo>
                  <a:pt x="78993" y="0"/>
                </a:lnTo>
                <a:close/>
              </a:path>
            </a:pathLst>
          </a:custGeom>
          <a:solidFill>
            <a:srgbClr val="E5E3E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" name="object 73"/>
          <p:cNvSpPr/>
          <p:nvPr/>
        </p:nvSpPr>
        <p:spPr>
          <a:xfrm>
            <a:off x="9035903" y="2862423"/>
            <a:ext cx="147320" cy="147320"/>
          </a:xfrm>
          <a:custGeom>
            <a:avLst/>
            <a:gdLst/>
            <a:ahLst/>
            <a:cxnLst/>
            <a:rect l="l" t="t" r="r" b="b"/>
            <a:pathLst>
              <a:path w="147320" h="147319">
                <a:moveTo>
                  <a:pt x="79017" y="0"/>
                </a:moveTo>
                <a:lnTo>
                  <a:pt x="35951" y="10955"/>
                </a:lnTo>
                <a:lnTo>
                  <a:pt x="7871" y="39861"/>
                </a:lnTo>
                <a:lnTo>
                  <a:pt x="0" y="65833"/>
                </a:lnTo>
                <a:lnTo>
                  <a:pt x="1157" y="81943"/>
                </a:lnTo>
                <a:lnTo>
                  <a:pt x="18265" y="121274"/>
                </a:lnTo>
                <a:lnTo>
                  <a:pt x="50850" y="143706"/>
                </a:lnTo>
                <a:lnTo>
                  <a:pt x="73338" y="147256"/>
                </a:lnTo>
                <a:lnTo>
                  <a:pt x="87821" y="145834"/>
                </a:lnTo>
                <a:lnTo>
                  <a:pt x="124440" y="126689"/>
                </a:lnTo>
                <a:lnTo>
                  <a:pt x="145030" y="90980"/>
                </a:lnTo>
                <a:lnTo>
                  <a:pt x="147046" y="76673"/>
                </a:lnTo>
                <a:lnTo>
                  <a:pt x="145702" y="61490"/>
                </a:lnTo>
                <a:lnTo>
                  <a:pt x="127327" y="23743"/>
                </a:lnTo>
                <a:lnTo>
                  <a:pt x="92869" y="2413"/>
                </a:lnTo>
                <a:lnTo>
                  <a:pt x="79017" y="0"/>
                </a:lnTo>
                <a:close/>
              </a:path>
            </a:pathLst>
          </a:custGeom>
          <a:solidFill>
            <a:srgbClr val="E5E3E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" name="object 74"/>
          <p:cNvSpPr/>
          <p:nvPr/>
        </p:nvSpPr>
        <p:spPr>
          <a:xfrm>
            <a:off x="10403822" y="2862419"/>
            <a:ext cx="147320" cy="147320"/>
          </a:xfrm>
          <a:custGeom>
            <a:avLst/>
            <a:gdLst/>
            <a:ahLst/>
            <a:cxnLst/>
            <a:rect l="l" t="t" r="r" b="b"/>
            <a:pathLst>
              <a:path w="147320" h="147319">
                <a:moveTo>
                  <a:pt x="79015" y="0"/>
                </a:moveTo>
                <a:lnTo>
                  <a:pt x="35972" y="10959"/>
                </a:lnTo>
                <a:lnTo>
                  <a:pt x="7878" y="39867"/>
                </a:lnTo>
                <a:lnTo>
                  <a:pt x="0" y="65842"/>
                </a:lnTo>
                <a:lnTo>
                  <a:pt x="1158" y="81946"/>
                </a:lnTo>
                <a:lnTo>
                  <a:pt x="18278" y="121267"/>
                </a:lnTo>
                <a:lnTo>
                  <a:pt x="50871" y="143702"/>
                </a:lnTo>
                <a:lnTo>
                  <a:pt x="73389" y="147260"/>
                </a:lnTo>
                <a:lnTo>
                  <a:pt x="87874" y="145837"/>
                </a:lnTo>
                <a:lnTo>
                  <a:pt x="124482" y="126683"/>
                </a:lnTo>
                <a:lnTo>
                  <a:pt x="145051" y="90959"/>
                </a:lnTo>
                <a:lnTo>
                  <a:pt x="147060" y="76647"/>
                </a:lnTo>
                <a:lnTo>
                  <a:pt x="145716" y="61467"/>
                </a:lnTo>
                <a:lnTo>
                  <a:pt x="127340" y="23724"/>
                </a:lnTo>
                <a:lnTo>
                  <a:pt x="92874" y="2405"/>
                </a:lnTo>
                <a:lnTo>
                  <a:pt x="79015" y="0"/>
                </a:lnTo>
                <a:close/>
              </a:path>
            </a:pathLst>
          </a:custGeom>
          <a:solidFill>
            <a:srgbClr val="E5E3E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5" name="object 75"/>
          <p:cNvSpPr/>
          <p:nvPr/>
        </p:nvSpPr>
        <p:spPr>
          <a:xfrm>
            <a:off x="877304" y="3143075"/>
            <a:ext cx="48260" cy="43180"/>
          </a:xfrm>
          <a:custGeom>
            <a:avLst/>
            <a:gdLst/>
            <a:ahLst/>
            <a:cxnLst/>
            <a:rect l="l" t="t" r="r" b="b"/>
            <a:pathLst>
              <a:path w="48259" h="43180">
                <a:moveTo>
                  <a:pt x="36163" y="0"/>
                </a:moveTo>
                <a:lnTo>
                  <a:pt x="18245" y="275"/>
                </a:lnTo>
                <a:lnTo>
                  <a:pt x="6636" y="5658"/>
                </a:lnTo>
                <a:lnTo>
                  <a:pt x="862" y="14634"/>
                </a:lnTo>
                <a:lnTo>
                  <a:pt x="0" y="20860"/>
                </a:lnTo>
                <a:lnTo>
                  <a:pt x="4056" y="34275"/>
                </a:lnTo>
                <a:lnTo>
                  <a:pt x="14514" y="43052"/>
                </a:lnTo>
                <a:lnTo>
                  <a:pt x="31816" y="41725"/>
                </a:lnTo>
                <a:lnTo>
                  <a:pt x="42919" y="35239"/>
                </a:lnTo>
                <a:lnTo>
                  <a:pt x="48019" y="25209"/>
                </a:lnTo>
                <a:lnTo>
                  <a:pt x="44924" y="9806"/>
                </a:lnTo>
                <a:lnTo>
                  <a:pt x="36163" y="0"/>
                </a:lnTo>
                <a:close/>
              </a:path>
            </a:pathLst>
          </a:custGeom>
          <a:solidFill>
            <a:srgbClr val="E5E3E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6" name="object 76"/>
          <p:cNvSpPr/>
          <p:nvPr/>
        </p:nvSpPr>
        <p:spPr>
          <a:xfrm>
            <a:off x="1056156" y="3090419"/>
            <a:ext cx="147320" cy="147320"/>
          </a:xfrm>
          <a:custGeom>
            <a:avLst/>
            <a:gdLst/>
            <a:ahLst/>
            <a:cxnLst/>
            <a:rect l="l" t="t" r="r" b="b"/>
            <a:pathLst>
              <a:path w="147319" h="147319">
                <a:moveTo>
                  <a:pt x="78982" y="0"/>
                </a:moveTo>
                <a:lnTo>
                  <a:pt x="35909" y="10968"/>
                </a:lnTo>
                <a:lnTo>
                  <a:pt x="7851" y="39892"/>
                </a:lnTo>
                <a:lnTo>
                  <a:pt x="0" y="65870"/>
                </a:lnTo>
                <a:lnTo>
                  <a:pt x="1157" y="81969"/>
                </a:lnTo>
                <a:lnTo>
                  <a:pt x="18257" y="121291"/>
                </a:lnTo>
                <a:lnTo>
                  <a:pt x="50851" y="143725"/>
                </a:lnTo>
                <a:lnTo>
                  <a:pt x="73343" y="147272"/>
                </a:lnTo>
                <a:lnTo>
                  <a:pt x="87840" y="145849"/>
                </a:lnTo>
                <a:lnTo>
                  <a:pt x="124449" y="126690"/>
                </a:lnTo>
                <a:lnTo>
                  <a:pt x="145004" y="90964"/>
                </a:lnTo>
                <a:lnTo>
                  <a:pt x="147014" y="76654"/>
                </a:lnTo>
                <a:lnTo>
                  <a:pt x="145672" y="61476"/>
                </a:lnTo>
                <a:lnTo>
                  <a:pt x="127314" y="23732"/>
                </a:lnTo>
                <a:lnTo>
                  <a:pt x="92851" y="2407"/>
                </a:lnTo>
                <a:lnTo>
                  <a:pt x="78982" y="0"/>
                </a:lnTo>
                <a:close/>
              </a:path>
            </a:pathLst>
          </a:custGeom>
          <a:solidFill>
            <a:srgbClr val="E5E3E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7" name="object 77"/>
          <p:cNvSpPr/>
          <p:nvPr/>
        </p:nvSpPr>
        <p:spPr>
          <a:xfrm>
            <a:off x="1284179" y="3090419"/>
            <a:ext cx="147320" cy="147320"/>
          </a:xfrm>
          <a:custGeom>
            <a:avLst/>
            <a:gdLst/>
            <a:ahLst/>
            <a:cxnLst/>
            <a:rect l="l" t="t" r="r" b="b"/>
            <a:pathLst>
              <a:path w="147319" h="147319">
                <a:moveTo>
                  <a:pt x="78976" y="0"/>
                </a:moveTo>
                <a:lnTo>
                  <a:pt x="35906" y="10969"/>
                </a:lnTo>
                <a:lnTo>
                  <a:pt x="7850" y="39895"/>
                </a:lnTo>
                <a:lnTo>
                  <a:pt x="0" y="65875"/>
                </a:lnTo>
                <a:lnTo>
                  <a:pt x="1157" y="81973"/>
                </a:lnTo>
                <a:lnTo>
                  <a:pt x="18259" y="121293"/>
                </a:lnTo>
                <a:lnTo>
                  <a:pt x="50854" y="143726"/>
                </a:lnTo>
                <a:lnTo>
                  <a:pt x="73344" y="147272"/>
                </a:lnTo>
                <a:lnTo>
                  <a:pt x="87826" y="145849"/>
                </a:lnTo>
                <a:lnTo>
                  <a:pt x="124430" y="126690"/>
                </a:lnTo>
                <a:lnTo>
                  <a:pt x="145002" y="90964"/>
                </a:lnTo>
                <a:lnTo>
                  <a:pt x="147014" y="76654"/>
                </a:lnTo>
                <a:lnTo>
                  <a:pt x="145670" y="61476"/>
                </a:lnTo>
                <a:lnTo>
                  <a:pt x="127297" y="23732"/>
                </a:lnTo>
                <a:lnTo>
                  <a:pt x="92834" y="2407"/>
                </a:lnTo>
                <a:lnTo>
                  <a:pt x="78976" y="0"/>
                </a:lnTo>
                <a:close/>
              </a:path>
            </a:pathLst>
          </a:custGeom>
          <a:solidFill>
            <a:srgbClr val="E5E3E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8" name="object 78"/>
          <p:cNvSpPr/>
          <p:nvPr/>
        </p:nvSpPr>
        <p:spPr>
          <a:xfrm>
            <a:off x="1512122" y="3090423"/>
            <a:ext cx="147320" cy="147320"/>
          </a:xfrm>
          <a:custGeom>
            <a:avLst/>
            <a:gdLst/>
            <a:ahLst/>
            <a:cxnLst/>
            <a:rect l="l" t="t" r="r" b="b"/>
            <a:pathLst>
              <a:path w="147319" h="147319">
                <a:moveTo>
                  <a:pt x="79030" y="0"/>
                </a:moveTo>
                <a:lnTo>
                  <a:pt x="35972" y="10957"/>
                </a:lnTo>
                <a:lnTo>
                  <a:pt x="7878" y="39860"/>
                </a:lnTo>
                <a:lnTo>
                  <a:pt x="0" y="65823"/>
                </a:lnTo>
                <a:lnTo>
                  <a:pt x="1157" y="81931"/>
                </a:lnTo>
                <a:lnTo>
                  <a:pt x="18272" y="121266"/>
                </a:lnTo>
                <a:lnTo>
                  <a:pt x="50850" y="143711"/>
                </a:lnTo>
                <a:lnTo>
                  <a:pt x="73338" y="147268"/>
                </a:lnTo>
                <a:lnTo>
                  <a:pt x="87832" y="145845"/>
                </a:lnTo>
                <a:lnTo>
                  <a:pt x="124452" y="126696"/>
                </a:lnTo>
                <a:lnTo>
                  <a:pt x="145028" y="90985"/>
                </a:lnTo>
                <a:lnTo>
                  <a:pt x="147045" y="76680"/>
                </a:lnTo>
                <a:lnTo>
                  <a:pt x="145703" y="61499"/>
                </a:lnTo>
                <a:lnTo>
                  <a:pt x="127346" y="23751"/>
                </a:lnTo>
                <a:lnTo>
                  <a:pt x="92892" y="2415"/>
                </a:lnTo>
                <a:lnTo>
                  <a:pt x="79030" y="0"/>
                </a:lnTo>
                <a:close/>
              </a:path>
            </a:pathLst>
          </a:custGeom>
          <a:solidFill>
            <a:srgbClr val="E5E3E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9" name="object 79"/>
          <p:cNvSpPr/>
          <p:nvPr/>
        </p:nvSpPr>
        <p:spPr>
          <a:xfrm>
            <a:off x="1740138" y="3090419"/>
            <a:ext cx="147320" cy="147320"/>
          </a:xfrm>
          <a:custGeom>
            <a:avLst/>
            <a:gdLst/>
            <a:ahLst/>
            <a:cxnLst/>
            <a:rect l="l" t="t" r="r" b="b"/>
            <a:pathLst>
              <a:path w="147319" h="147319">
                <a:moveTo>
                  <a:pt x="78982" y="0"/>
                </a:moveTo>
                <a:lnTo>
                  <a:pt x="35909" y="10968"/>
                </a:lnTo>
                <a:lnTo>
                  <a:pt x="7851" y="39892"/>
                </a:lnTo>
                <a:lnTo>
                  <a:pt x="0" y="65870"/>
                </a:lnTo>
                <a:lnTo>
                  <a:pt x="1157" y="81969"/>
                </a:lnTo>
                <a:lnTo>
                  <a:pt x="18257" y="121291"/>
                </a:lnTo>
                <a:lnTo>
                  <a:pt x="50851" y="143725"/>
                </a:lnTo>
                <a:lnTo>
                  <a:pt x="73343" y="147272"/>
                </a:lnTo>
                <a:lnTo>
                  <a:pt x="87840" y="145849"/>
                </a:lnTo>
                <a:lnTo>
                  <a:pt x="124449" y="126690"/>
                </a:lnTo>
                <a:lnTo>
                  <a:pt x="145004" y="90964"/>
                </a:lnTo>
                <a:lnTo>
                  <a:pt x="147014" y="76654"/>
                </a:lnTo>
                <a:lnTo>
                  <a:pt x="145672" y="61476"/>
                </a:lnTo>
                <a:lnTo>
                  <a:pt x="127314" y="23732"/>
                </a:lnTo>
                <a:lnTo>
                  <a:pt x="92851" y="2407"/>
                </a:lnTo>
                <a:lnTo>
                  <a:pt x="78982" y="0"/>
                </a:lnTo>
                <a:close/>
              </a:path>
            </a:pathLst>
          </a:custGeom>
          <a:solidFill>
            <a:srgbClr val="E5E3E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0" name="object 80"/>
          <p:cNvSpPr/>
          <p:nvPr/>
        </p:nvSpPr>
        <p:spPr>
          <a:xfrm>
            <a:off x="1968159" y="3090414"/>
            <a:ext cx="147320" cy="147320"/>
          </a:xfrm>
          <a:custGeom>
            <a:avLst/>
            <a:gdLst/>
            <a:ahLst/>
            <a:cxnLst/>
            <a:rect l="l" t="t" r="r" b="b"/>
            <a:pathLst>
              <a:path w="147319" h="147319">
                <a:moveTo>
                  <a:pt x="78911" y="0"/>
                </a:moveTo>
                <a:lnTo>
                  <a:pt x="35874" y="10983"/>
                </a:lnTo>
                <a:lnTo>
                  <a:pt x="7834" y="39936"/>
                </a:lnTo>
                <a:lnTo>
                  <a:pt x="0" y="65937"/>
                </a:lnTo>
                <a:lnTo>
                  <a:pt x="1160" y="82024"/>
                </a:lnTo>
                <a:lnTo>
                  <a:pt x="18278" y="121325"/>
                </a:lnTo>
                <a:lnTo>
                  <a:pt x="50898" y="143744"/>
                </a:lnTo>
                <a:lnTo>
                  <a:pt x="73350" y="147277"/>
                </a:lnTo>
                <a:lnTo>
                  <a:pt x="87834" y="145853"/>
                </a:lnTo>
                <a:lnTo>
                  <a:pt x="124425" y="126682"/>
                </a:lnTo>
                <a:lnTo>
                  <a:pt x="144968" y="90935"/>
                </a:lnTo>
                <a:lnTo>
                  <a:pt x="146971" y="76619"/>
                </a:lnTo>
                <a:lnTo>
                  <a:pt x="145627" y="61444"/>
                </a:lnTo>
                <a:lnTo>
                  <a:pt x="127253" y="23706"/>
                </a:lnTo>
                <a:lnTo>
                  <a:pt x="92778" y="2396"/>
                </a:lnTo>
                <a:lnTo>
                  <a:pt x="78911" y="0"/>
                </a:lnTo>
                <a:close/>
              </a:path>
            </a:pathLst>
          </a:custGeom>
          <a:solidFill>
            <a:srgbClr val="E5E3E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1" name="object 81"/>
          <p:cNvSpPr/>
          <p:nvPr/>
        </p:nvSpPr>
        <p:spPr>
          <a:xfrm>
            <a:off x="3359373" y="3114716"/>
            <a:ext cx="100330" cy="99060"/>
          </a:xfrm>
          <a:custGeom>
            <a:avLst/>
            <a:gdLst/>
            <a:ahLst/>
            <a:cxnLst/>
            <a:rect l="l" t="t" r="r" b="b"/>
            <a:pathLst>
              <a:path w="100329" h="99060">
                <a:moveTo>
                  <a:pt x="59333" y="0"/>
                </a:moveTo>
                <a:lnTo>
                  <a:pt x="16609" y="13241"/>
                </a:lnTo>
                <a:lnTo>
                  <a:pt x="0" y="49218"/>
                </a:lnTo>
                <a:lnTo>
                  <a:pt x="2064" y="63498"/>
                </a:lnTo>
                <a:lnTo>
                  <a:pt x="7860" y="76166"/>
                </a:lnTo>
                <a:lnTo>
                  <a:pt x="16794" y="86630"/>
                </a:lnTo>
                <a:lnTo>
                  <a:pt x="28273" y="94298"/>
                </a:lnTo>
                <a:lnTo>
                  <a:pt x="41702" y="98575"/>
                </a:lnTo>
                <a:lnTo>
                  <a:pt x="58308" y="97130"/>
                </a:lnTo>
                <a:lnTo>
                  <a:pt x="92551" y="75132"/>
                </a:lnTo>
                <a:lnTo>
                  <a:pt x="100098" y="50475"/>
                </a:lnTo>
                <a:lnTo>
                  <a:pt x="98095" y="35815"/>
                </a:lnTo>
                <a:lnTo>
                  <a:pt x="92448" y="22906"/>
                </a:lnTo>
                <a:lnTo>
                  <a:pt x="83727" y="12279"/>
                </a:lnTo>
                <a:lnTo>
                  <a:pt x="72498" y="4466"/>
                </a:lnTo>
                <a:lnTo>
                  <a:pt x="59333" y="0"/>
                </a:lnTo>
                <a:close/>
              </a:path>
            </a:pathLst>
          </a:custGeom>
          <a:solidFill>
            <a:srgbClr val="E5E3E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2" name="object 82"/>
          <p:cNvSpPr/>
          <p:nvPr/>
        </p:nvSpPr>
        <p:spPr>
          <a:xfrm>
            <a:off x="3564068" y="3090419"/>
            <a:ext cx="147320" cy="147320"/>
          </a:xfrm>
          <a:custGeom>
            <a:avLst/>
            <a:gdLst/>
            <a:ahLst/>
            <a:cxnLst/>
            <a:rect l="l" t="t" r="r" b="b"/>
            <a:pathLst>
              <a:path w="147320" h="147319">
                <a:moveTo>
                  <a:pt x="79022" y="0"/>
                </a:moveTo>
                <a:lnTo>
                  <a:pt x="35951" y="10961"/>
                </a:lnTo>
                <a:lnTo>
                  <a:pt x="7869" y="39870"/>
                </a:lnTo>
                <a:lnTo>
                  <a:pt x="0" y="65837"/>
                </a:lnTo>
                <a:lnTo>
                  <a:pt x="1156" y="81937"/>
                </a:lnTo>
                <a:lnTo>
                  <a:pt x="18257" y="121262"/>
                </a:lnTo>
                <a:lnTo>
                  <a:pt x="50843" y="143708"/>
                </a:lnTo>
                <a:lnTo>
                  <a:pt x="73390" y="147272"/>
                </a:lnTo>
                <a:lnTo>
                  <a:pt x="87872" y="145849"/>
                </a:lnTo>
                <a:lnTo>
                  <a:pt x="124476" y="126690"/>
                </a:lnTo>
                <a:lnTo>
                  <a:pt x="145048" y="90964"/>
                </a:lnTo>
                <a:lnTo>
                  <a:pt x="147060" y="76654"/>
                </a:lnTo>
                <a:lnTo>
                  <a:pt x="145716" y="61476"/>
                </a:lnTo>
                <a:lnTo>
                  <a:pt x="127343" y="23732"/>
                </a:lnTo>
                <a:lnTo>
                  <a:pt x="92880" y="2407"/>
                </a:lnTo>
                <a:lnTo>
                  <a:pt x="79022" y="0"/>
                </a:lnTo>
                <a:close/>
              </a:path>
            </a:pathLst>
          </a:custGeom>
          <a:solidFill>
            <a:srgbClr val="E5E3E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3" name="object 83"/>
          <p:cNvSpPr/>
          <p:nvPr/>
        </p:nvSpPr>
        <p:spPr>
          <a:xfrm>
            <a:off x="4020073" y="3090419"/>
            <a:ext cx="147320" cy="147320"/>
          </a:xfrm>
          <a:custGeom>
            <a:avLst/>
            <a:gdLst/>
            <a:ahLst/>
            <a:cxnLst/>
            <a:rect l="l" t="t" r="r" b="b"/>
            <a:pathLst>
              <a:path w="147320" h="147319">
                <a:moveTo>
                  <a:pt x="78976" y="0"/>
                </a:moveTo>
                <a:lnTo>
                  <a:pt x="35906" y="10969"/>
                </a:lnTo>
                <a:lnTo>
                  <a:pt x="7850" y="39895"/>
                </a:lnTo>
                <a:lnTo>
                  <a:pt x="0" y="65875"/>
                </a:lnTo>
                <a:lnTo>
                  <a:pt x="1157" y="81973"/>
                </a:lnTo>
                <a:lnTo>
                  <a:pt x="18259" y="121293"/>
                </a:lnTo>
                <a:lnTo>
                  <a:pt x="50854" y="143726"/>
                </a:lnTo>
                <a:lnTo>
                  <a:pt x="73344" y="147272"/>
                </a:lnTo>
                <a:lnTo>
                  <a:pt x="87826" y="145849"/>
                </a:lnTo>
                <a:lnTo>
                  <a:pt x="124430" y="126690"/>
                </a:lnTo>
                <a:lnTo>
                  <a:pt x="145002" y="90964"/>
                </a:lnTo>
                <a:lnTo>
                  <a:pt x="147014" y="76654"/>
                </a:lnTo>
                <a:lnTo>
                  <a:pt x="145670" y="61476"/>
                </a:lnTo>
                <a:lnTo>
                  <a:pt x="127297" y="23732"/>
                </a:lnTo>
                <a:lnTo>
                  <a:pt x="92834" y="2407"/>
                </a:lnTo>
                <a:lnTo>
                  <a:pt x="78976" y="0"/>
                </a:lnTo>
                <a:close/>
              </a:path>
            </a:pathLst>
          </a:custGeom>
          <a:solidFill>
            <a:srgbClr val="E5E3E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4" name="object 84"/>
          <p:cNvSpPr/>
          <p:nvPr/>
        </p:nvSpPr>
        <p:spPr>
          <a:xfrm>
            <a:off x="4476042" y="3090419"/>
            <a:ext cx="147320" cy="147320"/>
          </a:xfrm>
          <a:custGeom>
            <a:avLst/>
            <a:gdLst/>
            <a:ahLst/>
            <a:cxnLst/>
            <a:rect l="l" t="t" r="r" b="b"/>
            <a:pathLst>
              <a:path w="147320" h="147319">
                <a:moveTo>
                  <a:pt x="79006" y="0"/>
                </a:moveTo>
                <a:lnTo>
                  <a:pt x="35938" y="10964"/>
                </a:lnTo>
                <a:lnTo>
                  <a:pt x="7863" y="39879"/>
                </a:lnTo>
                <a:lnTo>
                  <a:pt x="0" y="65850"/>
                </a:lnTo>
                <a:lnTo>
                  <a:pt x="1156" y="81949"/>
                </a:lnTo>
                <a:lnTo>
                  <a:pt x="18259" y="121271"/>
                </a:lnTo>
                <a:lnTo>
                  <a:pt x="50848" y="143714"/>
                </a:lnTo>
                <a:lnTo>
                  <a:pt x="73379" y="147272"/>
                </a:lnTo>
                <a:lnTo>
                  <a:pt x="87850" y="145849"/>
                </a:lnTo>
                <a:lnTo>
                  <a:pt x="124451" y="126690"/>
                </a:lnTo>
                <a:lnTo>
                  <a:pt x="145035" y="90964"/>
                </a:lnTo>
                <a:lnTo>
                  <a:pt x="147049" y="76654"/>
                </a:lnTo>
                <a:lnTo>
                  <a:pt x="145704" y="61476"/>
                </a:lnTo>
                <a:lnTo>
                  <a:pt x="127318" y="23732"/>
                </a:lnTo>
                <a:lnTo>
                  <a:pt x="92856" y="2407"/>
                </a:lnTo>
                <a:lnTo>
                  <a:pt x="79006" y="0"/>
                </a:lnTo>
                <a:close/>
              </a:path>
            </a:pathLst>
          </a:custGeom>
          <a:solidFill>
            <a:srgbClr val="E5E3E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5" name="object 85"/>
          <p:cNvSpPr/>
          <p:nvPr/>
        </p:nvSpPr>
        <p:spPr>
          <a:xfrm>
            <a:off x="4704068" y="3090428"/>
            <a:ext cx="147320" cy="147320"/>
          </a:xfrm>
          <a:custGeom>
            <a:avLst/>
            <a:gdLst/>
            <a:ahLst/>
            <a:cxnLst/>
            <a:rect l="l" t="t" r="r" b="b"/>
            <a:pathLst>
              <a:path w="147320" h="147319">
                <a:moveTo>
                  <a:pt x="79049" y="0"/>
                </a:moveTo>
                <a:lnTo>
                  <a:pt x="35943" y="10949"/>
                </a:lnTo>
                <a:lnTo>
                  <a:pt x="7867" y="39843"/>
                </a:lnTo>
                <a:lnTo>
                  <a:pt x="0" y="65799"/>
                </a:lnTo>
                <a:lnTo>
                  <a:pt x="1154" y="81915"/>
                </a:lnTo>
                <a:lnTo>
                  <a:pt x="18242" y="121266"/>
                </a:lnTo>
                <a:lnTo>
                  <a:pt x="50805" y="143711"/>
                </a:lnTo>
                <a:lnTo>
                  <a:pt x="73286" y="147263"/>
                </a:lnTo>
                <a:lnTo>
                  <a:pt x="87778" y="145841"/>
                </a:lnTo>
                <a:lnTo>
                  <a:pt x="124411" y="126703"/>
                </a:lnTo>
                <a:lnTo>
                  <a:pt x="145016" y="91012"/>
                </a:lnTo>
                <a:lnTo>
                  <a:pt x="147042" y="76715"/>
                </a:lnTo>
                <a:lnTo>
                  <a:pt x="145701" y="61531"/>
                </a:lnTo>
                <a:lnTo>
                  <a:pt x="127344" y="23776"/>
                </a:lnTo>
                <a:lnTo>
                  <a:pt x="92901" y="2426"/>
                </a:lnTo>
                <a:lnTo>
                  <a:pt x="79049" y="0"/>
                </a:lnTo>
                <a:close/>
              </a:path>
            </a:pathLst>
          </a:custGeom>
          <a:solidFill>
            <a:srgbClr val="E5E3E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6" name="object 86"/>
          <p:cNvSpPr/>
          <p:nvPr/>
        </p:nvSpPr>
        <p:spPr>
          <a:xfrm>
            <a:off x="4932037" y="3090419"/>
            <a:ext cx="147320" cy="147320"/>
          </a:xfrm>
          <a:custGeom>
            <a:avLst/>
            <a:gdLst/>
            <a:ahLst/>
            <a:cxnLst/>
            <a:rect l="l" t="t" r="r" b="b"/>
            <a:pathLst>
              <a:path w="147320" h="147319">
                <a:moveTo>
                  <a:pt x="78982" y="0"/>
                </a:moveTo>
                <a:lnTo>
                  <a:pt x="35909" y="10968"/>
                </a:lnTo>
                <a:lnTo>
                  <a:pt x="7851" y="39892"/>
                </a:lnTo>
                <a:lnTo>
                  <a:pt x="0" y="65870"/>
                </a:lnTo>
                <a:lnTo>
                  <a:pt x="1157" y="81969"/>
                </a:lnTo>
                <a:lnTo>
                  <a:pt x="18257" y="121291"/>
                </a:lnTo>
                <a:lnTo>
                  <a:pt x="50851" y="143725"/>
                </a:lnTo>
                <a:lnTo>
                  <a:pt x="73343" y="147272"/>
                </a:lnTo>
                <a:lnTo>
                  <a:pt x="87840" y="145849"/>
                </a:lnTo>
                <a:lnTo>
                  <a:pt x="124449" y="126690"/>
                </a:lnTo>
                <a:lnTo>
                  <a:pt x="145004" y="90964"/>
                </a:lnTo>
                <a:lnTo>
                  <a:pt x="147014" y="76654"/>
                </a:lnTo>
                <a:lnTo>
                  <a:pt x="145672" y="61476"/>
                </a:lnTo>
                <a:lnTo>
                  <a:pt x="127314" y="23732"/>
                </a:lnTo>
                <a:lnTo>
                  <a:pt x="92851" y="2407"/>
                </a:lnTo>
                <a:lnTo>
                  <a:pt x="78982" y="0"/>
                </a:lnTo>
                <a:close/>
              </a:path>
            </a:pathLst>
          </a:custGeom>
          <a:solidFill>
            <a:srgbClr val="E5E3E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7" name="object 87"/>
          <p:cNvSpPr/>
          <p:nvPr/>
        </p:nvSpPr>
        <p:spPr>
          <a:xfrm>
            <a:off x="5160025" y="3090419"/>
            <a:ext cx="147320" cy="147320"/>
          </a:xfrm>
          <a:custGeom>
            <a:avLst/>
            <a:gdLst/>
            <a:ahLst/>
            <a:cxnLst/>
            <a:rect l="l" t="t" r="r" b="b"/>
            <a:pathLst>
              <a:path w="147320" h="147319">
                <a:moveTo>
                  <a:pt x="79011" y="0"/>
                </a:moveTo>
                <a:lnTo>
                  <a:pt x="35940" y="10963"/>
                </a:lnTo>
                <a:lnTo>
                  <a:pt x="7864" y="39876"/>
                </a:lnTo>
                <a:lnTo>
                  <a:pt x="0" y="65846"/>
                </a:lnTo>
                <a:lnTo>
                  <a:pt x="1156" y="81946"/>
                </a:lnTo>
                <a:lnTo>
                  <a:pt x="18258" y="121270"/>
                </a:lnTo>
                <a:lnTo>
                  <a:pt x="50846" y="143713"/>
                </a:lnTo>
                <a:lnTo>
                  <a:pt x="73378" y="147272"/>
                </a:lnTo>
                <a:lnTo>
                  <a:pt x="87861" y="145849"/>
                </a:lnTo>
                <a:lnTo>
                  <a:pt x="124465" y="126690"/>
                </a:lnTo>
                <a:lnTo>
                  <a:pt x="145037" y="90964"/>
                </a:lnTo>
                <a:lnTo>
                  <a:pt x="147049" y="76654"/>
                </a:lnTo>
                <a:lnTo>
                  <a:pt x="145705" y="61476"/>
                </a:lnTo>
                <a:lnTo>
                  <a:pt x="127331" y="23732"/>
                </a:lnTo>
                <a:lnTo>
                  <a:pt x="92869" y="2407"/>
                </a:lnTo>
                <a:lnTo>
                  <a:pt x="79011" y="0"/>
                </a:lnTo>
                <a:close/>
              </a:path>
            </a:pathLst>
          </a:custGeom>
          <a:solidFill>
            <a:srgbClr val="E5E3E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8" name="object 88"/>
          <p:cNvSpPr/>
          <p:nvPr/>
        </p:nvSpPr>
        <p:spPr>
          <a:xfrm>
            <a:off x="5388055" y="3090428"/>
            <a:ext cx="147320" cy="147320"/>
          </a:xfrm>
          <a:custGeom>
            <a:avLst/>
            <a:gdLst/>
            <a:ahLst/>
            <a:cxnLst/>
            <a:rect l="l" t="t" r="r" b="b"/>
            <a:pathLst>
              <a:path w="147320" h="147319">
                <a:moveTo>
                  <a:pt x="79049" y="0"/>
                </a:moveTo>
                <a:lnTo>
                  <a:pt x="35943" y="10949"/>
                </a:lnTo>
                <a:lnTo>
                  <a:pt x="7867" y="39843"/>
                </a:lnTo>
                <a:lnTo>
                  <a:pt x="0" y="65799"/>
                </a:lnTo>
                <a:lnTo>
                  <a:pt x="1154" y="81915"/>
                </a:lnTo>
                <a:lnTo>
                  <a:pt x="18242" y="121266"/>
                </a:lnTo>
                <a:lnTo>
                  <a:pt x="50805" y="143711"/>
                </a:lnTo>
                <a:lnTo>
                  <a:pt x="73286" y="147263"/>
                </a:lnTo>
                <a:lnTo>
                  <a:pt x="87778" y="145841"/>
                </a:lnTo>
                <a:lnTo>
                  <a:pt x="124411" y="126703"/>
                </a:lnTo>
                <a:lnTo>
                  <a:pt x="145016" y="91012"/>
                </a:lnTo>
                <a:lnTo>
                  <a:pt x="147042" y="76715"/>
                </a:lnTo>
                <a:lnTo>
                  <a:pt x="145701" y="61531"/>
                </a:lnTo>
                <a:lnTo>
                  <a:pt x="127344" y="23776"/>
                </a:lnTo>
                <a:lnTo>
                  <a:pt x="92901" y="2426"/>
                </a:lnTo>
                <a:lnTo>
                  <a:pt x="79049" y="0"/>
                </a:lnTo>
                <a:close/>
              </a:path>
            </a:pathLst>
          </a:custGeom>
          <a:solidFill>
            <a:srgbClr val="E5E3E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9" name="object 89"/>
          <p:cNvSpPr/>
          <p:nvPr/>
        </p:nvSpPr>
        <p:spPr>
          <a:xfrm>
            <a:off x="5616019" y="3090419"/>
            <a:ext cx="147320" cy="147320"/>
          </a:xfrm>
          <a:custGeom>
            <a:avLst/>
            <a:gdLst/>
            <a:ahLst/>
            <a:cxnLst/>
            <a:rect l="l" t="t" r="r" b="b"/>
            <a:pathLst>
              <a:path w="147320" h="147319">
                <a:moveTo>
                  <a:pt x="78982" y="0"/>
                </a:moveTo>
                <a:lnTo>
                  <a:pt x="35909" y="10968"/>
                </a:lnTo>
                <a:lnTo>
                  <a:pt x="7851" y="39892"/>
                </a:lnTo>
                <a:lnTo>
                  <a:pt x="0" y="65870"/>
                </a:lnTo>
                <a:lnTo>
                  <a:pt x="1157" y="81969"/>
                </a:lnTo>
                <a:lnTo>
                  <a:pt x="18257" y="121291"/>
                </a:lnTo>
                <a:lnTo>
                  <a:pt x="50851" y="143725"/>
                </a:lnTo>
                <a:lnTo>
                  <a:pt x="73343" y="147272"/>
                </a:lnTo>
                <a:lnTo>
                  <a:pt x="87840" y="145849"/>
                </a:lnTo>
                <a:lnTo>
                  <a:pt x="124449" y="126690"/>
                </a:lnTo>
                <a:lnTo>
                  <a:pt x="145004" y="90964"/>
                </a:lnTo>
                <a:lnTo>
                  <a:pt x="147014" y="76654"/>
                </a:lnTo>
                <a:lnTo>
                  <a:pt x="145672" y="61476"/>
                </a:lnTo>
                <a:lnTo>
                  <a:pt x="127314" y="23732"/>
                </a:lnTo>
                <a:lnTo>
                  <a:pt x="92851" y="2407"/>
                </a:lnTo>
                <a:lnTo>
                  <a:pt x="78982" y="0"/>
                </a:lnTo>
                <a:close/>
              </a:path>
            </a:pathLst>
          </a:custGeom>
          <a:solidFill>
            <a:srgbClr val="E5E3E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0" name="object 90"/>
          <p:cNvSpPr/>
          <p:nvPr/>
        </p:nvSpPr>
        <p:spPr>
          <a:xfrm>
            <a:off x="5844046" y="3090419"/>
            <a:ext cx="147320" cy="147320"/>
          </a:xfrm>
          <a:custGeom>
            <a:avLst/>
            <a:gdLst/>
            <a:ahLst/>
            <a:cxnLst/>
            <a:rect l="l" t="t" r="r" b="b"/>
            <a:pathLst>
              <a:path w="147320" h="147319">
                <a:moveTo>
                  <a:pt x="78976" y="0"/>
                </a:moveTo>
                <a:lnTo>
                  <a:pt x="35906" y="10969"/>
                </a:lnTo>
                <a:lnTo>
                  <a:pt x="7850" y="39895"/>
                </a:lnTo>
                <a:lnTo>
                  <a:pt x="0" y="65875"/>
                </a:lnTo>
                <a:lnTo>
                  <a:pt x="1157" y="81973"/>
                </a:lnTo>
                <a:lnTo>
                  <a:pt x="18259" y="121293"/>
                </a:lnTo>
                <a:lnTo>
                  <a:pt x="50854" y="143726"/>
                </a:lnTo>
                <a:lnTo>
                  <a:pt x="73344" y="147272"/>
                </a:lnTo>
                <a:lnTo>
                  <a:pt x="87826" y="145849"/>
                </a:lnTo>
                <a:lnTo>
                  <a:pt x="124430" y="126690"/>
                </a:lnTo>
                <a:lnTo>
                  <a:pt x="145002" y="90964"/>
                </a:lnTo>
                <a:lnTo>
                  <a:pt x="147014" y="76654"/>
                </a:lnTo>
                <a:lnTo>
                  <a:pt x="145670" y="61476"/>
                </a:lnTo>
                <a:lnTo>
                  <a:pt x="127297" y="23732"/>
                </a:lnTo>
                <a:lnTo>
                  <a:pt x="92834" y="2407"/>
                </a:lnTo>
                <a:lnTo>
                  <a:pt x="78976" y="0"/>
                </a:lnTo>
                <a:close/>
              </a:path>
            </a:pathLst>
          </a:custGeom>
          <a:solidFill>
            <a:srgbClr val="E5E3E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1" name="object 91"/>
          <p:cNvSpPr/>
          <p:nvPr/>
        </p:nvSpPr>
        <p:spPr>
          <a:xfrm>
            <a:off x="6071987" y="3090424"/>
            <a:ext cx="147320" cy="147320"/>
          </a:xfrm>
          <a:custGeom>
            <a:avLst/>
            <a:gdLst/>
            <a:ahLst/>
            <a:cxnLst/>
            <a:rect l="l" t="t" r="r" b="b"/>
            <a:pathLst>
              <a:path w="147320" h="147319">
                <a:moveTo>
                  <a:pt x="79046" y="0"/>
                </a:moveTo>
                <a:lnTo>
                  <a:pt x="35980" y="10953"/>
                </a:lnTo>
                <a:lnTo>
                  <a:pt x="7882" y="39850"/>
                </a:lnTo>
                <a:lnTo>
                  <a:pt x="0" y="65808"/>
                </a:lnTo>
                <a:lnTo>
                  <a:pt x="1157" y="81918"/>
                </a:lnTo>
                <a:lnTo>
                  <a:pt x="18267" y="121258"/>
                </a:lnTo>
                <a:lnTo>
                  <a:pt x="50840" y="143707"/>
                </a:lnTo>
                <a:lnTo>
                  <a:pt x="73336" y="147267"/>
                </a:lnTo>
                <a:lnTo>
                  <a:pt x="87830" y="145844"/>
                </a:lnTo>
                <a:lnTo>
                  <a:pt x="124453" y="126698"/>
                </a:lnTo>
                <a:lnTo>
                  <a:pt x="145037" y="90992"/>
                </a:lnTo>
                <a:lnTo>
                  <a:pt x="147056" y="76689"/>
                </a:lnTo>
                <a:lnTo>
                  <a:pt x="145714" y="61507"/>
                </a:lnTo>
                <a:lnTo>
                  <a:pt x="127357" y="23757"/>
                </a:lnTo>
                <a:lnTo>
                  <a:pt x="92906" y="2418"/>
                </a:lnTo>
                <a:lnTo>
                  <a:pt x="79046" y="0"/>
                </a:lnTo>
                <a:close/>
              </a:path>
            </a:pathLst>
          </a:custGeom>
          <a:solidFill>
            <a:srgbClr val="E5E3E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2" name="object 92"/>
          <p:cNvSpPr/>
          <p:nvPr/>
        </p:nvSpPr>
        <p:spPr>
          <a:xfrm>
            <a:off x="6300006" y="3090419"/>
            <a:ext cx="147320" cy="147320"/>
          </a:xfrm>
          <a:custGeom>
            <a:avLst/>
            <a:gdLst/>
            <a:ahLst/>
            <a:cxnLst/>
            <a:rect l="l" t="t" r="r" b="b"/>
            <a:pathLst>
              <a:path w="147320" h="147319">
                <a:moveTo>
                  <a:pt x="78976" y="0"/>
                </a:moveTo>
                <a:lnTo>
                  <a:pt x="35906" y="10969"/>
                </a:lnTo>
                <a:lnTo>
                  <a:pt x="7850" y="39895"/>
                </a:lnTo>
                <a:lnTo>
                  <a:pt x="0" y="65875"/>
                </a:lnTo>
                <a:lnTo>
                  <a:pt x="1157" y="81973"/>
                </a:lnTo>
                <a:lnTo>
                  <a:pt x="18259" y="121293"/>
                </a:lnTo>
                <a:lnTo>
                  <a:pt x="50854" y="143726"/>
                </a:lnTo>
                <a:lnTo>
                  <a:pt x="73344" y="147272"/>
                </a:lnTo>
                <a:lnTo>
                  <a:pt x="87826" y="145849"/>
                </a:lnTo>
                <a:lnTo>
                  <a:pt x="124430" y="126690"/>
                </a:lnTo>
                <a:lnTo>
                  <a:pt x="145002" y="90964"/>
                </a:lnTo>
                <a:lnTo>
                  <a:pt x="147014" y="76654"/>
                </a:lnTo>
                <a:lnTo>
                  <a:pt x="145670" y="61476"/>
                </a:lnTo>
                <a:lnTo>
                  <a:pt x="127297" y="23732"/>
                </a:lnTo>
                <a:lnTo>
                  <a:pt x="92834" y="2407"/>
                </a:lnTo>
                <a:lnTo>
                  <a:pt x="78976" y="0"/>
                </a:lnTo>
                <a:close/>
              </a:path>
            </a:pathLst>
          </a:custGeom>
          <a:solidFill>
            <a:srgbClr val="E5E3E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3" name="object 93"/>
          <p:cNvSpPr/>
          <p:nvPr/>
        </p:nvSpPr>
        <p:spPr>
          <a:xfrm>
            <a:off x="6527989" y="3090414"/>
            <a:ext cx="147320" cy="147320"/>
          </a:xfrm>
          <a:custGeom>
            <a:avLst/>
            <a:gdLst/>
            <a:ahLst/>
            <a:cxnLst/>
            <a:rect l="l" t="t" r="r" b="b"/>
            <a:pathLst>
              <a:path w="147320" h="147319">
                <a:moveTo>
                  <a:pt x="78946" y="0"/>
                </a:moveTo>
                <a:lnTo>
                  <a:pt x="35908" y="10978"/>
                </a:lnTo>
                <a:lnTo>
                  <a:pt x="7849" y="39918"/>
                </a:lnTo>
                <a:lnTo>
                  <a:pt x="0" y="65908"/>
                </a:lnTo>
                <a:lnTo>
                  <a:pt x="1159" y="81997"/>
                </a:lnTo>
                <a:lnTo>
                  <a:pt x="18277" y="121301"/>
                </a:lnTo>
                <a:lnTo>
                  <a:pt x="50889" y="143731"/>
                </a:lnTo>
                <a:lnTo>
                  <a:pt x="73384" y="147277"/>
                </a:lnTo>
                <a:lnTo>
                  <a:pt x="87869" y="145853"/>
                </a:lnTo>
                <a:lnTo>
                  <a:pt x="124460" y="126682"/>
                </a:lnTo>
                <a:lnTo>
                  <a:pt x="145003" y="90935"/>
                </a:lnTo>
                <a:lnTo>
                  <a:pt x="147006" y="76619"/>
                </a:lnTo>
                <a:lnTo>
                  <a:pt x="145662" y="61444"/>
                </a:lnTo>
                <a:lnTo>
                  <a:pt x="127288" y="23706"/>
                </a:lnTo>
                <a:lnTo>
                  <a:pt x="92813" y="2396"/>
                </a:lnTo>
                <a:lnTo>
                  <a:pt x="78946" y="0"/>
                </a:lnTo>
                <a:close/>
              </a:path>
            </a:pathLst>
          </a:custGeom>
          <a:solidFill>
            <a:srgbClr val="E5E3E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4" name="object 94"/>
          <p:cNvSpPr/>
          <p:nvPr/>
        </p:nvSpPr>
        <p:spPr>
          <a:xfrm>
            <a:off x="6755975" y="3090419"/>
            <a:ext cx="147320" cy="147320"/>
          </a:xfrm>
          <a:custGeom>
            <a:avLst/>
            <a:gdLst/>
            <a:ahLst/>
            <a:cxnLst/>
            <a:rect l="l" t="t" r="r" b="b"/>
            <a:pathLst>
              <a:path w="147320" h="147319">
                <a:moveTo>
                  <a:pt x="79010" y="0"/>
                </a:moveTo>
                <a:lnTo>
                  <a:pt x="35962" y="10963"/>
                </a:lnTo>
                <a:lnTo>
                  <a:pt x="7873" y="39876"/>
                </a:lnTo>
                <a:lnTo>
                  <a:pt x="0" y="65846"/>
                </a:lnTo>
                <a:lnTo>
                  <a:pt x="1158" y="81946"/>
                </a:lnTo>
                <a:lnTo>
                  <a:pt x="18274" y="121269"/>
                </a:lnTo>
                <a:lnTo>
                  <a:pt x="50864" y="143713"/>
                </a:lnTo>
                <a:lnTo>
                  <a:pt x="73378" y="147272"/>
                </a:lnTo>
                <a:lnTo>
                  <a:pt x="87860" y="145849"/>
                </a:lnTo>
                <a:lnTo>
                  <a:pt x="124464" y="126690"/>
                </a:lnTo>
                <a:lnTo>
                  <a:pt x="145036" y="90964"/>
                </a:lnTo>
                <a:lnTo>
                  <a:pt x="147048" y="76654"/>
                </a:lnTo>
                <a:lnTo>
                  <a:pt x="145704" y="61476"/>
                </a:lnTo>
                <a:lnTo>
                  <a:pt x="127331" y="23732"/>
                </a:lnTo>
                <a:lnTo>
                  <a:pt x="92868" y="2407"/>
                </a:lnTo>
                <a:lnTo>
                  <a:pt x="79010" y="0"/>
                </a:lnTo>
                <a:close/>
              </a:path>
            </a:pathLst>
          </a:custGeom>
          <a:solidFill>
            <a:srgbClr val="E5E3E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5" name="object 95"/>
          <p:cNvSpPr/>
          <p:nvPr/>
        </p:nvSpPr>
        <p:spPr>
          <a:xfrm>
            <a:off x="6983955" y="3090419"/>
            <a:ext cx="147320" cy="147320"/>
          </a:xfrm>
          <a:custGeom>
            <a:avLst/>
            <a:gdLst/>
            <a:ahLst/>
            <a:cxnLst/>
            <a:rect l="l" t="t" r="r" b="b"/>
            <a:pathLst>
              <a:path w="147320" h="147319">
                <a:moveTo>
                  <a:pt x="79011" y="0"/>
                </a:moveTo>
                <a:lnTo>
                  <a:pt x="35940" y="10963"/>
                </a:lnTo>
                <a:lnTo>
                  <a:pt x="7864" y="39876"/>
                </a:lnTo>
                <a:lnTo>
                  <a:pt x="0" y="65846"/>
                </a:lnTo>
                <a:lnTo>
                  <a:pt x="1156" y="81946"/>
                </a:lnTo>
                <a:lnTo>
                  <a:pt x="18258" y="121270"/>
                </a:lnTo>
                <a:lnTo>
                  <a:pt x="50846" y="143713"/>
                </a:lnTo>
                <a:lnTo>
                  <a:pt x="73378" y="147272"/>
                </a:lnTo>
                <a:lnTo>
                  <a:pt x="87861" y="145849"/>
                </a:lnTo>
                <a:lnTo>
                  <a:pt x="124465" y="126690"/>
                </a:lnTo>
                <a:lnTo>
                  <a:pt x="145037" y="90964"/>
                </a:lnTo>
                <a:lnTo>
                  <a:pt x="147049" y="76654"/>
                </a:lnTo>
                <a:lnTo>
                  <a:pt x="145705" y="61476"/>
                </a:lnTo>
                <a:lnTo>
                  <a:pt x="127331" y="23732"/>
                </a:lnTo>
                <a:lnTo>
                  <a:pt x="92869" y="2407"/>
                </a:lnTo>
                <a:lnTo>
                  <a:pt x="79011" y="0"/>
                </a:lnTo>
                <a:close/>
              </a:path>
            </a:pathLst>
          </a:custGeom>
          <a:solidFill>
            <a:srgbClr val="E5E3E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6" name="object 96"/>
          <p:cNvSpPr/>
          <p:nvPr/>
        </p:nvSpPr>
        <p:spPr>
          <a:xfrm>
            <a:off x="7211969" y="3090419"/>
            <a:ext cx="147320" cy="147320"/>
          </a:xfrm>
          <a:custGeom>
            <a:avLst/>
            <a:gdLst/>
            <a:ahLst/>
            <a:cxnLst/>
            <a:rect l="l" t="t" r="r" b="b"/>
            <a:pathLst>
              <a:path w="147320" h="147319">
                <a:moveTo>
                  <a:pt x="78981" y="0"/>
                </a:moveTo>
                <a:lnTo>
                  <a:pt x="35931" y="10968"/>
                </a:lnTo>
                <a:lnTo>
                  <a:pt x="7860" y="39892"/>
                </a:lnTo>
                <a:lnTo>
                  <a:pt x="0" y="65870"/>
                </a:lnTo>
                <a:lnTo>
                  <a:pt x="1158" y="81969"/>
                </a:lnTo>
                <a:lnTo>
                  <a:pt x="18274" y="121290"/>
                </a:lnTo>
                <a:lnTo>
                  <a:pt x="50869" y="143725"/>
                </a:lnTo>
                <a:lnTo>
                  <a:pt x="73343" y="147272"/>
                </a:lnTo>
                <a:lnTo>
                  <a:pt x="87839" y="145849"/>
                </a:lnTo>
                <a:lnTo>
                  <a:pt x="124449" y="126690"/>
                </a:lnTo>
                <a:lnTo>
                  <a:pt x="145004" y="90964"/>
                </a:lnTo>
                <a:lnTo>
                  <a:pt x="147013" y="76654"/>
                </a:lnTo>
                <a:lnTo>
                  <a:pt x="145671" y="61476"/>
                </a:lnTo>
                <a:lnTo>
                  <a:pt x="127314" y="23732"/>
                </a:lnTo>
                <a:lnTo>
                  <a:pt x="92850" y="2407"/>
                </a:lnTo>
                <a:lnTo>
                  <a:pt x="78981" y="0"/>
                </a:lnTo>
                <a:close/>
              </a:path>
            </a:pathLst>
          </a:custGeom>
          <a:solidFill>
            <a:srgbClr val="E5E3E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7" name="object 97"/>
          <p:cNvSpPr/>
          <p:nvPr/>
        </p:nvSpPr>
        <p:spPr>
          <a:xfrm>
            <a:off x="7439949" y="3090419"/>
            <a:ext cx="147320" cy="147320"/>
          </a:xfrm>
          <a:custGeom>
            <a:avLst/>
            <a:gdLst/>
            <a:ahLst/>
            <a:cxnLst/>
            <a:rect l="l" t="t" r="r" b="b"/>
            <a:pathLst>
              <a:path w="147320" h="147319">
                <a:moveTo>
                  <a:pt x="79022" y="0"/>
                </a:moveTo>
                <a:lnTo>
                  <a:pt x="35951" y="10961"/>
                </a:lnTo>
                <a:lnTo>
                  <a:pt x="7869" y="39870"/>
                </a:lnTo>
                <a:lnTo>
                  <a:pt x="0" y="65837"/>
                </a:lnTo>
                <a:lnTo>
                  <a:pt x="1156" y="81937"/>
                </a:lnTo>
                <a:lnTo>
                  <a:pt x="18257" y="121262"/>
                </a:lnTo>
                <a:lnTo>
                  <a:pt x="50843" y="143708"/>
                </a:lnTo>
                <a:lnTo>
                  <a:pt x="73390" y="147272"/>
                </a:lnTo>
                <a:lnTo>
                  <a:pt x="87872" y="145849"/>
                </a:lnTo>
                <a:lnTo>
                  <a:pt x="124476" y="126690"/>
                </a:lnTo>
                <a:lnTo>
                  <a:pt x="145048" y="90964"/>
                </a:lnTo>
                <a:lnTo>
                  <a:pt x="147060" y="76654"/>
                </a:lnTo>
                <a:lnTo>
                  <a:pt x="145716" y="61476"/>
                </a:lnTo>
                <a:lnTo>
                  <a:pt x="127343" y="23732"/>
                </a:lnTo>
                <a:lnTo>
                  <a:pt x="92880" y="2407"/>
                </a:lnTo>
                <a:lnTo>
                  <a:pt x="79022" y="0"/>
                </a:lnTo>
                <a:close/>
              </a:path>
            </a:pathLst>
          </a:custGeom>
          <a:solidFill>
            <a:srgbClr val="E5E3E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8" name="object 98"/>
          <p:cNvSpPr/>
          <p:nvPr/>
        </p:nvSpPr>
        <p:spPr>
          <a:xfrm>
            <a:off x="7667935" y="3090423"/>
            <a:ext cx="147320" cy="147320"/>
          </a:xfrm>
          <a:custGeom>
            <a:avLst/>
            <a:gdLst/>
            <a:ahLst/>
            <a:cxnLst/>
            <a:rect l="l" t="t" r="r" b="b"/>
            <a:pathLst>
              <a:path w="147320" h="147319">
                <a:moveTo>
                  <a:pt x="79030" y="0"/>
                </a:moveTo>
                <a:lnTo>
                  <a:pt x="35955" y="10957"/>
                </a:lnTo>
                <a:lnTo>
                  <a:pt x="7871" y="39860"/>
                </a:lnTo>
                <a:lnTo>
                  <a:pt x="0" y="65823"/>
                </a:lnTo>
                <a:lnTo>
                  <a:pt x="1156" y="81931"/>
                </a:lnTo>
                <a:lnTo>
                  <a:pt x="18260" y="121267"/>
                </a:lnTo>
                <a:lnTo>
                  <a:pt x="50837" y="143711"/>
                </a:lnTo>
                <a:lnTo>
                  <a:pt x="73338" y="147268"/>
                </a:lnTo>
                <a:lnTo>
                  <a:pt x="87833" y="145845"/>
                </a:lnTo>
                <a:lnTo>
                  <a:pt x="124452" y="126696"/>
                </a:lnTo>
                <a:lnTo>
                  <a:pt x="145029" y="90985"/>
                </a:lnTo>
                <a:lnTo>
                  <a:pt x="147045" y="76680"/>
                </a:lnTo>
                <a:lnTo>
                  <a:pt x="145704" y="61499"/>
                </a:lnTo>
                <a:lnTo>
                  <a:pt x="127347" y="23751"/>
                </a:lnTo>
                <a:lnTo>
                  <a:pt x="92892" y="2415"/>
                </a:lnTo>
                <a:lnTo>
                  <a:pt x="79030" y="0"/>
                </a:lnTo>
                <a:close/>
              </a:path>
            </a:pathLst>
          </a:custGeom>
          <a:solidFill>
            <a:srgbClr val="E5E3E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9" name="object 99"/>
          <p:cNvSpPr/>
          <p:nvPr/>
        </p:nvSpPr>
        <p:spPr>
          <a:xfrm>
            <a:off x="7895955" y="3090419"/>
            <a:ext cx="147320" cy="147320"/>
          </a:xfrm>
          <a:custGeom>
            <a:avLst/>
            <a:gdLst/>
            <a:ahLst/>
            <a:cxnLst/>
            <a:rect l="l" t="t" r="r" b="b"/>
            <a:pathLst>
              <a:path w="147320" h="147319">
                <a:moveTo>
                  <a:pt x="78976" y="0"/>
                </a:moveTo>
                <a:lnTo>
                  <a:pt x="35906" y="10969"/>
                </a:lnTo>
                <a:lnTo>
                  <a:pt x="7850" y="39895"/>
                </a:lnTo>
                <a:lnTo>
                  <a:pt x="0" y="65875"/>
                </a:lnTo>
                <a:lnTo>
                  <a:pt x="1157" y="81973"/>
                </a:lnTo>
                <a:lnTo>
                  <a:pt x="18259" y="121293"/>
                </a:lnTo>
                <a:lnTo>
                  <a:pt x="50854" y="143726"/>
                </a:lnTo>
                <a:lnTo>
                  <a:pt x="73344" y="147272"/>
                </a:lnTo>
                <a:lnTo>
                  <a:pt x="87826" y="145849"/>
                </a:lnTo>
                <a:lnTo>
                  <a:pt x="124430" y="126690"/>
                </a:lnTo>
                <a:lnTo>
                  <a:pt x="145002" y="90964"/>
                </a:lnTo>
                <a:lnTo>
                  <a:pt x="147014" y="76654"/>
                </a:lnTo>
                <a:lnTo>
                  <a:pt x="145670" y="61476"/>
                </a:lnTo>
                <a:lnTo>
                  <a:pt x="127297" y="23732"/>
                </a:lnTo>
                <a:lnTo>
                  <a:pt x="92834" y="2407"/>
                </a:lnTo>
                <a:lnTo>
                  <a:pt x="78976" y="0"/>
                </a:lnTo>
                <a:close/>
              </a:path>
            </a:pathLst>
          </a:custGeom>
          <a:solidFill>
            <a:srgbClr val="E5E3E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0" name="object 100"/>
          <p:cNvSpPr/>
          <p:nvPr/>
        </p:nvSpPr>
        <p:spPr>
          <a:xfrm>
            <a:off x="8123987" y="3090423"/>
            <a:ext cx="147320" cy="147320"/>
          </a:xfrm>
          <a:custGeom>
            <a:avLst/>
            <a:gdLst/>
            <a:ahLst/>
            <a:cxnLst/>
            <a:rect l="l" t="t" r="r" b="b"/>
            <a:pathLst>
              <a:path w="147320" h="147319">
                <a:moveTo>
                  <a:pt x="78984" y="0"/>
                </a:moveTo>
                <a:lnTo>
                  <a:pt x="35911" y="10964"/>
                </a:lnTo>
                <a:lnTo>
                  <a:pt x="7852" y="39885"/>
                </a:lnTo>
                <a:lnTo>
                  <a:pt x="0" y="65861"/>
                </a:lnTo>
                <a:lnTo>
                  <a:pt x="1157" y="81966"/>
                </a:lnTo>
                <a:lnTo>
                  <a:pt x="18262" y="121298"/>
                </a:lnTo>
                <a:lnTo>
                  <a:pt x="50848" y="143729"/>
                </a:lnTo>
                <a:lnTo>
                  <a:pt x="73292" y="147268"/>
                </a:lnTo>
                <a:lnTo>
                  <a:pt x="87786" y="145845"/>
                </a:lnTo>
                <a:lnTo>
                  <a:pt x="124406" y="126696"/>
                </a:lnTo>
                <a:lnTo>
                  <a:pt x="144983" y="90985"/>
                </a:lnTo>
                <a:lnTo>
                  <a:pt x="146999" y="76680"/>
                </a:lnTo>
                <a:lnTo>
                  <a:pt x="145657" y="61499"/>
                </a:lnTo>
                <a:lnTo>
                  <a:pt x="127300" y="23751"/>
                </a:lnTo>
                <a:lnTo>
                  <a:pt x="92846" y="2415"/>
                </a:lnTo>
                <a:lnTo>
                  <a:pt x="78984" y="0"/>
                </a:lnTo>
                <a:close/>
              </a:path>
            </a:pathLst>
          </a:custGeom>
          <a:solidFill>
            <a:srgbClr val="E5E3E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1" name="object 101"/>
          <p:cNvSpPr/>
          <p:nvPr/>
        </p:nvSpPr>
        <p:spPr>
          <a:xfrm>
            <a:off x="8351918" y="3090424"/>
            <a:ext cx="147320" cy="147320"/>
          </a:xfrm>
          <a:custGeom>
            <a:avLst/>
            <a:gdLst/>
            <a:ahLst/>
            <a:cxnLst/>
            <a:rect l="l" t="t" r="r" b="b"/>
            <a:pathLst>
              <a:path w="147320" h="147319">
                <a:moveTo>
                  <a:pt x="79046" y="0"/>
                </a:moveTo>
                <a:lnTo>
                  <a:pt x="35963" y="10953"/>
                </a:lnTo>
                <a:lnTo>
                  <a:pt x="7875" y="39850"/>
                </a:lnTo>
                <a:lnTo>
                  <a:pt x="0" y="65808"/>
                </a:lnTo>
                <a:lnTo>
                  <a:pt x="1155" y="81918"/>
                </a:lnTo>
                <a:lnTo>
                  <a:pt x="18255" y="121259"/>
                </a:lnTo>
                <a:lnTo>
                  <a:pt x="50826" y="143707"/>
                </a:lnTo>
                <a:lnTo>
                  <a:pt x="73337" y="147267"/>
                </a:lnTo>
                <a:lnTo>
                  <a:pt x="87830" y="145844"/>
                </a:lnTo>
                <a:lnTo>
                  <a:pt x="124453" y="126698"/>
                </a:lnTo>
                <a:lnTo>
                  <a:pt x="145037" y="90992"/>
                </a:lnTo>
                <a:lnTo>
                  <a:pt x="147056" y="76689"/>
                </a:lnTo>
                <a:lnTo>
                  <a:pt x="145714" y="61507"/>
                </a:lnTo>
                <a:lnTo>
                  <a:pt x="127357" y="23757"/>
                </a:lnTo>
                <a:lnTo>
                  <a:pt x="92906" y="2418"/>
                </a:lnTo>
                <a:lnTo>
                  <a:pt x="79046" y="0"/>
                </a:lnTo>
                <a:close/>
              </a:path>
            </a:pathLst>
          </a:custGeom>
          <a:solidFill>
            <a:srgbClr val="E5E3E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2" name="object 102"/>
          <p:cNvSpPr/>
          <p:nvPr/>
        </p:nvSpPr>
        <p:spPr>
          <a:xfrm>
            <a:off x="8579945" y="3090424"/>
            <a:ext cx="147320" cy="147320"/>
          </a:xfrm>
          <a:custGeom>
            <a:avLst/>
            <a:gdLst/>
            <a:ahLst/>
            <a:cxnLst/>
            <a:rect l="l" t="t" r="r" b="b"/>
            <a:pathLst>
              <a:path w="147320" h="147319">
                <a:moveTo>
                  <a:pt x="79000" y="0"/>
                </a:moveTo>
                <a:lnTo>
                  <a:pt x="35919" y="10960"/>
                </a:lnTo>
                <a:lnTo>
                  <a:pt x="7856" y="39874"/>
                </a:lnTo>
                <a:lnTo>
                  <a:pt x="0" y="65846"/>
                </a:lnTo>
                <a:lnTo>
                  <a:pt x="1156" y="81954"/>
                </a:lnTo>
                <a:lnTo>
                  <a:pt x="18257" y="121290"/>
                </a:lnTo>
                <a:lnTo>
                  <a:pt x="50837" y="143725"/>
                </a:lnTo>
                <a:lnTo>
                  <a:pt x="73290" y="147267"/>
                </a:lnTo>
                <a:lnTo>
                  <a:pt x="87784" y="145844"/>
                </a:lnTo>
                <a:lnTo>
                  <a:pt x="124407" y="126698"/>
                </a:lnTo>
                <a:lnTo>
                  <a:pt x="144991" y="90992"/>
                </a:lnTo>
                <a:lnTo>
                  <a:pt x="147010" y="76689"/>
                </a:lnTo>
                <a:lnTo>
                  <a:pt x="145668" y="61507"/>
                </a:lnTo>
                <a:lnTo>
                  <a:pt x="127311" y="23757"/>
                </a:lnTo>
                <a:lnTo>
                  <a:pt x="92860" y="2418"/>
                </a:lnTo>
                <a:lnTo>
                  <a:pt x="79000" y="0"/>
                </a:lnTo>
                <a:close/>
              </a:path>
            </a:pathLst>
          </a:custGeom>
          <a:solidFill>
            <a:srgbClr val="E5E3E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3" name="object 103"/>
          <p:cNvSpPr/>
          <p:nvPr/>
        </p:nvSpPr>
        <p:spPr>
          <a:xfrm>
            <a:off x="8807964" y="3090419"/>
            <a:ext cx="147320" cy="147320"/>
          </a:xfrm>
          <a:custGeom>
            <a:avLst/>
            <a:gdLst/>
            <a:ahLst/>
            <a:cxnLst/>
            <a:rect l="l" t="t" r="r" b="b"/>
            <a:pathLst>
              <a:path w="147320" h="147319">
                <a:moveTo>
                  <a:pt x="78936" y="0"/>
                </a:moveTo>
                <a:lnTo>
                  <a:pt x="35865" y="10975"/>
                </a:lnTo>
                <a:lnTo>
                  <a:pt x="7832" y="39916"/>
                </a:lnTo>
                <a:lnTo>
                  <a:pt x="0" y="65908"/>
                </a:lnTo>
                <a:lnTo>
                  <a:pt x="1158" y="82005"/>
                </a:lnTo>
                <a:lnTo>
                  <a:pt x="18259" y="121322"/>
                </a:lnTo>
                <a:lnTo>
                  <a:pt x="50862" y="143743"/>
                </a:lnTo>
                <a:lnTo>
                  <a:pt x="73297" y="147272"/>
                </a:lnTo>
                <a:lnTo>
                  <a:pt x="87793" y="145849"/>
                </a:lnTo>
                <a:lnTo>
                  <a:pt x="124403" y="126690"/>
                </a:lnTo>
                <a:lnTo>
                  <a:pt x="144958" y="90964"/>
                </a:lnTo>
                <a:lnTo>
                  <a:pt x="146967" y="76654"/>
                </a:lnTo>
                <a:lnTo>
                  <a:pt x="145625" y="61476"/>
                </a:lnTo>
                <a:lnTo>
                  <a:pt x="127268" y="23732"/>
                </a:lnTo>
                <a:lnTo>
                  <a:pt x="92805" y="2407"/>
                </a:lnTo>
                <a:lnTo>
                  <a:pt x="78936" y="0"/>
                </a:lnTo>
                <a:close/>
              </a:path>
            </a:pathLst>
          </a:custGeom>
          <a:solidFill>
            <a:srgbClr val="E5E3E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4" name="object 104"/>
          <p:cNvSpPr/>
          <p:nvPr/>
        </p:nvSpPr>
        <p:spPr>
          <a:xfrm>
            <a:off x="9035906" y="3090419"/>
            <a:ext cx="147320" cy="147320"/>
          </a:xfrm>
          <a:custGeom>
            <a:avLst/>
            <a:gdLst/>
            <a:ahLst/>
            <a:cxnLst/>
            <a:rect l="l" t="t" r="r" b="b"/>
            <a:pathLst>
              <a:path w="147320" h="147319">
                <a:moveTo>
                  <a:pt x="79011" y="0"/>
                </a:moveTo>
                <a:lnTo>
                  <a:pt x="35940" y="10963"/>
                </a:lnTo>
                <a:lnTo>
                  <a:pt x="7864" y="39876"/>
                </a:lnTo>
                <a:lnTo>
                  <a:pt x="0" y="65846"/>
                </a:lnTo>
                <a:lnTo>
                  <a:pt x="1156" y="81946"/>
                </a:lnTo>
                <a:lnTo>
                  <a:pt x="18258" y="121270"/>
                </a:lnTo>
                <a:lnTo>
                  <a:pt x="50846" y="143713"/>
                </a:lnTo>
                <a:lnTo>
                  <a:pt x="73378" y="147272"/>
                </a:lnTo>
                <a:lnTo>
                  <a:pt x="87861" y="145849"/>
                </a:lnTo>
                <a:lnTo>
                  <a:pt x="124465" y="126690"/>
                </a:lnTo>
                <a:lnTo>
                  <a:pt x="145037" y="90964"/>
                </a:lnTo>
                <a:lnTo>
                  <a:pt x="147049" y="76654"/>
                </a:lnTo>
                <a:lnTo>
                  <a:pt x="145705" y="61476"/>
                </a:lnTo>
                <a:lnTo>
                  <a:pt x="127331" y="23732"/>
                </a:lnTo>
                <a:lnTo>
                  <a:pt x="92869" y="2407"/>
                </a:lnTo>
                <a:lnTo>
                  <a:pt x="79011" y="0"/>
                </a:lnTo>
                <a:close/>
              </a:path>
            </a:pathLst>
          </a:custGeom>
          <a:solidFill>
            <a:srgbClr val="E5E3E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5" name="object 105"/>
          <p:cNvSpPr/>
          <p:nvPr/>
        </p:nvSpPr>
        <p:spPr>
          <a:xfrm>
            <a:off x="9263936" y="3090428"/>
            <a:ext cx="147320" cy="147320"/>
          </a:xfrm>
          <a:custGeom>
            <a:avLst/>
            <a:gdLst/>
            <a:ahLst/>
            <a:cxnLst/>
            <a:rect l="l" t="t" r="r" b="b"/>
            <a:pathLst>
              <a:path w="147320" h="147319">
                <a:moveTo>
                  <a:pt x="79049" y="0"/>
                </a:moveTo>
                <a:lnTo>
                  <a:pt x="35943" y="10949"/>
                </a:lnTo>
                <a:lnTo>
                  <a:pt x="7867" y="39843"/>
                </a:lnTo>
                <a:lnTo>
                  <a:pt x="0" y="65799"/>
                </a:lnTo>
                <a:lnTo>
                  <a:pt x="1154" y="81915"/>
                </a:lnTo>
                <a:lnTo>
                  <a:pt x="18242" y="121266"/>
                </a:lnTo>
                <a:lnTo>
                  <a:pt x="50805" y="143711"/>
                </a:lnTo>
                <a:lnTo>
                  <a:pt x="73286" y="147263"/>
                </a:lnTo>
                <a:lnTo>
                  <a:pt x="87778" y="145841"/>
                </a:lnTo>
                <a:lnTo>
                  <a:pt x="124411" y="126703"/>
                </a:lnTo>
                <a:lnTo>
                  <a:pt x="145016" y="91012"/>
                </a:lnTo>
                <a:lnTo>
                  <a:pt x="147042" y="76715"/>
                </a:lnTo>
                <a:lnTo>
                  <a:pt x="145701" y="61531"/>
                </a:lnTo>
                <a:lnTo>
                  <a:pt x="127344" y="23776"/>
                </a:lnTo>
                <a:lnTo>
                  <a:pt x="92901" y="2426"/>
                </a:lnTo>
                <a:lnTo>
                  <a:pt x="79049" y="0"/>
                </a:lnTo>
                <a:close/>
              </a:path>
            </a:pathLst>
          </a:custGeom>
          <a:solidFill>
            <a:srgbClr val="E5E3E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6" name="object 106"/>
          <p:cNvSpPr/>
          <p:nvPr/>
        </p:nvSpPr>
        <p:spPr>
          <a:xfrm>
            <a:off x="9491900" y="3090419"/>
            <a:ext cx="147320" cy="147320"/>
          </a:xfrm>
          <a:custGeom>
            <a:avLst/>
            <a:gdLst/>
            <a:ahLst/>
            <a:cxnLst/>
            <a:rect l="l" t="t" r="r" b="b"/>
            <a:pathLst>
              <a:path w="147320" h="147319">
                <a:moveTo>
                  <a:pt x="78976" y="0"/>
                </a:moveTo>
                <a:lnTo>
                  <a:pt x="35906" y="10969"/>
                </a:lnTo>
                <a:lnTo>
                  <a:pt x="7850" y="39895"/>
                </a:lnTo>
                <a:lnTo>
                  <a:pt x="0" y="65875"/>
                </a:lnTo>
                <a:lnTo>
                  <a:pt x="1157" y="81973"/>
                </a:lnTo>
                <a:lnTo>
                  <a:pt x="18259" y="121293"/>
                </a:lnTo>
                <a:lnTo>
                  <a:pt x="50854" y="143726"/>
                </a:lnTo>
                <a:lnTo>
                  <a:pt x="73344" y="147272"/>
                </a:lnTo>
                <a:lnTo>
                  <a:pt x="87826" y="145849"/>
                </a:lnTo>
                <a:lnTo>
                  <a:pt x="124430" y="126690"/>
                </a:lnTo>
                <a:lnTo>
                  <a:pt x="145002" y="90964"/>
                </a:lnTo>
                <a:lnTo>
                  <a:pt x="147014" y="76654"/>
                </a:lnTo>
                <a:lnTo>
                  <a:pt x="145670" y="61476"/>
                </a:lnTo>
                <a:lnTo>
                  <a:pt x="127297" y="23732"/>
                </a:lnTo>
                <a:lnTo>
                  <a:pt x="92834" y="2407"/>
                </a:lnTo>
                <a:lnTo>
                  <a:pt x="78976" y="0"/>
                </a:lnTo>
                <a:close/>
              </a:path>
            </a:pathLst>
          </a:custGeom>
          <a:solidFill>
            <a:srgbClr val="E5E3E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7" name="object 107"/>
          <p:cNvSpPr/>
          <p:nvPr/>
        </p:nvSpPr>
        <p:spPr>
          <a:xfrm>
            <a:off x="9720028" y="3090567"/>
            <a:ext cx="147320" cy="147320"/>
          </a:xfrm>
          <a:custGeom>
            <a:avLst/>
            <a:gdLst/>
            <a:ahLst/>
            <a:cxnLst/>
            <a:rect l="l" t="t" r="r" b="b"/>
            <a:pathLst>
              <a:path w="147320" h="147319">
                <a:moveTo>
                  <a:pt x="78239" y="0"/>
                </a:moveTo>
                <a:lnTo>
                  <a:pt x="35469" y="11117"/>
                </a:lnTo>
                <a:lnTo>
                  <a:pt x="7628" y="40329"/>
                </a:lnTo>
                <a:lnTo>
                  <a:pt x="0" y="66528"/>
                </a:lnTo>
                <a:lnTo>
                  <a:pt x="1198" y="82467"/>
                </a:lnTo>
                <a:lnTo>
                  <a:pt x="18571" y="121474"/>
                </a:lnTo>
                <a:lnTo>
                  <a:pt x="51564" y="143612"/>
                </a:lnTo>
                <a:lnTo>
                  <a:pt x="73244" y="146898"/>
                </a:lnTo>
                <a:lnTo>
                  <a:pt x="87724" y="145470"/>
                </a:lnTo>
                <a:lnTo>
                  <a:pt x="124295" y="126261"/>
                </a:lnTo>
                <a:lnTo>
                  <a:pt x="144752" y="90463"/>
                </a:lnTo>
                <a:lnTo>
                  <a:pt x="146700" y="76133"/>
                </a:lnTo>
                <a:lnTo>
                  <a:pt x="145341" y="61027"/>
                </a:lnTo>
                <a:lnTo>
                  <a:pt x="126831" y="23436"/>
                </a:lnTo>
                <a:lnTo>
                  <a:pt x="92164" y="2304"/>
                </a:lnTo>
                <a:lnTo>
                  <a:pt x="78239" y="0"/>
                </a:lnTo>
                <a:close/>
              </a:path>
            </a:pathLst>
          </a:custGeom>
          <a:solidFill>
            <a:srgbClr val="E5E3E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8" name="object 108"/>
          <p:cNvSpPr/>
          <p:nvPr/>
        </p:nvSpPr>
        <p:spPr>
          <a:xfrm>
            <a:off x="9947867" y="3090424"/>
            <a:ext cx="147320" cy="147320"/>
          </a:xfrm>
          <a:custGeom>
            <a:avLst/>
            <a:gdLst/>
            <a:ahLst/>
            <a:cxnLst/>
            <a:rect l="l" t="t" r="r" b="b"/>
            <a:pathLst>
              <a:path w="147320" h="147319">
                <a:moveTo>
                  <a:pt x="79046" y="0"/>
                </a:moveTo>
                <a:lnTo>
                  <a:pt x="35963" y="10953"/>
                </a:lnTo>
                <a:lnTo>
                  <a:pt x="7875" y="39850"/>
                </a:lnTo>
                <a:lnTo>
                  <a:pt x="0" y="65808"/>
                </a:lnTo>
                <a:lnTo>
                  <a:pt x="1155" y="81918"/>
                </a:lnTo>
                <a:lnTo>
                  <a:pt x="18255" y="121259"/>
                </a:lnTo>
                <a:lnTo>
                  <a:pt x="50826" y="143707"/>
                </a:lnTo>
                <a:lnTo>
                  <a:pt x="73337" y="147267"/>
                </a:lnTo>
                <a:lnTo>
                  <a:pt x="87830" y="145844"/>
                </a:lnTo>
                <a:lnTo>
                  <a:pt x="124453" y="126698"/>
                </a:lnTo>
                <a:lnTo>
                  <a:pt x="145037" y="90992"/>
                </a:lnTo>
                <a:lnTo>
                  <a:pt x="147056" y="76689"/>
                </a:lnTo>
                <a:lnTo>
                  <a:pt x="145714" y="61507"/>
                </a:lnTo>
                <a:lnTo>
                  <a:pt x="127357" y="23757"/>
                </a:lnTo>
                <a:lnTo>
                  <a:pt x="92906" y="2418"/>
                </a:lnTo>
                <a:lnTo>
                  <a:pt x="79046" y="0"/>
                </a:lnTo>
                <a:close/>
              </a:path>
            </a:pathLst>
          </a:custGeom>
          <a:solidFill>
            <a:srgbClr val="E5E3E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9" name="object 109"/>
          <p:cNvSpPr/>
          <p:nvPr/>
        </p:nvSpPr>
        <p:spPr>
          <a:xfrm>
            <a:off x="10175887" y="3090419"/>
            <a:ext cx="147320" cy="147320"/>
          </a:xfrm>
          <a:custGeom>
            <a:avLst/>
            <a:gdLst/>
            <a:ahLst/>
            <a:cxnLst/>
            <a:rect l="l" t="t" r="r" b="b"/>
            <a:pathLst>
              <a:path w="147320" h="147319">
                <a:moveTo>
                  <a:pt x="78976" y="0"/>
                </a:moveTo>
                <a:lnTo>
                  <a:pt x="35906" y="10969"/>
                </a:lnTo>
                <a:lnTo>
                  <a:pt x="7850" y="39895"/>
                </a:lnTo>
                <a:lnTo>
                  <a:pt x="0" y="65875"/>
                </a:lnTo>
                <a:lnTo>
                  <a:pt x="1157" y="81973"/>
                </a:lnTo>
                <a:lnTo>
                  <a:pt x="18259" y="121293"/>
                </a:lnTo>
                <a:lnTo>
                  <a:pt x="50854" y="143726"/>
                </a:lnTo>
                <a:lnTo>
                  <a:pt x="73344" y="147272"/>
                </a:lnTo>
                <a:lnTo>
                  <a:pt x="87826" y="145849"/>
                </a:lnTo>
                <a:lnTo>
                  <a:pt x="124430" y="126690"/>
                </a:lnTo>
                <a:lnTo>
                  <a:pt x="145002" y="90964"/>
                </a:lnTo>
                <a:lnTo>
                  <a:pt x="147014" y="76654"/>
                </a:lnTo>
                <a:lnTo>
                  <a:pt x="145670" y="61476"/>
                </a:lnTo>
                <a:lnTo>
                  <a:pt x="127297" y="23732"/>
                </a:lnTo>
                <a:lnTo>
                  <a:pt x="92834" y="2407"/>
                </a:lnTo>
                <a:lnTo>
                  <a:pt x="78976" y="0"/>
                </a:lnTo>
                <a:close/>
              </a:path>
            </a:pathLst>
          </a:custGeom>
          <a:solidFill>
            <a:srgbClr val="E5E3E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0" name="object 110"/>
          <p:cNvSpPr/>
          <p:nvPr/>
        </p:nvSpPr>
        <p:spPr>
          <a:xfrm>
            <a:off x="10403868" y="3090419"/>
            <a:ext cx="147320" cy="147320"/>
          </a:xfrm>
          <a:custGeom>
            <a:avLst/>
            <a:gdLst/>
            <a:ahLst/>
            <a:cxnLst/>
            <a:rect l="l" t="t" r="r" b="b"/>
            <a:pathLst>
              <a:path w="147320" h="147319">
                <a:moveTo>
                  <a:pt x="78981" y="0"/>
                </a:moveTo>
                <a:lnTo>
                  <a:pt x="35931" y="10968"/>
                </a:lnTo>
                <a:lnTo>
                  <a:pt x="7860" y="39892"/>
                </a:lnTo>
                <a:lnTo>
                  <a:pt x="0" y="65870"/>
                </a:lnTo>
                <a:lnTo>
                  <a:pt x="1158" y="81969"/>
                </a:lnTo>
                <a:lnTo>
                  <a:pt x="18274" y="121290"/>
                </a:lnTo>
                <a:lnTo>
                  <a:pt x="50869" y="143725"/>
                </a:lnTo>
                <a:lnTo>
                  <a:pt x="73343" y="147272"/>
                </a:lnTo>
                <a:lnTo>
                  <a:pt x="87839" y="145849"/>
                </a:lnTo>
                <a:lnTo>
                  <a:pt x="124449" y="126690"/>
                </a:lnTo>
                <a:lnTo>
                  <a:pt x="145004" y="90964"/>
                </a:lnTo>
                <a:lnTo>
                  <a:pt x="147013" y="76654"/>
                </a:lnTo>
                <a:lnTo>
                  <a:pt x="145671" y="61476"/>
                </a:lnTo>
                <a:lnTo>
                  <a:pt x="127314" y="23732"/>
                </a:lnTo>
                <a:lnTo>
                  <a:pt x="92850" y="2407"/>
                </a:lnTo>
                <a:lnTo>
                  <a:pt x="78981" y="0"/>
                </a:lnTo>
                <a:close/>
              </a:path>
            </a:pathLst>
          </a:custGeom>
          <a:solidFill>
            <a:srgbClr val="E5E3E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1" name="object 111"/>
          <p:cNvSpPr/>
          <p:nvPr/>
        </p:nvSpPr>
        <p:spPr>
          <a:xfrm>
            <a:off x="828182" y="3318404"/>
            <a:ext cx="147320" cy="147320"/>
          </a:xfrm>
          <a:custGeom>
            <a:avLst/>
            <a:gdLst/>
            <a:ahLst/>
            <a:cxnLst/>
            <a:rect l="l" t="t" r="r" b="b"/>
            <a:pathLst>
              <a:path w="147319" h="147320">
                <a:moveTo>
                  <a:pt x="79024" y="0"/>
                </a:moveTo>
                <a:lnTo>
                  <a:pt x="35957" y="10955"/>
                </a:lnTo>
                <a:lnTo>
                  <a:pt x="7875" y="39860"/>
                </a:lnTo>
                <a:lnTo>
                  <a:pt x="0" y="65830"/>
                </a:lnTo>
                <a:lnTo>
                  <a:pt x="1156" y="81936"/>
                </a:lnTo>
                <a:lnTo>
                  <a:pt x="18260" y="121269"/>
                </a:lnTo>
                <a:lnTo>
                  <a:pt x="50838" y="143712"/>
                </a:lnTo>
                <a:lnTo>
                  <a:pt x="73337" y="147268"/>
                </a:lnTo>
                <a:lnTo>
                  <a:pt x="87819" y="145845"/>
                </a:lnTo>
                <a:lnTo>
                  <a:pt x="124438" y="126692"/>
                </a:lnTo>
                <a:lnTo>
                  <a:pt x="145029" y="90983"/>
                </a:lnTo>
                <a:lnTo>
                  <a:pt x="147045" y="76683"/>
                </a:lnTo>
                <a:lnTo>
                  <a:pt x="145701" y="61502"/>
                </a:lnTo>
                <a:lnTo>
                  <a:pt x="127328" y="23752"/>
                </a:lnTo>
                <a:lnTo>
                  <a:pt x="92875" y="2415"/>
                </a:lnTo>
                <a:lnTo>
                  <a:pt x="79024" y="0"/>
                </a:lnTo>
                <a:close/>
              </a:path>
            </a:pathLst>
          </a:custGeom>
          <a:solidFill>
            <a:srgbClr val="E5E3E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2" name="object 112"/>
          <p:cNvSpPr/>
          <p:nvPr/>
        </p:nvSpPr>
        <p:spPr>
          <a:xfrm>
            <a:off x="1056162" y="3318404"/>
            <a:ext cx="147320" cy="147320"/>
          </a:xfrm>
          <a:custGeom>
            <a:avLst/>
            <a:gdLst/>
            <a:ahLst/>
            <a:cxnLst/>
            <a:rect l="l" t="t" r="r" b="b"/>
            <a:pathLst>
              <a:path w="147319" h="147320">
                <a:moveTo>
                  <a:pt x="79031" y="0"/>
                </a:moveTo>
                <a:lnTo>
                  <a:pt x="35938" y="10954"/>
                </a:lnTo>
                <a:lnTo>
                  <a:pt x="7867" y="39857"/>
                </a:lnTo>
                <a:lnTo>
                  <a:pt x="0" y="65825"/>
                </a:lnTo>
                <a:lnTo>
                  <a:pt x="1154" y="81932"/>
                </a:lnTo>
                <a:lnTo>
                  <a:pt x="18241" y="121267"/>
                </a:lnTo>
                <a:lnTo>
                  <a:pt x="50816" y="143711"/>
                </a:lnTo>
                <a:lnTo>
                  <a:pt x="73337" y="147268"/>
                </a:lnTo>
                <a:lnTo>
                  <a:pt x="87834" y="145845"/>
                </a:lnTo>
                <a:lnTo>
                  <a:pt x="124458" y="126692"/>
                </a:lnTo>
                <a:lnTo>
                  <a:pt x="145032" y="90983"/>
                </a:lnTo>
                <a:lnTo>
                  <a:pt x="147045" y="76683"/>
                </a:lnTo>
                <a:lnTo>
                  <a:pt x="145703" y="61502"/>
                </a:lnTo>
                <a:lnTo>
                  <a:pt x="127346" y="23752"/>
                </a:lnTo>
                <a:lnTo>
                  <a:pt x="92892" y="2415"/>
                </a:lnTo>
                <a:lnTo>
                  <a:pt x="79031" y="0"/>
                </a:lnTo>
                <a:close/>
              </a:path>
            </a:pathLst>
          </a:custGeom>
          <a:solidFill>
            <a:srgbClr val="E5E3E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3" name="object 113"/>
          <p:cNvSpPr/>
          <p:nvPr/>
        </p:nvSpPr>
        <p:spPr>
          <a:xfrm>
            <a:off x="1284181" y="3318400"/>
            <a:ext cx="147320" cy="147320"/>
          </a:xfrm>
          <a:custGeom>
            <a:avLst/>
            <a:gdLst/>
            <a:ahLst/>
            <a:cxnLst/>
            <a:rect l="l" t="t" r="r" b="b"/>
            <a:pathLst>
              <a:path w="147319" h="147320">
                <a:moveTo>
                  <a:pt x="78976" y="0"/>
                </a:moveTo>
                <a:lnTo>
                  <a:pt x="35911" y="10966"/>
                </a:lnTo>
                <a:lnTo>
                  <a:pt x="7854" y="39891"/>
                </a:lnTo>
                <a:lnTo>
                  <a:pt x="0" y="65876"/>
                </a:lnTo>
                <a:lnTo>
                  <a:pt x="1156" y="81974"/>
                </a:lnTo>
                <a:lnTo>
                  <a:pt x="18257" y="121293"/>
                </a:lnTo>
                <a:lnTo>
                  <a:pt x="50852" y="143726"/>
                </a:lnTo>
                <a:lnTo>
                  <a:pt x="73342" y="147272"/>
                </a:lnTo>
                <a:lnTo>
                  <a:pt x="87826" y="145848"/>
                </a:lnTo>
                <a:lnTo>
                  <a:pt x="124435" y="126686"/>
                </a:lnTo>
                <a:lnTo>
                  <a:pt x="145004" y="90962"/>
                </a:lnTo>
                <a:lnTo>
                  <a:pt x="147013" y="76657"/>
                </a:lnTo>
                <a:lnTo>
                  <a:pt x="145669" y="61478"/>
                </a:lnTo>
                <a:lnTo>
                  <a:pt x="127295" y="23733"/>
                </a:lnTo>
                <a:lnTo>
                  <a:pt x="92833" y="2407"/>
                </a:lnTo>
                <a:lnTo>
                  <a:pt x="78976" y="0"/>
                </a:lnTo>
                <a:close/>
              </a:path>
            </a:pathLst>
          </a:custGeom>
          <a:solidFill>
            <a:srgbClr val="E5E3E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4" name="object 114"/>
          <p:cNvSpPr/>
          <p:nvPr/>
        </p:nvSpPr>
        <p:spPr>
          <a:xfrm>
            <a:off x="1512127" y="3318400"/>
            <a:ext cx="147320" cy="147320"/>
          </a:xfrm>
          <a:custGeom>
            <a:avLst/>
            <a:gdLst/>
            <a:ahLst/>
            <a:cxnLst/>
            <a:rect l="l" t="t" r="r" b="b"/>
            <a:pathLst>
              <a:path w="147319" h="147320">
                <a:moveTo>
                  <a:pt x="79016" y="0"/>
                </a:moveTo>
                <a:lnTo>
                  <a:pt x="35969" y="10960"/>
                </a:lnTo>
                <a:lnTo>
                  <a:pt x="7879" y="39870"/>
                </a:lnTo>
                <a:lnTo>
                  <a:pt x="0" y="65843"/>
                </a:lnTo>
                <a:lnTo>
                  <a:pt x="1157" y="81943"/>
                </a:lnTo>
                <a:lnTo>
                  <a:pt x="18271" y="121267"/>
                </a:lnTo>
                <a:lnTo>
                  <a:pt x="50858" y="143712"/>
                </a:lnTo>
                <a:lnTo>
                  <a:pt x="73375" y="147272"/>
                </a:lnTo>
                <a:lnTo>
                  <a:pt x="87874" y="145848"/>
                </a:lnTo>
                <a:lnTo>
                  <a:pt x="124488" y="126686"/>
                </a:lnTo>
                <a:lnTo>
                  <a:pt x="145040" y="90962"/>
                </a:lnTo>
                <a:lnTo>
                  <a:pt x="147047" y="76657"/>
                </a:lnTo>
                <a:lnTo>
                  <a:pt x="145704" y="61478"/>
                </a:lnTo>
                <a:lnTo>
                  <a:pt x="127347" y="23733"/>
                </a:lnTo>
                <a:lnTo>
                  <a:pt x="92885" y="2407"/>
                </a:lnTo>
                <a:lnTo>
                  <a:pt x="79016" y="0"/>
                </a:lnTo>
                <a:close/>
              </a:path>
            </a:pathLst>
          </a:custGeom>
          <a:solidFill>
            <a:srgbClr val="E5E3E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5" name="object 115"/>
          <p:cNvSpPr/>
          <p:nvPr/>
        </p:nvSpPr>
        <p:spPr>
          <a:xfrm>
            <a:off x="1739976" y="3318407"/>
            <a:ext cx="147320" cy="147320"/>
          </a:xfrm>
          <a:custGeom>
            <a:avLst/>
            <a:gdLst/>
            <a:ahLst/>
            <a:cxnLst/>
            <a:rect l="l" t="t" r="r" b="b"/>
            <a:pathLst>
              <a:path w="147319" h="147320">
                <a:moveTo>
                  <a:pt x="73505" y="0"/>
                </a:moveTo>
                <a:lnTo>
                  <a:pt x="33219" y="12011"/>
                </a:lnTo>
                <a:lnTo>
                  <a:pt x="6535" y="43087"/>
                </a:lnTo>
                <a:lnTo>
                  <a:pt x="0" y="70723"/>
                </a:lnTo>
                <a:lnTo>
                  <a:pt x="1358" y="85833"/>
                </a:lnTo>
                <a:lnTo>
                  <a:pt x="19867" y="123430"/>
                </a:lnTo>
                <a:lnTo>
                  <a:pt x="54522" y="144577"/>
                </a:lnTo>
                <a:lnTo>
                  <a:pt x="68438" y="146893"/>
                </a:lnTo>
                <a:lnTo>
                  <a:pt x="84024" y="145617"/>
                </a:lnTo>
                <a:lnTo>
                  <a:pt x="122430" y="127739"/>
                </a:lnTo>
                <a:lnTo>
                  <a:pt x="144142" y="94023"/>
                </a:lnTo>
                <a:lnTo>
                  <a:pt x="146743" y="80428"/>
                </a:lnTo>
                <a:lnTo>
                  <a:pt x="145546" y="64474"/>
                </a:lnTo>
                <a:lnTo>
                  <a:pt x="128174" y="25445"/>
                </a:lnTo>
                <a:lnTo>
                  <a:pt x="95204" y="3297"/>
                </a:lnTo>
                <a:lnTo>
                  <a:pt x="73505" y="0"/>
                </a:lnTo>
                <a:close/>
              </a:path>
            </a:pathLst>
          </a:custGeom>
          <a:solidFill>
            <a:srgbClr val="E5E3E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6" name="object 116"/>
          <p:cNvSpPr/>
          <p:nvPr/>
        </p:nvSpPr>
        <p:spPr>
          <a:xfrm>
            <a:off x="1968004" y="3318407"/>
            <a:ext cx="146685" cy="147320"/>
          </a:xfrm>
          <a:custGeom>
            <a:avLst/>
            <a:gdLst/>
            <a:ahLst/>
            <a:cxnLst/>
            <a:rect l="l" t="t" r="r" b="b"/>
            <a:pathLst>
              <a:path w="146685" h="147320">
                <a:moveTo>
                  <a:pt x="73505" y="0"/>
                </a:moveTo>
                <a:lnTo>
                  <a:pt x="33202" y="12011"/>
                </a:lnTo>
                <a:lnTo>
                  <a:pt x="6529" y="43087"/>
                </a:lnTo>
                <a:lnTo>
                  <a:pt x="0" y="70723"/>
                </a:lnTo>
                <a:lnTo>
                  <a:pt x="1357" y="85833"/>
                </a:lnTo>
                <a:lnTo>
                  <a:pt x="19854" y="123430"/>
                </a:lnTo>
                <a:lnTo>
                  <a:pt x="54509" y="144577"/>
                </a:lnTo>
                <a:lnTo>
                  <a:pt x="68434" y="146893"/>
                </a:lnTo>
                <a:lnTo>
                  <a:pt x="84024" y="145616"/>
                </a:lnTo>
                <a:lnTo>
                  <a:pt x="122419" y="127728"/>
                </a:lnTo>
                <a:lnTo>
                  <a:pt x="144104" y="93994"/>
                </a:lnTo>
                <a:lnTo>
                  <a:pt x="146696" y="80393"/>
                </a:lnTo>
                <a:lnTo>
                  <a:pt x="145498" y="64441"/>
                </a:lnTo>
                <a:lnTo>
                  <a:pt x="128126" y="25416"/>
                </a:lnTo>
                <a:lnTo>
                  <a:pt x="95148" y="3281"/>
                </a:lnTo>
                <a:lnTo>
                  <a:pt x="73505" y="0"/>
                </a:lnTo>
                <a:close/>
              </a:path>
            </a:pathLst>
          </a:custGeom>
          <a:solidFill>
            <a:srgbClr val="E5E3E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7" name="object 117"/>
          <p:cNvSpPr/>
          <p:nvPr/>
        </p:nvSpPr>
        <p:spPr>
          <a:xfrm>
            <a:off x="2196252" y="3318575"/>
            <a:ext cx="147320" cy="147320"/>
          </a:xfrm>
          <a:custGeom>
            <a:avLst/>
            <a:gdLst/>
            <a:ahLst/>
            <a:cxnLst/>
            <a:rect l="l" t="t" r="r" b="b"/>
            <a:pathLst>
              <a:path w="147319" h="147320">
                <a:moveTo>
                  <a:pt x="78309" y="0"/>
                </a:moveTo>
                <a:lnTo>
                  <a:pt x="35526" y="11101"/>
                </a:lnTo>
                <a:lnTo>
                  <a:pt x="7653" y="40285"/>
                </a:lnTo>
                <a:lnTo>
                  <a:pt x="0" y="66461"/>
                </a:lnTo>
                <a:lnTo>
                  <a:pt x="1197" y="82416"/>
                </a:lnTo>
                <a:lnTo>
                  <a:pt x="18568" y="121446"/>
                </a:lnTo>
                <a:lnTo>
                  <a:pt x="51536" y="143595"/>
                </a:lnTo>
                <a:lnTo>
                  <a:pt x="73237" y="146893"/>
                </a:lnTo>
                <a:lnTo>
                  <a:pt x="87726" y="145467"/>
                </a:lnTo>
                <a:lnTo>
                  <a:pt x="124314" y="126274"/>
                </a:lnTo>
                <a:lnTo>
                  <a:pt x="144788" y="90496"/>
                </a:lnTo>
                <a:lnTo>
                  <a:pt x="146743" y="76170"/>
                </a:lnTo>
                <a:lnTo>
                  <a:pt x="145386" y="61060"/>
                </a:lnTo>
                <a:lnTo>
                  <a:pt x="126889" y="23463"/>
                </a:lnTo>
                <a:lnTo>
                  <a:pt x="92233" y="2315"/>
                </a:lnTo>
                <a:lnTo>
                  <a:pt x="78309" y="0"/>
                </a:lnTo>
                <a:close/>
              </a:path>
            </a:pathLst>
          </a:custGeom>
          <a:solidFill>
            <a:srgbClr val="E5E3E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8" name="object 118"/>
          <p:cNvSpPr/>
          <p:nvPr/>
        </p:nvSpPr>
        <p:spPr>
          <a:xfrm>
            <a:off x="2652115" y="3318400"/>
            <a:ext cx="147320" cy="147320"/>
          </a:xfrm>
          <a:custGeom>
            <a:avLst/>
            <a:gdLst/>
            <a:ahLst/>
            <a:cxnLst/>
            <a:rect l="l" t="t" r="r" b="b"/>
            <a:pathLst>
              <a:path w="147319" h="147320">
                <a:moveTo>
                  <a:pt x="79011" y="0"/>
                </a:moveTo>
                <a:lnTo>
                  <a:pt x="35944" y="10960"/>
                </a:lnTo>
                <a:lnTo>
                  <a:pt x="7869" y="39873"/>
                </a:lnTo>
                <a:lnTo>
                  <a:pt x="0" y="65848"/>
                </a:lnTo>
                <a:lnTo>
                  <a:pt x="1156" y="81947"/>
                </a:lnTo>
                <a:lnTo>
                  <a:pt x="18256" y="121270"/>
                </a:lnTo>
                <a:lnTo>
                  <a:pt x="50844" y="143713"/>
                </a:lnTo>
                <a:lnTo>
                  <a:pt x="73376" y="147272"/>
                </a:lnTo>
                <a:lnTo>
                  <a:pt x="87861" y="145848"/>
                </a:lnTo>
                <a:lnTo>
                  <a:pt x="124470" y="126686"/>
                </a:lnTo>
                <a:lnTo>
                  <a:pt x="145039" y="90962"/>
                </a:lnTo>
                <a:lnTo>
                  <a:pt x="147048" y="76657"/>
                </a:lnTo>
                <a:lnTo>
                  <a:pt x="145704" y="61478"/>
                </a:lnTo>
                <a:lnTo>
                  <a:pt x="127330" y="23733"/>
                </a:lnTo>
                <a:lnTo>
                  <a:pt x="92868" y="2407"/>
                </a:lnTo>
                <a:lnTo>
                  <a:pt x="79011" y="0"/>
                </a:lnTo>
                <a:close/>
              </a:path>
            </a:pathLst>
          </a:custGeom>
          <a:solidFill>
            <a:srgbClr val="E5E3E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9" name="object 119"/>
          <p:cNvSpPr/>
          <p:nvPr/>
        </p:nvSpPr>
        <p:spPr>
          <a:xfrm>
            <a:off x="2880131" y="3318400"/>
            <a:ext cx="147320" cy="147320"/>
          </a:xfrm>
          <a:custGeom>
            <a:avLst/>
            <a:gdLst/>
            <a:ahLst/>
            <a:cxnLst/>
            <a:rect l="l" t="t" r="r" b="b"/>
            <a:pathLst>
              <a:path w="147319" h="147320">
                <a:moveTo>
                  <a:pt x="78981" y="0"/>
                </a:moveTo>
                <a:lnTo>
                  <a:pt x="35936" y="10965"/>
                </a:lnTo>
                <a:lnTo>
                  <a:pt x="7864" y="39888"/>
                </a:lnTo>
                <a:lnTo>
                  <a:pt x="0" y="65871"/>
                </a:lnTo>
                <a:lnTo>
                  <a:pt x="1158" y="81970"/>
                </a:lnTo>
                <a:lnTo>
                  <a:pt x="18273" y="121290"/>
                </a:lnTo>
                <a:lnTo>
                  <a:pt x="50867" y="143725"/>
                </a:lnTo>
                <a:lnTo>
                  <a:pt x="73341" y="147272"/>
                </a:lnTo>
                <a:lnTo>
                  <a:pt x="87839" y="145848"/>
                </a:lnTo>
                <a:lnTo>
                  <a:pt x="124454" y="126686"/>
                </a:lnTo>
                <a:lnTo>
                  <a:pt x="145006" y="90962"/>
                </a:lnTo>
                <a:lnTo>
                  <a:pt x="147012" y="76657"/>
                </a:lnTo>
                <a:lnTo>
                  <a:pt x="145670" y="61478"/>
                </a:lnTo>
                <a:lnTo>
                  <a:pt x="127313" y="23733"/>
                </a:lnTo>
                <a:lnTo>
                  <a:pt x="92850" y="2407"/>
                </a:lnTo>
                <a:lnTo>
                  <a:pt x="78981" y="0"/>
                </a:lnTo>
                <a:close/>
              </a:path>
            </a:pathLst>
          </a:custGeom>
          <a:solidFill>
            <a:srgbClr val="E5E3E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0" name="object 120"/>
          <p:cNvSpPr/>
          <p:nvPr/>
        </p:nvSpPr>
        <p:spPr>
          <a:xfrm>
            <a:off x="3108069" y="3318394"/>
            <a:ext cx="147320" cy="147320"/>
          </a:xfrm>
          <a:custGeom>
            <a:avLst/>
            <a:gdLst/>
            <a:ahLst/>
            <a:cxnLst/>
            <a:rect l="l" t="t" r="r" b="b"/>
            <a:pathLst>
              <a:path w="147320" h="147320">
                <a:moveTo>
                  <a:pt x="78992" y="0"/>
                </a:moveTo>
                <a:lnTo>
                  <a:pt x="35957" y="10968"/>
                </a:lnTo>
                <a:lnTo>
                  <a:pt x="7873" y="39890"/>
                </a:lnTo>
                <a:lnTo>
                  <a:pt x="0" y="65872"/>
                </a:lnTo>
                <a:lnTo>
                  <a:pt x="1157" y="81963"/>
                </a:lnTo>
                <a:lnTo>
                  <a:pt x="18273" y="121270"/>
                </a:lnTo>
                <a:lnTo>
                  <a:pt x="50875" y="143713"/>
                </a:lnTo>
                <a:lnTo>
                  <a:pt x="73429" y="147277"/>
                </a:lnTo>
                <a:lnTo>
                  <a:pt x="87916" y="145852"/>
                </a:lnTo>
                <a:lnTo>
                  <a:pt x="124511" y="126678"/>
                </a:lnTo>
                <a:lnTo>
                  <a:pt x="145051" y="90934"/>
                </a:lnTo>
                <a:lnTo>
                  <a:pt x="147051" y="76622"/>
                </a:lnTo>
                <a:lnTo>
                  <a:pt x="145706" y="61447"/>
                </a:lnTo>
                <a:lnTo>
                  <a:pt x="127333" y="23707"/>
                </a:lnTo>
                <a:lnTo>
                  <a:pt x="92859" y="2397"/>
                </a:lnTo>
                <a:lnTo>
                  <a:pt x="78992" y="0"/>
                </a:lnTo>
                <a:close/>
              </a:path>
            </a:pathLst>
          </a:custGeom>
          <a:solidFill>
            <a:srgbClr val="E5E3E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1" name="object 121"/>
          <p:cNvSpPr/>
          <p:nvPr/>
        </p:nvSpPr>
        <p:spPr>
          <a:xfrm>
            <a:off x="3336095" y="3318404"/>
            <a:ext cx="147320" cy="147320"/>
          </a:xfrm>
          <a:custGeom>
            <a:avLst/>
            <a:gdLst/>
            <a:ahLst/>
            <a:cxnLst/>
            <a:rect l="l" t="t" r="r" b="b"/>
            <a:pathLst>
              <a:path w="147320" h="147320">
                <a:moveTo>
                  <a:pt x="79030" y="0"/>
                </a:moveTo>
                <a:lnTo>
                  <a:pt x="35960" y="10954"/>
                </a:lnTo>
                <a:lnTo>
                  <a:pt x="7876" y="39857"/>
                </a:lnTo>
                <a:lnTo>
                  <a:pt x="0" y="65825"/>
                </a:lnTo>
                <a:lnTo>
                  <a:pt x="1155" y="81932"/>
                </a:lnTo>
                <a:lnTo>
                  <a:pt x="18258" y="121267"/>
                </a:lnTo>
                <a:lnTo>
                  <a:pt x="50835" y="143711"/>
                </a:lnTo>
                <a:lnTo>
                  <a:pt x="73336" y="147268"/>
                </a:lnTo>
                <a:lnTo>
                  <a:pt x="87833" y="145845"/>
                </a:lnTo>
                <a:lnTo>
                  <a:pt x="124457" y="126692"/>
                </a:lnTo>
                <a:lnTo>
                  <a:pt x="145031" y="90983"/>
                </a:lnTo>
                <a:lnTo>
                  <a:pt x="147044" y="76683"/>
                </a:lnTo>
                <a:lnTo>
                  <a:pt x="145702" y="61502"/>
                </a:lnTo>
                <a:lnTo>
                  <a:pt x="127345" y="23752"/>
                </a:lnTo>
                <a:lnTo>
                  <a:pt x="92892" y="2415"/>
                </a:lnTo>
                <a:lnTo>
                  <a:pt x="79030" y="0"/>
                </a:lnTo>
                <a:close/>
              </a:path>
            </a:pathLst>
          </a:custGeom>
          <a:solidFill>
            <a:srgbClr val="E5E3E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3" name="object 123"/>
          <p:cNvSpPr/>
          <p:nvPr/>
        </p:nvSpPr>
        <p:spPr>
          <a:xfrm>
            <a:off x="4248113" y="3318409"/>
            <a:ext cx="147320" cy="147320"/>
          </a:xfrm>
          <a:custGeom>
            <a:avLst/>
            <a:gdLst/>
            <a:ahLst/>
            <a:cxnLst/>
            <a:rect l="l" t="t" r="r" b="b"/>
            <a:pathLst>
              <a:path w="147320" h="147320">
                <a:moveTo>
                  <a:pt x="79048" y="0"/>
                </a:moveTo>
                <a:lnTo>
                  <a:pt x="35948" y="10947"/>
                </a:lnTo>
                <a:lnTo>
                  <a:pt x="7872" y="39840"/>
                </a:lnTo>
                <a:lnTo>
                  <a:pt x="0" y="65801"/>
                </a:lnTo>
                <a:lnTo>
                  <a:pt x="1154" y="81916"/>
                </a:lnTo>
                <a:lnTo>
                  <a:pt x="18240" y="121266"/>
                </a:lnTo>
                <a:lnTo>
                  <a:pt x="50803" y="143711"/>
                </a:lnTo>
                <a:lnTo>
                  <a:pt x="73284" y="147263"/>
                </a:lnTo>
                <a:lnTo>
                  <a:pt x="87778" y="145840"/>
                </a:lnTo>
                <a:lnTo>
                  <a:pt x="124416" y="126700"/>
                </a:lnTo>
                <a:lnTo>
                  <a:pt x="145018" y="91011"/>
                </a:lnTo>
                <a:lnTo>
                  <a:pt x="147041" y="76719"/>
                </a:lnTo>
                <a:lnTo>
                  <a:pt x="145699" y="61533"/>
                </a:lnTo>
                <a:lnTo>
                  <a:pt x="127343" y="23777"/>
                </a:lnTo>
                <a:lnTo>
                  <a:pt x="92901" y="2426"/>
                </a:lnTo>
                <a:lnTo>
                  <a:pt x="79048" y="0"/>
                </a:lnTo>
                <a:close/>
              </a:path>
            </a:pathLst>
          </a:custGeom>
          <a:solidFill>
            <a:srgbClr val="E5E3E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4" name="object 124"/>
          <p:cNvSpPr/>
          <p:nvPr/>
        </p:nvSpPr>
        <p:spPr>
          <a:xfrm>
            <a:off x="4476080" y="3318400"/>
            <a:ext cx="147320" cy="147320"/>
          </a:xfrm>
          <a:custGeom>
            <a:avLst/>
            <a:gdLst/>
            <a:ahLst/>
            <a:cxnLst/>
            <a:rect l="l" t="t" r="r" b="b"/>
            <a:pathLst>
              <a:path w="147320" h="147320">
                <a:moveTo>
                  <a:pt x="78982" y="0"/>
                </a:moveTo>
                <a:lnTo>
                  <a:pt x="35914" y="10965"/>
                </a:lnTo>
                <a:lnTo>
                  <a:pt x="7856" y="39888"/>
                </a:lnTo>
                <a:lnTo>
                  <a:pt x="0" y="65871"/>
                </a:lnTo>
                <a:lnTo>
                  <a:pt x="1156" y="81970"/>
                </a:lnTo>
                <a:lnTo>
                  <a:pt x="18256" y="121291"/>
                </a:lnTo>
                <a:lnTo>
                  <a:pt x="50849" y="143725"/>
                </a:lnTo>
                <a:lnTo>
                  <a:pt x="73341" y="147272"/>
                </a:lnTo>
                <a:lnTo>
                  <a:pt x="87840" y="145848"/>
                </a:lnTo>
                <a:lnTo>
                  <a:pt x="124454" y="126686"/>
                </a:lnTo>
                <a:lnTo>
                  <a:pt x="145006" y="90962"/>
                </a:lnTo>
                <a:lnTo>
                  <a:pt x="147013" y="76657"/>
                </a:lnTo>
                <a:lnTo>
                  <a:pt x="145670" y="61478"/>
                </a:lnTo>
                <a:lnTo>
                  <a:pt x="127313" y="23733"/>
                </a:lnTo>
                <a:lnTo>
                  <a:pt x="92850" y="2407"/>
                </a:lnTo>
                <a:lnTo>
                  <a:pt x="78982" y="0"/>
                </a:lnTo>
                <a:close/>
              </a:path>
            </a:pathLst>
          </a:custGeom>
          <a:solidFill>
            <a:srgbClr val="E5E3E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5" name="object 125"/>
          <p:cNvSpPr/>
          <p:nvPr/>
        </p:nvSpPr>
        <p:spPr>
          <a:xfrm>
            <a:off x="4704063" y="3318404"/>
            <a:ext cx="147320" cy="147320"/>
          </a:xfrm>
          <a:custGeom>
            <a:avLst/>
            <a:gdLst/>
            <a:ahLst/>
            <a:cxnLst/>
            <a:rect l="l" t="t" r="r" b="b"/>
            <a:pathLst>
              <a:path w="147320" h="147320">
                <a:moveTo>
                  <a:pt x="79024" y="0"/>
                </a:moveTo>
                <a:lnTo>
                  <a:pt x="35957" y="10955"/>
                </a:lnTo>
                <a:lnTo>
                  <a:pt x="7875" y="39860"/>
                </a:lnTo>
                <a:lnTo>
                  <a:pt x="0" y="65830"/>
                </a:lnTo>
                <a:lnTo>
                  <a:pt x="1156" y="81936"/>
                </a:lnTo>
                <a:lnTo>
                  <a:pt x="18260" y="121269"/>
                </a:lnTo>
                <a:lnTo>
                  <a:pt x="50838" y="143712"/>
                </a:lnTo>
                <a:lnTo>
                  <a:pt x="73337" y="147268"/>
                </a:lnTo>
                <a:lnTo>
                  <a:pt x="87819" y="145845"/>
                </a:lnTo>
                <a:lnTo>
                  <a:pt x="124438" y="126692"/>
                </a:lnTo>
                <a:lnTo>
                  <a:pt x="145029" y="90983"/>
                </a:lnTo>
                <a:lnTo>
                  <a:pt x="147045" y="76683"/>
                </a:lnTo>
                <a:lnTo>
                  <a:pt x="145701" y="61502"/>
                </a:lnTo>
                <a:lnTo>
                  <a:pt x="127328" y="23752"/>
                </a:lnTo>
                <a:lnTo>
                  <a:pt x="92875" y="2415"/>
                </a:lnTo>
                <a:lnTo>
                  <a:pt x="79024" y="0"/>
                </a:lnTo>
                <a:close/>
              </a:path>
            </a:pathLst>
          </a:custGeom>
          <a:solidFill>
            <a:srgbClr val="E5E3E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6" name="object 126"/>
          <p:cNvSpPr/>
          <p:nvPr/>
        </p:nvSpPr>
        <p:spPr>
          <a:xfrm>
            <a:off x="4932049" y="3318409"/>
            <a:ext cx="147320" cy="147320"/>
          </a:xfrm>
          <a:custGeom>
            <a:avLst/>
            <a:gdLst/>
            <a:ahLst/>
            <a:cxnLst/>
            <a:rect l="l" t="t" r="r" b="b"/>
            <a:pathLst>
              <a:path w="147320" h="147320">
                <a:moveTo>
                  <a:pt x="79095" y="0"/>
                </a:moveTo>
                <a:lnTo>
                  <a:pt x="35970" y="10939"/>
                </a:lnTo>
                <a:lnTo>
                  <a:pt x="7882" y="39815"/>
                </a:lnTo>
                <a:lnTo>
                  <a:pt x="0" y="65762"/>
                </a:lnTo>
                <a:lnTo>
                  <a:pt x="1151" y="81881"/>
                </a:lnTo>
                <a:lnTo>
                  <a:pt x="18222" y="121235"/>
                </a:lnTo>
                <a:lnTo>
                  <a:pt x="50773" y="143693"/>
                </a:lnTo>
                <a:lnTo>
                  <a:pt x="73331" y="147263"/>
                </a:lnTo>
                <a:lnTo>
                  <a:pt x="87825" y="145840"/>
                </a:lnTo>
                <a:lnTo>
                  <a:pt x="124462" y="126700"/>
                </a:lnTo>
                <a:lnTo>
                  <a:pt x="145065" y="91011"/>
                </a:lnTo>
                <a:lnTo>
                  <a:pt x="147088" y="76719"/>
                </a:lnTo>
                <a:lnTo>
                  <a:pt x="145746" y="61533"/>
                </a:lnTo>
                <a:lnTo>
                  <a:pt x="127389" y="23777"/>
                </a:lnTo>
                <a:lnTo>
                  <a:pt x="92948" y="2426"/>
                </a:lnTo>
                <a:lnTo>
                  <a:pt x="79095" y="0"/>
                </a:lnTo>
                <a:close/>
              </a:path>
            </a:pathLst>
          </a:custGeom>
          <a:solidFill>
            <a:srgbClr val="E5E3E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7" name="object 127"/>
          <p:cNvSpPr/>
          <p:nvPr/>
        </p:nvSpPr>
        <p:spPr>
          <a:xfrm>
            <a:off x="5160062" y="3318400"/>
            <a:ext cx="147320" cy="147320"/>
          </a:xfrm>
          <a:custGeom>
            <a:avLst/>
            <a:gdLst/>
            <a:ahLst/>
            <a:cxnLst/>
            <a:rect l="l" t="t" r="r" b="b"/>
            <a:pathLst>
              <a:path w="147320" h="147320">
                <a:moveTo>
                  <a:pt x="78976" y="0"/>
                </a:moveTo>
                <a:lnTo>
                  <a:pt x="35911" y="10966"/>
                </a:lnTo>
                <a:lnTo>
                  <a:pt x="7854" y="39891"/>
                </a:lnTo>
                <a:lnTo>
                  <a:pt x="0" y="65876"/>
                </a:lnTo>
                <a:lnTo>
                  <a:pt x="1156" y="81974"/>
                </a:lnTo>
                <a:lnTo>
                  <a:pt x="18257" y="121293"/>
                </a:lnTo>
                <a:lnTo>
                  <a:pt x="50852" y="143726"/>
                </a:lnTo>
                <a:lnTo>
                  <a:pt x="73342" y="147272"/>
                </a:lnTo>
                <a:lnTo>
                  <a:pt x="87826" y="145848"/>
                </a:lnTo>
                <a:lnTo>
                  <a:pt x="124435" y="126686"/>
                </a:lnTo>
                <a:lnTo>
                  <a:pt x="145004" y="90962"/>
                </a:lnTo>
                <a:lnTo>
                  <a:pt x="147013" y="76657"/>
                </a:lnTo>
                <a:lnTo>
                  <a:pt x="145669" y="61478"/>
                </a:lnTo>
                <a:lnTo>
                  <a:pt x="127295" y="23733"/>
                </a:lnTo>
                <a:lnTo>
                  <a:pt x="92833" y="2407"/>
                </a:lnTo>
                <a:lnTo>
                  <a:pt x="78976" y="0"/>
                </a:lnTo>
                <a:close/>
              </a:path>
            </a:pathLst>
          </a:custGeom>
          <a:solidFill>
            <a:srgbClr val="E5E3E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8" name="object 128"/>
          <p:cNvSpPr/>
          <p:nvPr/>
        </p:nvSpPr>
        <p:spPr>
          <a:xfrm>
            <a:off x="5388049" y="3318405"/>
            <a:ext cx="147320" cy="147320"/>
          </a:xfrm>
          <a:custGeom>
            <a:avLst/>
            <a:gdLst/>
            <a:ahLst/>
            <a:cxnLst/>
            <a:rect l="l" t="t" r="r" b="b"/>
            <a:pathLst>
              <a:path w="147320" h="147320">
                <a:moveTo>
                  <a:pt x="79046" y="0"/>
                </a:moveTo>
                <a:lnTo>
                  <a:pt x="35968" y="10950"/>
                </a:lnTo>
                <a:lnTo>
                  <a:pt x="7880" y="39846"/>
                </a:lnTo>
                <a:lnTo>
                  <a:pt x="0" y="65809"/>
                </a:lnTo>
                <a:lnTo>
                  <a:pt x="1155" y="81919"/>
                </a:lnTo>
                <a:lnTo>
                  <a:pt x="18253" y="121259"/>
                </a:lnTo>
                <a:lnTo>
                  <a:pt x="50824" y="143707"/>
                </a:lnTo>
                <a:lnTo>
                  <a:pt x="73335" y="147267"/>
                </a:lnTo>
                <a:lnTo>
                  <a:pt x="87831" y="145844"/>
                </a:lnTo>
                <a:lnTo>
                  <a:pt x="124458" y="126694"/>
                </a:lnTo>
                <a:lnTo>
                  <a:pt x="145039" y="90990"/>
                </a:lnTo>
                <a:lnTo>
                  <a:pt x="147055" y="76692"/>
                </a:lnTo>
                <a:lnTo>
                  <a:pt x="145713" y="61509"/>
                </a:lnTo>
                <a:lnTo>
                  <a:pt x="127356" y="23758"/>
                </a:lnTo>
                <a:lnTo>
                  <a:pt x="92905" y="2418"/>
                </a:lnTo>
                <a:lnTo>
                  <a:pt x="79046" y="0"/>
                </a:lnTo>
                <a:close/>
              </a:path>
            </a:pathLst>
          </a:custGeom>
          <a:solidFill>
            <a:srgbClr val="E5E3E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9" name="object 129"/>
          <p:cNvSpPr/>
          <p:nvPr/>
        </p:nvSpPr>
        <p:spPr>
          <a:xfrm>
            <a:off x="5616028" y="3318405"/>
            <a:ext cx="147320" cy="147320"/>
          </a:xfrm>
          <a:custGeom>
            <a:avLst/>
            <a:gdLst/>
            <a:ahLst/>
            <a:cxnLst/>
            <a:rect l="l" t="t" r="r" b="b"/>
            <a:pathLst>
              <a:path w="147320" h="147320">
                <a:moveTo>
                  <a:pt x="79047" y="0"/>
                </a:moveTo>
                <a:lnTo>
                  <a:pt x="35946" y="10950"/>
                </a:lnTo>
                <a:lnTo>
                  <a:pt x="7871" y="39846"/>
                </a:lnTo>
                <a:lnTo>
                  <a:pt x="0" y="65809"/>
                </a:lnTo>
                <a:lnTo>
                  <a:pt x="1153" y="81919"/>
                </a:lnTo>
                <a:lnTo>
                  <a:pt x="18236" y="121259"/>
                </a:lnTo>
                <a:lnTo>
                  <a:pt x="50805" y="143707"/>
                </a:lnTo>
                <a:lnTo>
                  <a:pt x="73335" y="147267"/>
                </a:lnTo>
                <a:lnTo>
                  <a:pt x="87831" y="145844"/>
                </a:lnTo>
                <a:lnTo>
                  <a:pt x="124459" y="126694"/>
                </a:lnTo>
                <a:lnTo>
                  <a:pt x="145040" y="90990"/>
                </a:lnTo>
                <a:lnTo>
                  <a:pt x="147056" y="76692"/>
                </a:lnTo>
                <a:lnTo>
                  <a:pt x="145714" y="61509"/>
                </a:lnTo>
                <a:lnTo>
                  <a:pt x="127357" y="23758"/>
                </a:lnTo>
                <a:lnTo>
                  <a:pt x="92906" y="2418"/>
                </a:lnTo>
                <a:lnTo>
                  <a:pt x="79047" y="0"/>
                </a:lnTo>
                <a:close/>
              </a:path>
            </a:pathLst>
          </a:custGeom>
          <a:solidFill>
            <a:srgbClr val="E5E3E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0" name="object 130"/>
          <p:cNvSpPr/>
          <p:nvPr/>
        </p:nvSpPr>
        <p:spPr>
          <a:xfrm>
            <a:off x="5844048" y="3318400"/>
            <a:ext cx="147320" cy="147320"/>
          </a:xfrm>
          <a:custGeom>
            <a:avLst/>
            <a:gdLst/>
            <a:ahLst/>
            <a:cxnLst/>
            <a:rect l="l" t="t" r="r" b="b"/>
            <a:pathLst>
              <a:path w="147320" h="147320">
                <a:moveTo>
                  <a:pt x="78976" y="0"/>
                </a:moveTo>
                <a:lnTo>
                  <a:pt x="35911" y="10966"/>
                </a:lnTo>
                <a:lnTo>
                  <a:pt x="7854" y="39891"/>
                </a:lnTo>
                <a:lnTo>
                  <a:pt x="0" y="65876"/>
                </a:lnTo>
                <a:lnTo>
                  <a:pt x="1156" y="81974"/>
                </a:lnTo>
                <a:lnTo>
                  <a:pt x="18257" y="121293"/>
                </a:lnTo>
                <a:lnTo>
                  <a:pt x="50852" y="143726"/>
                </a:lnTo>
                <a:lnTo>
                  <a:pt x="73342" y="147272"/>
                </a:lnTo>
                <a:lnTo>
                  <a:pt x="87826" y="145848"/>
                </a:lnTo>
                <a:lnTo>
                  <a:pt x="124435" y="126686"/>
                </a:lnTo>
                <a:lnTo>
                  <a:pt x="145004" y="90962"/>
                </a:lnTo>
                <a:lnTo>
                  <a:pt x="147013" y="76657"/>
                </a:lnTo>
                <a:lnTo>
                  <a:pt x="145669" y="61478"/>
                </a:lnTo>
                <a:lnTo>
                  <a:pt x="127295" y="23733"/>
                </a:lnTo>
                <a:lnTo>
                  <a:pt x="92833" y="2407"/>
                </a:lnTo>
                <a:lnTo>
                  <a:pt x="78976" y="0"/>
                </a:lnTo>
                <a:close/>
              </a:path>
            </a:pathLst>
          </a:custGeom>
          <a:solidFill>
            <a:srgbClr val="E5E3E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1" name="object 131"/>
          <p:cNvSpPr/>
          <p:nvPr/>
        </p:nvSpPr>
        <p:spPr>
          <a:xfrm>
            <a:off x="6072030" y="3318400"/>
            <a:ext cx="147320" cy="147320"/>
          </a:xfrm>
          <a:custGeom>
            <a:avLst/>
            <a:gdLst/>
            <a:ahLst/>
            <a:cxnLst/>
            <a:rect l="l" t="t" r="r" b="b"/>
            <a:pathLst>
              <a:path w="147320" h="147320">
                <a:moveTo>
                  <a:pt x="78981" y="0"/>
                </a:moveTo>
                <a:lnTo>
                  <a:pt x="35936" y="10965"/>
                </a:lnTo>
                <a:lnTo>
                  <a:pt x="7864" y="39888"/>
                </a:lnTo>
                <a:lnTo>
                  <a:pt x="0" y="65871"/>
                </a:lnTo>
                <a:lnTo>
                  <a:pt x="1158" y="81970"/>
                </a:lnTo>
                <a:lnTo>
                  <a:pt x="18273" y="121290"/>
                </a:lnTo>
                <a:lnTo>
                  <a:pt x="50867" y="143725"/>
                </a:lnTo>
                <a:lnTo>
                  <a:pt x="73341" y="147272"/>
                </a:lnTo>
                <a:lnTo>
                  <a:pt x="87839" y="145848"/>
                </a:lnTo>
                <a:lnTo>
                  <a:pt x="124454" y="126686"/>
                </a:lnTo>
                <a:lnTo>
                  <a:pt x="145006" y="90962"/>
                </a:lnTo>
                <a:lnTo>
                  <a:pt x="147012" y="76657"/>
                </a:lnTo>
                <a:lnTo>
                  <a:pt x="145670" y="61478"/>
                </a:lnTo>
                <a:lnTo>
                  <a:pt x="127313" y="23733"/>
                </a:lnTo>
                <a:lnTo>
                  <a:pt x="92850" y="2407"/>
                </a:lnTo>
                <a:lnTo>
                  <a:pt x="78981" y="0"/>
                </a:lnTo>
                <a:close/>
              </a:path>
            </a:pathLst>
          </a:custGeom>
          <a:solidFill>
            <a:srgbClr val="E5E3E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2" name="object 132"/>
          <p:cNvSpPr/>
          <p:nvPr/>
        </p:nvSpPr>
        <p:spPr>
          <a:xfrm>
            <a:off x="6300013" y="3318404"/>
            <a:ext cx="147320" cy="147320"/>
          </a:xfrm>
          <a:custGeom>
            <a:avLst/>
            <a:gdLst/>
            <a:ahLst/>
            <a:cxnLst/>
            <a:rect l="l" t="t" r="r" b="b"/>
            <a:pathLst>
              <a:path w="147320" h="147320">
                <a:moveTo>
                  <a:pt x="79024" y="0"/>
                </a:moveTo>
                <a:lnTo>
                  <a:pt x="35957" y="10955"/>
                </a:lnTo>
                <a:lnTo>
                  <a:pt x="7875" y="39860"/>
                </a:lnTo>
                <a:lnTo>
                  <a:pt x="0" y="65830"/>
                </a:lnTo>
                <a:lnTo>
                  <a:pt x="1156" y="81936"/>
                </a:lnTo>
                <a:lnTo>
                  <a:pt x="18260" y="121269"/>
                </a:lnTo>
                <a:lnTo>
                  <a:pt x="50838" y="143712"/>
                </a:lnTo>
                <a:lnTo>
                  <a:pt x="73337" y="147268"/>
                </a:lnTo>
                <a:lnTo>
                  <a:pt x="87819" y="145845"/>
                </a:lnTo>
                <a:lnTo>
                  <a:pt x="124438" y="126692"/>
                </a:lnTo>
                <a:lnTo>
                  <a:pt x="145029" y="90983"/>
                </a:lnTo>
                <a:lnTo>
                  <a:pt x="147045" y="76683"/>
                </a:lnTo>
                <a:lnTo>
                  <a:pt x="145701" y="61502"/>
                </a:lnTo>
                <a:lnTo>
                  <a:pt x="127328" y="23752"/>
                </a:lnTo>
                <a:lnTo>
                  <a:pt x="92875" y="2415"/>
                </a:lnTo>
                <a:lnTo>
                  <a:pt x="79024" y="0"/>
                </a:lnTo>
                <a:close/>
              </a:path>
            </a:pathLst>
          </a:custGeom>
          <a:solidFill>
            <a:srgbClr val="E5E3E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3" name="object 133"/>
          <p:cNvSpPr/>
          <p:nvPr/>
        </p:nvSpPr>
        <p:spPr>
          <a:xfrm>
            <a:off x="6527990" y="3318394"/>
            <a:ext cx="147320" cy="147320"/>
          </a:xfrm>
          <a:custGeom>
            <a:avLst/>
            <a:gdLst/>
            <a:ahLst/>
            <a:cxnLst/>
            <a:rect l="l" t="t" r="r" b="b"/>
            <a:pathLst>
              <a:path w="147320" h="147320">
                <a:moveTo>
                  <a:pt x="78946" y="0"/>
                </a:moveTo>
                <a:lnTo>
                  <a:pt x="35912" y="10975"/>
                </a:lnTo>
                <a:lnTo>
                  <a:pt x="7853" y="39914"/>
                </a:lnTo>
                <a:lnTo>
                  <a:pt x="0" y="65910"/>
                </a:lnTo>
                <a:lnTo>
                  <a:pt x="1158" y="81998"/>
                </a:lnTo>
                <a:lnTo>
                  <a:pt x="18275" y="121301"/>
                </a:lnTo>
                <a:lnTo>
                  <a:pt x="50887" y="143731"/>
                </a:lnTo>
                <a:lnTo>
                  <a:pt x="73382" y="147277"/>
                </a:lnTo>
                <a:lnTo>
                  <a:pt x="87870" y="145852"/>
                </a:lnTo>
                <a:lnTo>
                  <a:pt x="124465" y="126678"/>
                </a:lnTo>
                <a:lnTo>
                  <a:pt x="145005" y="90934"/>
                </a:lnTo>
                <a:lnTo>
                  <a:pt x="147005" y="76622"/>
                </a:lnTo>
                <a:lnTo>
                  <a:pt x="145660" y="61447"/>
                </a:lnTo>
                <a:lnTo>
                  <a:pt x="127287" y="23707"/>
                </a:lnTo>
                <a:lnTo>
                  <a:pt x="92813" y="2397"/>
                </a:lnTo>
                <a:lnTo>
                  <a:pt x="78946" y="0"/>
                </a:lnTo>
                <a:close/>
              </a:path>
            </a:pathLst>
          </a:custGeom>
          <a:solidFill>
            <a:srgbClr val="E5E3E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4" name="object 134"/>
          <p:cNvSpPr/>
          <p:nvPr/>
        </p:nvSpPr>
        <p:spPr>
          <a:xfrm>
            <a:off x="6756012" y="3318400"/>
            <a:ext cx="147320" cy="147320"/>
          </a:xfrm>
          <a:custGeom>
            <a:avLst/>
            <a:gdLst/>
            <a:ahLst/>
            <a:cxnLst/>
            <a:rect l="l" t="t" r="r" b="b"/>
            <a:pathLst>
              <a:path w="147320" h="147320">
                <a:moveTo>
                  <a:pt x="78981" y="0"/>
                </a:moveTo>
                <a:lnTo>
                  <a:pt x="35936" y="10965"/>
                </a:lnTo>
                <a:lnTo>
                  <a:pt x="7864" y="39888"/>
                </a:lnTo>
                <a:lnTo>
                  <a:pt x="0" y="65871"/>
                </a:lnTo>
                <a:lnTo>
                  <a:pt x="1158" y="81970"/>
                </a:lnTo>
                <a:lnTo>
                  <a:pt x="18273" y="121290"/>
                </a:lnTo>
                <a:lnTo>
                  <a:pt x="50867" y="143725"/>
                </a:lnTo>
                <a:lnTo>
                  <a:pt x="73341" y="147272"/>
                </a:lnTo>
                <a:lnTo>
                  <a:pt x="87839" y="145848"/>
                </a:lnTo>
                <a:lnTo>
                  <a:pt x="124454" y="126686"/>
                </a:lnTo>
                <a:lnTo>
                  <a:pt x="145006" y="90962"/>
                </a:lnTo>
                <a:lnTo>
                  <a:pt x="147012" y="76657"/>
                </a:lnTo>
                <a:lnTo>
                  <a:pt x="145670" y="61478"/>
                </a:lnTo>
                <a:lnTo>
                  <a:pt x="127313" y="23733"/>
                </a:lnTo>
                <a:lnTo>
                  <a:pt x="92850" y="2407"/>
                </a:lnTo>
                <a:lnTo>
                  <a:pt x="78981" y="0"/>
                </a:lnTo>
                <a:close/>
              </a:path>
            </a:pathLst>
          </a:custGeom>
          <a:solidFill>
            <a:srgbClr val="E5E3E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5" name="object 135"/>
          <p:cNvSpPr/>
          <p:nvPr/>
        </p:nvSpPr>
        <p:spPr>
          <a:xfrm>
            <a:off x="6983950" y="3318394"/>
            <a:ext cx="147320" cy="147320"/>
          </a:xfrm>
          <a:custGeom>
            <a:avLst/>
            <a:gdLst/>
            <a:ahLst/>
            <a:cxnLst/>
            <a:rect l="l" t="t" r="r" b="b"/>
            <a:pathLst>
              <a:path w="147320" h="147320">
                <a:moveTo>
                  <a:pt x="78992" y="0"/>
                </a:moveTo>
                <a:lnTo>
                  <a:pt x="35957" y="10968"/>
                </a:lnTo>
                <a:lnTo>
                  <a:pt x="7873" y="39890"/>
                </a:lnTo>
                <a:lnTo>
                  <a:pt x="0" y="65872"/>
                </a:lnTo>
                <a:lnTo>
                  <a:pt x="1157" y="81963"/>
                </a:lnTo>
                <a:lnTo>
                  <a:pt x="18273" y="121270"/>
                </a:lnTo>
                <a:lnTo>
                  <a:pt x="50875" y="143713"/>
                </a:lnTo>
                <a:lnTo>
                  <a:pt x="73429" y="147277"/>
                </a:lnTo>
                <a:lnTo>
                  <a:pt x="87916" y="145852"/>
                </a:lnTo>
                <a:lnTo>
                  <a:pt x="124511" y="126678"/>
                </a:lnTo>
                <a:lnTo>
                  <a:pt x="145051" y="90934"/>
                </a:lnTo>
                <a:lnTo>
                  <a:pt x="147051" y="76622"/>
                </a:lnTo>
                <a:lnTo>
                  <a:pt x="145706" y="61447"/>
                </a:lnTo>
                <a:lnTo>
                  <a:pt x="127333" y="23707"/>
                </a:lnTo>
                <a:lnTo>
                  <a:pt x="92859" y="2397"/>
                </a:lnTo>
                <a:lnTo>
                  <a:pt x="78992" y="0"/>
                </a:lnTo>
                <a:close/>
              </a:path>
            </a:pathLst>
          </a:custGeom>
          <a:solidFill>
            <a:srgbClr val="E5E3E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6" name="object 136"/>
          <p:cNvSpPr/>
          <p:nvPr/>
        </p:nvSpPr>
        <p:spPr>
          <a:xfrm>
            <a:off x="7211976" y="3318404"/>
            <a:ext cx="147320" cy="147320"/>
          </a:xfrm>
          <a:custGeom>
            <a:avLst/>
            <a:gdLst/>
            <a:ahLst/>
            <a:cxnLst/>
            <a:rect l="l" t="t" r="r" b="b"/>
            <a:pathLst>
              <a:path w="147320" h="147320">
                <a:moveTo>
                  <a:pt x="79030" y="0"/>
                </a:moveTo>
                <a:lnTo>
                  <a:pt x="35960" y="10954"/>
                </a:lnTo>
                <a:lnTo>
                  <a:pt x="7876" y="39857"/>
                </a:lnTo>
                <a:lnTo>
                  <a:pt x="0" y="65825"/>
                </a:lnTo>
                <a:lnTo>
                  <a:pt x="1155" y="81932"/>
                </a:lnTo>
                <a:lnTo>
                  <a:pt x="18258" y="121267"/>
                </a:lnTo>
                <a:lnTo>
                  <a:pt x="50835" y="143711"/>
                </a:lnTo>
                <a:lnTo>
                  <a:pt x="73336" y="147268"/>
                </a:lnTo>
                <a:lnTo>
                  <a:pt x="87833" y="145845"/>
                </a:lnTo>
                <a:lnTo>
                  <a:pt x="124457" y="126692"/>
                </a:lnTo>
                <a:lnTo>
                  <a:pt x="145031" y="90983"/>
                </a:lnTo>
                <a:lnTo>
                  <a:pt x="147044" y="76683"/>
                </a:lnTo>
                <a:lnTo>
                  <a:pt x="145702" y="61502"/>
                </a:lnTo>
                <a:lnTo>
                  <a:pt x="127345" y="23752"/>
                </a:lnTo>
                <a:lnTo>
                  <a:pt x="92892" y="2415"/>
                </a:lnTo>
                <a:lnTo>
                  <a:pt x="79030" y="0"/>
                </a:lnTo>
                <a:close/>
              </a:path>
            </a:pathLst>
          </a:custGeom>
          <a:solidFill>
            <a:srgbClr val="E5E3E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7" name="object 137"/>
          <p:cNvSpPr/>
          <p:nvPr/>
        </p:nvSpPr>
        <p:spPr>
          <a:xfrm>
            <a:off x="7439997" y="3318400"/>
            <a:ext cx="147320" cy="147320"/>
          </a:xfrm>
          <a:custGeom>
            <a:avLst/>
            <a:gdLst/>
            <a:ahLst/>
            <a:cxnLst/>
            <a:rect l="l" t="t" r="r" b="b"/>
            <a:pathLst>
              <a:path w="147320" h="147320">
                <a:moveTo>
                  <a:pt x="78976" y="0"/>
                </a:moveTo>
                <a:lnTo>
                  <a:pt x="35911" y="10966"/>
                </a:lnTo>
                <a:lnTo>
                  <a:pt x="7854" y="39891"/>
                </a:lnTo>
                <a:lnTo>
                  <a:pt x="0" y="65876"/>
                </a:lnTo>
                <a:lnTo>
                  <a:pt x="1156" y="81974"/>
                </a:lnTo>
                <a:lnTo>
                  <a:pt x="18257" y="121293"/>
                </a:lnTo>
                <a:lnTo>
                  <a:pt x="50852" y="143726"/>
                </a:lnTo>
                <a:lnTo>
                  <a:pt x="73342" y="147272"/>
                </a:lnTo>
                <a:lnTo>
                  <a:pt x="87826" y="145848"/>
                </a:lnTo>
                <a:lnTo>
                  <a:pt x="124435" y="126686"/>
                </a:lnTo>
                <a:lnTo>
                  <a:pt x="145004" y="90962"/>
                </a:lnTo>
                <a:lnTo>
                  <a:pt x="147013" y="76657"/>
                </a:lnTo>
                <a:lnTo>
                  <a:pt x="145669" y="61478"/>
                </a:lnTo>
                <a:lnTo>
                  <a:pt x="127295" y="23733"/>
                </a:lnTo>
                <a:lnTo>
                  <a:pt x="92833" y="2407"/>
                </a:lnTo>
                <a:lnTo>
                  <a:pt x="78976" y="0"/>
                </a:lnTo>
                <a:close/>
              </a:path>
            </a:pathLst>
          </a:custGeom>
          <a:solidFill>
            <a:srgbClr val="E5E3E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8" name="object 138"/>
          <p:cNvSpPr/>
          <p:nvPr/>
        </p:nvSpPr>
        <p:spPr>
          <a:xfrm>
            <a:off x="7667931" y="3318400"/>
            <a:ext cx="147320" cy="147320"/>
          </a:xfrm>
          <a:custGeom>
            <a:avLst/>
            <a:gdLst/>
            <a:ahLst/>
            <a:cxnLst/>
            <a:rect l="l" t="t" r="r" b="b"/>
            <a:pathLst>
              <a:path w="147320" h="147320">
                <a:moveTo>
                  <a:pt x="79028" y="0"/>
                </a:moveTo>
                <a:lnTo>
                  <a:pt x="35980" y="10958"/>
                </a:lnTo>
                <a:lnTo>
                  <a:pt x="7884" y="39864"/>
                </a:lnTo>
                <a:lnTo>
                  <a:pt x="0" y="65833"/>
                </a:lnTo>
                <a:lnTo>
                  <a:pt x="1157" y="81935"/>
                </a:lnTo>
                <a:lnTo>
                  <a:pt x="18271" y="121259"/>
                </a:lnTo>
                <a:lnTo>
                  <a:pt x="50855" y="143707"/>
                </a:lnTo>
                <a:lnTo>
                  <a:pt x="73387" y="147272"/>
                </a:lnTo>
                <a:lnTo>
                  <a:pt x="87886" y="145848"/>
                </a:lnTo>
                <a:lnTo>
                  <a:pt x="124500" y="126686"/>
                </a:lnTo>
                <a:lnTo>
                  <a:pt x="145052" y="90962"/>
                </a:lnTo>
                <a:lnTo>
                  <a:pt x="147058" y="76657"/>
                </a:lnTo>
                <a:lnTo>
                  <a:pt x="145716" y="61478"/>
                </a:lnTo>
                <a:lnTo>
                  <a:pt x="127359" y="23733"/>
                </a:lnTo>
                <a:lnTo>
                  <a:pt x="92896" y="2407"/>
                </a:lnTo>
                <a:lnTo>
                  <a:pt x="79028" y="0"/>
                </a:lnTo>
                <a:close/>
              </a:path>
            </a:pathLst>
          </a:custGeom>
          <a:solidFill>
            <a:srgbClr val="E5E3E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9" name="object 139"/>
          <p:cNvSpPr/>
          <p:nvPr/>
        </p:nvSpPr>
        <p:spPr>
          <a:xfrm>
            <a:off x="7895962" y="3318404"/>
            <a:ext cx="147320" cy="147320"/>
          </a:xfrm>
          <a:custGeom>
            <a:avLst/>
            <a:gdLst/>
            <a:ahLst/>
            <a:cxnLst/>
            <a:rect l="l" t="t" r="r" b="b"/>
            <a:pathLst>
              <a:path w="147320" h="147320">
                <a:moveTo>
                  <a:pt x="79024" y="0"/>
                </a:moveTo>
                <a:lnTo>
                  <a:pt x="35957" y="10955"/>
                </a:lnTo>
                <a:lnTo>
                  <a:pt x="7875" y="39860"/>
                </a:lnTo>
                <a:lnTo>
                  <a:pt x="0" y="65830"/>
                </a:lnTo>
                <a:lnTo>
                  <a:pt x="1156" y="81936"/>
                </a:lnTo>
                <a:lnTo>
                  <a:pt x="18260" y="121269"/>
                </a:lnTo>
                <a:lnTo>
                  <a:pt x="50838" y="143712"/>
                </a:lnTo>
                <a:lnTo>
                  <a:pt x="73337" y="147268"/>
                </a:lnTo>
                <a:lnTo>
                  <a:pt x="87819" y="145845"/>
                </a:lnTo>
                <a:lnTo>
                  <a:pt x="124438" y="126692"/>
                </a:lnTo>
                <a:lnTo>
                  <a:pt x="145029" y="90983"/>
                </a:lnTo>
                <a:lnTo>
                  <a:pt x="147045" y="76683"/>
                </a:lnTo>
                <a:lnTo>
                  <a:pt x="145701" y="61502"/>
                </a:lnTo>
                <a:lnTo>
                  <a:pt x="127328" y="23752"/>
                </a:lnTo>
                <a:lnTo>
                  <a:pt x="92875" y="2415"/>
                </a:lnTo>
                <a:lnTo>
                  <a:pt x="79024" y="0"/>
                </a:lnTo>
                <a:close/>
              </a:path>
            </a:pathLst>
          </a:custGeom>
          <a:solidFill>
            <a:srgbClr val="E5E3E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0" name="object 140"/>
          <p:cNvSpPr/>
          <p:nvPr/>
        </p:nvSpPr>
        <p:spPr>
          <a:xfrm>
            <a:off x="8123989" y="3318404"/>
            <a:ext cx="147320" cy="147320"/>
          </a:xfrm>
          <a:custGeom>
            <a:avLst/>
            <a:gdLst/>
            <a:ahLst/>
            <a:cxnLst/>
            <a:rect l="l" t="t" r="r" b="b"/>
            <a:pathLst>
              <a:path w="147320" h="147320">
                <a:moveTo>
                  <a:pt x="78984" y="0"/>
                </a:moveTo>
                <a:lnTo>
                  <a:pt x="35916" y="10961"/>
                </a:lnTo>
                <a:lnTo>
                  <a:pt x="7857" y="39881"/>
                </a:lnTo>
                <a:lnTo>
                  <a:pt x="0" y="65863"/>
                </a:lnTo>
                <a:lnTo>
                  <a:pt x="1156" y="81967"/>
                </a:lnTo>
                <a:lnTo>
                  <a:pt x="18260" y="121298"/>
                </a:lnTo>
                <a:lnTo>
                  <a:pt x="50846" y="143729"/>
                </a:lnTo>
                <a:lnTo>
                  <a:pt x="73290" y="147268"/>
                </a:lnTo>
                <a:lnTo>
                  <a:pt x="87787" y="145845"/>
                </a:lnTo>
                <a:lnTo>
                  <a:pt x="124411" y="126692"/>
                </a:lnTo>
                <a:lnTo>
                  <a:pt x="144985" y="90983"/>
                </a:lnTo>
                <a:lnTo>
                  <a:pt x="146998" y="76683"/>
                </a:lnTo>
                <a:lnTo>
                  <a:pt x="145656" y="61502"/>
                </a:lnTo>
                <a:lnTo>
                  <a:pt x="127299" y="23752"/>
                </a:lnTo>
                <a:lnTo>
                  <a:pt x="92845" y="2415"/>
                </a:lnTo>
                <a:lnTo>
                  <a:pt x="78984" y="0"/>
                </a:lnTo>
                <a:close/>
              </a:path>
            </a:pathLst>
          </a:custGeom>
          <a:solidFill>
            <a:srgbClr val="E5E3E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1" name="object 141"/>
          <p:cNvSpPr/>
          <p:nvPr/>
        </p:nvSpPr>
        <p:spPr>
          <a:xfrm>
            <a:off x="8351926" y="3318400"/>
            <a:ext cx="147320" cy="147320"/>
          </a:xfrm>
          <a:custGeom>
            <a:avLst/>
            <a:gdLst/>
            <a:ahLst/>
            <a:cxnLst/>
            <a:rect l="l" t="t" r="r" b="b"/>
            <a:pathLst>
              <a:path w="147320" h="147320">
                <a:moveTo>
                  <a:pt x="79017" y="0"/>
                </a:moveTo>
                <a:lnTo>
                  <a:pt x="35947" y="10960"/>
                </a:lnTo>
                <a:lnTo>
                  <a:pt x="7870" y="39870"/>
                </a:lnTo>
                <a:lnTo>
                  <a:pt x="0" y="65843"/>
                </a:lnTo>
                <a:lnTo>
                  <a:pt x="1155" y="81943"/>
                </a:lnTo>
                <a:lnTo>
                  <a:pt x="18254" y="121267"/>
                </a:lnTo>
                <a:lnTo>
                  <a:pt x="50840" y="143712"/>
                </a:lnTo>
                <a:lnTo>
                  <a:pt x="73376" y="147272"/>
                </a:lnTo>
                <a:lnTo>
                  <a:pt x="87875" y="145848"/>
                </a:lnTo>
                <a:lnTo>
                  <a:pt x="124489" y="126686"/>
                </a:lnTo>
                <a:lnTo>
                  <a:pt x="145041" y="90962"/>
                </a:lnTo>
                <a:lnTo>
                  <a:pt x="147047" y="76657"/>
                </a:lnTo>
                <a:lnTo>
                  <a:pt x="145705" y="61478"/>
                </a:lnTo>
                <a:lnTo>
                  <a:pt x="127348" y="23733"/>
                </a:lnTo>
                <a:lnTo>
                  <a:pt x="92885" y="2407"/>
                </a:lnTo>
                <a:lnTo>
                  <a:pt x="79017" y="0"/>
                </a:lnTo>
                <a:close/>
              </a:path>
            </a:pathLst>
          </a:custGeom>
          <a:solidFill>
            <a:srgbClr val="E5E3E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2" name="object 142"/>
          <p:cNvSpPr/>
          <p:nvPr/>
        </p:nvSpPr>
        <p:spPr>
          <a:xfrm>
            <a:off x="8579952" y="3318409"/>
            <a:ext cx="147320" cy="147320"/>
          </a:xfrm>
          <a:custGeom>
            <a:avLst/>
            <a:gdLst/>
            <a:ahLst/>
            <a:cxnLst/>
            <a:rect l="l" t="t" r="r" b="b"/>
            <a:pathLst>
              <a:path w="147320" h="147320">
                <a:moveTo>
                  <a:pt x="79048" y="0"/>
                </a:moveTo>
                <a:lnTo>
                  <a:pt x="35964" y="10947"/>
                </a:lnTo>
                <a:lnTo>
                  <a:pt x="7879" y="39840"/>
                </a:lnTo>
                <a:lnTo>
                  <a:pt x="0" y="65801"/>
                </a:lnTo>
                <a:lnTo>
                  <a:pt x="1155" y="81916"/>
                </a:lnTo>
                <a:lnTo>
                  <a:pt x="18253" y="121266"/>
                </a:lnTo>
                <a:lnTo>
                  <a:pt x="50817" y="143711"/>
                </a:lnTo>
                <a:lnTo>
                  <a:pt x="73284" y="147263"/>
                </a:lnTo>
                <a:lnTo>
                  <a:pt x="87778" y="145840"/>
                </a:lnTo>
                <a:lnTo>
                  <a:pt x="124415" y="126700"/>
                </a:lnTo>
                <a:lnTo>
                  <a:pt x="145018" y="91011"/>
                </a:lnTo>
                <a:lnTo>
                  <a:pt x="147041" y="76719"/>
                </a:lnTo>
                <a:lnTo>
                  <a:pt x="145699" y="61533"/>
                </a:lnTo>
                <a:lnTo>
                  <a:pt x="127342" y="23777"/>
                </a:lnTo>
                <a:lnTo>
                  <a:pt x="92900" y="2426"/>
                </a:lnTo>
                <a:lnTo>
                  <a:pt x="79048" y="0"/>
                </a:lnTo>
                <a:close/>
              </a:path>
            </a:pathLst>
          </a:custGeom>
          <a:solidFill>
            <a:srgbClr val="E5E3E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3" name="object 143"/>
          <p:cNvSpPr/>
          <p:nvPr/>
        </p:nvSpPr>
        <p:spPr>
          <a:xfrm>
            <a:off x="8807977" y="3318409"/>
            <a:ext cx="147320" cy="147320"/>
          </a:xfrm>
          <a:custGeom>
            <a:avLst/>
            <a:gdLst/>
            <a:ahLst/>
            <a:cxnLst/>
            <a:rect l="l" t="t" r="r" b="b"/>
            <a:pathLst>
              <a:path w="147320" h="147320">
                <a:moveTo>
                  <a:pt x="79049" y="0"/>
                </a:moveTo>
                <a:lnTo>
                  <a:pt x="35926" y="10947"/>
                </a:lnTo>
                <a:lnTo>
                  <a:pt x="7863" y="39840"/>
                </a:lnTo>
                <a:lnTo>
                  <a:pt x="0" y="65801"/>
                </a:lnTo>
                <a:lnTo>
                  <a:pt x="1152" y="81916"/>
                </a:lnTo>
                <a:lnTo>
                  <a:pt x="18224" y="121266"/>
                </a:lnTo>
                <a:lnTo>
                  <a:pt x="50785" y="143711"/>
                </a:lnTo>
                <a:lnTo>
                  <a:pt x="73285" y="147263"/>
                </a:lnTo>
                <a:lnTo>
                  <a:pt x="87779" y="145840"/>
                </a:lnTo>
                <a:lnTo>
                  <a:pt x="124416" y="126700"/>
                </a:lnTo>
                <a:lnTo>
                  <a:pt x="145019" y="91011"/>
                </a:lnTo>
                <a:lnTo>
                  <a:pt x="147042" y="76719"/>
                </a:lnTo>
                <a:lnTo>
                  <a:pt x="145700" y="61533"/>
                </a:lnTo>
                <a:lnTo>
                  <a:pt x="127343" y="23777"/>
                </a:lnTo>
                <a:lnTo>
                  <a:pt x="92902" y="2426"/>
                </a:lnTo>
                <a:lnTo>
                  <a:pt x="79049" y="0"/>
                </a:lnTo>
                <a:close/>
              </a:path>
            </a:pathLst>
          </a:custGeom>
          <a:solidFill>
            <a:srgbClr val="E5E3E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4" name="object 144"/>
          <p:cNvSpPr/>
          <p:nvPr/>
        </p:nvSpPr>
        <p:spPr>
          <a:xfrm>
            <a:off x="9035943" y="3318400"/>
            <a:ext cx="147320" cy="147320"/>
          </a:xfrm>
          <a:custGeom>
            <a:avLst/>
            <a:gdLst/>
            <a:ahLst/>
            <a:cxnLst/>
            <a:rect l="l" t="t" r="r" b="b"/>
            <a:pathLst>
              <a:path w="147320" h="147320">
                <a:moveTo>
                  <a:pt x="78976" y="0"/>
                </a:moveTo>
                <a:lnTo>
                  <a:pt x="35911" y="10966"/>
                </a:lnTo>
                <a:lnTo>
                  <a:pt x="7854" y="39891"/>
                </a:lnTo>
                <a:lnTo>
                  <a:pt x="0" y="65876"/>
                </a:lnTo>
                <a:lnTo>
                  <a:pt x="1156" y="81974"/>
                </a:lnTo>
                <a:lnTo>
                  <a:pt x="18257" y="121293"/>
                </a:lnTo>
                <a:lnTo>
                  <a:pt x="50852" y="143726"/>
                </a:lnTo>
                <a:lnTo>
                  <a:pt x="73342" y="147272"/>
                </a:lnTo>
                <a:lnTo>
                  <a:pt x="87826" y="145848"/>
                </a:lnTo>
                <a:lnTo>
                  <a:pt x="124435" y="126686"/>
                </a:lnTo>
                <a:lnTo>
                  <a:pt x="145004" y="90962"/>
                </a:lnTo>
                <a:lnTo>
                  <a:pt x="147013" y="76657"/>
                </a:lnTo>
                <a:lnTo>
                  <a:pt x="145669" y="61478"/>
                </a:lnTo>
                <a:lnTo>
                  <a:pt x="127295" y="23733"/>
                </a:lnTo>
                <a:lnTo>
                  <a:pt x="92833" y="2407"/>
                </a:lnTo>
                <a:lnTo>
                  <a:pt x="78976" y="0"/>
                </a:lnTo>
                <a:close/>
              </a:path>
            </a:pathLst>
          </a:custGeom>
          <a:solidFill>
            <a:srgbClr val="E5E3E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5" name="object 145"/>
          <p:cNvSpPr/>
          <p:nvPr/>
        </p:nvSpPr>
        <p:spPr>
          <a:xfrm>
            <a:off x="9263930" y="3318405"/>
            <a:ext cx="147320" cy="147320"/>
          </a:xfrm>
          <a:custGeom>
            <a:avLst/>
            <a:gdLst/>
            <a:ahLst/>
            <a:cxnLst/>
            <a:rect l="l" t="t" r="r" b="b"/>
            <a:pathLst>
              <a:path w="147320" h="147320">
                <a:moveTo>
                  <a:pt x="79040" y="0"/>
                </a:moveTo>
                <a:lnTo>
                  <a:pt x="35965" y="10951"/>
                </a:lnTo>
                <a:lnTo>
                  <a:pt x="7878" y="39849"/>
                </a:lnTo>
                <a:lnTo>
                  <a:pt x="0" y="65814"/>
                </a:lnTo>
                <a:lnTo>
                  <a:pt x="1155" y="81923"/>
                </a:lnTo>
                <a:lnTo>
                  <a:pt x="18255" y="121261"/>
                </a:lnTo>
                <a:lnTo>
                  <a:pt x="50827" y="143708"/>
                </a:lnTo>
                <a:lnTo>
                  <a:pt x="73335" y="147267"/>
                </a:lnTo>
                <a:lnTo>
                  <a:pt x="87817" y="145844"/>
                </a:lnTo>
                <a:lnTo>
                  <a:pt x="124439" y="126694"/>
                </a:lnTo>
                <a:lnTo>
                  <a:pt x="145037" y="90990"/>
                </a:lnTo>
                <a:lnTo>
                  <a:pt x="147055" y="76692"/>
                </a:lnTo>
                <a:lnTo>
                  <a:pt x="145712" y="61509"/>
                </a:lnTo>
                <a:lnTo>
                  <a:pt x="127339" y="23758"/>
                </a:lnTo>
                <a:lnTo>
                  <a:pt x="92888" y="2418"/>
                </a:lnTo>
                <a:lnTo>
                  <a:pt x="79040" y="0"/>
                </a:lnTo>
                <a:close/>
              </a:path>
            </a:pathLst>
          </a:custGeom>
          <a:solidFill>
            <a:srgbClr val="E5E3E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6" name="object 146"/>
          <p:cNvSpPr/>
          <p:nvPr/>
        </p:nvSpPr>
        <p:spPr>
          <a:xfrm>
            <a:off x="9491908" y="3318405"/>
            <a:ext cx="147320" cy="147320"/>
          </a:xfrm>
          <a:custGeom>
            <a:avLst/>
            <a:gdLst/>
            <a:ahLst/>
            <a:cxnLst/>
            <a:rect l="l" t="t" r="r" b="b"/>
            <a:pathLst>
              <a:path w="147320" h="147320">
                <a:moveTo>
                  <a:pt x="79041" y="0"/>
                </a:moveTo>
                <a:lnTo>
                  <a:pt x="35943" y="10951"/>
                </a:lnTo>
                <a:lnTo>
                  <a:pt x="7869" y="39849"/>
                </a:lnTo>
                <a:lnTo>
                  <a:pt x="0" y="65814"/>
                </a:lnTo>
                <a:lnTo>
                  <a:pt x="1153" y="81923"/>
                </a:lnTo>
                <a:lnTo>
                  <a:pt x="18238" y="121261"/>
                </a:lnTo>
                <a:lnTo>
                  <a:pt x="50809" y="143708"/>
                </a:lnTo>
                <a:lnTo>
                  <a:pt x="73336" y="147267"/>
                </a:lnTo>
                <a:lnTo>
                  <a:pt x="87818" y="145844"/>
                </a:lnTo>
                <a:lnTo>
                  <a:pt x="124440" y="126694"/>
                </a:lnTo>
                <a:lnTo>
                  <a:pt x="145038" y="90990"/>
                </a:lnTo>
                <a:lnTo>
                  <a:pt x="147056" y="76692"/>
                </a:lnTo>
                <a:lnTo>
                  <a:pt x="145712" y="61509"/>
                </a:lnTo>
                <a:lnTo>
                  <a:pt x="127339" y="23758"/>
                </a:lnTo>
                <a:lnTo>
                  <a:pt x="92889" y="2418"/>
                </a:lnTo>
                <a:lnTo>
                  <a:pt x="79041" y="0"/>
                </a:lnTo>
                <a:close/>
              </a:path>
            </a:pathLst>
          </a:custGeom>
          <a:solidFill>
            <a:srgbClr val="E5E3E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7" name="object 147"/>
          <p:cNvSpPr/>
          <p:nvPr/>
        </p:nvSpPr>
        <p:spPr>
          <a:xfrm>
            <a:off x="9719929" y="3318400"/>
            <a:ext cx="147320" cy="147320"/>
          </a:xfrm>
          <a:custGeom>
            <a:avLst/>
            <a:gdLst/>
            <a:ahLst/>
            <a:cxnLst/>
            <a:rect l="l" t="t" r="r" b="b"/>
            <a:pathLst>
              <a:path w="147320" h="147320">
                <a:moveTo>
                  <a:pt x="78976" y="0"/>
                </a:moveTo>
                <a:lnTo>
                  <a:pt x="35911" y="10966"/>
                </a:lnTo>
                <a:lnTo>
                  <a:pt x="7854" y="39891"/>
                </a:lnTo>
                <a:lnTo>
                  <a:pt x="0" y="65876"/>
                </a:lnTo>
                <a:lnTo>
                  <a:pt x="1156" y="81974"/>
                </a:lnTo>
                <a:lnTo>
                  <a:pt x="18257" y="121293"/>
                </a:lnTo>
                <a:lnTo>
                  <a:pt x="50852" y="143726"/>
                </a:lnTo>
                <a:lnTo>
                  <a:pt x="73342" y="147272"/>
                </a:lnTo>
                <a:lnTo>
                  <a:pt x="87826" y="145848"/>
                </a:lnTo>
                <a:lnTo>
                  <a:pt x="124435" y="126686"/>
                </a:lnTo>
                <a:lnTo>
                  <a:pt x="145004" y="90962"/>
                </a:lnTo>
                <a:lnTo>
                  <a:pt x="147013" y="76657"/>
                </a:lnTo>
                <a:lnTo>
                  <a:pt x="145669" y="61478"/>
                </a:lnTo>
                <a:lnTo>
                  <a:pt x="127295" y="23733"/>
                </a:lnTo>
                <a:lnTo>
                  <a:pt x="92833" y="2407"/>
                </a:lnTo>
                <a:lnTo>
                  <a:pt x="78976" y="0"/>
                </a:lnTo>
                <a:close/>
              </a:path>
            </a:pathLst>
          </a:custGeom>
          <a:solidFill>
            <a:srgbClr val="E5E3E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8" name="object 148"/>
          <p:cNvSpPr/>
          <p:nvPr/>
        </p:nvSpPr>
        <p:spPr>
          <a:xfrm>
            <a:off x="9947876" y="3318400"/>
            <a:ext cx="147320" cy="147320"/>
          </a:xfrm>
          <a:custGeom>
            <a:avLst/>
            <a:gdLst/>
            <a:ahLst/>
            <a:cxnLst/>
            <a:rect l="l" t="t" r="r" b="b"/>
            <a:pathLst>
              <a:path w="147320" h="147320">
                <a:moveTo>
                  <a:pt x="79016" y="0"/>
                </a:moveTo>
                <a:lnTo>
                  <a:pt x="35969" y="10960"/>
                </a:lnTo>
                <a:lnTo>
                  <a:pt x="7879" y="39870"/>
                </a:lnTo>
                <a:lnTo>
                  <a:pt x="0" y="65843"/>
                </a:lnTo>
                <a:lnTo>
                  <a:pt x="1157" y="81943"/>
                </a:lnTo>
                <a:lnTo>
                  <a:pt x="18271" y="121267"/>
                </a:lnTo>
                <a:lnTo>
                  <a:pt x="50858" y="143712"/>
                </a:lnTo>
                <a:lnTo>
                  <a:pt x="73375" y="147272"/>
                </a:lnTo>
                <a:lnTo>
                  <a:pt x="87874" y="145848"/>
                </a:lnTo>
                <a:lnTo>
                  <a:pt x="124488" y="126686"/>
                </a:lnTo>
                <a:lnTo>
                  <a:pt x="145040" y="90962"/>
                </a:lnTo>
                <a:lnTo>
                  <a:pt x="147047" y="76657"/>
                </a:lnTo>
                <a:lnTo>
                  <a:pt x="145704" y="61478"/>
                </a:lnTo>
                <a:lnTo>
                  <a:pt x="127347" y="23733"/>
                </a:lnTo>
                <a:lnTo>
                  <a:pt x="92885" y="2407"/>
                </a:lnTo>
                <a:lnTo>
                  <a:pt x="79016" y="0"/>
                </a:lnTo>
                <a:close/>
              </a:path>
            </a:pathLst>
          </a:custGeom>
          <a:solidFill>
            <a:srgbClr val="E5E3E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9" name="object 149"/>
          <p:cNvSpPr/>
          <p:nvPr/>
        </p:nvSpPr>
        <p:spPr>
          <a:xfrm>
            <a:off x="10175893" y="3318404"/>
            <a:ext cx="147320" cy="147320"/>
          </a:xfrm>
          <a:custGeom>
            <a:avLst/>
            <a:gdLst/>
            <a:ahLst/>
            <a:cxnLst/>
            <a:rect l="l" t="t" r="r" b="b"/>
            <a:pathLst>
              <a:path w="147320" h="147320">
                <a:moveTo>
                  <a:pt x="79025" y="0"/>
                </a:moveTo>
                <a:lnTo>
                  <a:pt x="35935" y="10955"/>
                </a:lnTo>
                <a:lnTo>
                  <a:pt x="7866" y="39860"/>
                </a:lnTo>
                <a:lnTo>
                  <a:pt x="0" y="65830"/>
                </a:lnTo>
                <a:lnTo>
                  <a:pt x="1154" y="81936"/>
                </a:lnTo>
                <a:lnTo>
                  <a:pt x="18243" y="121269"/>
                </a:lnTo>
                <a:lnTo>
                  <a:pt x="50820" y="143712"/>
                </a:lnTo>
                <a:lnTo>
                  <a:pt x="73337" y="147268"/>
                </a:lnTo>
                <a:lnTo>
                  <a:pt x="87820" y="145845"/>
                </a:lnTo>
                <a:lnTo>
                  <a:pt x="124439" y="126692"/>
                </a:lnTo>
                <a:lnTo>
                  <a:pt x="145029" y="90983"/>
                </a:lnTo>
                <a:lnTo>
                  <a:pt x="147045" y="76683"/>
                </a:lnTo>
                <a:lnTo>
                  <a:pt x="145701" y="61502"/>
                </a:lnTo>
                <a:lnTo>
                  <a:pt x="127328" y="23752"/>
                </a:lnTo>
                <a:lnTo>
                  <a:pt x="92875" y="2415"/>
                </a:lnTo>
                <a:lnTo>
                  <a:pt x="79025" y="0"/>
                </a:lnTo>
                <a:close/>
              </a:path>
            </a:pathLst>
          </a:custGeom>
          <a:solidFill>
            <a:srgbClr val="E5E3E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0" name="object 150"/>
          <p:cNvSpPr/>
          <p:nvPr/>
        </p:nvSpPr>
        <p:spPr>
          <a:xfrm>
            <a:off x="10403540" y="3318181"/>
            <a:ext cx="147320" cy="147320"/>
          </a:xfrm>
          <a:custGeom>
            <a:avLst/>
            <a:gdLst/>
            <a:ahLst/>
            <a:cxnLst/>
            <a:rect l="l" t="t" r="r" b="b"/>
            <a:pathLst>
              <a:path w="147320" h="147320">
                <a:moveTo>
                  <a:pt x="73670" y="0"/>
                </a:moveTo>
                <a:lnTo>
                  <a:pt x="33370" y="11989"/>
                </a:lnTo>
                <a:lnTo>
                  <a:pt x="6630" y="43016"/>
                </a:lnTo>
                <a:lnTo>
                  <a:pt x="0" y="70618"/>
                </a:lnTo>
                <a:lnTo>
                  <a:pt x="1343" y="85796"/>
                </a:lnTo>
                <a:lnTo>
                  <a:pt x="19717" y="123540"/>
                </a:lnTo>
                <a:lnTo>
                  <a:pt x="54180" y="144865"/>
                </a:lnTo>
                <a:lnTo>
                  <a:pt x="68037" y="147272"/>
                </a:lnTo>
                <a:lnTo>
                  <a:pt x="83748" y="146021"/>
                </a:lnTo>
                <a:lnTo>
                  <a:pt x="122379" y="128328"/>
                </a:lnTo>
                <a:lnTo>
                  <a:pt x="144300" y="94892"/>
                </a:lnTo>
                <a:lnTo>
                  <a:pt x="147014" y="81397"/>
                </a:lnTo>
                <a:lnTo>
                  <a:pt x="145857" y="65299"/>
                </a:lnTo>
                <a:lnTo>
                  <a:pt x="128755" y="25979"/>
                </a:lnTo>
                <a:lnTo>
                  <a:pt x="96159" y="3546"/>
                </a:lnTo>
                <a:lnTo>
                  <a:pt x="73670" y="0"/>
                </a:lnTo>
                <a:close/>
              </a:path>
            </a:pathLst>
          </a:custGeom>
          <a:solidFill>
            <a:srgbClr val="E5E3E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1" name="object 151"/>
          <p:cNvSpPr/>
          <p:nvPr/>
        </p:nvSpPr>
        <p:spPr>
          <a:xfrm>
            <a:off x="10631565" y="3318181"/>
            <a:ext cx="147320" cy="147320"/>
          </a:xfrm>
          <a:custGeom>
            <a:avLst/>
            <a:gdLst/>
            <a:ahLst/>
            <a:cxnLst/>
            <a:rect l="l" t="t" r="r" b="b"/>
            <a:pathLst>
              <a:path w="147320" h="147320">
                <a:moveTo>
                  <a:pt x="73670" y="0"/>
                </a:moveTo>
                <a:lnTo>
                  <a:pt x="33370" y="11989"/>
                </a:lnTo>
                <a:lnTo>
                  <a:pt x="6630" y="43016"/>
                </a:lnTo>
                <a:lnTo>
                  <a:pt x="0" y="70618"/>
                </a:lnTo>
                <a:lnTo>
                  <a:pt x="1343" y="85796"/>
                </a:lnTo>
                <a:lnTo>
                  <a:pt x="19717" y="123540"/>
                </a:lnTo>
                <a:lnTo>
                  <a:pt x="54180" y="144865"/>
                </a:lnTo>
                <a:lnTo>
                  <a:pt x="68037" y="147272"/>
                </a:lnTo>
                <a:lnTo>
                  <a:pt x="83748" y="146021"/>
                </a:lnTo>
                <a:lnTo>
                  <a:pt x="122379" y="128328"/>
                </a:lnTo>
                <a:lnTo>
                  <a:pt x="144300" y="94892"/>
                </a:lnTo>
                <a:lnTo>
                  <a:pt x="147014" y="81397"/>
                </a:lnTo>
                <a:lnTo>
                  <a:pt x="145857" y="65299"/>
                </a:lnTo>
                <a:lnTo>
                  <a:pt x="128755" y="25979"/>
                </a:lnTo>
                <a:lnTo>
                  <a:pt x="96159" y="3546"/>
                </a:lnTo>
                <a:lnTo>
                  <a:pt x="73670" y="0"/>
                </a:lnTo>
                <a:close/>
              </a:path>
            </a:pathLst>
          </a:custGeom>
          <a:solidFill>
            <a:srgbClr val="E5E3E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2" name="object 152"/>
          <p:cNvSpPr/>
          <p:nvPr/>
        </p:nvSpPr>
        <p:spPr>
          <a:xfrm>
            <a:off x="10859710" y="3318407"/>
            <a:ext cx="146685" cy="147320"/>
          </a:xfrm>
          <a:custGeom>
            <a:avLst/>
            <a:gdLst/>
            <a:ahLst/>
            <a:cxnLst/>
            <a:rect l="l" t="t" r="r" b="b"/>
            <a:pathLst>
              <a:path w="146684" h="147320">
                <a:moveTo>
                  <a:pt x="73505" y="0"/>
                </a:moveTo>
                <a:lnTo>
                  <a:pt x="33202" y="12011"/>
                </a:lnTo>
                <a:lnTo>
                  <a:pt x="6529" y="43087"/>
                </a:lnTo>
                <a:lnTo>
                  <a:pt x="0" y="70723"/>
                </a:lnTo>
                <a:lnTo>
                  <a:pt x="1357" y="85833"/>
                </a:lnTo>
                <a:lnTo>
                  <a:pt x="19854" y="123430"/>
                </a:lnTo>
                <a:lnTo>
                  <a:pt x="54509" y="144577"/>
                </a:lnTo>
                <a:lnTo>
                  <a:pt x="68434" y="146893"/>
                </a:lnTo>
                <a:lnTo>
                  <a:pt x="84024" y="145616"/>
                </a:lnTo>
                <a:lnTo>
                  <a:pt x="122419" y="127728"/>
                </a:lnTo>
                <a:lnTo>
                  <a:pt x="144104" y="93994"/>
                </a:lnTo>
                <a:lnTo>
                  <a:pt x="146696" y="80393"/>
                </a:lnTo>
                <a:lnTo>
                  <a:pt x="145498" y="64441"/>
                </a:lnTo>
                <a:lnTo>
                  <a:pt x="128126" y="25416"/>
                </a:lnTo>
                <a:lnTo>
                  <a:pt x="95148" y="3281"/>
                </a:lnTo>
                <a:lnTo>
                  <a:pt x="73505" y="0"/>
                </a:lnTo>
                <a:close/>
              </a:path>
            </a:pathLst>
          </a:custGeom>
          <a:solidFill>
            <a:srgbClr val="E5E3E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3" name="object 153"/>
          <p:cNvSpPr/>
          <p:nvPr/>
        </p:nvSpPr>
        <p:spPr>
          <a:xfrm>
            <a:off x="600201" y="3546397"/>
            <a:ext cx="147320" cy="147320"/>
          </a:xfrm>
          <a:custGeom>
            <a:avLst/>
            <a:gdLst/>
            <a:ahLst/>
            <a:cxnLst/>
            <a:rect l="l" t="t" r="r" b="b"/>
            <a:pathLst>
              <a:path w="147320" h="147320">
                <a:moveTo>
                  <a:pt x="79018" y="0"/>
                </a:moveTo>
                <a:lnTo>
                  <a:pt x="35929" y="10955"/>
                </a:lnTo>
                <a:lnTo>
                  <a:pt x="7862" y="39861"/>
                </a:lnTo>
                <a:lnTo>
                  <a:pt x="0" y="65833"/>
                </a:lnTo>
                <a:lnTo>
                  <a:pt x="1155" y="81943"/>
                </a:lnTo>
                <a:lnTo>
                  <a:pt x="18248" y="121275"/>
                </a:lnTo>
                <a:lnTo>
                  <a:pt x="50832" y="143706"/>
                </a:lnTo>
                <a:lnTo>
                  <a:pt x="73339" y="147256"/>
                </a:lnTo>
                <a:lnTo>
                  <a:pt x="87821" y="145834"/>
                </a:lnTo>
                <a:lnTo>
                  <a:pt x="124440" y="126689"/>
                </a:lnTo>
                <a:lnTo>
                  <a:pt x="145031" y="90980"/>
                </a:lnTo>
                <a:lnTo>
                  <a:pt x="147047" y="76673"/>
                </a:lnTo>
                <a:lnTo>
                  <a:pt x="145703" y="61490"/>
                </a:lnTo>
                <a:lnTo>
                  <a:pt x="127327" y="23743"/>
                </a:lnTo>
                <a:lnTo>
                  <a:pt x="92870" y="2413"/>
                </a:lnTo>
                <a:lnTo>
                  <a:pt x="79018" y="0"/>
                </a:lnTo>
                <a:close/>
              </a:path>
            </a:pathLst>
          </a:custGeom>
          <a:solidFill>
            <a:srgbClr val="E5E3E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4" name="object 154"/>
          <p:cNvSpPr/>
          <p:nvPr/>
        </p:nvSpPr>
        <p:spPr>
          <a:xfrm>
            <a:off x="828227" y="3546397"/>
            <a:ext cx="147320" cy="147320"/>
          </a:xfrm>
          <a:custGeom>
            <a:avLst/>
            <a:gdLst/>
            <a:ahLst/>
            <a:cxnLst/>
            <a:rect l="l" t="t" r="r" b="b"/>
            <a:pathLst>
              <a:path w="147319" h="147320">
                <a:moveTo>
                  <a:pt x="78977" y="0"/>
                </a:moveTo>
                <a:lnTo>
                  <a:pt x="35910" y="10961"/>
                </a:lnTo>
                <a:lnTo>
                  <a:pt x="7853" y="39882"/>
                </a:lnTo>
                <a:lnTo>
                  <a:pt x="0" y="65867"/>
                </a:lnTo>
                <a:lnTo>
                  <a:pt x="1157" y="81975"/>
                </a:lnTo>
                <a:lnTo>
                  <a:pt x="18265" y="121303"/>
                </a:lnTo>
                <a:lnTo>
                  <a:pt x="50858" y="143723"/>
                </a:lnTo>
                <a:lnTo>
                  <a:pt x="73292" y="147256"/>
                </a:lnTo>
                <a:lnTo>
                  <a:pt x="87788" y="145834"/>
                </a:lnTo>
                <a:lnTo>
                  <a:pt x="124412" y="126689"/>
                </a:lnTo>
                <a:lnTo>
                  <a:pt x="144986" y="90980"/>
                </a:lnTo>
                <a:lnTo>
                  <a:pt x="147000" y="76673"/>
                </a:lnTo>
                <a:lnTo>
                  <a:pt x="145657" y="61490"/>
                </a:lnTo>
                <a:lnTo>
                  <a:pt x="127298" y="23743"/>
                </a:lnTo>
                <a:lnTo>
                  <a:pt x="92840" y="2413"/>
                </a:lnTo>
                <a:lnTo>
                  <a:pt x="78977" y="0"/>
                </a:lnTo>
                <a:close/>
              </a:path>
            </a:pathLst>
          </a:custGeom>
          <a:solidFill>
            <a:srgbClr val="E5E3E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5" name="object 155"/>
          <p:cNvSpPr/>
          <p:nvPr/>
        </p:nvSpPr>
        <p:spPr>
          <a:xfrm>
            <a:off x="1056165" y="3546393"/>
            <a:ext cx="147320" cy="147320"/>
          </a:xfrm>
          <a:custGeom>
            <a:avLst/>
            <a:gdLst/>
            <a:ahLst/>
            <a:cxnLst/>
            <a:rect l="l" t="t" r="r" b="b"/>
            <a:pathLst>
              <a:path w="147319" h="147320">
                <a:moveTo>
                  <a:pt x="79009" y="0"/>
                </a:moveTo>
                <a:lnTo>
                  <a:pt x="35963" y="10959"/>
                </a:lnTo>
                <a:lnTo>
                  <a:pt x="7875" y="39870"/>
                </a:lnTo>
                <a:lnTo>
                  <a:pt x="0" y="65847"/>
                </a:lnTo>
                <a:lnTo>
                  <a:pt x="1158" y="81951"/>
                </a:lnTo>
                <a:lnTo>
                  <a:pt x="18276" y="121273"/>
                </a:lnTo>
                <a:lnTo>
                  <a:pt x="50870" y="143705"/>
                </a:lnTo>
                <a:lnTo>
                  <a:pt x="73377" y="147260"/>
                </a:lnTo>
                <a:lnTo>
                  <a:pt x="87876" y="145837"/>
                </a:lnTo>
                <a:lnTo>
                  <a:pt x="124490" y="126683"/>
                </a:lnTo>
                <a:lnTo>
                  <a:pt x="145042" y="90959"/>
                </a:lnTo>
                <a:lnTo>
                  <a:pt x="147048" y="76647"/>
                </a:lnTo>
                <a:lnTo>
                  <a:pt x="145706" y="61467"/>
                </a:lnTo>
                <a:lnTo>
                  <a:pt x="127346" y="23724"/>
                </a:lnTo>
                <a:lnTo>
                  <a:pt x="92879" y="2405"/>
                </a:lnTo>
                <a:lnTo>
                  <a:pt x="79009" y="0"/>
                </a:lnTo>
                <a:close/>
              </a:path>
            </a:pathLst>
          </a:custGeom>
          <a:solidFill>
            <a:srgbClr val="E5E3E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6" name="object 156"/>
          <p:cNvSpPr/>
          <p:nvPr/>
        </p:nvSpPr>
        <p:spPr>
          <a:xfrm>
            <a:off x="1284185" y="3546399"/>
            <a:ext cx="147320" cy="147320"/>
          </a:xfrm>
          <a:custGeom>
            <a:avLst/>
            <a:gdLst/>
            <a:ahLst/>
            <a:cxnLst/>
            <a:rect l="l" t="t" r="r" b="b"/>
            <a:pathLst>
              <a:path w="147319" h="147320">
                <a:moveTo>
                  <a:pt x="79034" y="0"/>
                </a:moveTo>
                <a:lnTo>
                  <a:pt x="35937" y="10951"/>
                </a:lnTo>
                <a:lnTo>
                  <a:pt x="7866" y="39850"/>
                </a:lnTo>
                <a:lnTo>
                  <a:pt x="0" y="65818"/>
                </a:lnTo>
                <a:lnTo>
                  <a:pt x="1154" y="81930"/>
                </a:lnTo>
                <a:lnTo>
                  <a:pt x="18243" y="121267"/>
                </a:lnTo>
                <a:lnTo>
                  <a:pt x="50821" y="143702"/>
                </a:lnTo>
                <a:lnTo>
                  <a:pt x="73337" y="147255"/>
                </a:lnTo>
                <a:lnTo>
                  <a:pt x="87819" y="145833"/>
                </a:lnTo>
                <a:lnTo>
                  <a:pt x="124441" y="126691"/>
                </a:lnTo>
                <a:lnTo>
                  <a:pt x="145039" y="90987"/>
                </a:lnTo>
                <a:lnTo>
                  <a:pt x="147058" y="76682"/>
                </a:lnTo>
                <a:lnTo>
                  <a:pt x="145714" y="61498"/>
                </a:lnTo>
                <a:lnTo>
                  <a:pt x="127338" y="23749"/>
                </a:lnTo>
                <a:lnTo>
                  <a:pt x="92884" y="2416"/>
                </a:lnTo>
                <a:lnTo>
                  <a:pt x="79034" y="0"/>
                </a:lnTo>
                <a:close/>
              </a:path>
            </a:pathLst>
          </a:custGeom>
          <a:solidFill>
            <a:srgbClr val="E5E3E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7" name="object 157"/>
          <p:cNvSpPr/>
          <p:nvPr/>
        </p:nvSpPr>
        <p:spPr>
          <a:xfrm>
            <a:off x="1512160" y="3546393"/>
            <a:ext cx="147320" cy="147320"/>
          </a:xfrm>
          <a:custGeom>
            <a:avLst/>
            <a:gdLst/>
            <a:ahLst/>
            <a:cxnLst/>
            <a:rect l="l" t="t" r="r" b="b"/>
            <a:pathLst>
              <a:path w="147319" h="147320">
                <a:moveTo>
                  <a:pt x="78975" y="0"/>
                </a:moveTo>
                <a:lnTo>
                  <a:pt x="35930" y="10965"/>
                </a:lnTo>
                <a:lnTo>
                  <a:pt x="7861" y="39889"/>
                </a:lnTo>
                <a:lnTo>
                  <a:pt x="0" y="65875"/>
                </a:lnTo>
                <a:lnTo>
                  <a:pt x="1158" y="81978"/>
                </a:lnTo>
                <a:lnTo>
                  <a:pt x="18278" y="121296"/>
                </a:lnTo>
                <a:lnTo>
                  <a:pt x="50879" y="143719"/>
                </a:lnTo>
                <a:lnTo>
                  <a:pt x="73342" y="147260"/>
                </a:lnTo>
                <a:lnTo>
                  <a:pt x="87841" y="145837"/>
                </a:lnTo>
                <a:lnTo>
                  <a:pt x="124455" y="126683"/>
                </a:lnTo>
                <a:lnTo>
                  <a:pt x="145007" y="90959"/>
                </a:lnTo>
                <a:lnTo>
                  <a:pt x="147014" y="76647"/>
                </a:lnTo>
                <a:lnTo>
                  <a:pt x="145671" y="61467"/>
                </a:lnTo>
                <a:lnTo>
                  <a:pt x="127311" y="23724"/>
                </a:lnTo>
                <a:lnTo>
                  <a:pt x="92845" y="2405"/>
                </a:lnTo>
                <a:lnTo>
                  <a:pt x="78975" y="0"/>
                </a:lnTo>
                <a:close/>
              </a:path>
            </a:pathLst>
          </a:custGeom>
          <a:solidFill>
            <a:srgbClr val="E5E3E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8" name="object 158"/>
          <p:cNvSpPr/>
          <p:nvPr/>
        </p:nvSpPr>
        <p:spPr>
          <a:xfrm>
            <a:off x="1740186" y="3546393"/>
            <a:ext cx="147320" cy="147320"/>
          </a:xfrm>
          <a:custGeom>
            <a:avLst/>
            <a:gdLst/>
            <a:ahLst/>
            <a:cxnLst/>
            <a:rect l="l" t="t" r="r" b="b"/>
            <a:pathLst>
              <a:path w="147319" h="147320">
                <a:moveTo>
                  <a:pt x="78975" y="0"/>
                </a:moveTo>
                <a:lnTo>
                  <a:pt x="35908" y="10965"/>
                </a:lnTo>
                <a:lnTo>
                  <a:pt x="7852" y="39889"/>
                </a:lnTo>
                <a:lnTo>
                  <a:pt x="0" y="65875"/>
                </a:lnTo>
                <a:lnTo>
                  <a:pt x="1157" y="81978"/>
                </a:lnTo>
                <a:lnTo>
                  <a:pt x="18261" y="121296"/>
                </a:lnTo>
                <a:lnTo>
                  <a:pt x="50861" y="143719"/>
                </a:lnTo>
                <a:lnTo>
                  <a:pt x="73343" y="147260"/>
                </a:lnTo>
                <a:lnTo>
                  <a:pt x="87842" y="145837"/>
                </a:lnTo>
                <a:lnTo>
                  <a:pt x="124456" y="126683"/>
                </a:lnTo>
                <a:lnTo>
                  <a:pt x="145008" y="90959"/>
                </a:lnTo>
                <a:lnTo>
                  <a:pt x="147014" y="76647"/>
                </a:lnTo>
                <a:lnTo>
                  <a:pt x="145672" y="61467"/>
                </a:lnTo>
                <a:lnTo>
                  <a:pt x="127312" y="23724"/>
                </a:lnTo>
                <a:lnTo>
                  <a:pt x="92845" y="2405"/>
                </a:lnTo>
                <a:lnTo>
                  <a:pt x="78975" y="0"/>
                </a:lnTo>
                <a:close/>
              </a:path>
            </a:pathLst>
          </a:custGeom>
          <a:solidFill>
            <a:srgbClr val="E5E3E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9" name="object 159"/>
          <p:cNvSpPr/>
          <p:nvPr/>
        </p:nvSpPr>
        <p:spPr>
          <a:xfrm>
            <a:off x="1968170" y="3546397"/>
            <a:ext cx="147320" cy="147320"/>
          </a:xfrm>
          <a:custGeom>
            <a:avLst/>
            <a:gdLst/>
            <a:ahLst/>
            <a:cxnLst/>
            <a:rect l="l" t="t" r="r" b="b"/>
            <a:pathLst>
              <a:path w="147319" h="147320">
                <a:moveTo>
                  <a:pt x="79017" y="0"/>
                </a:moveTo>
                <a:lnTo>
                  <a:pt x="35951" y="10955"/>
                </a:lnTo>
                <a:lnTo>
                  <a:pt x="7871" y="39861"/>
                </a:lnTo>
                <a:lnTo>
                  <a:pt x="0" y="65833"/>
                </a:lnTo>
                <a:lnTo>
                  <a:pt x="1157" y="81943"/>
                </a:lnTo>
                <a:lnTo>
                  <a:pt x="18265" y="121274"/>
                </a:lnTo>
                <a:lnTo>
                  <a:pt x="50850" y="143706"/>
                </a:lnTo>
                <a:lnTo>
                  <a:pt x="73338" y="147256"/>
                </a:lnTo>
                <a:lnTo>
                  <a:pt x="87821" y="145834"/>
                </a:lnTo>
                <a:lnTo>
                  <a:pt x="124440" y="126689"/>
                </a:lnTo>
                <a:lnTo>
                  <a:pt x="145030" y="90980"/>
                </a:lnTo>
                <a:lnTo>
                  <a:pt x="147046" y="76673"/>
                </a:lnTo>
                <a:lnTo>
                  <a:pt x="145702" y="61490"/>
                </a:lnTo>
                <a:lnTo>
                  <a:pt x="127327" y="23743"/>
                </a:lnTo>
                <a:lnTo>
                  <a:pt x="92869" y="2413"/>
                </a:lnTo>
                <a:lnTo>
                  <a:pt x="79017" y="0"/>
                </a:lnTo>
                <a:close/>
              </a:path>
            </a:pathLst>
          </a:custGeom>
          <a:solidFill>
            <a:srgbClr val="E5E3E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0" name="object 160"/>
          <p:cNvSpPr/>
          <p:nvPr/>
        </p:nvSpPr>
        <p:spPr>
          <a:xfrm>
            <a:off x="2196147" y="3546393"/>
            <a:ext cx="147320" cy="147320"/>
          </a:xfrm>
          <a:custGeom>
            <a:avLst/>
            <a:gdLst/>
            <a:ahLst/>
            <a:cxnLst/>
            <a:rect l="l" t="t" r="r" b="b"/>
            <a:pathLst>
              <a:path w="147319" h="147320">
                <a:moveTo>
                  <a:pt x="78975" y="0"/>
                </a:moveTo>
                <a:lnTo>
                  <a:pt x="35930" y="10965"/>
                </a:lnTo>
                <a:lnTo>
                  <a:pt x="7861" y="39889"/>
                </a:lnTo>
                <a:lnTo>
                  <a:pt x="0" y="65875"/>
                </a:lnTo>
                <a:lnTo>
                  <a:pt x="1158" y="81978"/>
                </a:lnTo>
                <a:lnTo>
                  <a:pt x="18278" y="121296"/>
                </a:lnTo>
                <a:lnTo>
                  <a:pt x="50879" y="143719"/>
                </a:lnTo>
                <a:lnTo>
                  <a:pt x="73342" y="147260"/>
                </a:lnTo>
                <a:lnTo>
                  <a:pt x="87841" y="145837"/>
                </a:lnTo>
                <a:lnTo>
                  <a:pt x="124455" y="126683"/>
                </a:lnTo>
                <a:lnTo>
                  <a:pt x="145007" y="90959"/>
                </a:lnTo>
                <a:lnTo>
                  <a:pt x="147014" y="76647"/>
                </a:lnTo>
                <a:lnTo>
                  <a:pt x="145671" y="61467"/>
                </a:lnTo>
                <a:lnTo>
                  <a:pt x="127311" y="23724"/>
                </a:lnTo>
                <a:lnTo>
                  <a:pt x="92845" y="2405"/>
                </a:lnTo>
                <a:lnTo>
                  <a:pt x="78975" y="0"/>
                </a:lnTo>
                <a:close/>
              </a:path>
            </a:pathLst>
          </a:custGeom>
          <a:solidFill>
            <a:srgbClr val="E5E3E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1" name="object 161"/>
          <p:cNvSpPr/>
          <p:nvPr/>
        </p:nvSpPr>
        <p:spPr>
          <a:xfrm>
            <a:off x="2424168" y="3546393"/>
            <a:ext cx="147320" cy="147320"/>
          </a:xfrm>
          <a:custGeom>
            <a:avLst/>
            <a:gdLst/>
            <a:ahLst/>
            <a:cxnLst/>
            <a:rect l="l" t="t" r="r" b="b"/>
            <a:pathLst>
              <a:path w="147319" h="147320">
                <a:moveTo>
                  <a:pt x="78975" y="0"/>
                </a:moveTo>
                <a:lnTo>
                  <a:pt x="35908" y="10965"/>
                </a:lnTo>
                <a:lnTo>
                  <a:pt x="7852" y="39889"/>
                </a:lnTo>
                <a:lnTo>
                  <a:pt x="0" y="65875"/>
                </a:lnTo>
                <a:lnTo>
                  <a:pt x="1157" y="81978"/>
                </a:lnTo>
                <a:lnTo>
                  <a:pt x="18261" y="121296"/>
                </a:lnTo>
                <a:lnTo>
                  <a:pt x="50861" y="143719"/>
                </a:lnTo>
                <a:lnTo>
                  <a:pt x="73343" y="147260"/>
                </a:lnTo>
                <a:lnTo>
                  <a:pt x="87842" y="145837"/>
                </a:lnTo>
                <a:lnTo>
                  <a:pt x="124456" y="126683"/>
                </a:lnTo>
                <a:lnTo>
                  <a:pt x="145008" y="90959"/>
                </a:lnTo>
                <a:lnTo>
                  <a:pt x="147014" y="76647"/>
                </a:lnTo>
                <a:lnTo>
                  <a:pt x="145672" y="61467"/>
                </a:lnTo>
                <a:lnTo>
                  <a:pt x="127312" y="23724"/>
                </a:lnTo>
                <a:lnTo>
                  <a:pt x="92845" y="2405"/>
                </a:lnTo>
                <a:lnTo>
                  <a:pt x="78975" y="0"/>
                </a:lnTo>
                <a:close/>
              </a:path>
            </a:pathLst>
          </a:custGeom>
          <a:solidFill>
            <a:srgbClr val="E5E3E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2" name="object 162"/>
          <p:cNvSpPr/>
          <p:nvPr/>
        </p:nvSpPr>
        <p:spPr>
          <a:xfrm>
            <a:off x="2652108" y="3546388"/>
            <a:ext cx="147320" cy="147320"/>
          </a:xfrm>
          <a:custGeom>
            <a:avLst/>
            <a:gdLst/>
            <a:ahLst/>
            <a:cxnLst/>
            <a:rect l="l" t="t" r="r" b="b"/>
            <a:pathLst>
              <a:path w="147319" h="147320">
                <a:moveTo>
                  <a:pt x="78981" y="0"/>
                </a:moveTo>
                <a:lnTo>
                  <a:pt x="35949" y="10968"/>
                </a:lnTo>
                <a:lnTo>
                  <a:pt x="7868" y="39893"/>
                </a:lnTo>
                <a:lnTo>
                  <a:pt x="0" y="65879"/>
                </a:lnTo>
                <a:lnTo>
                  <a:pt x="1158" y="81973"/>
                </a:lnTo>
                <a:lnTo>
                  <a:pt x="18280" y="121278"/>
                </a:lnTo>
                <a:lnTo>
                  <a:pt x="50890" y="143708"/>
                </a:lnTo>
                <a:lnTo>
                  <a:pt x="73431" y="147265"/>
                </a:lnTo>
                <a:lnTo>
                  <a:pt x="87907" y="145841"/>
                </a:lnTo>
                <a:lnTo>
                  <a:pt x="124499" y="126676"/>
                </a:lnTo>
                <a:lnTo>
                  <a:pt x="145051" y="90931"/>
                </a:lnTo>
                <a:lnTo>
                  <a:pt x="147053" y="76612"/>
                </a:lnTo>
                <a:lnTo>
                  <a:pt x="145707" y="61435"/>
                </a:lnTo>
                <a:lnTo>
                  <a:pt x="127318" y="23698"/>
                </a:lnTo>
                <a:lnTo>
                  <a:pt x="92841" y="2394"/>
                </a:lnTo>
                <a:lnTo>
                  <a:pt x="78981" y="0"/>
                </a:lnTo>
                <a:close/>
              </a:path>
            </a:pathLst>
          </a:custGeom>
          <a:solidFill>
            <a:srgbClr val="E5E3E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3" name="object 163"/>
          <p:cNvSpPr/>
          <p:nvPr/>
        </p:nvSpPr>
        <p:spPr>
          <a:xfrm>
            <a:off x="2880135" y="3546399"/>
            <a:ext cx="147320" cy="147320"/>
          </a:xfrm>
          <a:custGeom>
            <a:avLst/>
            <a:gdLst/>
            <a:ahLst/>
            <a:cxnLst/>
            <a:rect l="l" t="t" r="r" b="b"/>
            <a:pathLst>
              <a:path w="147319" h="147320">
                <a:moveTo>
                  <a:pt x="79039" y="0"/>
                </a:moveTo>
                <a:lnTo>
                  <a:pt x="35962" y="10950"/>
                </a:lnTo>
                <a:lnTo>
                  <a:pt x="7876" y="39847"/>
                </a:lnTo>
                <a:lnTo>
                  <a:pt x="0" y="65813"/>
                </a:lnTo>
                <a:lnTo>
                  <a:pt x="1156" y="81927"/>
                </a:lnTo>
                <a:lnTo>
                  <a:pt x="18258" y="121264"/>
                </a:lnTo>
                <a:lnTo>
                  <a:pt x="50836" y="143701"/>
                </a:lnTo>
                <a:lnTo>
                  <a:pt x="73336" y="147255"/>
                </a:lnTo>
                <a:lnTo>
                  <a:pt x="87832" y="145833"/>
                </a:lnTo>
                <a:lnTo>
                  <a:pt x="124460" y="126691"/>
                </a:lnTo>
                <a:lnTo>
                  <a:pt x="145041" y="90987"/>
                </a:lnTo>
                <a:lnTo>
                  <a:pt x="147057" y="76682"/>
                </a:lnTo>
                <a:lnTo>
                  <a:pt x="145714" y="61498"/>
                </a:lnTo>
                <a:lnTo>
                  <a:pt x="127355" y="23749"/>
                </a:lnTo>
                <a:lnTo>
                  <a:pt x="92900" y="2416"/>
                </a:lnTo>
                <a:lnTo>
                  <a:pt x="79039" y="0"/>
                </a:lnTo>
                <a:close/>
              </a:path>
            </a:pathLst>
          </a:custGeom>
          <a:solidFill>
            <a:srgbClr val="E5E3E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4" name="object 164"/>
          <p:cNvSpPr/>
          <p:nvPr/>
        </p:nvSpPr>
        <p:spPr>
          <a:xfrm>
            <a:off x="3108102" y="3546388"/>
            <a:ext cx="147320" cy="147320"/>
          </a:xfrm>
          <a:custGeom>
            <a:avLst/>
            <a:gdLst/>
            <a:ahLst/>
            <a:cxnLst/>
            <a:rect l="l" t="t" r="r" b="b"/>
            <a:pathLst>
              <a:path w="147320" h="147320">
                <a:moveTo>
                  <a:pt x="78951" y="0"/>
                </a:moveTo>
                <a:lnTo>
                  <a:pt x="35918" y="10973"/>
                </a:lnTo>
                <a:lnTo>
                  <a:pt x="7854" y="39909"/>
                </a:lnTo>
                <a:lnTo>
                  <a:pt x="0" y="65904"/>
                </a:lnTo>
                <a:lnTo>
                  <a:pt x="1159" y="81997"/>
                </a:lnTo>
                <a:lnTo>
                  <a:pt x="18280" y="121299"/>
                </a:lnTo>
                <a:lnTo>
                  <a:pt x="50896" y="143720"/>
                </a:lnTo>
                <a:lnTo>
                  <a:pt x="73395" y="147265"/>
                </a:lnTo>
                <a:lnTo>
                  <a:pt x="87883" y="145841"/>
                </a:lnTo>
                <a:lnTo>
                  <a:pt x="124478" y="126676"/>
                </a:lnTo>
                <a:lnTo>
                  <a:pt x="145018" y="90931"/>
                </a:lnTo>
                <a:lnTo>
                  <a:pt x="147018" y="76612"/>
                </a:lnTo>
                <a:lnTo>
                  <a:pt x="145673" y="61435"/>
                </a:lnTo>
                <a:lnTo>
                  <a:pt x="127297" y="23698"/>
                </a:lnTo>
                <a:lnTo>
                  <a:pt x="92819" y="2394"/>
                </a:lnTo>
                <a:lnTo>
                  <a:pt x="78951" y="0"/>
                </a:lnTo>
                <a:close/>
              </a:path>
            </a:pathLst>
          </a:custGeom>
          <a:solidFill>
            <a:srgbClr val="E5E3E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5" name="object 165"/>
          <p:cNvSpPr/>
          <p:nvPr/>
        </p:nvSpPr>
        <p:spPr>
          <a:xfrm>
            <a:off x="3336089" y="3546393"/>
            <a:ext cx="147320" cy="147320"/>
          </a:xfrm>
          <a:custGeom>
            <a:avLst/>
            <a:gdLst/>
            <a:ahLst/>
            <a:cxnLst/>
            <a:rect l="l" t="t" r="r" b="b"/>
            <a:pathLst>
              <a:path w="147320" h="147320">
                <a:moveTo>
                  <a:pt x="79021" y="0"/>
                </a:moveTo>
                <a:lnTo>
                  <a:pt x="35974" y="10958"/>
                </a:lnTo>
                <a:lnTo>
                  <a:pt x="7880" y="39864"/>
                </a:lnTo>
                <a:lnTo>
                  <a:pt x="0" y="65837"/>
                </a:lnTo>
                <a:lnTo>
                  <a:pt x="1157" y="81942"/>
                </a:lnTo>
                <a:lnTo>
                  <a:pt x="18276" y="121265"/>
                </a:lnTo>
                <a:lnTo>
                  <a:pt x="50867" y="143701"/>
                </a:lnTo>
                <a:lnTo>
                  <a:pt x="73388" y="147260"/>
                </a:lnTo>
                <a:lnTo>
                  <a:pt x="87887" y="145837"/>
                </a:lnTo>
                <a:lnTo>
                  <a:pt x="124501" y="126683"/>
                </a:lnTo>
                <a:lnTo>
                  <a:pt x="145054" y="90959"/>
                </a:lnTo>
                <a:lnTo>
                  <a:pt x="147060" y="76647"/>
                </a:lnTo>
                <a:lnTo>
                  <a:pt x="145717" y="61467"/>
                </a:lnTo>
                <a:lnTo>
                  <a:pt x="127358" y="23724"/>
                </a:lnTo>
                <a:lnTo>
                  <a:pt x="92891" y="2405"/>
                </a:lnTo>
                <a:lnTo>
                  <a:pt x="79021" y="0"/>
                </a:lnTo>
                <a:close/>
              </a:path>
            </a:pathLst>
          </a:custGeom>
          <a:solidFill>
            <a:srgbClr val="E5E3E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6" name="object 166"/>
          <p:cNvSpPr/>
          <p:nvPr/>
        </p:nvSpPr>
        <p:spPr>
          <a:xfrm>
            <a:off x="4248112" y="3546402"/>
            <a:ext cx="147320" cy="147320"/>
          </a:xfrm>
          <a:custGeom>
            <a:avLst/>
            <a:gdLst/>
            <a:ahLst/>
            <a:cxnLst/>
            <a:rect l="l" t="t" r="r" b="b"/>
            <a:pathLst>
              <a:path w="147320" h="147320">
                <a:moveTo>
                  <a:pt x="79041" y="0"/>
                </a:moveTo>
                <a:lnTo>
                  <a:pt x="35958" y="10946"/>
                </a:lnTo>
                <a:lnTo>
                  <a:pt x="7875" y="39840"/>
                </a:lnTo>
                <a:lnTo>
                  <a:pt x="0" y="65804"/>
                </a:lnTo>
                <a:lnTo>
                  <a:pt x="1156" y="81924"/>
                </a:lnTo>
                <a:lnTo>
                  <a:pt x="18258" y="121271"/>
                </a:lnTo>
                <a:lnTo>
                  <a:pt x="50829" y="143705"/>
                </a:lnTo>
                <a:lnTo>
                  <a:pt x="73285" y="147251"/>
                </a:lnTo>
                <a:lnTo>
                  <a:pt x="87779" y="145829"/>
                </a:lnTo>
                <a:lnTo>
                  <a:pt x="124417" y="126697"/>
                </a:lnTo>
                <a:lnTo>
                  <a:pt x="145020" y="91008"/>
                </a:lnTo>
                <a:lnTo>
                  <a:pt x="147042" y="76708"/>
                </a:lnTo>
                <a:lnTo>
                  <a:pt x="145700" y="61522"/>
                </a:lnTo>
                <a:lnTo>
                  <a:pt x="127341" y="23769"/>
                </a:lnTo>
                <a:lnTo>
                  <a:pt x="92895" y="2424"/>
                </a:lnTo>
                <a:lnTo>
                  <a:pt x="79041" y="0"/>
                </a:lnTo>
                <a:close/>
              </a:path>
            </a:pathLst>
          </a:custGeom>
          <a:solidFill>
            <a:srgbClr val="E5E3E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7" name="object 167"/>
          <p:cNvSpPr/>
          <p:nvPr/>
        </p:nvSpPr>
        <p:spPr>
          <a:xfrm>
            <a:off x="4476078" y="3546393"/>
            <a:ext cx="147320" cy="147320"/>
          </a:xfrm>
          <a:custGeom>
            <a:avLst/>
            <a:gdLst/>
            <a:ahLst/>
            <a:cxnLst/>
            <a:rect l="l" t="t" r="r" b="b"/>
            <a:pathLst>
              <a:path w="147320" h="147320">
                <a:moveTo>
                  <a:pt x="78975" y="0"/>
                </a:moveTo>
                <a:lnTo>
                  <a:pt x="35908" y="10965"/>
                </a:lnTo>
                <a:lnTo>
                  <a:pt x="7852" y="39889"/>
                </a:lnTo>
                <a:lnTo>
                  <a:pt x="0" y="65875"/>
                </a:lnTo>
                <a:lnTo>
                  <a:pt x="1157" y="81978"/>
                </a:lnTo>
                <a:lnTo>
                  <a:pt x="18261" y="121296"/>
                </a:lnTo>
                <a:lnTo>
                  <a:pt x="50861" y="143719"/>
                </a:lnTo>
                <a:lnTo>
                  <a:pt x="73343" y="147260"/>
                </a:lnTo>
                <a:lnTo>
                  <a:pt x="87842" y="145837"/>
                </a:lnTo>
                <a:lnTo>
                  <a:pt x="124456" y="126683"/>
                </a:lnTo>
                <a:lnTo>
                  <a:pt x="145008" y="90959"/>
                </a:lnTo>
                <a:lnTo>
                  <a:pt x="147014" y="76647"/>
                </a:lnTo>
                <a:lnTo>
                  <a:pt x="145672" y="61467"/>
                </a:lnTo>
                <a:lnTo>
                  <a:pt x="127312" y="23724"/>
                </a:lnTo>
                <a:lnTo>
                  <a:pt x="92845" y="2405"/>
                </a:lnTo>
                <a:lnTo>
                  <a:pt x="78975" y="0"/>
                </a:lnTo>
                <a:close/>
              </a:path>
            </a:pathLst>
          </a:custGeom>
          <a:solidFill>
            <a:srgbClr val="E5E3E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8" name="object 168"/>
          <p:cNvSpPr/>
          <p:nvPr/>
        </p:nvSpPr>
        <p:spPr>
          <a:xfrm>
            <a:off x="4704108" y="3546397"/>
            <a:ext cx="147320" cy="147320"/>
          </a:xfrm>
          <a:custGeom>
            <a:avLst/>
            <a:gdLst/>
            <a:ahLst/>
            <a:cxnLst/>
            <a:rect l="l" t="t" r="r" b="b"/>
            <a:pathLst>
              <a:path w="147320" h="147320">
                <a:moveTo>
                  <a:pt x="78977" y="0"/>
                </a:moveTo>
                <a:lnTo>
                  <a:pt x="35910" y="10961"/>
                </a:lnTo>
                <a:lnTo>
                  <a:pt x="7853" y="39882"/>
                </a:lnTo>
                <a:lnTo>
                  <a:pt x="0" y="65867"/>
                </a:lnTo>
                <a:lnTo>
                  <a:pt x="1157" y="81975"/>
                </a:lnTo>
                <a:lnTo>
                  <a:pt x="18265" y="121303"/>
                </a:lnTo>
                <a:lnTo>
                  <a:pt x="50858" y="143723"/>
                </a:lnTo>
                <a:lnTo>
                  <a:pt x="73292" y="147256"/>
                </a:lnTo>
                <a:lnTo>
                  <a:pt x="87788" y="145834"/>
                </a:lnTo>
                <a:lnTo>
                  <a:pt x="124412" y="126689"/>
                </a:lnTo>
                <a:lnTo>
                  <a:pt x="144986" y="90980"/>
                </a:lnTo>
                <a:lnTo>
                  <a:pt x="147000" y="76673"/>
                </a:lnTo>
                <a:lnTo>
                  <a:pt x="145657" y="61490"/>
                </a:lnTo>
                <a:lnTo>
                  <a:pt x="127298" y="23743"/>
                </a:lnTo>
                <a:lnTo>
                  <a:pt x="92840" y="2413"/>
                </a:lnTo>
                <a:lnTo>
                  <a:pt x="78977" y="0"/>
                </a:lnTo>
                <a:close/>
              </a:path>
            </a:pathLst>
          </a:custGeom>
          <a:solidFill>
            <a:srgbClr val="E5E3E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9" name="object 169"/>
          <p:cNvSpPr/>
          <p:nvPr/>
        </p:nvSpPr>
        <p:spPr>
          <a:xfrm>
            <a:off x="4932052" y="3546399"/>
            <a:ext cx="147320" cy="147320"/>
          </a:xfrm>
          <a:custGeom>
            <a:avLst/>
            <a:gdLst/>
            <a:ahLst/>
            <a:cxnLst/>
            <a:rect l="l" t="t" r="r" b="b"/>
            <a:pathLst>
              <a:path w="147320" h="147320">
                <a:moveTo>
                  <a:pt x="79075" y="0"/>
                </a:moveTo>
                <a:lnTo>
                  <a:pt x="35973" y="10945"/>
                </a:lnTo>
                <a:lnTo>
                  <a:pt x="7881" y="39829"/>
                </a:lnTo>
                <a:lnTo>
                  <a:pt x="0" y="65784"/>
                </a:lnTo>
                <a:lnTo>
                  <a:pt x="1153" y="81900"/>
                </a:lnTo>
                <a:lnTo>
                  <a:pt x="18240" y="121241"/>
                </a:lnTo>
                <a:lnTo>
                  <a:pt x="50809" y="143687"/>
                </a:lnTo>
                <a:lnTo>
                  <a:pt x="73372" y="147255"/>
                </a:lnTo>
                <a:lnTo>
                  <a:pt x="87868" y="145833"/>
                </a:lnTo>
                <a:lnTo>
                  <a:pt x="124495" y="126691"/>
                </a:lnTo>
                <a:lnTo>
                  <a:pt x="145076" y="90987"/>
                </a:lnTo>
                <a:lnTo>
                  <a:pt x="147092" y="76682"/>
                </a:lnTo>
                <a:lnTo>
                  <a:pt x="145750" y="61498"/>
                </a:lnTo>
                <a:lnTo>
                  <a:pt x="127390" y="23749"/>
                </a:lnTo>
                <a:lnTo>
                  <a:pt x="92936" y="2416"/>
                </a:lnTo>
                <a:lnTo>
                  <a:pt x="79075" y="0"/>
                </a:lnTo>
                <a:close/>
              </a:path>
            </a:pathLst>
          </a:custGeom>
          <a:solidFill>
            <a:srgbClr val="E5E3E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0" name="object 170"/>
          <p:cNvSpPr/>
          <p:nvPr/>
        </p:nvSpPr>
        <p:spPr>
          <a:xfrm>
            <a:off x="5160066" y="3546399"/>
            <a:ext cx="147320" cy="147320"/>
          </a:xfrm>
          <a:custGeom>
            <a:avLst/>
            <a:gdLst/>
            <a:ahLst/>
            <a:cxnLst/>
            <a:rect l="l" t="t" r="r" b="b"/>
            <a:pathLst>
              <a:path w="147320" h="147320">
                <a:moveTo>
                  <a:pt x="79034" y="0"/>
                </a:moveTo>
                <a:lnTo>
                  <a:pt x="35937" y="10951"/>
                </a:lnTo>
                <a:lnTo>
                  <a:pt x="7866" y="39850"/>
                </a:lnTo>
                <a:lnTo>
                  <a:pt x="0" y="65818"/>
                </a:lnTo>
                <a:lnTo>
                  <a:pt x="1154" y="81930"/>
                </a:lnTo>
                <a:lnTo>
                  <a:pt x="18243" y="121267"/>
                </a:lnTo>
                <a:lnTo>
                  <a:pt x="50821" y="143702"/>
                </a:lnTo>
                <a:lnTo>
                  <a:pt x="73337" y="147255"/>
                </a:lnTo>
                <a:lnTo>
                  <a:pt x="87819" y="145833"/>
                </a:lnTo>
                <a:lnTo>
                  <a:pt x="124441" y="126691"/>
                </a:lnTo>
                <a:lnTo>
                  <a:pt x="145039" y="90987"/>
                </a:lnTo>
                <a:lnTo>
                  <a:pt x="147058" y="76682"/>
                </a:lnTo>
                <a:lnTo>
                  <a:pt x="145714" y="61498"/>
                </a:lnTo>
                <a:lnTo>
                  <a:pt x="127338" y="23749"/>
                </a:lnTo>
                <a:lnTo>
                  <a:pt x="92884" y="2416"/>
                </a:lnTo>
                <a:lnTo>
                  <a:pt x="79034" y="0"/>
                </a:lnTo>
                <a:close/>
              </a:path>
            </a:pathLst>
          </a:custGeom>
          <a:solidFill>
            <a:srgbClr val="E5E3E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1" name="object 171"/>
          <p:cNvSpPr/>
          <p:nvPr/>
        </p:nvSpPr>
        <p:spPr>
          <a:xfrm>
            <a:off x="5388094" y="3546399"/>
            <a:ext cx="147320" cy="147320"/>
          </a:xfrm>
          <a:custGeom>
            <a:avLst/>
            <a:gdLst/>
            <a:ahLst/>
            <a:cxnLst/>
            <a:rect l="l" t="t" r="r" b="b"/>
            <a:pathLst>
              <a:path w="147320" h="147320">
                <a:moveTo>
                  <a:pt x="78993" y="0"/>
                </a:moveTo>
                <a:lnTo>
                  <a:pt x="35918" y="10957"/>
                </a:lnTo>
                <a:lnTo>
                  <a:pt x="7857" y="39872"/>
                </a:lnTo>
                <a:lnTo>
                  <a:pt x="0" y="65851"/>
                </a:lnTo>
                <a:lnTo>
                  <a:pt x="1157" y="81962"/>
                </a:lnTo>
                <a:lnTo>
                  <a:pt x="18260" y="121295"/>
                </a:lnTo>
                <a:lnTo>
                  <a:pt x="50847" y="143718"/>
                </a:lnTo>
                <a:lnTo>
                  <a:pt x="73290" y="147255"/>
                </a:lnTo>
                <a:lnTo>
                  <a:pt x="87786" y="145833"/>
                </a:lnTo>
                <a:lnTo>
                  <a:pt x="124414" y="126691"/>
                </a:lnTo>
                <a:lnTo>
                  <a:pt x="144995" y="90987"/>
                </a:lnTo>
                <a:lnTo>
                  <a:pt x="147010" y="76682"/>
                </a:lnTo>
                <a:lnTo>
                  <a:pt x="145668" y="61498"/>
                </a:lnTo>
                <a:lnTo>
                  <a:pt x="127309" y="23749"/>
                </a:lnTo>
                <a:lnTo>
                  <a:pt x="92854" y="2416"/>
                </a:lnTo>
                <a:lnTo>
                  <a:pt x="78993" y="0"/>
                </a:lnTo>
                <a:close/>
              </a:path>
            </a:pathLst>
          </a:custGeom>
          <a:solidFill>
            <a:srgbClr val="E5E3E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2" name="object 172"/>
          <p:cNvSpPr/>
          <p:nvPr/>
        </p:nvSpPr>
        <p:spPr>
          <a:xfrm>
            <a:off x="5616032" y="3546393"/>
            <a:ext cx="147320" cy="147320"/>
          </a:xfrm>
          <a:custGeom>
            <a:avLst/>
            <a:gdLst/>
            <a:ahLst/>
            <a:cxnLst/>
            <a:rect l="l" t="t" r="r" b="b"/>
            <a:pathLst>
              <a:path w="147320" h="147320">
                <a:moveTo>
                  <a:pt x="79010" y="0"/>
                </a:moveTo>
                <a:lnTo>
                  <a:pt x="35941" y="10959"/>
                </a:lnTo>
                <a:lnTo>
                  <a:pt x="7866" y="39870"/>
                </a:lnTo>
                <a:lnTo>
                  <a:pt x="0" y="65847"/>
                </a:lnTo>
                <a:lnTo>
                  <a:pt x="1156" y="81951"/>
                </a:lnTo>
                <a:lnTo>
                  <a:pt x="18260" y="121273"/>
                </a:lnTo>
                <a:lnTo>
                  <a:pt x="50852" y="143705"/>
                </a:lnTo>
                <a:lnTo>
                  <a:pt x="73378" y="147260"/>
                </a:lnTo>
                <a:lnTo>
                  <a:pt x="87876" y="145837"/>
                </a:lnTo>
                <a:lnTo>
                  <a:pt x="124490" y="126683"/>
                </a:lnTo>
                <a:lnTo>
                  <a:pt x="145043" y="90959"/>
                </a:lnTo>
                <a:lnTo>
                  <a:pt x="147049" y="76647"/>
                </a:lnTo>
                <a:lnTo>
                  <a:pt x="145706" y="61467"/>
                </a:lnTo>
                <a:lnTo>
                  <a:pt x="127347" y="23724"/>
                </a:lnTo>
                <a:lnTo>
                  <a:pt x="92880" y="2405"/>
                </a:lnTo>
                <a:lnTo>
                  <a:pt x="79010" y="0"/>
                </a:lnTo>
                <a:close/>
              </a:path>
            </a:pathLst>
          </a:custGeom>
          <a:solidFill>
            <a:srgbClr val="E5E3E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3" name="object 173"/>
          <p:cNvSpPr/>
          <p:nvPr/>
        </p:nvSpPr>
        <p:spPr>
          <a:xfrm>
            <a:off x="5844052" y="3546397"/>
            <a:ext cx="147320" cy="147320"/>
          </a:xfrm>
          <a:custGeom>
            <a:avLst/>
            <a:gdLst/>
            <a:ahLst/>
            <a:cxnLst/>
            <a:rect l="l" t="t" r="r" b="b"/>
            <a:pathLst>
              <a:path w="147320" h="147320">
                <a:moveTo>
                  <a:pt x="79017" y="0"/>
                </a:moveTo>
                <a:lnTo>
                  <a:pt x="35951" y="10955"/>
                </a:lnTo>
                <a:lnTo>
                  <a:pt x="7871" y="39861"/>
                </a:lnTo>
                <a:lnTo>
                  <a:pt x="0" y="65833"/>
                </a:lnTo>
                <a:lnTo>
                  <a:pt x="1157" y="81943"/>
                </a:lnTo>
                <a:lnTo>
                  <a:pt x="18265" y="121274"/>
                </a:lnTo>
                <a:lnTo>
                  <a:pt x="50850" y="143706"/>
                </a:lnTo>
                <a:lnTo>
                  <a:pt x="73338" y="147256"/>
                </a:lnTo>
                <a:lnTo>
                  <a:pt x="87821" y="145834"/>
                </a:lnTo>
                <a:lnTo>
                  <a:pt x="124440" y="126689"/>
                </a:lnTo>
                <a:lnTo>
                  <a:pt x="145030" y="90980"/>
                </a:lnTo>
                <a:lnTo>
                  <a:pt x="147046" y="76673"/>
                </a:lnTo>
                <a:lnTo>
                  <a:pt x="145702" y="61490"/>
                </a:lnTo>
                <a:lnTo>
                  <a:pt x="127327" y="23743"/>
                </a:lnTo>
                <a:lnTo>
                  <a:pt x="92869" y="2413"/>
                </a:lnTo>
                <a:lnTo>
                  <a:pt x="79017" y="0"/>
                </a:lnTo>
                <a:close/>
              </a:path>
            </a:pathLst>
          </a:custGeom>
          <a:solidFill>
            <a:srgbClr val="E5E3E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4" name="object 174"/>
          <p:cNvSpPr/>
          <p:nvPr/>
        </p:nvSpPr>
        <p:spPr>
          <a:xfrm>
            <a:off x="6072028" y="3546393"/>
            <a:ext cx="147320" cy="147320"/>
          </a:xfrm>
          <a:custGeom>
            <a:avLst/>
            <a:gdLst/>
            <a:ahLst/>
            <a:cxnLst/>
            <a:rect l="l" t="t" r="r" b="b"/>
            <a:pathLst>
              <a:path w="147320" h="147320">
                <a:moveTo>
                  <a:pt x="78975" y="0"/>
                </a:moveTo>
                <a:lnTo>
                  <a:pt x="35930" y="10965"/>
                </a:lnTo>
                <a:lnTo>
                  <a:pt x="7861" y="39889"/>
                </a:lnTo>
                <a:lnTo>
                  <a:pt x="0" y="65875"/>
                </a:lnTo>
                <a:lnTo>
                  <a:pt x="1158" y="81978"/>
                </a:lnTo>
                <a:lnTo>
                  <a:pt x="18278" y="121296"/>
                </a:lnTo>
                <a:lnTo>
                  <a:pt x="50879" y="143719"/>
                </a:lnTo>
                <a:lnTo>
                  <a:pt x="73342" y="147260"/>
                </a:lnTo>
                <a:lnTo>
                  <a:pt x="87841" y="145837"/>
                </a:lnTo>
                <a:lnTo>
                  <a:pt x="124455" y="126683"/>
                </a:lnTo>
                <a:lnTo>
                  <a:pt x="145007" y="90959"/>
                </a:lnTo>
                <a:lnTo>
                  <a:pt x="147014" y="76647"/>
                </a:lnTo>
                <a:lnTo>
                  <a:pt x="145671" y="61467"/>
                </a:lnTo>
                <a:lnTo>
                  <a:pt x="127311" y="23724"/>
                </a:lnTo>
                <a:lnTo>
                  <a:pt x="92845" y="2405"/>
                </a:lnTo>
                <a:lnTo>
                  <a:pt x="78975" y="0"/>
                </a:lnTo>
                <a:close/>
              </a:path>
            </a:pathLst>
          </a:custGeom>
          <a:solidFill>
            <a:srgbClr val="E5E3E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5" name="object 175"/>
          <p:cNvSpPr/>
          <p:nvPr/>
        </p:nvSpPr>
        <p:spPr>
          <a:xfrm>
            <a:off x="6300049" y="3546393"/>
            <a:ext cx="147320" cy="147320"/>
          </a:xfrm>
          <a:custGeom>
            <a:avLst/>
            <a:gdLst/>
            <a:ahLst/>
            <a:cxnLst/>
            <a:rect l="l" t="t" r="r" b="b"/>
            <a:pathLst>
              <a:path w="147320" h="147320">
                <a:moveTo>
                  <a:pt x="78975" y="0"/>
                </a:moveTo>
                <a:lnTo>
                  <a:pt x="35908" y="10965"/>
                </a:lnTo>
                <a:lnTo>
                  <a:pt x="7852" y="39889"/>
                </a:lnTo>
                <a:lnTo>
                  <a:pt x="0" y="65875"/>
                </a:lnTo>
                <a:lnTo>
                  <a:pt x="1157" y="81978"/>
                </a:lnTo>
                <a:lnTo>
                  <a:pt x="18261" y="121296"/>
                </a:lnTo>
                <a:lnTo>
                  <a:pt x="50861" y="143719"/>
                </a:lnTo>
                <a:lnTo>
                  <a:pt x="73343" y="147260"/>
                </a:lnTo>
                <a:lnTo>
                  <a:pt x="87842" y="145837"/>
                </a:lnTo>
                <a:lnTo>
                  <a:pt x="124456" y="126683"/>
                </a:lnTo>
                <a:lnTo>
                  <a:pt x="145008" y="90959"/>
                </a:lnTo>
                <a:lnTo>
                  <a:pt x="147014" y="76647"/>
                </a:lnTo>
                <a:lnTo>
                  <a:pt x="145672" y="61467"/>
                </a:lnTo>
                <a:lnTo>
                  <a:pt x="127312" y="23724"/>
                </a:lnTo>
                <a:lnTo>
                  <a:pt x="92845" y="2405"/>
                </a:lnTo>
                <a:lnTo>
                  <a:pt x="78975" y="0"/>
                </a:lnTo>
                <a:close/>
              </a:path>
            </a:pathLst>
          </a:custGeom>
          <a:solidFill>
            <a:srgbClr val="E5E3E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6" name="object 176"/>
          <p:cNvSpPr/>
          <p:nvPr/>
        </p:nvSpPr>
        <p:spPr>
          <a:xfrm>
            <a:off x="6527995" y="3546393"/>
            <a:ext cx="147320" cy="147320"/>
          </a:xfrm>
          <a:custGeom>
            <a:avLst/>
            <a:gdLst/>
            <a:ahLst/>
            <a:cxnLst/>
            <a:rect l="l" t="t" r="r" b="b"/>
            <a:pathLst>
              <a:path w="147320" h="147320">
                <a:moveTo>
                  <a:pt x="79003" y="0"/>
                </a:moveTo>
                <a:lnTo>
                  <a:pt x="35961" y="10960"/>
                </a:lnTo>
                <a:lnTo>
                  <a:pt x="7874" y="39874"/>
                </a:lnTo>
                <a:lnTo>
                  <a:pt x="0" y="65851"/>
                </a:lnTo>
                <a:lnTo>
                  <a:pt x="1158" y="81955"/>
                </a:lnTo>
                <a:lnTo>
                  <a:pt x="18278" y="121275"/>
                </a:lnTo>
                <a:lnTo>
                  <a:pt x="50874" y="143706"/>
                </a:lnTo>
                <a:lnTo>
                  <a:pt x="73377" y="147260"/>
                </a:lnTo>
                <a:lnTo>
                  <a:pt x="87862" y="145837"/>
                </a:lnTo>
                <a:lnTo>
                  <a:pt x="124471" y="126683"/>
                </a:lnTo>
                <a:lnTo>
                  <a:pt x="145040" y="90959"/>
                </a:lnTo>
                <a:lnTo>
                  <a:pt x="147049" y="76647"/>
                </a:lnTo>
                <a:lnTo>
                  <a:pt x="145704" y="61467"/>
                </a:lnTo>
                <a:lnTo>
                  <a:pt x="127329" y="23724"/>
                </a:lnTo>
                <a:lnTo>
                  <a:pt x="92862" y="2405"/>
                </a:lnTo>
                <a:lnTo>
                  <a:pt x="79003" y="0"/>
                </a:lnTo>
                <a:close/>
              </a:path>
            </a:pathLst>
          </a:custGeom>
          <a:solidFill>
            <a:srgbClr val="E5E3E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7" name="object 177"/>
          <p:cNvSpPr/>
          <p:nvPr/>
        </p:nvSpPr>
        <p:spPr>
          <a:xfrm>
            <a:off x="6756017" y="3546399"/>
            <a:ext cx="147320" cy="147320"/>
          </a:xfrm>
          <a:custGeom>
            <a:avLst/>
            <a:gdLst/>
            <a:ahLst/>
            <a:cxnLst/>
            <a:rect l="l" t="t" r="r" b="b"/>
            <a:pathLst>
              <a:path w="147320" h="147320">
                <a:moveTo>
                  <a:pt x="79039" y="0"/>
                </a:moveTo>
                <a:lnTo>
                  <a:pt x="35962" y="10950"/>
                </a:lnTo>
                <a:lnTo>
                  <a:pt x="7876" y="39847"/>
                </a:lnTo>
                <a:lnTo>
                  <a:pt x="0" y="65813"/>
                </a:lnTo>
                <a:lnTo>
                  <a:pt x="1156" y="81927"/>
                </a:lnTo>
                <a:lnTo>
                  <a:pt x="18258" y="121264"/>
                </a:lnTo>
                <a:lnTo>
                  <a:pt x="50836" y="143701"/>
                </a:lnTo>
                <a:lnTo>
                  <a:pt x="73336" y="147255"/>
                </a:lnTo>
                <a:lnTo>
                  <a:pt x="87832" y="145833"/>
                </a:lnTo>
                <a:lnTo>
                  <a:pt x="124460" y="126691"/>
                </a:lnTo>
                <a:lnTo>
                  <a:pt x="145041" y="90987"/>
                </a:lnTo>
                <a:lnTo>
                  <a:pt x="147057" y="76682"/>
                </a:lnTo>
                <a:lnTo>
                  <a:pt x="145714" y="61498"/>
                </a:lnTo>
                <a:lnTo>
                  <a:pt x="127355" y="23749"/>
                </a:lnTo>
                <a:lnTo>
                  <a:pt x="92900" y="2416"/>
                </a:lnTo>
                <a:lnTo>
                  <a:pt x="79039" y="0"/>
                </a:lnTo>
                <a:close/>
              </a:path>
            </a:pathLst>
          </a:custGeom>
          <a:solidFill>
            <a:srgbClr val="E5E3E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8" name="object 178"/>
          <p:cNvSpPr/>
          <p:nvPr/>
        </p:nvSpPr>
        <p:spPr>
          <a:xfrm>
            <a:off x="6983983" y="3546388"/>
            <a:ext cx="147320" cy="147320"/>
          </a:xfrm>
          <a:custGeom>
            <a:avLst/>
            <a:gdLst/>
            <a:ahLst/>
            <a:cxnLst/>
            <a:rect l="l" t="t" r="r" b="b"/>
            <a:pathLst>
              <a:path w="147320" h="147320">
                <a:moveTo>
                  <a:pt x="78951" y="0"/>
                </a:moveTo>
                <a:lnTo>
                  <a:pt x="35918" y="10973"/>
                </a:lnTo>
                <a:lnTo>
                  <a:pt x="7854" y="39909"/>
                </a:lnTo>
                <a:lnTo>
                  <a:pt x="0" y="65904"/>
                </a:lnTo>
                <a:lnTo>
                  <a:pt x="1159" y="81997"/>
                </a:lnTo>
                <a:lnTo>
                  <a:pt x="18280" y="121299"/>
                </a:lnTo>
                <a:lnTo>
                  <a:pt x="50896" y="143720"/>
                </a:lnTo>
                <a:lnTo>
                  <a:pt x="73395" y="147265"/>
                </a:lnTo>
                <a:lnTo>
                  <a:pt x="87883" y="145841"/>
                </a:lnTo>
                <a:lnTo>
                  <a:pt x="124478" y="126676"/>
                </a:lnTo>
                <a:lnTo>
                  <a:pt x="145018" y="90931"/>
                </a:lnTo>
                <a:lnTo>
                  <a:pt x="147018" y="76612"/>
                </a:lnTo>
                <a:lnTo>
                  <a:pt x="145673" y="61435"/>
                </a:lnTo>
                <a:lnTo>
                  <a:pt x="127297" y="23698"/>
                </a:lnTo>
                <a:lnTo>
                  <a:pt x="92819" y="2394"/>
                </a:lnTo>
                <a:lnTo>
                  <a:pt x="78951" y="0"/>
                </a:lnTo>
                <a:close/>
              </a:path>
            </a:pathLst>
          </a:custGeom>
          <a:solidFill>
            <a:srgbClr val="E5E3E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9" name="object 179"/>
          <p:cNvSpPr/>
          <p:nvPr/>
        </p:nvSpPr>
        <p:spPr>
          <a:xfrm>
            <a:off x="7211970" y="3546393"/>
            <a:ext cx="147320" cy="147320"/>
          </a:xfrm>
          <a:custGeom>
            <a:avLst/>
            <a:gdLst/>
            <a:ahLst/>
            <a:cxnLst/>
            <a:rect l="l" t="t" r="r" b="b"/>
            <a:pathLst>
              <a:path w="147320" h="147320">
                <a:moveTo>
                  <a:pt x="79015" y="0"/>
                </a:moveTo>
                <a:lnTo>
                  <a:pt x="35972" y="10959"/>
                </a:lnTo>
                <a:lnTo>
                  <a:pt x="7878" y="39867"/>
                </a:lnTo>
                <a:lnTo>
                  <a:pt x="0" y="65842"/>
                </a:lnTo>
                <a:lnTo>
                  <a:pt x="1158" y="81946"/>
                </a:lnTo>
                <a:lnTo>
                  <a:pt x="18278" y="121267"/>
                </a:lnTo>
                <a:lnTo>
                  <a:pt x="50871" y="143702"/>
                </a:lnTo>
                <a:lnTo>
                  <a:pt x="73389" y="147260"/>
                </a:lnTo>
                <a:lnTo>
                  <a:pt x="87874" y="145837"/>
                </a:lnTo>
                <a:lnTo>
                  <a:pt x="124482" y="126683"/>
                </a:lnTo>
                <a:lnTo>
                  <a:pt x="145051" y="90959"/>
                </a:lnTo>
                <a:lnTo>
                  <a:pt x="147060" y="76647"/>
                </a:lnTo>
                <a:lnTo>
                  <a:pt x="145716" y="61467"/>
                </a:lnTo>
                <a:lnTo>
                  <a:pt x="127340" y="23724"/>
                </a:lnTo>
                <a:lnTo>
                  <a:pt x="92874" y="2405"/>
                </a:lnTo>
                <a:lnTo>
                  <a:pt x="79015" y="0"/>
                </a:lnTo>
                <a:close/>
              </a:path>
            </a:pathLst>
          </a:custGeom>
          <a:solidFill>
            <a:srgbClr val="E5E3E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0" name="object 180"/>
          <p:cNvSpPr/>
          <p:nvPr/>
        </p:nvSpPr>
        <p:spPr>
          <a:xfrm>
            <a:off x="7440000" y="3546397"/>
            <a:ext cx="147320" cy="147320"/>
          </a:xfrm>
          <a:custGeom>
            <a:avLst/>
            <a:gdLst/>
            <a:ahLst/>
            <a:cxnLst/>
            <a:rect l="l" t="t" r="r" b="b"/>
            <a:pathLst>
              <a:path w="147320" h="147320">
                <a:moveTo>
                  <a:pt x="79018" y="0"/>
                </a:moveTo>
                <a:lnTo>
                  <a:pt x="35929" y="10955"/>
                </a:lnTo>
                <a:lnTo>
                  <a:pt x="7862" y="39861"/>
                </a:lnTo>
                <a:lnTo>
                  <a:pt x="0" y="65833"/>
                </a:lnTo>
                <a:lnTo>
                  <a:pt x="1155" y="81943"/>
                </a:lnTo>
                <a:lnTo>
                  <a:pt x="18248" y="121275"/>
                </a:lnTo>
                <a:lnTo>
                  <a:pt x="50832" y="143706"/>
                </a:lnTo>
                <a:lnTo>
                  <a:pt x="73339" y="147256"/>
                </a:lnTo>
                <a:lnTo>
                  <a:pt x="87821" y="145834"/>
                </a:lnTo>
                <a:lnTo>
                  <a:pt x="124440" y="126689"/>
                </a:lnTo>
                <a:lnTo>
                  <a:pt x="145031" y="90980"/>
                </a:lnTo>
                <a:lnTo>
                  <a:pt x="147047" y="76673"/>
                </a:lnTo>
                <a:lnTo>
                  <a:pt x="145703" y="61490"/>
                </a:lnTo>
                <a:lnTo>
                  <a:pt x="127327" y="23743"/>
                </a:lnTo>
                <a:lnTo>
                  <a:pt x="92870" y="2413"/>
                </a:lnTo>
                <a:lnTo>
                  <a:pt x="79018" y="0"/>
                </a:lnTo>
                <a:close/>
              </a:path>
            </a:pathLst>
          </a:custGeom>
          <a:solidFill>
            <a:srgbClr val="E5E3E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1" name="object 181"/>
          <p:cNvSpPr/>
          <p:nvPr/>
        </p:nvSpPr>
        <p:spPr>
          <a:xfrm>
            <a:off x="7667976" y="3546393"/>
            <a:ext cx="147320" cy="147320"/>
          </a:xfrm>
          <a:custGeom>
            <a:avLst/>
            <a:gdLst/>
            <a:ahLst/>
            <a:cxnLst/>
            <a:rect l="l" t="t" r="r" b="b"/>
            <a:pathLst>
              <a:path w="147320" h="147320">
                <a:moveTo>
                  <a:pt x="78975" y="0"/>
                </a:moveTo>
                <a:lnTo>
                  <a:pt x="35930" y="10965"/>
                </a:lnTo>
                <a:lnTo>
                  <a:pt x="7861" y="39889"/>
                </a:lnTo>
                <a:lnTo>
                  <a:pt x="0" y="65875"/>
                </a:lnTo>
                <a:lnTo>
                  <a:pt x="1158" y="81978"/>
                </a:lnTo>
                <a:lnTo>
                  <a:pt x="18278" y="121296"/>
                </a:lnTo>
                <a:lnTo>
                  <a:pt x="50879" y="143719"/>
                </a:lnTo>
                <a:lnTo>
                  <a:pt x="73342" y="147260"/>
                </a:lnTo>
                <a:lnTo>
                  <a:pt x="87841" y="145837"/>
                </a:lnTo>
                <a:lnTo>
                  <a:pt x="124455" y="126683"/>
                </a:lnTo>
                <a:lnTo>
                  <a:pt x="145007" y="90959"/>
                </a:lnTo>
                <a:lnTo>
                  <a:pt x="147014" y="76647"/>
                </a:lnTo>
                <a:lnTo>
                  <a:pt x="145671" y="61467"/>
                </a:lnTo>
                <a:lnTo>
                  <a:pt x="127311" y="23724"/>
                </a:lnTo>
                <a:lnTo>
                  <a:pt x="92845" y="2405"/>
                </a:lnTo>
                <a:lnTo>
                  <a:pt x="78975" y="0"/>
                </a:lnTo>
                <a:close/>
              </a:path>
            </a:pathLst>
          </a:custGeom>
          <a:solidFill>
            <a:srgbClr val="E5E3E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2" name="object 182"/>
          <p:cNvSpPr/>
          <p:nvPr/>
        </p:nvSpPr>
        <p:spPr>
          <a:xfrm>
            <a:off x="7895964" y="3546393"/>
            <a:ext cx="147320" cy="147320"/>
          </a:xfrm>
          <a:custGeom>
            <a:avLst/>
            <a:gdLst/>
            <a:ahLst/>
            <a:cxnLst/>
            <a:rect l="l" t="t" r="r" b="b"/>
            <a:pathLst>
              <a:path w="147320" h="147320">
                <a:moveTo>
                  <a:pt x="79010" y="0"/>
                </a:moveTo>
                <a:lnTo>
                  <a:pt x="35941" y="10959"/>
                </a:lnTo>
                <a:lnTo>
                  <a:pt x="7866" y="39870"/>
                </a:lnTo>
                <a:lnTo>
                  <a:pt x="0" y="65847"/>
                </a:lnTo>
                <a:lnTo>
                  <a:pt x="1156" y="81951"/>
                </a:lnTo>
                <a:lnTo>
                  <a:pt x="18260" y="121273"/>
                </a:lnTo>
                <a:lnTo>
                  <a:pt x="50852" y="143705"/>
                </a:lnTo>
                <a:lnTo>
                  <a:pt x="73378" y="147260"/>
                </a:lnTo>
                <a:lnTo>
                  <a:pt x="87876" y="145837"/>
                </a:lnTo>
                <a:lnTo>
                  <a:pt x="124490" y="126683"/>
                </a:lnTo>
                <a:lnTo>
                  <a:pt x="145043" y="90959"/>
                </a:lnTo>
                <a:lnTo>
                  <a:pt x="147049" y="76647"/>
                </a:lnTo>
                <a:lnTo>
                  <a:pt x="145706" y="61467"/>
                </a:lnTo>
                <a:lnTo>
                  <a:pt x="127347" y="23724"/>
                </a:lnTo>
                <a:lnTo>
                  <a:pt x="92880" y="2405"/>
                </a:lnTo>
                <a:lnTo>
                  <a:pt x="79010" y="0"/>
                </a:lnTo>
                <a:close/>
              </a:path>
            </a:pathLst>
          </a:custGeom>
          <a:solidFill>
            <a:srgbClr val="E5E3E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3" name="object 183"/>
          <p:cNvSpPr/>
          <p:nvPr/>
        </p:nvSpPr>
        <p:spPr>
          <a:xfrm>
            <a:off x="8123994" y="3546402"/>
            <a:ext cx="147320" cy="147320"/>
          </a:xfrm>
          <a:custGeom>
            <a:avLst/>
            <a:gdLst/>
            <a:ahLst/>
            <a:cxnLst/>
            <a:rect l="l" t="t" r="r" b="b"/>
            <a:pathLst>
              <a:path w="147320" h="147320">
                <a:moveTo>
                  <a:pt x="79042" y="0"/>
                </a:moveTo>
                <a:lnTo>
                  <a:pt x="35942" y="10946"/>
                </a:lnTo>
                <a:lnTo>
                  <a:pt x="7868" y="39840"/>
                </a:lnTo>
                <a:lnTo>
                  <a:pt x="0" y="65804"/>
                </a:lnTo>
                <a:lnTo>
                  <a:pt x="1154" y="81924"/>
                </a:lnTo>
                <a:lnTo>
                  <a:pt x="18246" y="121271"/>
                </a:lnTo>
                <a:lnTo>
                  <a:pt x="50815" y="143705"/>
                </a:lnTo>
                <a:lnTo>
                  <a:pt x="73286" y="147251"/>
                </a:lnTo>
                <a:lnTo>
                  <a:pt x="87780" y="145829"/>
                </a:lnTo>
                <a:lnTo>
                  <a:pt x="124417" y="126697"/>
                </a:lnTo>
                <a:lnTo>
                  <a:pt x="145020" y="91008"/>
                </a:lnTo>
                <a:lnTo>
                  <a:pt x="147043" y="76708"/>
                </a:lnTo>
                <a:lnTo>
                  <a:pt x="145701" y="61522"/>
                </a:lnTo>
                <a:lnTo>
                  <a:pt x="127342" y="23769"/>
                </a:lnTo>
                <a:lnTo>
                  <a:pt x="92896" y="2424"/>
                </a:lnTo>
                <a:lnTo>
                  <a:pt x="79042" y="0"/>
                </a:lnTo>
                <a:close/>
              </a:path>
            </a:pathLst>
          </a:custGeom>
          <a:solidFill>
            <a:srgbClr val="E5E3E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4" name="object 184"/>
          <p:cNvSpPr/>
          <p:nvPr/>
        </p:nvSpPr>
        <p:spPr>
          <a:xfrm>
            <a:off x="8351959" y="3546393"/>
            <a:ext cx="147320" cy="147320"/>
          </a:xfrm>
          <a:custGeom>
            <a:avLst/>
            <a:gdLst/>
            <a:ahLst/>
            <a:cxnLst/>
            <a:rect l="l" t="t" r="r" b="b"/>
            <a:pathLst>
              <a:path w="147320" h="147320">
                <a:moveTo>
                  <a:pt x="78975" y="0"/>
                </a:moveTo>
                <a:lnTo>
                  <a:pt x="35908" y="10965"/>
                </a:lnTo>
                <a:lnTo>
                  <a:pt x="7852" y="39889"/>
                </a:lnTo>
                <a:lnTo>
                  <a:pt x="0" y="65875"/>
                </a:lnTo>
                <a:lnTo>
                  <a:pt x="1157" y="81978"/>
                </a:lnTo>
                <a:lnTo>
                  <a:pt x="18261" y="121296"/>
                </a:lnTo>
                <a:lnTo>
                  <a:pt x="50861" y="143719"/>
                </a:lnTo>
                <a:lnTo>
                  <a:pt x="73343" y="147260"/>
                </a:lnTo>
                <a:lnTo>
                  <a:pt x="87842" y="145837"/>
                </a:lnTo>
                <a:lnTo>
                  <a:pt x="124456" y="126683"/>
                </a:lnTo>
                <a:lnTo>
                  <a:pt x="145008" y="90959"/>
                </a:lnTo>
                <a:lnTo>
                  <a:pt x="147014" y="76647"/>
                </a:lnTo>
                <a:lnTo>
                  <a:pt x="145672" y="61467"/>
                </a:lnTo>
                <a:lnTo>
                  <a:pt x="127312" y="23724"/>
                </a:lnTo>
                <a:lnTo>
                  <a:pt x="92845" y="2405"/>
                </a:lnTo>
                <a:lnTo>
                  <a:pt x="78975" y="0"/>
                </a:lnTo>
                <a:close/>
              </a:path>
            </a:pathLst>
          </a:custGeom>
          <a:solidFill>
            <a:srgbClr val="E5E3E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5" name="object 185"/>
          <p:cNvSpPr/>
          <p:nvPr/>
        </p:nvSpPr>
        <p:spPr>
          <a:xfrm>
            <a:off x="8579985" y="3546393"/>
            <a:ext cx="147320" cy="147320"/>
          </a:xfrm>
          <a:custGeom>
            <a:avLst/>
            <a:gdLst/>
            <a:ahLst/>
            <a:cxnLst/>
            <a:rect l="l" t="t" r="r" b="b"/>
            <a:pathLst>
              <a:path w="147320" h="147320">
                <a:moveTo>
                  <a:pt x="78969" y="0"/>
                </a:moveTo>
                <a:lnTo>
                  <a:pt x="35905" y="10966"/>
                </a:lnTo>
                <a:lnTo>
                  <a:pt x="7850" y="39892"/>
                </a:lnTo>
                <a:lnTo>
                  <a:pt x="0" y="65880"/>
                </a:lnTo>
                <a:lnTo>
                  <a:pt x="1157" y="81982"/>
                </a:lnTo>
                <a:lnTo>
                  <a:pt x="18263" y="121298"/>
                </a:lnTo>
                <a:lnTo>
                  <a:pt x="50864" y="143720"/>
                </a:lnTo>
                <a:lnTo>
                  <a:pt x="73343" y="147260"/>
                </a:lnTo>
                <a:lnTo>
                  <a:pt x="87828" y="145837"/>
                </a:lnTo>
                <a:lnTo>
                  <a:pt x="124437" y="126683"/>
                </a:lnTo>
                <a:lnTo>
                  <a:pt x="145006" y="90959"/>
                </a:lnTo>
                <a:lnTo>
                  <a:pt x="147015" y="76647"/>
                </a:lnTo>
                <a:lnTo>
                  <a:pt x="145670" y="61467"/>
                </a:lnTo>
                <a:lnTo>
                  <a:pt x="127294" y="23724"/>
                </a:lnTo>
                <a:lnTo>
                  <a:pt x="92828" y="2405"/>
                </a:lnTo>
                <a:lnTo>
                  <a:pt x="78969" y="0"/>
                </a:lnTo>
                <a:close/>
              </a:path>
            </a:pathLst>
          </a:custGeom>
          <a:solidFill>
            <a:srgbClr val="E5E3E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6" name="object 186"/>
          <p:cNvSpPr/>
          <p:nvPr/>
        </p:nvSpPr>
        <p:spPr>
          <a:xfrm>
            <a:off x="8807977" y="3546402"/>
            <a:ext cx="147320" cy="147320"/>
          </a:xfrm>
          <a:custGeom>
            <a:avLst/>
            <a:gdLst/>
            <a:ahLst/>
            <a:cxnLst/>
            <a:rect l="l" t="t" r="r" b="b"/>
            <a:pathLst>
              <a:path w="147320" h="147320">
                <a:moveTo>
                  <a:pt x="79041" y="0"/>
                </a:moveTo>
                <a:lnTo>
                  <a:pt x="35958" y="10946"/>
                </a:lnTo>
                <a:lnTo>
                  <a:pt x="7875" y="39840"/>
                </a:lnTo>
                <a:lnTo>
                  <a:pt x="0" y="65804"/>
                </a:lnTo>
                <a:lnTo>
                  <a:pt x="1156" y="81924"/>
                </a:lnTo>
                <a:lnTo>
                  <a:pt x="18258" y="121271"/>
                </a:lnTo>
                <a:lnTo>
                  <a:pt x="50829" y="143705"/>
                </a:lnTo>
                <a:lnTo>
                  <a:pt x="73285" y="147251"/>
                </a:lnTo>
                <a:lnTo>
                  <a:pt x="87779" y="145829"/>
                </a:lnTo>
                <a:lnTo>
                  <a:pt x="124417" y="126697"/>
                </a:lnTo>
                <a:lnTo>
                  <a:pt x="145020" y="91008"/>
                </a:lnTo>
                <a:lnTo>
                  <a:pt x="147042" y="76708"/>
                </a:lnTo>
                <a:lnTo>
                  <a:pt x="145700" y="61522"/>
                </a:lnTo>
                <a:lnTo>
                  <a:pt x="127341" y="23769"/>
                </a:lnTo>
                <a:lnTo>
                  <a:pt x="92895" y="2424"/>
                </a:lnTo>
                <a:lnTo>
                  <a:pt x="79041" y="0"/>
                </a:lnTo>
                <a:close/>
              </a:path>
            </a:pathLst>
          </a:custGeom>
          <a:solidFill>
            <a:srgbClr val="E5E3E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7" name="object 187"/>
          <p:cNvSpPr/>
          <p:nvPr/>
        </p:nvSpPr>
        <p:spPr>
          <a:xfrm>
            <a:off x="9035942" y="3546393"/>
            <a:ext cx="147320" cy="147320"/>
          </a:xfrm>
          <a:custGeom>
            <a:avLst/>
            <a:gdLst/>
            <a:ahLst/>
            <a:cxnLst/>
            <a:rect l="l" t="t" r="r" b="b"/>
            <a:pathLst>
              <a:path w="147320" h="147320">
                <a:moveTo>
                  <a:pt x="78969" y="0"/>
                </a:moveTo>
                <a:lnTo>
                  <a:pt x="35905" y="10966"/>
                </a:lnTo>
                <a:lnTo>
                  <a:pt x="7850" y="39892"/>
                </a:lnTo>
                <a:lnTo>
                  <a:pt x="0" y="65880"/>
                </a:lnTo>
                <a:lnTo>
                  <a:pt x="1157" y="81982"/>
                </a:lnTo>
                <a:lnTo>
                  <a:pt x="18263" y="121298"/>
                </a:lnTo>
                <a:lnTo>
                  <a:pt x="50864" y="143720"/>
                </a:lnTo>
                <a:lnTo>
                  <a:pt x="73343" y="147260"/>
                </a:lnTo>
                <a:lnTo>
                  <a:pt x="87828" y="145837"/>
                </a:lnTo>
                <a:lnTo>
                  <a:pt x="124437" y="126683"/>
                </a:lnTo>
                <a:lnTo>
                  <a:pt x="145006" y="90959"/>
                </a:lnTo>
                <a:lnTo>
                  <a:pt x="147015" y="76647"/>
                </a:lnTo>
                <a:lnTo>
                  <a:pt x="145670" y="61467"/>
                </a:lnTo>
                <a:lnTo>
                  <a:pt x="127294" y="23724"/>
                </a:lnTo>
                <a:lnTo>
                  <a:pt x="92828" y="2405"/>
                </a:lnTo>
                <a:lnTo>
                  <a:pt x="78969" y="0"/>
                </a:lnTo>
                <a:close/>
              </a:path>
            </a:pathLst>
          </a:custGeom>
          <a:solidFill>
            <a:srgbClr val="E5E3E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8" name="object 188"/>
          <p:cNvSpPr/>
          <p:nvPr/>
        </p:nvSpPr>
        <p:spPr>
          <a:xfrm>
            <a:off x="9263975" y="3546399"/>
            <a:ext cx="147320" cy="147320"/>
          </a:xfrm>
          <a:custGeom>
            <a:avLst/>
            <a:gdLst/>
            <a:ahLst/>
            <a:cxnLst/>
            <a:rect l="l" t="t" r="r" b="b"/>
            <a:pathLst>
              <a:path w="147320" h="147320">
                <a:moveTo>
                  <a:pt x="78993" y="0"/>
                </a:moveTo>
                <a:lnTo>
                  <a:pt x="35918" y="10957"/>
                </a:lnTo>
                <a:lnTo>
                  <a:pt x="7857" y="39872"/>
                </a:lnTo>
                <a:lnTo>
                  <a:pt x="0" y="65851"/>
                </a:lnTo>
                <a:lnTo>
                  <a:pt x="1157" y="81962"/>
                </a:lnTo>
                <a:lnTo>
                  <a:pt x="18260" y="121295"/>
                </a:lnTo>
                <a:lnTo>
                  <a:pt x="50847" y="143718"/>
                </a:lnTo>
                <a:lnTo>
                  <a:pt x="73290" y="147255"/>
                </a:lnTo>
                <a:lnTo>
                  <a:pt x="87786" y="145833"/>
                </a:lnTo>
                <a:lnTo>
                  <a:pt x="124414" y="126691"/>
                </a:lnTo>
                <a:lnTo>
                  <a:pt x="144995" y="90987"/>
                </a:lnTo>
                <a:lnTo>
                  <a:pt x="147010" y="76682"/>
                </a:lnTo>
                <a:lnTo>
                  <a:pt x="145668" y="61498"/>
                </a:lnTo>
                <a:lnTo>
                  <a:pt x="127309" y="23749"/>
                </a:lnTo>
                <a:lnTo>
                  <a:pt x="92854" y="2416"/>
                </a:lnTo>
                <a:lnTo>
                  <a:pt x="78993" y="0"/>
                </a:lnTo>
                <a:close/>
              </a:path>
            </a:pathLst>
          </a:custGeom>
          <a:solidFill>
            <a:srgbClr val="E5E3E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9" name="object 189"/>
          <p:cNvSpPr/>
          <p:nvPr/>
        </p:nvSpPr>
        <p:spPr>
          <a:xfrm>
            <a:off x="9491913" y="3546393"/>
            <a:ext cx="147320" cy="147320"/>
          </a:xfrm>
          <a:custGeom>
            <a:avLst/>
            <a:gdLst/>
            <a:ahLst/>
            <a:cxnLst/>
            <a:rect l="l" t="t" r="r" b="b"/>
            <a:pathLst>
              <a:path w="147320" h="147320">
                <a:moveTo>
                  <a:pt x="79010" y="0"/>
                </a:moveTo>
                <a:lnTo>
                  <a:pt x="35941" y="10959"/>
                </a:lnTo>
                <a:lnTo>
                  <a:pt x="7866" y="39870"/>
                </a:lnTo>
                <a:lnTo>
                  <a:pt x="0" y="65847"/>
                </a:lnTo>
                <a:lnTo>
                  <a:pt x="1156" y="81951"/>
                </a:lnTo>
                <a:lnTo>
                  <a:pt x="18260" y="121273"/>
                </a:lnTo>
                <a:lnTo>
                  <a:pt x="50852" y="143705"/>
                </a:lnTo>
                <a:lnTo>
                  <a:pt x="73378" y="147260"/>
                </a:lnTo>
                <a:lnTo>
                  <a:pt x="87876" y="145837"/>
                </a:lnTo>
                <a:lnTo>
                  <a:pt x="124490" y="126683"/>
                </a:lnTo>
                <a:lnTo>
                  <a:pt x="145043" y="90959"/>
                </a:lnTo>
                <a:lnTo>
                  <a:pt x="147049" y="76647"/>
                </a:lnTo>
                <a:lnTo>
                  <a:pt x="145706" y="61467"/>
                </a:lnTo>
                <a:lnTo>
                  <a:pt x="127347" y="23724"/>
                </a:lnTo>
                <a:lnTo>
                  <a:pt x="92880" y="2405"/>
                </a:lnTo>
                <a:lnTo>
                  <a:pt x="79010" y="0"/>
                </a:lnTo>
                <a:close/>
              </a:path>
            </a:pathLst>
          </a:custGeom>
          <a:solidFill>
            <a:srgbClr val="E5E3E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0" name="object 190"/>
          <p:cNvSpPr/>
          <p:nvPr/>
        </p:nvSpPr>
        <p:spPr>
          <a:xfrm>
            <a:off x="9719933" y="3546397"/>
            <a:ext cx="147320" cy="147320"/>
          </a:xfrm>
          <a:custGeom>
            <a:avLst/>
            <a:gdLst/>
            <a:ahLst/>
            <a:cxnLst/>
            <a:rect l="l" t="t" r="r" b="b"/>
            <a:pathLst>
              <a:path w="147320" h="147320">
                <a:moveTo>
                  <a:pt x="79018" y="0"/>
                </a:moveTo>
                <a:lnTo>
                  <a:pt x="35929" y="10955"/>
                </a:lnTo>
                <a:lnTo>
                  <a:pt x="7862" y="39861"/>
                </a:lnTo>
                <a:lnTo>
                  <a:pt x="0" y="65833"/>
                </a:lnTo>
                <a:lnTo>
                  <a:pt x="1155" y="81943"/>
                </a:lnTo>
                <a:lnTo>
                  <a:pt x="18248" y="121275"/>
                </a:lnTo>
                <a:lnTo>
                  <a:pt x="50832" y="143706"/>
                </a:lnTo>
                <a:lnTo>
                  <a:pt x="73339" y="147256"/>
                </a:lnTo>
                <a:lnTo>
                  <a:pt x="87821" y="145834"/>
                </a:lnTo>
                <a:lnTo>
                  <a:pt x="124440" y="126689"/>
                </a:lnTo>
                <a:lnTo>
                  <a:pt x="145031" y="90980"/>
                </a:lnTo>
                <a:lnTo>
                  <a:pt x="147047" y="76673"/>
                </a:lnTo>
                <a:lnTo>
                  <a:pt x="145703" y="61490"/>
                </a:lnTo>
                <a:lnTo>
                  <a:pt x="127327" y="23743"/>
                </a:lnTo>
                <a:lnTo>
                  <a:pt x="92870" y="2413"/>
                </a:lnTo>
                <a:lnTo>
                  <a:pt x="79018" y="0"/>
                </a:lnTo>
                <a:close/>
              </a:path>
            </a:pathLst>
          </a:custGeom>
          <a:solidFill>
            <a:srgbClr val="E5E3E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1" name="object 191"/>
          <p:cNvSpPr/>
          <p:nvPr/>
        </p:nvSpPr>
        <p:spPr>
          <a:xfrm>
            <a:off x="9947909" y="3546393"/>
            <a:ext cx="147320" cy="147320"/>
          </a:xfrm>
          <a:custGeom>
            <a:avLst/>
            <a:gdLst/>
            <a:ahLst/>
            <a:cxnLst/>
            <a:rect l="l" t="t" r="r" b="b"/>
            <a:pathLst>
              <a:path w="147320" h="147320">
                <a:moveTo>
                  <a:pt x="78975" y="0"/>
                </a:moveTo>
                <a:lnTo>
                  <a:pt x="35930" y="10965"/>
                </a:lnTo>
                <a:lnTo>
                  <a:pt x="7861" y="39889"/>
                </a:lnTo>
                <a:lnTo>
                  <a:pt x="0" y="65875"/>
                </a:lnTo>
                <a:lnTo>
                  <a:pt x="1158" y="81978"/>
                </a:lnTo>
                <a:lnTo>
                  <a:pt x="18278" y="121296"/>
                </a:lnTo>
                <a:lnTo>
                  <a:pt x="50879" y="143719"/>
                </a:lnTo>
                <a:lnTo>
                  <a:pt x="73342" y="147260"/>
                </a:lnTo>
                <a:lnTo>
                  <a:pt x="87841" y="145837"/>
                </a:lnTo>
                <a:lnTo>
                  <a:pt x="124455" y="126683"/>
                </a:lnTo>
                <a:lnTo>
                  <a:pt x="145007" y="90959"/>
                </a:lnTo>
                <a:lnTo>
                  <a:pt x="147014" y="76647"/>
                </a:lnTo>
                <a:lnTo>
                  <a:pt x="145671" y="61467"/>
                </a:lnTo>
                <a:lnTo>
                  <a:pt x="127311" y="23724"/>
                </a:lnTo>
                <a:lnTo>
                  <a:pt x="92845" y="2405"/>
                </a:lnTo>
                <a:lnTo>
                  <a:pt x="78975" y="0"/>
                </a:lnTo>
                <a:close/>
              </a:path>
            </a:pathLst>
          </a:custGeom>
          <a:solidFill>
            <a:srgbClr val="E5E3E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2" name="object 192"/>
          <p:cNvSpPr/>
          <p:nvPr/>
        </p:nvSpPr>
        <p:spPr>
          <a:xfrm>
            <a:off x="10175895" y="3546393"/>
            <a:ext cx="147320" cy="147320"/>
          </a:xfrm>
          <a:custGeom>
            <a:avLst/>
            <a:gdLst/>
            <a:ahLst/>
            <a:cxnLst/>
            <a:rect l="l" t="t" r="r" b="b"/>
            <a:pathLst>
              <a:path w="147320" h="147320">
                <a:moveTo>
                  <a:pt x="79004" y="0"/>
                </a:moveTo>
                <a:lnTo>
                  <a:pt x="35939" y="10960"/>
                </a:lnTo>
                <a:lnTo>
                  <a:pt x="7865" y="39874"/>
                </a:lnTo>
                <a:lnTo>
                  <a:pt x="0" y="65851"/>
                </a:lnTo>
                <a:lnTo>
                  <a:pt x="1156" y="81955"/>
                </a:lnTo>
                <a:lnTo>
                  <a:pt x="18261" y="121275"/>
                </a:lnTo>
                <a:lnTo>
                  <a:pt x="50856" y="143706"/>
                </a:lnTo>
                <a:lnTo>
                  <a:pt x="73378" y="147260"/>
                </a:lnTo>
                <a:lnTo>
                  <a:pt x="87863" y="145837"/>
                </a:lnTo>
                <a:lnTo>
                  <a:pt x="124471" y="126683"/>
                </a:lnTo>
                <a:lnTo>
                  <a:pt x="145040" y="90959"/>
                </a:lnTo>
                <a:lnTo>
                  <a:pt x="147049" y="76647"/>
                </a:lnTo>
                <a:lnTo>
                  <a:pt x="145705" y="61467"/>
                </a:lnTo>
                <a:lnTo>
                  <a:pt x="127329" y="23724"/>
                </a:lnTo>
                <a:lnTo>
                  <a:pt x="92863" y="2405"/>
                </a:lnTo>
                <a:lnTo>
                  <a:pt x="79004" y="0"/>
                </a:lnTo>
                <a:close/>
              </a:path>
            </a:pathLst>
          </a:custGeom>
          <a:solidFill>
            <a:srgbClr val="E5E3E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3" name="object 193"/>
          <p:cNvSpPr/>
          <p:nvPr/>
        </p:nvSpPr>
        <p:spPr>
          <a:xfrm>
            <a:off x="372241" y="3774380"/>
            <a:ext cx="147320" cy="147320"/>
          </a:xfrm>
          <a:custGeom>
            <a:avLst/>
            <a:gdLst/>
            <a:ahLst/>
            <a:cxnLst/>
            <a:rect l="l" t="t" r="r" b="b"/>
            <a:pathLst>
              <a:path w="147320" h="147320">
                <a:moveTo>
                  <a:pt x="78990" y="0"/>
                </a:moveTo>
                <a:lnTo>
                  <a:pt x="35929" y="10963"/>
                </a:lnTo>
                <a:lnTo>
                  <a:pt x="7862" y="39882"/>
                </a:lnTo>
                <a:lnTo>
                  <a:pt x="0" y="65863"/>
                </a:lnTo>
                <a:lnTo>
                  <a:pt x="1156" y="81969"/>
                </a:lnTo>
                <a:lnTo>
                  <a:pt x="18258" y="121298"/>
                </a:lnTo>
                <a:lnTo>
                  <a:pt x="50844" y="143734"/>
                </a:lnTo>
                <a:lnTo>
                  <a:pt x="73340" y="147284"/>
                </a:lnTo>
                <a:lnTo>
                  <a:pt x="87838" y="145861"/>
                </a:lnTo>
                <a:lnTo>
                  <a:pt x="124450" y="126705"/>
                </a:lnTo>
                <a:lnTo>
                  <a:pt x="145003" y="90979"/>
                </a:lnTo>
                <a:lnTo>
                  <a:pt x="147011" y="76668"/>
                </a:lnTo>
                <a:lnTo>
                  <a:pt x="145669" y="61487"/>
                </a:lnTo>
                <a:lnTo>
                  <a:pt x="127315" y="23737"/>
                </a:lnTo>
                <a:lnTo>
                  <a:pt x="92857" y="2409"/>
                </a:lnTo>
                <a:lnTo>
                  <a:pt x="78990" y="0"/>
                </a:lnTo>
                <a:close/>
              </a:path>
            </a:pathLst>
          </a:custGeom>
          <a:solidFill>
            <a:srgbClr val="E5E3E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4" name="object 194"/>
          <p:cNvSpPr/>
          <p:nvPr/>
        </p:nvSpPr>
        <p:spPr>
          <a:xfrm>
            <a:off x="600199" y="3774380"/>
            <a:ext cx="147320" cy="147320"/>
          </a:xfrm>
          <a:custGeom>
            <a:avLst/>
            <a:gdLst/>
            <a:ahLst/>
            <a:cxnLst/>
            <a:rect l="l" t="t" r="r" b="b"/>
            <a:pathLst>
              <a:path w="147320" h="147320">
                <a:moveTo>
                  <a:pt x="79037" y="0"/>
                </a:moveTo>
                <a:lnTo>
                  <a:pt x="35963" y="10956"/>
                </a:lnTo>
                <a:lnTo>
                  <a:pt x="7877" y="39858"/>
                </a:lnTo>
                <a:lnTo>
                  <a:pt x="0" y="65825"/>
                </a:lnTo>
                <a:lnTo>
                  <a:pt x="1154" y="81934"/>
                </a:lnTo>
                <a:lnTo>
                  <a:pt x="18248" y="121267"/>
                </a:lnTo>
                <a:lnTo>
                  <a:pt x="50824" y="143716"/>
                </a:lnTo>
                <a:lnTo>
                  <a:pt x="73387" y="147284"/>
                </a:lnTo>
                <a:lnTo>
                  <a:pt x="87884" y="145861"/>
                </a:lnTo>
                <a:lnTo>
                  <a:pt x="124496" y="126705"/>
                </a:lnTo>
                <a:lnTo>
                  <a:pt x="145050" y="90979"/>
                </a:lnTo>
                <a:lnTo>
                  <a:pt x="147058" y="76668"/>
                </a:lnTo>
                <a:lnTo>
                  <a:pt x="145716" y="61487"/>
                </a:lnTo>
                <a:lnTo>
                  <a:pt x="127362" y="23737"/>
                </a:lnTo>
                <a:lnTo>
                  <a:pt x="92904" y="2409"/>
                </a:lnTo>
                <a:lnTo>
                  <a:pt x="79037" y="0"/>
                </a:lnTo>
                <a:close/>
              </a:path>
            </a:pathLst>
          </a:custGeom>
          <a:solidFill>
            <a:srgbClr val="E5E3E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5" name="object 195"/>
          <p:cNvSpPr/>
          <p:nvPr/>
        </p:nvSpPr>
        <p:spPr>
          <a:xfrm>
            <a:off x="828235" y="3774389"/>
            <a:ext cx="147320" cy="147320"/>
          </a:xfrm>
          <a:custGeom>
            <a:avLst/>
            <a:gdLst/>
            <a:ahLst/>
            <a:cxnLst/>
            <a:rect l="l" t="t" r="r" b="b"/>
            <a:pathLst>
              <a:path w="147319" h="147320">
                <a:moveTo>
                  <a:pt x="79057" y="0"/>
                </a:moveTo>
                <a:lnTo>
                  <a:pt x="35952" y="10945"/>
                </a:lnTo>
                <a:lnTo>
                  <a:pt x="7874" y="39834"/>
                </a:lnTo>
                <a:lnTo>
                  <a:pt x="0" y="65792"/>
                </a:lnTo>
                <a:lnTo>
                  <a:pt x="1153" y="81915"/>
                </a:lnTo>
                <a:lnTo>
                  <a:pt x="18235" y="121274"/>
                </a:lnTo>
                <a:lnTo>
                  <a:pt x="50790" y="143720"/>
                </a:lnTo>
                <a:lnTo>
                  <a:pt x="73283" y="147275"/>
                </a:lnTo>
                <a:lnTo>
                  <a:pt x="87776" y="145853"/>
                </a:lnTo>
                <a:lnTo>
                  <a:pt x="124411" y="126718"/>
                </a:lnTo>
                <a:lnTo>
                  <a:pt x="145016" y="91028"/>
                </a:lnTo>
                <a:lnTo>
                  <a:pt x="147040" y="76730"/>
                </a:lnTo>
                <a:lnTo>
                  <a:pt x="145698" y="61542"/>
                </a:lnTo>
                <a:lnTo>
                  <a:pt x="127345" y="23782"/>
                </a:lnTo>
                <a:lnTo>
                  <a:pt x="92908" y="2428"/>
                </a:lnTo>
                <a:lnTo>
                  <a:pt x="79057" y="0"/>
                </a:lnTo>
                <a:close/>
              </a:path>
            </a:pathLst>
          </a:custGeom>
          <a:solidFill>
            <a:srgbClr val="E5E3E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6" name="object 196"/>
          <p:cNvSpPr/>
          <p:nvPr/>
        </p:nvSpPr>
        <p:spPr>
          <a:xfrm>
            <a:off x="1284194" y="3774380"/>
            <a:ext cx="147320" cy="147320"/>
          </a:xfrm>
          <a:custGeom>
            <a:avLst/>
            <a:gdLst/>
            <a:ahLst/>
            <a:cxnLst/>
            <a:rect l="l" t="t" r="r" b="b"/>
            <a:pathLst>
              <a:path w="147319" h="147320">
                <a:moveTo>
                  <a:pt x="79020" y="0"/>
                </a:moveTo>
                <a:lnTo>
                  <a:pt x="35949" y="10958"/>
                </a:lnTo>
                <a:lnTo>
                  <a:pt x="7871" y="39867"/>
                </a:lnTo>
                <a:lnTo>
                  <a:pt x="0" y="65839"/>
                </a:lnTo>
                <a:lnTo>
                  <a:pt x="1155" y="81946"/>
                </a:lnTo>
                <a:lnTo>
                  <a:pt x="18250" y="121277"/>
                </a:lnTo>
                <a:lnTo>
                  <a:pt x="50830" y="143721"/>
                </a:lnTo>
                <a:lnTo>
                  <a:pt x="73376" y="147284"/>
                </a:lnTo>
                <a:lnTo>
                  <a:pt x="87859" y="145861"/>
                </a:lnTo>
                <a:lnTo>
                  <a:pt x="124466" y="126705"/>
                </a:lnTo>
                <a:lnTo>
                  <a:pt x="145036" y="90979"/>
                </a:lnTo>
                <a:lnTo>
                  <a:pt x="147046" y="76668"/>
                </a:lnTo>
                <a:lnTo>
                  <a:pt x="145703" y="61487"/>
                </a:lnTo>
                <a:lnTo>
                  <a:pt x="127332" y="23737"/>
                </a:lnTo>
                <a:lnTo>
                  <a:pt x="92875" y="2409"/>
                </a:lnTo>
                <a:lnTo>
                  <a:pt x="79020" y="0"/>
                </a:lnTo>
                <a:close/>
              </a:path>
            </a:pathLst>
          </a:custGeom>
          <a:solidFill>
            <a:srgbClr val="E5E3E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7" name="object 197"/>
          <p:cNvSpPr/>
          <p:nvPr/>
        </p:nvSpPr>
        <p:spPr>
          <a:xfrm>
            <a:off x="1512173" y="3774389"/>
            <a:ext cx="147320" cy="147320"/>
          </a:xfrm>
          <a:custGeom>
            <a:avLst/>
            <a:gdLst/>
            <a:ahLst/>
            <a:cxnLst/>
            <a:rect l="l" t="t" r="r" b="b"/>
            <a:pathLst>
              <a:path w="147319" h="147320">
                <a:moveTo>
                  <a:pt x="79103" y="0"/>
                </a:moveTo>
                <a:lnTo>
                  <a:pt x="35996" y="10937"/>
                </a:lnTo>
                <a:lnTo>
                  <a:pt x="7893" y="39809"/>
                </a:lnTo>
                <a:lnTo>
                  <a:pt x="0" y="65754"/>
                </a:lnTo>
                <a:lnTo>
                  <a:pt x="1152" y="81880"/>
                </a:lnTo>
                <a:lnTo>
                  <a:pt x="18233" y="121242"/>
                </a:lnTo>
                <a:lnTo>
                  <a:pt x="50778" y="143702"/>
                </a:lnTo>
                <a:lnTo>
                  <a:pt x="73329" y="147275"/>
                </a:lnTo>
                <a:lnTo>
                  <a:pt x="87822" y="145853"/>
                </a:lnTo>
                <a:lnTo>
                  <a:pt x="124458" y="126718"/>
                </a:lnTo>
                <a:lnTo>
                  <a:pt x="145062" y="91028"/>
                </a:lnTo>
                <a:lnTo>
                  <a:pt x="147086" y="76730"/>
                </a:lnTo>
                <a:lnTo>
                  <a:pt x="145745" y="61542"/>
                </a:lnTo>
                <a:lnTo>
                  <a:pt x="127391" y="23782"/>
                </a:lnTo>
                <a:lnTo>
                  <a:pt x="92954" y="2428"/>
                </a:lnTo>
                <a:lnTo>
                  <a:pt x="79103" y="0"/>
                </a:lnTo>
                <a:close/>
              </a:path>
            </a:pathLst>
          </a:custGeom>
          <a:solidFill>
            <a:srgbClr val="E5E3E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8" name="object 198"/>
          <p:cNvSpPr/>
          <p:nvPr/>
        </p:nvSpPr>
        <p:spPr>
          <a:xfrm>
            <a:off x="1740188" y="3774380"/>
            <a:ext cx="147320" cy="147320"/>
          </a:xfrm>
          <a:custGeom>
            <a:avLst/>
            <a:gdLst/>
            <a:ahLst/>
            <a:cxnLst/>
            <a:rect l="l" t="t" r="r" b="b"/>
            <a:pathLst>
              <a:path w="147319" h="147320">
                <a:moveTo>
                  <a:pt x="78991" y="0"/>
                </a:moveTo>
                <a:lnTo>
                  <a:pt x="35918" y="10963"/>
                </a:lnTo>
                <a:lnTo>
                  <a:pt x="7858" y="39882"/>
                </a:lnTo>
                <a:lnTo>
                  <a:pt x="0" y="65863"/>
                </a:lnTo>
                <a:lnTo>
                  <a:pt x="1155" y="81969"/>
                </a:lnTo>
                <a:lnTo>
                  <a:pt x="18250" y="121299"/>
                </a:lnTo>
                <a:lnTo>
                  <a:pt x="50835" y="143734"/>
                </a:lnTo>
                <a:lnTo>
                  <a:pt x="73340" y="147284"/>
                </a:lnTo>
                <a:lnTo>
                  <a:pt x="87838" y="145861"/>
                </a:lnTo>
                <a:lnTo>
                  <a:pt x="124450" y="126705"/>
                </a:lnTo>
                <a:lnTo>
                  <a:pt x="145003" y="90979"/>
                </a:lnTo>
                <a:lnTo>
                  <a:pt x="147011" y="76668"/>
                </a:lnTo>
                <a:lnTo>
                  <a:pt x="145669" y="61487"/>
                </a:lnTo>
                <a:lnTo>
                  <a:pt x="127315" y="23737"/>
                </a:lnTo>
                <a:lnTo>
                  <a:pt x="92858" y="2409"/>
                </a:lnTo>
                <a:lnTo>
                  <a:pt x="78991" y="0"/>
                </a:lnTo>
                <a:close/>
              </a:path>
            </a:pathLst>
          </a:custGeom>
          <a:solidFill>
            <a:srgbClr val="E5E3E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9" name="object 199"/>
          <p:cNvSpPr/>
          <p:nvPr/>
        </p:nvSpPr>
        <p:spPr>
          <a:xfrm>
            <a:off x="1968176" y="3774380"/>
            <a:ext cx="147320" cy="147320"/>
          </a:xfrm>
          <a:custGeom>
            <a:avLst/>
            <a:gdLst/>
            <a:ahLst/>
            <a:cxnLst/>
            <a:rect l="l" t="t" r="r" b="b"/>
            <a:pathLst>
              <a:path w="147319" h="147320">
                <a:moveTo>
                  <a:pt x="79020" y="0"/>
                </a:moveTo>
                <a:lnTo>
                  <a:pt x="35949" y="10958"/>
                </a:lnTo>
                <a:lnTo>
                  <a:pt x="7871" y="39867"/>
                </a:lnTo>
                <a:lnTo>
                  <a:pt x="0" y="65839"/>
                </a:lnTo>
                <a:lnTo>
                  <a:pt x="1155" y="81946"/>
                </a:lnTo>
                <a:lnTo>
                  <a:pt x="18250" y="121277"/>
                </a:lnTo>
                <a:lnTo>
                  <a:pt x="50830" y="143721"/>
                </a:lnTo>
                <a:lnTo>
                  <a:pt x="73376" y="147284"/>
                </a:lnTo>
                <a:lnTo>
                  <a:pt x="87859" y="145861"/>
                </a:lnTo>
                <a:lnTo>
                  <a:pt x="124466" y="126705"/>
                </a:lnTo>
                <a:lnTo>
                  <a:pt x="145036" y="90979"/>
                </a:lnTo>
                <a:lnTo>
                  <a:pt x="147046" y="76668"/>
                </a:lnTo>
                <a:lnTo>
                  <a:pt x="145703" y="61487"/>
                </a:lnTo>
                <a:lnTo>
                  <a:pt x="127332" y="23737"/>
                </a:lnTo>
                <a:lnTo>
                  <a:pt x="92875" y="2409"/>
                </a:lnTo>
                <a:lnTo>
                  <a:pt x="79020" y="0"/>
                </a:lnTo>
                <a:close/>
              </a:path>
            </a:pathLst>
          </a:custGeom>
          <a:solidFill>
            <a:srgbClr val="E5E3E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0" name="object 200"/>
          <p:cNvSpPr/>
          <p:nvPr/>
        </p:nvSpPr>
        <p:spPr>
          <a:xfrm>
            <a:off x="2196154" y="3774384"/>
            <a:ext cx="147320" cy="147320"/>
          </a:xfrm>
          <a:custGeom>
            <a:avLst/>
            <a:gdLst/>
            <a:ahLst/>
            <a:cxnLst/>
            <a:rect l="l" t="t" r="r" b="b"/>
            <a:pathLst>
              <a:path w="147319" h="147320">
                <a:moveTo>
                  <a:pt x="79039" y="0"/>
                </a:moveTo>
                <a:lnTo>
                  <a:pt x="35964" y="10952"/>
                </a:lnTo>
                <a:lnTo>
                  <a:pt x="7878" y="39851"/>
                </a:lnTo>
                <a:lnTo>
                  <a:pt x="0" y="65816"/>
                </a:lnTo>
                <a:lnTo>
                  <a:pt x="1155" y="81931"/>
                </a:lnTo>
                <a:lnTo>
                  <a:pt x="18252" y="121274"/>
                </a:lnTo>
                <a:lnTo>
                  <a:pt x="50821" y="143720"/>
                </a:lnTo>
                <a:lnTo>
                  <a:pt x="73335" y="147280"/>
                </a:lnTo>
                <a:lnTo>
                  <a:pt x="87831" y="145857"/>
                </a:lnTo>
                <a:lnTo>
                  <a:pt x="124453" y="126710"/>
                </a:lnTo>
                <a:lnTo>
                  <a:pt x="145028" y="91000"/>
                </a:lnTo>
                <a:lnTo>
                  <a:pt x="147043" y="76695"/>
                </a:lnTo>
                <a:lnTo>
                  <a:pt x="145701" y="61510"/>
                </a:lnTo>
                <a:lnTo>
                  <a:pt x="127347" y="23756"/>
                </a:lnTo>
                <a:lnTo>
                  <a:pt x="92899" y="2417"/>
                </a:lnTo>
                <a:lnTo>
                  <a:pt x="79039" y="0"/>
                </a:lnTo>
                <a:close/>
              </a:path>
            </a:pathLst>
          </a:custGeom>
          <a:solidFill>
            <a:srgbClr val="E5E3E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1" name="object 201"/>
          <p:cNvSpPr/>
          <p:nvPr/>
        </p:nvSpPr>
        <p:spPr>
          <a:xfrm>
            <a:off x="2424171" y="3774380"/>
            <a:ext cx="147320" cy="147320"/>
          </a:xfrm>
          <a:custGeom>
            <a:avLst/>
            <a:gdLst/>
            <a:ahLst/>
            <a:cxnLst/>
            <a:rect l="l" t="t" r="r" b="b"/>
            <a:pathLst>
              <a:path w="147319" h="147320">
                <a:moveTo>
                  <a:pt x="78991" y="0"/>
                </a:moveTo>
                <a:lnTo>
                  <a:pt x="35918" y="10963"/>
                </a:lnTo>
                <a:lnTo>
                  <a:pt x="7858" y="39882"/>
                </a:lnTo>
                <a:lnTo>
                  <a:pt x="0" y="65863"/>
                </a:lnTo>
                <a:lnTo>
                  <a:pt x="1155" y="81969"/>
                </a:lnTo>
                <a:lnTo>
                  <a:pt x="18250" y="121299"/>
                </a:lnTo>
                <a:lnTo>
                  <a:pt x="50835" y="143734"/>
                </a:lnTo>
                <a:lnTo>
                  <a:pt x="73340" y="147284"/>
                </a:lnTo>
                <a:lnTo>
                  <a:pt x="87838" y="145861"/>
                </a:lnTo>
                <a:lnTo>
                  <a:pt x="124450" y="126705"/>
                </a:lnTo>
                <a:lnTo>
                  <a:pt x="145003" y="90979"/>
                </a:lnTo>
                <a:lnTo>
                  <a:pt x="147011" y="76668"/>
                </a:lnTo>
                <a:lnTo>
                  <a:pt x="145669" y="61487"/>
                </a:lnTo>
                <a:lnTo>
                  <a:pt x="127315" y="23737"/>
                </a:lnTo>
                <a:lnTo>
                  <a:pt x="92858" y="2409"/>
                </a:lnTo>
                <a:lnTo>
                  <a:pt x="78991" y="0"/>
                </a:lnTo>
                <a:close/>
              </a:path>
            </a:pathLst>
          </a:custGeom>
          <a:solidFill>
            <a:srgbClr val="E5E3E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2" name="object 202"/>
          <p:cNvSpPr/>
          <p:nvPr/>
        </p:nvSpPr>
        <p:spPr>
          <a:xfrm>
            <a:off x="2652157" y="3774375"/>
            <a:ext cx="147320" cy="147320"/>
          </a:xfrm>
          <a:custGeom>
            <a:avLst/>
            <a:gdLst/>
            <a:ahLst/>
            <a:cxnLst/>
            <a:rect l="l" t="t" r="r" b="b"/>
            <a:pathLst>
              <a:path w="147319" h="147320">
                <a:moveTo>
                  <a:pt x="78955" y="0"/>
                </a:moveTo>
                <a:lnTo>
                  <a:pt x="35917" y="10973"/>
                </a:lnTo>
                <a:lnTo>
                  <a:pt x="7856" y="39909"/>
                </a:lnTo>
                <a:lnTo>
                  <a:pt x="0" y="65901"/>
                </a:lnTo>
                <a:lnTo>
                  <a:pt x="1158" y="81998"/>
                </a:lnTo>
                <a:lnTo>
                  <a:pt x="18270" y="121309"/>
                </a:lnTo>
                <a:lnTo>
                  <a:pt x="50873" y="143739"/>
                </a:lnTo>
                <a:lnTo>
                  <a:pt x="73381" y="147289"/>
                </a:lnTo>
                <a:lnTo>
                  <a:pt x="87868" y="145865"/>
                </a:lnTo>
                <a:lnTo>
                  <a:pt x="124461" y="126697"/>
                </a:lnTo>
                <a:lnTo>
                  <a:pt x="145002" y="90951"/>
                </a:lnTo>
                <a:lnTo>
                  <a:pt x="147003" y="76633"/>
                </a:lnTo>
                <a:lnTo>
                  <a:pt x="145659" y="61455"/>
                </a:lnTo>
                <a:lnTo>
                  <a:pt x="127289" y="23711"/>
                </a:lnTo>
                <a:lnTo>
                  <a:pt x="92820" y="2398"/>
                </a:lnTo>
                <a:lnTo>
                  <a:pt x="78955" y="0"/>
                </a:lnTo>
                <a:close/>
              </a:path>
            </a:pathLst>
          </a:custGeom>
          <a:solidFill>
            <a:srgbClr val="E5E3E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3" name="object 203"/>
          <p:cNvSpPr/>
          <p:nvPr/>
        </p:nvSpPr>
        <p:spPr>
          <a:xfrm>
            <a:off x="2880131" y="3774380"/>
            <a:ext cx="147320" cy="147320"/>
          </a:xfrm>
          <a:custGeom>
            <a:avLst/>
            <a:gdLst/>
            <a:ahLst/>
            <a:cxnLst/>
            <a:rect l="l" t="t" r="r" b="b"/>
            <a:pathLst>
              <a:path w="147319" h="147320">
                <a:moveTo>
                  <a:pt x="79031" y="0"/>
                </a:moveTo>
                <a:lnTo>
                  <a:pt x="35982" y="10957"/>
                </a:lnTo>
                <a:lnTo>
                  <a:pt x="7884" y="39861"/>
                </a:lnTo>
                <a:lnTo>
                  <a:pt x="0" y="65830"/>
                </a:lnTo>
                <a:lnTo>
                  <a:pt x="1156" y="81937"/>
                </a:lnTo>
                <a:lnTo>
                  <a:pt x="18267" y="121270"/>
                </a:lnTo>
                <a:lnTo>
                  <a:pt x="50845" y="143717"/>
                </a:lnTo>
                <a:lnTo>
                  <a:pt x="73387" y="147284"/>
                </a:lnTo>
                <a:lnTo>
                  <a:pt x="87870" y="145861"/>
                </a:lnTo>
                <a:lnTo>
                  <a:pt x="124476" y="126705"/>
                </a:lnTo>
                <a:lnTo>
                  <a:pt x="145047" y="90979"/>
                </a:lnTo>
                <a:lnTo>
                  <a:pt x="147057" y="76668"/>
                </a:lnTo>
                <a:lnTo>
                  <a:pt x="145714" y="61487"/>
                </a:lnTo>
                <a:lnTo>
                  <a:pt x="127343" y="23737"/>
                </a:lnTo>
                <a:lnTo>
                  <a:pt x="92886" y="2409"/>
                </a:lnTo>
                <a:lnTo>
                  <a:pt x="79031" y="0"/>
                </a:lnTo>
                <a:close/>
              </a:path>
            </a:pathLst>
          </a:custGeom>
          <a:solidFill>
            <a:srgbClr val="E5E3E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4" name="object 204"/>
          <p:cNvSpPr/>
          <p:nvPr/>
        </p:nvSpPr>
        <p:spPr>
          <a:xfrm>
            <a:off x="3108105" y="3774375"/>
            <a:ext cx="147320" cy="147320"/>
          </a:xfrm>
          <a:custGeom>
            <a:avLst/>
            <a:gdLst/>
            <a:ahLst/>
            <a:cxnLst/>
            <a:rect l="l" t="t" r="r" b="b"/>
            <a:pathLst>
              <a:path w="147320" h="147320">
                <a:moveTo>
                  <a:pt x="78966" y="0"/>
                </a:moveTo>
                <a:lnTo>
                  <a:pt x="35928" y="10971"/>
                </a:lnTo>
                <a:lnTo>
                  <a:pt x="7860" y="39903"/>
                </a:lnTo>
                <a:lnTo>
                  <a:pt x="0" y="65892"/>
                </a:lnTo>
                <a:lnTo>
                  <a:pt x="1158" y="81989"/>
                </a:lnTo>
                <a:lnTo>
                  <a:pt x="18269" y="121302"/>
                </a:lnTo>
                <a:lnTo>
                  <a:pt x="50870" y="143735"/>
                </a:lnTo>
                <a:lnTo>
                  <a:pt x="73393" y="147289"/>
                </a:lnTo>
                <a:lnTo>
                  <a:pt x="87879" y="145865"/>
                </a:lnTo>
                <a:lnTo>
                  <a:pt x="124472" y="126697"/>
                </a:lnTo>
                <a:lnTo>
                  <a:pt x="145014" y="90951"/>
                </a:lnTo>
                <a:lnTo>
                  <a:pt x="147015" y="76633"/>
                </a:lnTo>
                <a:lnTo>
                  <a:pt x="145671" y="61455"/>
                </a:lnTo>
                <a:lnTo>
                  <a:pt x="127300" y="23711"/>
                </a:lnTo>
                <a:lnTo>
                  <a:pt x="92831" y="2398"/>
                </a:lnTo>
                <a:lnTo>
                  <a:pt x="78966" y="0"/>
                </a:lnTo>
                <a:close/>
              </a:path>
            </a:pathLst>
          </a:custGeom>
          <a:solidFill>
            <a:srgbClr val="E5E3E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5" name="object 205"/>
          <p:cNvSpPr/>
          <p:nvPr/>
        </p:nvSpPr>
        <p:spPr>
          <a:xfrm>
            <a:off x="3336138" y="3774380"/>
            <a:ext cx="147320" cy="147320"/>
          </a:xfrm>
          <a:custGeom>
            <a:avLst/>
            <a:gdLst/>
            <a:ahLst/>
            <a:cxnLst/>
            <a:rect l="l" t="t" r="r" b="b"/>
            <a:pathLst>
              <a:path w="147320" h="147320">
                <a:moveTo>
                  <a:pt x="78990" y="0"/>
                </a:moveTo>
                <a:lnTo>
                  <a:pt x="35940" y="10963"/>
                </a:lnTo>
                <a:lnTo>
                  <a:pt x="7867" y="39882"/>
                </a:lnTo>
                <a:lnTo>
                  <a:pt x="0" y="65863"/>
                </a:lnTo>
                <a:lnTo>
                  <a:pt x="1157" y="81969"/>
                </a:lnTo>
                <a:lnTo>
                  <a:pt x="18267" y="121298"/>
                </a:lnTo>
                <a:lnTo>
                  <a:pt x="50853" y="143734"/>
                </a:lnTo>
                <a:lnTo>
                  <a:pt x="73340" y="147284"/>
                </a:lnTo>
                <a:lnTo>
                  <a:pt x="87837" y="145861"/>
                </a:lnTo>
                <a:lnTo>
                  <a:pt x="124449" y="126705"/>
                </a:lnTo>
                <a:lnTo>
                  <a:pt x="145003" y="90979"/>
                </a:lnTo>
                <a:lnTo>
                  <a:pt x="147011" y="76668"/>
                </a:lnTo>
                <a:lnTo>
                  <a:pt x="145669" y="61487"/>
                </a:lnTo>
                <a:lnTo>
                  <a:pt x="127315" y="23737"/>
                </a:lnTo>
                <a:lnTo>
                  <a:pt x="92857" y="2409"/>
                </a:lnTo>
                <a:lnTo>
                  <a:pt x="78990" y="0"/>
                </a:lnTo>
                <a:close/>
              </a:path>
            </a:pathLst>
          </a:custGeom>
          <a:solidFill>
            <a:srgbClr val="E5E3E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6" name="object 206"/>
          <p:cNvSpPr/>
          <p:nvPr/>
        </p:nvSpPr>
        <p:spPr>
          <a:xfrm>
            <a:off x="4248105" y="3774384"/>
            <a:ext cx="147320" cy="147320"/>
          </a:xfrm>
          <a:custGeom>
            <a:avLst/>
            <a:gdLst/>
            <a:ahLst/>
            <a:cxnLst/>
            <a:rect l="l" t="t" r="r" b="b"/>
            <a:pathLst>
              <a:path w="147320" h="147320">
                <a:moveTo>
                  <a:pt x="79039" y="0"/>
                </a:moveTo>
                <a:lnTo>
                  <a:pt x="35964" y="10952"/>
                </a:lnTo>
                <a:lnTo>
                  <a:pt x="7878" y="39851"/>
                </a:lnTo>
                <a:lnTo>
                  <a:pt x="0" y="65816"/>
                </a:lnTo>
                <a:lnTo>
                  <a:pt x="1155" y="81931"/>
                </a:lnTo>
                <a:lnTo>
                  <a:pt x="18252" y="121274"/>
                </a:lnTo>
                <a:lnTo>
                  <a:pt x="50821" y="143720"/>
                </a:lnTo>
                <a:lnTo>
                  <a:pt x="73335" y="147280"/>
                </a:lnTo>
                <a:lnTo>
                  <a:pt x="87831" y="145857"/>
                </a:lnTo>
                <a:lnTo>
                  <a:pt x="124453" y="126710"/>
                </a:lnTo>
                <a:lnTo>
                  <a:pt x="145028" y="91000"/>
                </a:lnTo>
                <a:lnTo>
                  <a:pt x="147043" y="76695"/>
                </a:lnTo>
                <a:lnTo>
                  <a:pt x="145701" y="61510"/>
                </a:lnTo>
                <a:lnTo>
                  <a:pt x="127347" y="23756"/>
                </a:lnTo>
                <a:lnTo>
                  <a:pt x="92899" y="2417"/>
                </a:lnTo>
                <a:lnTo>
                  <a:pt x="79039" y="0"/>
                </a:lnTo>
                <a:close/>
              </a:path>
            </a:pathLst>
          </a:custGeom>
          <a:solidFill>
            <a:srgbClr val="E5E3E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7" name="object 207"/>
          <p:cNvSpPr/>
          <p:nvPr/>
        </p:nvSpPr>
        <p:spPr>
          <a:xfrm>
            <a:off x="4476086" y="3774384"/>
            <a:ext cx="147320" cy="147320"/>
          </a:xfrm>
          <a:custGeom>
            <a:avLst/>
            <a:gdLst/>
            <a:ahLst/>
            <a:cxnLst/>
            <a:rect l="l" t="t" r="r" b="b"/>
            <a:pathLst>
              <a:path w="147320" h="147320">
                <a:moveTo>
                  <a:pt x="79039" y="0"/>
                </a:moveTo>
                <a:lnTo>
                  <a:pt x="35964" y="10952"/>
                </a:lnTo>
                <a:lnTo>
                  <a:pt x="7878" y="39851"/>
                </a:lnTo>
                <a:lnTo>
                  <a:pt x="0" y="65816"/>
                </a:lnTo>
                <a:lnTo>
                  <a:pt x="1155" y="81931"/>
                </a:lnTo>
                <a:lnTo>
                  <a:pt x="18252" y="121274"/>
                </a:lnTo>
                <a:lnTo>
                  <a:pt x="50821" y="143720"/>
                </a:lnTo>
                <a:lnTo>
                  <a:pt x="73335" y="147280"/>
                </a:lnTo>
                <a:lnTo>
                  <a:pt x="87831" y="145857"/>
                </a:lnTo>
                <a:lnTo>
                  <a:pt x="124453" y="126710"/>
                </a:lnTo>
                <a:lnTo>
                  <a:pt x="145028" y="91000"/>
                </a:lnTo>
                <a:lnTo>
                  <a:pt x="147043" y="76695"/>
                </a:lnTo>
                <a:lnTo>
                  <a:pt x="145701" y="61510"/>
                </a:lnTo>
                <a:lnTo>
                  <a:pt x="127347" y="23756"/>
                </a:lnTo>
                <a:lnTo>
                  <a:pt x="92899" y="2417"/>
                </a:lnTo>
                <a:lnTo>
                  <a:pt x="79039" y="0"/>
                </a:lnTo>
                <a:close/>
              </a:path>
            </a:pathLst>
          </a:custGeom>
          <a:solidFill>
            <a:srgbClr val="E5E3E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8" name="object 208"/>
          <p:cNvSpPr/>
          <p:nvPr/>
        </p:nvSpPr>
        <p:spPr>
          <a:xfrm>
            <a:off x="4704111" y="3774384"/>
            <a:ext cx="147320" cy="147320"/>
          </a:xfrm>
          <a:custGeom>
            <a:avLst/>
            <a:gdLst/>
            <a:ahLst/>
            <a:cxnLst/>
            <a:rect l="l" t="t" r="r" b="b"/>
            <a:pathLst>
              <a:path w="147320" h="147320">
                <a:moveTo>
                  <a:pt x="78993" y="0"/>
                </a:moveTo>
                <a:lnTo>
                  <a:pt x="35920" y="10959"/>
                </a:lnTo>
                <a:lnTo>
                  <a:pt x="7859" y="39876"/>
                </a:lnTo>
                <a:lnTo>
                  <a:pt x="0" y="65854"/>
                </a:lnTo>
                <a:lnTo>
                  <a:pt x="1156" y="81966"/>
                </a:lnTo>
                <a:lnTo>
                  <a:pt x="18254" y="121305"/>
                </a:lnTo>
                <a:lnTo>
                  <a:pt x="50833" y="143738"/>
                </a:lnTo>
                <a:lnTo>
                  <a:pt x="73289" y="147280"/>
                </a:lnTo>
                <a:lnTo>
                  <a:pt x="87785" y="145857"/>
                </a:lnTo>
                <a:lnTo>
                  <a:pt x="124407" y="126710"/>
                </a:lnTo>
                <a:lnTo>
                  <a:pt x="144982" y="91000"/>
                </a:lnTo>
                <a:lnTo>
                  <a:pt x="146997" y="76695"/>
                </a:lnTo>
                <a:lnTo>
                  <a:pt x="145655" y="61510"/>
                </a:lnTo>
                <a:lnTo>
                  <a:pt x="127301" y="23756"/>
                </a:lnTo>
                <a:lnTo>
                  <a:pt x="92852" y="2417"/>
                </a:lnTo>
                <a:lnTo>
                  <a:pt x="78993" y="0"/>
                </a:lnTo>
                <a:close/>
              </a:path>
            </a:pathLst>
          </a:custGeom>
          <a:solidFill>
            <a:srgbClr val="E5E3E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9" name="object 209"/>
          <p:cNvSpPr/>
          <p:nvPr/>
        </p:nvSpPr>
        <p:spPr>
          <a:xfrm>
            <a:off x="4932135" y="3774385"/>
            <a:ext cx="147320" cy="147320"/>
          </a:xfrm>
          <a:custGeom>
            <a:avLst/>
            <a:gdLst/>
            <a:ahLst/>
            <a:cxnLst/>
            <a:rect l="l" t="t" r="r" b="b"/>
            <a:pathLst>
              <a:path w="147320" h="147320">
                <a:moveTo>
                  <a:pt x="79009" y="0"/>
                </a:moveTo>
                <a:lnTo>
                  <a:pt x="35906" y="10956"/>
                </a:lnTo>
                <a:lnTo>
                  <a:pt x="7854" y="39865"/>
                </a:lnTo>
                <a:lnTo>
                  <a:pt x="0" y="65839"/>
                </a:lnTo>
                <a:lnTo>
                  <a:pt x="1154" y="81954"/>
                </a:lnTo>
                <a:lnTo>
                  <a:pt x="18233" y="121298"/>
                </a:lnTo>
                <a:lnTo>
                  <a:pt x="50804" y="143733"/>
                </a:lnTo>
                <a:lnTo>
                  <a:pt x="73288" y="147279"/>
                </a:lnTo>
                <a:lnTo>
                  <a:pt x="87783" y="145856"/>
                </a:lnTo>
                <a:lnTo>
                  <a:pt x="124408" y="126712"/>
                </a:lnTo>
                <a:lnTo>
                  <a:pt x="144991" y="91007"/>
                </a:lnTo>
                <a:lnTo>
                  <a:pt x="147008" y="76703"/>
                </a:lnTo>
                <a:lnTo>
                  <a:pt x="145667" y="61518"/>
                </a:lnTo>
                <a:lnTo>
                  <a:pt x="127313" y="23763"/>
                </a:lnTo>
                <a:lnTo>
                  <a:pt x="92867" y="2420"/>
                </a:lnTo>
                <a:lnTo>
                  <a:pt x="79009" y="0"/>
                </a:lnTo>
                <a:close/>
              </a:path>
            </a:pathLst>
          </a:custGeom>
          <a:solidFill>
            <a:srgbClr val="E5E3E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0" name="object 210"/>
          <p:cNvSpPr/>
          <p:nvPr/>
        </p:nvSpPr>
        <p:spPr>
          <a:xfrm>
            <a:off x="5160074" y="3774380"/>
            <a:ext cx="147320" cy="147320"/>
          </a:xfrm>
          <a:custGeom>
            <a:avLst/>
            <a:gdLst/>
            <a:ahLst/>
            <a:cxnLst/>
            <a:rect l="l" t="t" r="r" b="b"/>
            <a:pathLst>
              <a:path w="147320" h="147320">
                <a:moveTo>
                  <a:pt x="79015" y="0"/>
                </a:moveTo>
                <a:lnTo>
                  <a:pt x="35947" y="10959"/>
                </a:lnTo>
                <a:lnTo>
                  <a:pt x="7870" y="39869"/>
                </a:lnTo>
                <a:lnTo>
                  <a:pt x="0" y="65843"/>
                </a:lnTo>
                <a:lnTo>
                  <a:pt x="1155" y="81949"/>
                </a:lnTo>
                <a:lnTo>
                  <a:pt x="18251" y="121279"/>
                </a:lnTo>
                <a:lnTo>
                  <a:pt x="50833" y="143722"/>
                </a:lnTo>
                <a:lnTo>
                  <a:pt x="73376" y="147284"/>
                </a:lnTo>
                <a:lnTo>
                  <a:pt x="87849" y="145861"/>
                </a:lnTo>
                <a:lnTo>
                  <a:pt x="124451" y="126705"/>
                </a:lnTo>
                <a:lnTo>
                  <a:pt x="145034" y="90979"/>
                </a:lnTo>
                <a:lnTo>
                  <a:pt x="147047" y="76668"/>
                </a:lnTo>
                <a:lnTo>
                  <a:pt x="145702" y="61487"/>
                </a:lnTo>
                <a:lnTo>
                  <a:pt x="127319" y="23737"/>
                </a:lnTo>
                <a:lnTo>
                  <a:pt x="92862" y="2409"/>
                </a:lnTo>
                <a:lnTo>
                  <a:pt x="79015" y="0"/>
                </a:lnTo>
                <a:close/>
              </a:path>
            </a:pathLst>
          </a:custGeom>
          <a:solidFill>
            <a:srgbClr val="E5E3E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1" name="object 211"/>
          <p:cNvSpPr/>
          <p:nvPr/>
        </p:nvSpPr>
        <p:spPr>
          <a:xfrm>
            <a:off x="5388100" y="3774389"/>
            <a:ext cx="147320" cy="147320"/>
          </a:xfrm>
          <a:custGeom>
            <a:avLst/>
            <a:gdLst/>
            <a:ahLst/>
            <a:cxnLst/>
            <a:rect l="l" t="t" r="r" b="b"/>
            <a:pathLst>
              <a:path w="147320" h="147320">
                <a:moveTo>
                  <a:pt x="79057" y="0"/>
                </a:moveTo>
                <a:lnTo>
                  <a:pt x="35952" y="10945"/>
                </a:lnTo>
                <a:lnTo>
                  <a:pt x="7874" y="39834"/>
                </a:lnTo>
                <a:lnTo>
                  <a:pt x="0" y="65792"/>
                </a:lnTo>
                <a:lnTo>
                  <a:pt x="1153" y="81915"/>
                </a:lnTo>
                <a:lnTo>
                  <a:pt x="18235" y="121274"/>
                </a:lnTo>
                <a:lnTo>
                  <a:pt x="50790" y="143720"/>
                </a:lnTo>
                <a:lnTo>
                  <a:pt x="73283" y="147275"/>
                </a:lnTo>
                <a:lnTo>
                  <a:pt x="87776" y="145853"/>
                </a:lnTo>
                <a:lnTo>
                  <a:pt x="124411" y="126718"/>
                </a:lnTo>
                <a:lnTo>
                  <a:pt x="145016" y="91028"/>
                </a:lnTo>
                <a:lnTo>
                  <a:pt x="147040" y="76730"/>
                </a:lnTo>
                <a:lnTo>
                  <a:pt x="145698" y="61542"/>
                </a:lnTo>
                <a:lnTo>
                  <a:pt x="127345" y="23782"/>
                </a:lnTo>
                <a:lnTo>
                  <a:pt x="92908" y="2428"/>
                </a:lnTo>
                <a:lnTo>
                  <a:pt x="79057" y="0"/>
                </a:lnTo>
                <a:close/>
              </a:path>
            </a:pathLst>
          </a:custGeom>
          <a:solidFill>
            <a:srgbClr val="E5E3E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2" name="object 212"/>
          <p:cNvSpPr/>
          <p:nvPr/>
        </p:nvSpPr>
        <p:spPr>
          <a:xfrm>
            <a:off x="5616069" y="3774380"/>
            <a:ext cx="147320" cy="147320"/>
          </a:xfrm>
          <a:custGeom>
            <a:avLst/>
            <a:gdLst/>
            <a:ahLst/>
            <a:cxnLst/>
            <a:rect l="l" t="t" r="r" b="b"/>
            <a:pathLst>
              <a:path w="147320" h="147320">
                <a:moveTo>
                  <a:pt x="78991" y="0"/>
                </a:moveTo>
                <a:lnTo>
                  <a:pt x="35918" y="10963"/>
                </a:lnTo>
                <a:lnTo>
                  <a:pt x="7858" y="39882"/>
                </a:lnTo>
                <a:lnTo>
                  <a:pt x="0" y="65863"/>
                </a:lnTo>
                <a:lnTo>
                  <a:pt x="1155" y="81969"/>
                </a:lnTo>
                <a:lnTo>
                  <a:pt x="18250" y="121299"/>
                </a:lnTo>
                <a:lnTo>
                  <a:pt x="50835" y="143734"/>
                </a:lnTo>
                <a:lnTo>
                  <a:pt x="73340" y="147284"/>
                </a:lnTo>
                <a:lnTo>
                  <a:pt x="87838" y="145861"/>
                </a:lnTo>
                <a:lnTo>
                  <a:pt x="124450" y="126705"/>
                </a:lnTo>
                <a:lnTo>
                  <a:pt x="145003" y="90979"/>
                </a:lnTo>
                <a:lnTo>
                  <a:pt x="147011" y="76668"/>
                </a:lnTo>
                <a:lnTo>
                  <a:pt x="145669" y="61487"/>
                </a:lnTo>
                <a:lnTo>
                  <a:pt x="127315" y="23737"/>
                </a:lnTo>
                <a:lnTo>
                  <a:pt x="92858" y="2409"/>
                </a:lnTo>
                <a:lnTo>
                  <a:pt x="78991" y="0"/>
                </a:lnTo>
                <a:close/>
              </a:path>
            </a:pathLst>
          </a:custGeom>
          <a:solidFill>
            <a:srgbClr val="E5E3E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3" name="object 213"/>
          <p:cNvSpPr/>
          <p:nvPr/>
        </p:nvSpPr>
        <p:spPr>
          <a:xfrm>
            <a:off x="5844058" y="3774380"/>
            <a:ext cx="147320" cy="147320"/>
          </a:xfrm>
          <a:custGeom>
            <a:avLst/>
            <a:gdLst/>
            <a:ahLst/>
            <a:cxnLst/>
            <a:rect l="l" t="t" r="r" b="b"/>
            <a:pathLst>
              <a:path w="147320" h="147320">
                <a:moveTo>
                  <a:pt x="79020" y="0"/>
                </a:moveTo>
                <a:lnTo>
                  <a:pt x="35949" y="10958"/>
                </a:lnTo>
                <a:lnTo>
                  <a:pt x="7871" y="39867"/>
                </a:lnTo>
                <a:lnTo>
                  <a:pt x="0" y="65839"/>
                </a:lnTo>
                <a:lnTo>
                  <a:pt x="1155" y="81946"/>
                </a:lnTo>
                <a:lnTo>
                  <a:pt x="18250" y="121277"/>
                </a:lnTo>
                <a:lnTo>
                  <a:pt x="50830" y="143721"/>
                </a:lnTo>
                <a:lnTo>
                  <a:pt x="73376" y="147284"/>
                </a:lnTo>
                <a:lnTo>
                  <a:pt x="87859" y="145861"/>
                </a:lnTo>
                <a:lnTo>
                  <a:pt x="124466" y="126705"/>
                </a:lnTo>
                <a:lnTo>
                  <a:pt x="145036" y="90979"/>
                </a:lnTo>
                <a:lnTo>
                  <a:pt x="147046" y="76668"/>
                </a:lnTo>
                <a:lnTo>
                  <a:pt x="145703" y="61487"/>
                </a:lnTo>
                <a:lnTo>
                  <a:pt x="127332" y="23737"/>
                </a:lnTo>
                <a:lnTo>
                  <a:pt x="92875" y="2409"/>
                </a:lnTo>
                <a:lnTo>
                  <a:pt x="79020" y="0"/>
                </a:lnTo>
                <a:close/>
              </a:path>
            </a:pathLst>
          </a:custGeom>
          <a:solidFill>
            <a:srgbClr val="E5E3E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4" name="object 214"/>
          <p:cNvSpPr/>
          <p:nvPr/>
        </p:nvSpPr>
        <p:spPr>
          <a:xfrm>
            <a:off x="6072035" y="3774384"/>
            <a:ext cx="147320" cy="147320"/>
          </a:xfrm>
          <a:custGeom>
            <a:avLst/>
            <a:gdLst/>
            <a:ahLst/>
            <a:cxnLst/>
            <a:rect l="l" t="t" r="r" b="b"/>
            <a:pathLst>
              <a:path w="147320" h="147320">
                <a:moveTo>
                  <a:pt x="79039" y="0"/>
                </a:moveTo>
                <a:lnTo>
                  <a:pt x="35964" y="10952"/>
                </a:lnTo>
                <a:lnTo>
                  <a:pt x="7878" y="39851"/>
                </a:lnTo>
                <a:lnTo>
                  <a:pt x="0" y="65816"/>
                </a:lnTo>
                <a:lnTo>
                  <a:pt x="1155" y="81931"/>
                </a:lnTo>
                <a:lnTo>
                  <a:pt x="18252" y="121274"/>
                </a:lnTo>
                <a:lnTo>
                  <a:pt x="50821" y="143720"/>
                </a:lnTo>
                <a:lnTo>
                  <a:pt x="73335" y="147280"/>
                </a:lnTo>
                <a:lnTo>
                  <a:pt x="87831" y="145857"/>
                </a:lnTo>
                <a:lnTo>
                  <a:pt x="124453" y="126710"/>
                </a:lnTo>
                <a:lnTo>
                  <a:pt x="145028" y="91000"/>
                </a:lnTo>
                <a:lnTo>
                  <a:pt x="147043" y="76695"/>
                </a:lnTo>
                <a:lnTo>
                  <a:pt x="145701" y="61510"/>
                </a:lnTo>
                <a:lnTo>
                  <a:pt x="127347" y="23756"/>
                </a:lnTo>
                <a:lnTo>
                  <a:pt x="92899" y="2417"/>
                </a:lnTo>
                <a:lnTo>
                  <a:pt x="79039" y="0"/>
                </a:lnTo>
                <a:close/>
              </a:path>
            </a:pathLst>
          </a:custGeom>
          <a:solidFill>
            <a:srgbClr val="E5E3E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5" name="object 215"/>
          <p:cNvSpPr/>
          <p:nvPr/>
        </p:nvSpPr>
        <p:spPr>
          <a:xfrm>
            <a:off x="6300052" y="3774380"/>
            <a:ext cx="147320" cy="147320"/>
          </a:xfrm>
          <a:custGeom>
            <a:avLst/>
            <a:gdLst/>
            <a:ahLst/>
            <a:cxnLst/>
            <a:rect l="l" t="t" r="r" b="b"/>
            <a:pathLst>
              <a:path w="147320" h="147320">
                <a:moveTo>
                  <a:pt x="78991" y="0"/>
                </a:moveTo>
                <a:lnTo>
                  <a:pt x="35918" y="10963"/>
                </a:lnTo>
                <a:lnTo>
                  <a:pt x="7858" y="39882"/>
                </a:lnTo>
                <a:lnTo>
                  <a:pt x="0" y="65863"/>
                </a:lnTo>
                <a:lnTo>
                  <a:pt x="1155" y="81969"/>
                </a:lnTo>
                <a:lnTo>
                  <a:pt x="18250" y="121299"/>
                </a:lnTo>
                <a:lnTo>
                  <a:pt x="50835" y="143734"/>
                </a:lnTo>
                <a:lnTo>
                  <a:pt x="73340" y="147284"/>
                </a:lnTo>
                <a:lnTo>
                  <a:pt x="87838" y="145861"/>
                </a:lnTo>
                <a:lnTo>
                  <a:pt x="124450" y="126705"/>
                </a:lnTo>
                <a:lnTo>
                  <a:pt x="145003" y="90979"/>
                </a:lnTo>
                <a:lnTo>
                  <a:pt x="147011" y="76668"/>
                </a:lnTo>
                <a:lnTo>
                  <a:pt x="145669" y="61487"/>
                </a:lnTo>
                <a:lnTo>
                  <a:pt x="127315" y="23737"/>
                </a:lnTo>
                <a:lnTo>
                  <a:pt x="92858" y="2409"/>
                </a:lnTo>
                <a:lnTo>
                  <a:pt x="78991" y="0"/>
                </a:lnTo>
                <a:close/>
              </a:path>
            </a:pathLst>
          </a:custGeom>
          <a:solidFill>
            <a:srgbClr val="E5E3E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6" name="object 216"/>
          <p:cNvSpPr/>
          <p:nvPr/>
        </p:nvSpPr>
        <p:spPr>
          <a:xfrm>
            <a:off x="6528038" y="3774375"/>
            <a:ext cx="147320" cy="147320"/>
          </a:xfrm>
          <a:custGeom>
            <a:avLst/>
            <a:gdLst/>
            <a:ahLst/>
            <a:cxnLst/>
            <a:rect l="l" t="t" r="r" b="b"/>
            <a:pathLst>
              <a:path w="147320" h="147320">
                <a:moveTo>
                  <a:pt x="78955" y="0"/>
                </a:moveTo>
                <a:lnTo>
                  <a:pt x="35917" y="10973"/>
                </a:lnTo>
                <a:lnTo>
                  <a:pt x="7856" y="39909"/>
                </a:lnTo>
                <a:lnTo>
                  <a:pt x="0" y="65901"/>
                </a:lnTo>
                <a:lnTo>
                  <a:pt x="1158" y="81998"/>
                </a:lnTo>
                <a:lnTo>
                  <a:pt x="18270" y="121309"/>
                </a:lnTo>
                <a:lnTo>
                  <a:pt x="50873" y="143739"/>
                </a:lnTo>
                <a:lnTo>
                  <a:pt x="73381" y="147289"/>
                </a:lnTo>
                <a:lnTo>
                  <a:pt x="87868" y="145865"/>
                </a:lnTo>
                <a:lnTo>
                  <a:pt x="124461" y="126697"/>
                </a:lnTo>
                <a:lnTo>
                  <a:pt x="145002" y="90951"/>
                </a:lnTo>
                <a:lnTo>
                  <a:pt x="147003" y="76633"/>
                </a:lnTo>
                <a:lnTo>
                  <a:pt x="145659" y="61455"/>
                </a:lnTo>
                <a:lnTo>
                  <a:pt x="127289" y="23711"/>
                </a:lnTo>
                <a:lnTo>
                  <a:pt x="92820" y="2398"/>
                </a:lnTo>
                <a:lnTo>
                  <a:pt x="78955" y="0"/>
                </a:lnTo>
                <a:close/>
              </a:path>
            </a:pathLst>
          </a:custGeom>
          <a:solidFill>
            <a:srgbClr val="E5E3E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7" name="object 217"/>
          <p:cNvSpPr/>
          <p:nvPr/>
        </p:nvSpPr>
        <p:spPr>
          <a:xfrm>
            <a:off x="6756024" y="3774380"/>
            <a:ext cx="147320" cy="147320"/>
          </a:xfrm>
          <a:custGeom>
            <a:avLst/>
            <a:gdLst/>
            <a:ahLst/>
            <a:cxnLst/>
            <a:rect l="l" t="t" r="r" b="b"/>
            <a:pathLst>
              <a:path w="147320" h="147320">
                <a:moveTo>
                  <a:pt x="79019" y="0"/>
                </a:moveTo>
                <a:lnTo>
                  <a:pt x="35971" y="10958"/>
                </a:lnTo>
                <a:lnTo>
                  <a:pt x="7880" y="39867"/>
                </a:lnTo>
                <a:lnTo>
                  <a:pt x="0" y="65839"/>
                </a:lnTo>
                <a:lnTo>
                  <a:pt x="1157" y="81946"/>
                </a:lnTo>
                <a:lnTo>
                  <a:pt x="18267" y="121277"/>
                </a:lnTo>
                <a:lnTo>
                  <a:pt x="50848" y="143721"/>
                </a:lnTo>
                <a:lnTo>
                  <a:pt x="73375" y="147284"/>
                </a:lnTo>
                <a:lnTo>
                  <a:pt x="87858" y="145861"/>
                </a:lnTo>
                <a:lnTo>
                  <a:pt x="124465" y="126705"/>
                </a:lnTo>
                <a:lnTo>
                  <a:pt x="145035" y="90979"/>
                </a:lnTo>
                <a:lnTo>
                  <a:pt x="147046" y="76668"/>
                </a:lnTo>
                <a:lnTo>
                  <a:pt x="145702" y="61487"/>
                </a:lnTo>
                <a:lnTo>
                  <a:pt x="127332" y="23737"/>
                </a:lnTo>
                <a:lnTo>
                  <a:pt x="92875" y="2409"/>
                </a:lnTo>
                <a:lnTo>
                  <a:pt x="79019" y="0"/>
                </a:lnTo>
                <a:close/>
              </a:path>
            </a:pathLst>
          </a:custGeom>
          <a:solidFill>
            <a:srgbClr val="E5E3E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8" name="object 218"/>
          <p:cNvSpPr/>
          <p:nvPr/>
        </p:nvSpPr>
        <p:spPr>
          <a:xfrm>
            <a:off x="6983986" y="3774375"/>
            <a:ext cx="147320" cy="147320"/>
          </a:xfrm>
          <a:custGeom>
            <a:avLst/>
            <a:gdLst/>
            <a:ahLst/>
            <a:cxnLst/>
            <a:rect l="l" t="t" r="r" b="b"/>
            <a:pathLst>
              <a:path w="147320" h="147320">
                <a:moveTo>
                  <a:pt x="78966" y="0"/>
                </a:moveTo>
                <a:lnTo>
                  <a:pt x="35928" y="10971"/>
                </a:lnTo>
                <a:lnTo>
                  <a:pt x="7860" y="39903"/>
                </a:lnTo>
                <a:lnTo>
                  <a:pt x="0" y="65892"/>
                </a:lnTo>
                <a:lnTo>
                  <a:pt x="1158" y="81989"/>
                </a:lnTo>
                <a:lnTo>
                  <a:pt x="18269" y="121302"/>
                </a:lnTo>
                <a:lnTo>
                  <a:pt x="50870" y="143735"/>
                </a:lnTo>
                <a:lnTo>
                  <a:pt x="73393" y="147289"/>
                </a:lnTo>
                <a:lnTo>
                  <a:pt x="87879" y="145865"/>
                </a:lnTo>
                <a:lnTo>
                  <a:pt x="124472" y="126697"/>
                </a:lnTo>
                <a:lnTo>
                  <a:pt x="145014" y="90951"/>
                </a:lnTo>
                <a:lnTo>
                  <a:pt x="147015" y="76633"/>
                </a:lnTo>
                <a:lnTo>
                  <a:pt x="145671" y="61455"/>
                </a:lnTo>
                <a:lnTo>
                  <a:pt x="127300" y="23711"/>
                </a:lnTo>
                <a:lnTo>
                  <a:pt x="92831" y="2398"/>
                </a:lnTo>
                <a:lnTo>
                  <a:pt x="78966" y="0"/>
                </a:lnTo>
                <a:close/>
              </a:path>
            </a:pathLst>
          </a:custGeom>
          <a:solidFill>
            <a:srgbClr val="E5E3E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9" name="object 219"/>
          <p:cNvSpPr/>
          <p:nvPr/>
        </p:nvSpPr>
        <p:spPr>
          <a:xfrm>
            <a:off x="7212019" y="3774380"/>
            <a:ext cx="147320" cy="147320"/>
          </a:xfrm>
          <a:custGeom>
            <a:avLst/>
            <a:gdLst/>
            <a:ahLst/>
            <a:cxnLst/>
            <a:rect l="l" t="t" r="r" b="b"/>
            <a:pathLst>
              <a:path w="147320" h="147320">
                <a:moveTo>
                  <a:pt x="78990" y="0"/>
                </a:moveTo>
                <a:lnTo>
                  <a:pt x="35940" y="10963"/>
                </a:lnTo>
                <a:lnTo>
                  <a:pt x="7867" y="39882"/>
                </a:lnTo>
                <a:lnTo>
                  <a:pt x="0" y="65863"/>
                </a:lnTo>
                <a:lnTo>
                  <a:pt x="1157" y="81969"/>
                </a:lnTo>
                <a:lnTo>
                  <a:pt x="18267" y="121298"/>
                </a:lnTo>
                <a:lnTo>
                  <a:pt x="50853" y="143734"/>
                </a:lnTo>
                <a:lnTo>
                  <a:pt x="73340" y="147284"/>
                </a:lnTo>
                <a:lnTo>
                  <a:pt x="87837" y="145861"/>
                </a:lnTo>
                <a:lnTo>
                  <a:pt x="124449" y="126705"/>
                </a:lnTo>
                <a:lnTo>
                  <a:pt x="145003" y="90979"/>
                </a:lnTo>
                <a:lnTo>
                  <a:pt x="147011" y="76668"/>
                </a:lnTo>
                <a:lnTo>
                  <a:pt x="145669" y="61487"/>
                </a:lnTo>
                <a:lnTo>
                  <a:pt x="127315" y="23737"/>
                </a:lnTo>
                <a:lnTo>
                  <a:pt x="92857" y="2409"/>
                </a:lnTo>
                <a:lnTo>
                  <a:pt x="78990" y="0"/>
                </a:lnTo>
                <a:close/>
              </a:path>
            </a:pathLst>
          </a:custGeom>
          <a:solidFill>
            <a:srgbClr val="E5E3E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0" name="object 220"/>
          <p:cNvSpPr/>
          <p:nvPr/>
        </p:nvSpPr>
        <p:spPr>
          <a:xfrm>
            <a:off x="7440007" y="3774380"/>
            <a:ext cx="147320" cy="147320"/>
          </a:xfrm>
          <a:custGeom>
            <a:avLst/>
            <a:gdLst/>
            <a:ahLst/>
            <a:cxnLst/>
            <a:rect l="l" t="t" r="r" b="b"/>
            <a:pathLst>
              <a:path w="147320" h="147320">
                <a:moveTo>
                  <a:pt x="79025" y="0"/>
                </a:moveTo>
                <a:lnTo>
                  <a:pt x="35952" y="10958"/>
                </a:lnTo>
                <a:lnTo>
                  <a:pt x="7872" y="39864"/>
                </a:lnTo>
                <a:lnTo>
                  <a:pt x="0" y="65834"/>
                </a:lnTo>
                <a:lnTo>
                  <a:pt x="1155" y="81943"/>
                </a:lnTo>
                <a:lnTo>
                  <a:pt x="18249" y="121275"/>
                </a:lnTo>
                <a:lnTo>
                  <a:pt x="50826" y="143720"/>
                </a:lnTo>
                <a:lnTo>
                  <a:pt x="73375" y="147284"/>
                </a:lnTo>
                <a:lnTo>
                  <a:pt x="87873" y="145861"/>
                </a:lnTo>
                <a:lnTo>
                  <a:pt x="124485" y="126705"/>
                </a:lnTo>
                <a:lnTo>
                  <a:pt x="145038" y="90979"/>
                </a:lnTo>
                <a:lnTo>
                  <a:pt x="147046" y="76668"/>
                </a:lnTo>
                <a:lnTo>
                  <a:pt x="145704" y="61487"/>
                </a:lnTo>
                <a:lnTo>
                  <a:pt x="127350" y="23737"/>
                </a:lnTo>
                <a:lnTo>
                  <a:pt x="92892" y="2409"/>
                </a:lnTo>
                <a:lnTo>
                  <a:pt x="79025" y="0"/>
                </a:lnTo>
                <a:close/>
              </a:path>
            </a:pathLst>
          </a:custGeom>
          <a:solidFill>
            <a:srgbClr val="E5E3E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1" name="object 221"/>
          <p:cNvSpPr/>
          <p:nvPr/>
        </p:nvSpPr>
        <p:spPr>
          <a:xfrm>
            <a:off x="7667983" y="3774384"/>
            <a:ext cx="147320" cy="147320"/>
          </a:xfrm>
          <a:custGeom>
            <a:avLst/>
            <a:gdLst/>
            <a:ahLst/>
            <a:cxnLst/>
            <a:rect l="l" t="t" r="r" b="b"/>
            <a:pathLst>
              <a:path w="147320" h="147320">
                <a:moveTo>
                  <a:pt x="79039" y="0"/>
                </a:moveTo>
                <a:lnTo>
                  <a:pt x="35964" y="10952"/>
                </a:lnTo>
                <a:lnTo>
                  <a:pt x="7878" y="39851"/>
                </a:lnTo>
                <a:lnTo>
                  <a:pt x="0" y="65816"/>
                </a:lnTo>
                <a:lnTo>
                  <a:pt x="1155" y="81931"/>
                </a:lnTo>
                <a:lnTo>
                  <a:pt x="18252" y="121274"/>
                </a:lnTo>
                <a:lnTo>
                  <a:pt x="50821" y="143720"/>
                </a:lnTo>
                <a:lnTo>
                  <a:pt x="73335" y="147280"/>
                </a:lnTo>
                <a:lnTo>
                  <a:pt x="87831" y="145857"/>
                </a:lnTo>
                <a:lnTo>
                  <a:pt x="124453" y="126710"/>
                </a:lnTo>
                <a:lnTo>
                  <a:pt x="145028" y="91000"/>
                </a:lnTo>
                <a:lnTo>
                  <a:pt x="147043" y="76695"/>
                </a:lnTo>
                <a:lnTo>
                  <a:pt x="145701" y="61510"/>
                </a:lnTo>
                <a:lnTo>
                  <a:pt x="127347" y="23756"/>
                </a:lnTo>
                <a:lnTo>
                  <a:pt x="92899" y="2417"/>
                </a:lnTo>
                <a:lnTo>
                  <a:pt x="79039" y="0"/>
                </a:lnTo>
                <a:close/>
              </a:path>
            </a:pathLst>
          </a:custGeom>
          <a:solidFill>
            <a:srgbClr val="E5E3E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2" name="object 222"/>
          <p:cNvSpPr/>
          <p:nvPr/>
        </p:nvSpPr>
        <p:spPr>
          <a:xfrm>
            <a:off x="7896001" y="3774380"/>
            <a:ext cx="147320" cy="147320"/>
          </a:xfrm>
          <a:custGeom>
            <a:avLst/>
            <a:gdLst/>
            <a:ahLst/>
            <a:cxnLst/>
            <a:rect l="l" t="t" r="r" b="b"/>
            <a:pathLst>
              <a:path w="147320" h="147320">
                <a:moveTo>
                  <a:pt x="78991" y="0"/>
                </a:moveTo>
                <a:lnTo>
                  <a:pt x="35918" y="10963"/>
                </a:lnTo>
                <a:lnTo>
                  <a:pt x="7858" y="39882"/>
                </a:lnTo>
                <a:lnTo>
                  <a:pt x="0" y="65863"/>
                </a:lnTo>
                <a:lnTo>
                  <a:pt x="1155" y="81969"/>
                </a:lnTo>
                <a:lnTo>
                  <a:pt x="18250" y="121299"/>
                </a:lnTo>
                <a:lnTo>
                  <a:pt x="50835" y="143734"/>
                </a:lnTo>
                <a:lnTo>
                  <a:pt x="73340" y="147284"/>
                </a:lnTo>
                <a:lnTo>
                  <a:pt x="87838" y="145861"/>
                </a:lnTo>
                <a:lnTo>
                  <a:pt x="124450" y="126705"/>
                </a:lnTo>
                <a:lnTo>
                  <a:pt x="145003" y="90979"/>
                </a:lnTo>
                <a:lnTo>
                  <a:pt x="147011" y="76668"/>
                </a:lnTo>
                <a:lnTo>
                  <a:pt x="145669" y="61487"/>
                </a:lnTo>
                <a:lnTo>
                  <a:pt x="127315" y="23737"/>
                </a:lnTo>
                <a:lnTo>
                  <a:pt x="92858" y="2409"/>
                </a:lnTo>
                <a:lnTo>
                  <a:pt x="78991" y="0"/>
                </a:lnTo>
                <a:close/>
              </a:path>
            </a:pathLst>
          </a:custGeom>
          <a:solidFill>
            <a:srgbClr val="E5E3E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3" name="object 223"/>
          <p:cNvSpPr/>
          <p:nvPr/>
        </p:nvSpPr>
        <p:spPr>
          <a:xfrm>
            <a:off x="8123982" y="3774380"/>
            <a:ext cx="147320" cy="147320"/>
          </a:xfrm>
          <a:custGeom>
            <a:avLst/>
            <a:gdLst/>
            <a:ahLst/>
            <a:cxnLst/>
            <a:rect l="l" t="t" r="r" b="b"/>
            <a:pathLst>
              <a:path w="147320" h="147320">
                <a:moveTo>
                  <a:pt x="79031" y="0"/>
                </a:moveTo>
                <a:lnTo>
                  <a:pt x="35960" y="10957"/>
                </a:lnTo>
                <a:lnTo>
                  <a:pt x="7876" y="39861"/>
                </a:lnTo>
                <a:lnTo>
                  <a:pt x="0" y="65830"/>
                </a:lnTo>
                <a:lnTo>
                  <a:pt x="1155" y="81937"/>
                </a:lnTo>
                <a:lnTo>
                  <a:pt x="18250" y="121270"/>
                </a:lnTo>
                <a:lnTo>
                  <a:pt x="50827" y="143717"/>
                </a:lnTo>
                <a:lnTo>
                  <a:pt x="73387" y="147284"/>
                </a:lnTo>
                <a:lnTo>
                  <a:pt x="87870" y="145861"/>
                </a:lnTo>
                <a:lnTo>
                  <a:pt x="124477" y="126705"/>
                </a:lnTo>
                <a:lnTo>
                  <a:pt x="145047" y="90979"/>
                </a:lnTo>
                <a:lnTo>
                  <a:pt x="147058" y="76668"/>
                </a:lnTo>
                <a:lnTo>
                  <a:pt x="145714" y="61487"/>
                </a:lnTo>
                <a:lnTo>
                  <a:pt x="127344" y="23737"/>
                </a:lnTo>
                <a:lnTo>
                  <a:pt x="92887" y="2409"/>
                </a:lnTo>
                <a:lnTo>
                  <a:pt x="79031" y="0"/>
                </a:lnTo>
                <a:close/>
              </a:path>
            </a:pathLst>
          </a:custGeom>
          <a:solidFill>
            <a:srgbClr val="E5E3E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4" name="object 224"/>
          <p:cNvSpPr/>
          <p:nvPr/>
        </p:nvSpPr>
        <p:spPr>
          <a:xfrm>
            <a:off x="8351966" y="3774384"/>
            <a:ext cx="147320" cy="147320"/>
          </a:xfrm>
          <a:custGeom>
            <a:avLst/>
            <a:gdLst/>
            <a:ahLst/>
            <a:cxnLst/>
            <a:rect l="l" t="t" r="r" b="b"/>
            <a:pathLst>
              <a:path w="147320" h="147320">
                <a:moveTo>
                  <a:pt x="79039" y="0"/>
                </a:moveTo>
                <a:lnTo>
                  <a:pt x="35942" y="10952"/>
                </a:lnTo>
                <a:lnTo>
                  <a:pt x="7869" y="39851"/>
                </a:lnTo>
                <a:lnTo>
                  <a:pt x="0" y="65816"/>
                </a:lnTo>
                <a:lnTo>
                  <a:pt x="1153" y="81931"/>
                </a:lnTo>
                <a:lnTo>
                  <a:pt x="18235" y="121275"/>
                </a:lnTo>
                <a:lnTo>
                  <a:pt x="50803" y="143720"/>
                </a:lnTo>
                <a:lnTo>
                  <a:pt x="73336" y="147280"/>
                </a:lnTo>
                <a:lnTo>
                  <a:pt x="87832" y="145857"/>
                </a:lnTo>
                <a:lnTo>
                  <a:pt x="124453" y="126710"/>
                </a:lnTo>
                <a:lnTo>
                  <a:pt x="145029" y="91000"/>
                </a:lnTo>
                <a:lnTo>
                  <a:pt x="147044" y="76695"/>
                </a:lnTo>
                <a:lnTo>
                  <a:pt x="145702" y="61510"/>
                </a:lnTo>
                <a:lnTo>
                  <a:pt x="127348" y="23756"/>
                </a:lnTo>
                <a:lnTo>
                  <a:pt x="92899" y="2417"/>
                </a:lnTo>
                <a:lnTo>
                  <a:pt x="79039" y="0"/>
                </a:lnTo>
                <a:close/>
              </a:path>
            </a:pathLst>
          </a:custGeom>
          <a:solidFill>
            <a:srgbClr val="E5E3E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5" name="object 225"/>
          <p:cNvSpPr/>
          <p:nvPr/>
        </p:nvSpPr>
        <p:spPr>
          <a:xfrm>
            <a:off x="8579987" y="3774380"/>
            <a:ext cx="147320" cy="147320"/>
          </a:xfrm>
          <a:custGeom>
            <a:avLst/>
            <a:gdLst/>
            <a:ahLst/>
            <a:cxnLst/>
            <a:rect l="l" t="t" r="r" b="b"/>
            <a:pathLst>
              <a:path w="147320" h="147320">
                <a:moveTo>
                  <a:pt x="78985" y="0"/>
                </a:moveTo>
                <a:lnTo>
                  <a:pt x="35916" y="10964"/>
                </a:lnTo>
                <a:lnTo>
                  <a:pt x="7856" y="39885"/>
                </a:lnTo>
                <a:lnTo>
                  <a:pt x="0" y="65868"/>
                </a:lnTo>
                <a:lnTo>
                  <a:pt x="1156" y="81973"/>
                </a:lnTo>
                <a:lnTo>
                  <a:pt x="18252" y="121301"/>
                </a:lnTo>
                <a:lnTo>
                  <a:pt x="50839" y="143735"/>
                </a:lnTo>
                <a:lnTo>
                  <a:pt x="73341" y="147284"/>
                </a:lnTo>
                <a:lnTo>
                  <a:pt x="87824" y="145861"/>
                </a:lnTo>
                <a:lnTo>
                  <a:pt x="124431" y="126705"/>
                </a:lnTo>
                <a:lnTo>
                  <a:pt x="145001" y="90979"/>
                </a:lnTo>
                <a:lnTo>
                  <a:pt x="147012" y="76668"/>
                </a:lnTo>
                <a:lnTo>
                  <a:pt x="145668" y="61487"/>
                </a:lnTo>
                <a:lnTo>
                  <a:pt x="127298" y="23737"/>
                </a:lnTo>
                <a:lnTo>
                  <a:pt x="92841" y="2409"/>
                </a:lnTo>
                <a:lnTo>
                  <a:pt x="78985" y="0"/>
                </a:lnTo>
                <a:close/>
              </a:path>
            </a:pathLst>
          </a:custGeom>
          <a:solidFill>
            <a:srgbClr val="E5E3E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6" name="object 226"/>
          <p:cNvSpPr/>
          <p:nvPr/>
        </p:nvSpPr>
        <p:spPr>
          <a:xfrm>
            <a:off x="8808019" y="3774384"/>
            <a:ext cx="147320" cy="147320"/>
          </a:xfrm>
          <a:custGeom>
            <a:avLst/>
            <a:gdLst/>
            <a:ahLst/>
            <a:cxnLst/>
            <a:rect l="l" t="t" r="r" b="b"/>
            <a:pathLst>
              <a:path w="147320" h="147320">
                <a:moveTo>
                  <a:pt x="78993" y="0"/>
                </a:moveTo>
                <a:lnTo>
                  <a:pt x="35920" y="10959"/>
                </a:lnTo>
                <a:lnTo>
                  <a:pt x="7859" y="39876"/>
                </a:lnTo>
                <a:lnTo>
                  <a:pt x="0" y="65854"/>
                </a:lnTo>
                <a:lnTo>
                  <a:pt x="1156" y="81966"/>
                </a:lnTo>
                <a:lnTo>
                  <a:pt x="18254" y="121305"/>
                </a:lnTo>
                <a:lnTo>
                  <a:pt x="50833" y="143738"/>
                </a:lnTo>
                <a:lnTo>
                  <a:pt x="73289" y="147280"/>
                </a:lnTo>
                <a:lnTo>
                  <a:pt x="87785" y="145857"/>
                </a:lnTo>
                <a:lnTo>
                  <a:pt x="124407" y="126710"/>
                </a:lnTo>
                <a:lnTo>
                  <a:pt x="144982" y="91000"/>
                </a:lnTo>
                <a:lnTo>
                  <a:pt x="146997" y="76695"/>
                </a:lnTo>
                <a:lnTo>
                  <a:pt x="145655" y="61510"/>
                </a:lnTo>
                <a:lnTo>
                  <a:pt x="127301" y="23756"/>
                </a:lnTo>
                <a:lnTo>
                  <a:pt x="92852" y="2417"/>
                </a:lnTo>
                <a:lnTo>
                  <a:pt x="78993" y="0"/>
                </a:lnTo>
                <a:close/>
              </a:path>
            </a:pathLst>
          </a:custGeom>
          <a:solidFill>
            <a:srgbClr val="E5E3E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7" name="object 227"/>
          <p:cNvSpPr/>
          <p:nvPr/>
        </p:nvSpPr>
        <p:spPr>
          <a:xfrm>
            <a:off x="9035950" y="3774385"/>
            <a:ext cx="147320" cy="147320"/>
          </a:xfrm>
          <a:custGeom>
            <a:avLst/>
            <a:gdLst/>
            <a:ahLst/>
            <a:cxnLst/>
            <a:rect l="l" t="t" r="r" b="b"/>
            <a:pathLst>
              <a:path w="147320" h="147320">
                <a:moveTo>
                  <a:pt x="79049" y="0"/>
                </a:moveTo>
                <a:lnTo>
                  <a:pt x="35969" y="10949"/>
                </a:lnTo>
                <a:lnTo>
                  <a:pt x="7880" y="39844"/>
                </a:lnTo>
                <a:lnTo>
                  <a:pt x="0" y="65806"/>
                </a:lnTo>
                <a:lnTo>
                  <a:pt x="1154" y="81922"/>
                </a:lnTo>
                <a:lnTo>
                  <a:pt x="18249" y="121269"/>
                </a:lnTo>
                <a:lnTo>
                  <a:pt x="50814" y="143717"/>
                </a:lnTo>
                <a:lnTo>
                  <a:pt x="73334" y="147279"/>
                </a:lnTo>
                <a:lnTo>
                  <a:pt x="87815" y="145856"/>
                </a:lnTo>
                <a:lnTo>
                  <a:pt x="124435" y="126712"/>
                </a:lnTo>
                <a:lnTo>
                  <a:pt x="145034" y="91007"/>
                </a:lnTo>
                <a:lnTo>
                  <a:pt x="147054" y="76703"/>
                </a:lnTo>
                <a:lnTo>
                  <a:pt x="145711" y="61518"/>
                </a:lnTo>
                <a:lnTo>
                  <a:pt x="127341" y="23763"/>
                </a:lnTo>
                <a:lnTo>
                  <a:pt x="92896" y="2420"/>
                </a:lnTo>
                <a:lnTo>
                  <a:pt x="79049" y="0"/>
                </a:lnTo>
                <a:close/>
              </a:path>
            </a:pathLst>
          </a:custGeom>
          <a:solidFill>
            <a:srgbClr val="E5E3E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8" name="object 228"/>
          <p:cNvSpPr/>
          <p:nvPr/>
        </p:nvSpPr>
        <p:spPr>
          <a:xfrm>
            <a:off x="9491621" y="3774164"/>
            <a:ext cx="147320" cy="147320"/>
          </a:xfrm>
          <a:custGeom>
            <a:avLst/>
            <a:gdLst/>
            <a:ahLst/>
            <a:cxnLst/>
            <a:rect l="l" t="t" r="r" b="b"/>
            <a:pathLst>
              <a:path w="147320" h="147320">
                <a:moveTo>
                  <a:pt x="73670" y="0"/>
                </a:moveTo>
                <a:lnTo>
                  <a:pt x="33345" y="11990"/>
                </a:lnTo>
                <a:lnTo>
                  <a:pt x="6619" y="43018"/>
                </a:lnTo>
                <a:lnTo>
                  <a:pt x="0" y="70616"/>
                </a:lnTo>
                <a:lnTo>
                  <a:pt x="1341" y="85797"/>
                </a:lnTo>
                <a:lnTo>
                  <a:pt x="19696" y="123547"/>
                </a:lnTo>
                <a:lnTo>
                  <a:pt x="54154" y="144875"/>
                </a:lnTo>
                <a:lnTo>
                  <a:pt x="68021" y="147284"/>
                </a:lnTo>
                <a:lnTo>
                  <a:pt x="83732" y="146034"/>
                </a:lnTo>
                <a:lnTo>
                  <a:pt x="122365" y="128348"/>
                </a:lnTo>
                <a:lnTo>
                  <a:pt x="144293" y="94917"/>
                </a:lnTo>
                <a:lnTo>
                  <a:pt x="147011" y="81420"/>
                </a:lnTo>
                <a:lnTo>
                  <a:pt x="145855" y="65317"/>
                </a:lnTo>
                <a:lnTo>
                  <a:pt x="128761" y="25990"/>
                </a:lnTo>
                <a:lnTo>
                  <a:pt x="96175" y="3551"/>
                </a:lnTo>
                <a:lnTo>
                  <a:pt x="73670" y="0"/>
                </a:lnTo>
                <a:close/>
              </a:path>
            </a:pathLst>
          </a:custGeom>
          <a:solidFill>
            <a:srgbClr val="E5E3E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9" name="object 229"/>
          <p:cNvSpPr/>
          <p:nvPr/>
        </p:nvSpPr>
        <p:spPr>
          <a:xfrm>
            <a:off x="9719939" y="3774380"/>
            <a:ext cx="147320" cy="147320"/>
          </a:xfrm>
          <a:custGeom>
            <a:avLst/>
            <a:gdLst/>
            <a:ahLst/>
            <a:cxnLst/>
            <a:rect l="l" t="t" r="r" b="b"/>
            <a:pathLst>
              <a:path w="147320" h="147320">
                <a:moveTo>
                  <a:pt x="79020" y="0"/>
                </a:moveTo>
                <a:lnTo>
                  <a:pt x="35949" y="10958"/>
                </a:lnTo>
                <a:lnTo>
                  <a:pt x="7871" y="39867"/>
                </a:lnTo>
                <a:lnTo>
                  <a:pt x="0" y="65839"/>
                </a:lnTo>
                <a:lnTo>
                  <a:pt x="1155" y="81946"/>
                </a:lnTo>
                <a:lnTo>
                  <a:pt x="18250" y="121277"/>
                </a:lnTo>
                <a:lnTo>
                  <a:pt x="50830" y="143721"/>
                </a:lnTo>
                <a:lnTo>
                  <a:pt x="73376" y="147284"/>
                </a:lnTo>
                <a:lnTo>
                  <a:pt x="87859" y="145861"/>
                </a:lnTo>
                <a:lnTo>
                  <a:pt x="124466" y="126705"/>
                </a:lnTo>
                <a:lnTo>
                  <a:pt x="145036" y="90979"/>
                </a:lnTo>
                <a:lnTo>
                  <a:pt x="147046" y="76668"/>
                </a:lnTo>
                <a:lnTo>
                  <a:pt x="145703" y="61487"/>
                </a:lnTo>
                <a:lnTo>
                  <a:pt x="127332" y="23737"/>
                </a:lnTo>
                <a:lnTo>
                  <a:pt x="92875" y="2409"/>
                </a:lnTo>
                <a:lnTo>
                  <a:pt x="79020" y="0"/>
                </a:lnTo>
                <a:close/>
              </a:path>
            </a:pathLst>
          </a:custGeom>
          <a:solidFill>
            <a:srgbClr val="E5E3E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0" name="object 230"/>
          <p:cNvSpPr/>
          <p:nvPr/>
        </p:nvSpPr>
        <p:spPr>
          <a:xfrm>
            <a:off x="9947916" y="3774384"/>
            <a:ext cx="147320" cy="147320"/>
          </a:xfrm>
          <a:custGeom>
            <a:avLst/>
            <a:gdLst/>
            <a:ahLst/>
            <a:cxnLst/>
            <a:rect l="l" t="t" r="r" b="b"/>
            <a:pathLst>
              <a:path w="147320" h="147320">
                <a:moveTo>
                  <a:pt x="79039" y="0"/>
                </a:moveTo>
                <a:lnTo>
                  <a:pt x="35964" y="10952"/>
                </a:lnTo>
                <a:lnTo>
                  <a:pt x="7878" y="39851"/>
                </a:lnTo>
                <a:lnTo>
                  <a:pt x="0" y="65816"/>
                </a:lnTo>
                <a:lnTo>
                  <a:pt x="1155" y="81931"/>
                </a:lnTo>
                <a:lnTo>
                  <a:pt x="18252" y="121274"/>
                </a:lnTo>
                <a:lnTo>
                  <a:pt x="50821" y="143720"/>
                </a:lnTo>
                <a:lnTo>
                  <a:pt x="73335" y="147280"/>
                </a:lnTo>
                <a:lnTo>
                  <a:pt x="87831" y="145857"/>
                </a:lnTo>
                <a:lnTo>
                  <a:pt x="124453" y="126710"/>
                </a:lnTo>
                <a:lnTo>
                  <a:pt x="145028" y="91000"/>
                </a:lnTo>
                <a:lnTo>
                  <a:pt x="147043" y="76695"/>
                </a:lnTo>
                <a:lnTo>
                  <a:pt x="145701" y="61510"/>
                </a:lnTo>
                <a:lnTo>
                  <a:pt x="127347" y="23756"/>
                </a:lnTo>
                <a:lnTo>
                  <a:pt x="92899" y="2417"/>
                </a:lnTo>
                <a:lnTo>
                  <a:pt x="79039" y="0"/>
                </a:lnTo>
                <a:close/>
              </a:path>
            </a:pathLst>
          </a:custGeom>
          <a:solidFill>
            <a:srgbClr val="E5E3E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1" name="object 231"/>
          <p:cNvSpPr/>
          <p:nvPr/>
        </p:nvSpPr>
        <p:spPr>
          <a:xfrm>
            <a:off x="372242" y="4002372"/>
            <a:ext cx="147320" cy="147320"/>
          </a:xfrm>
          <a:custGeom>
            <a:avLst/>
            <a:gdLst/>
            <a:ahLst/>
            <a:cxnLst/>
            <a:rect l="l" t="t" r="r" b="b"/>
            <a:pathLst>
              <a:path w="147320" h="147320">
                <a:moveTo>
                  <a:pt x="78997" y="0"/>
                </a:moveTo>
                <a:lnTo>
                  <a:pt x="35933" y="10961"/>
                </a:lnTo>
                <a:lnTo>
                  <a:pt x="7864" y="39878"/>
                </a:lnTo>
                <a:lnTo>
                  <a:pt x="0" y="65856"/>
                </a:lnTo>
                <a:lnTo>
                  <a:pt x="1156" y="81959"/>
                </a:lnTo>
                <a:lnTo>
                  <a:pt x="18253" y="121292"/>
                </a:lnTo>
                <a:lnTo>
                  <a:pt x="50832" y="143740"/>
                </a:lnTo>
                <a:lnTo>
                  <a:pt x="73339" y="147296"/>
                </a:lnTo>
                <a:lnTo>
                  <a:pt x="87836" y="145872"/>
                </a:lnTo>
                <a:lnTo>
                  <a:pt x="124446" y="126709"/>
                </a:lnTo>
                <a:lnTo>
                  <a:pt x="145000" y="90983"/>
                </a:lnTo>
                <a:lnTo>
                  <a:pt x="147010" y="76677"/>
                </a:lnTo>
                <a:lnTo>
                  <a:pt x="145668" y="61493"/>
                </a:lnTo>
                <a:lnTo>
                  <a:pt x="127317" y="23740"/>
                </a:lnTo>
                <a:lnTo>
                  <a:pt x="92863" y="2410"/>
                </a:lnTo>
                <a:lnTo>
                  <a:pt x="78997" y="0"/>
                </a:lnTo>
                <a:close/>
              </a:path>
            </a:pathLst>
          </a:custGeom>
          <a:solidFill>
            <a:srgbClr val="E5E3E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2" name="object 232"/>
          <p:cNvSpPr/>
          <p:nvPr/>
        </p:nvSpPr>
        <p:spPr>
          <a:xfrm>
            <a:off x="600246" y="4002372"/>
            <a:ext cx="147320" cy="147320"/>
          </a:xfrm>
          <a:custGeom>
            <a:avLst/>
            <a:gdLst/>
            <a:ahLst/>
            <a:cxnLst/>
            <a:rect l="l" t="t" r="r" b="b"/>
            <a:pathLst>
              <a:path w="147320" h="147320">
                <a:moveTo>
                  <a:pt x="78998" y="0"/>
                </a:moveTo>
                <a:lnTo>
                  <a:pt x="35922" y="10961"/>
                </a:lnTo>
                <a:lnTo>
                  <a:pt x="7859" y="39878"/>
                </a:lnTo>
                <a:lnTo>
                  <a:pt x="0" y="65856"/>
                </a:lnTo>
                <a:lnTo>
                  <a:pt x="1155" y="81960"/>
                </a:lnTo>
                <a:lnTo>
                  <a:pt x="18245" y="121292"/>
                </a:lnTo>
                <a:lnTo>
                  <a:pt x="50823" y="143740"/>
                </a:lnTo>
                <a:lnTo>
                  <a:pt x="73340" y="147296"/>
                </a:lnTo>
                <a:lnTo>
                  <a:pt x="87836" y="145872"/>
                </a:lnTo>
                <a:lnTo>
                  <a:pt x="124446" y="126709"/>
                </a:lnTo>
                <a:lnTo>
                  <a:pt x="145001" y="90983"/>
                </a:lnTo>
                <a:lnTo>
                  <a:pt x="147010" y="76677"/>
                </a:lnTo>
                <a:lnTo>
                  <a:pt x="145669" y="61493"/>
                </a:lnTo>
                <a:lnTo>
                  <a:pt x="127317" y="23740"/>
                </a:lnTo>
                <a:lnTo>
                  <a:pt x="92863" y="2410"/>
                </a:lnTo>
                <a:lnTo>
                  <a:pt x="78998" y="0"/>
                </a:lnTo>
                <a:close/>
              </a:path>
            </a:pathLst>
          </a:custGeom>
          <a:solidFill>
            <a:srgbClr val="E5E3E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3" name="object 233"/>
          <p:cNvSpPr/>
          <p:nvPr/>
        </p:nvSpPr>
        <p:spPr>
          <a:xfrm>
            <a:off x="828234" y="4002372"/>
            <a:ext cx="147320" cy="147320"/>
          </a:xfrm>
          <a:custGeom>
            <a:avLst/>
            <a:gdLst/>
            <a:ahLst/>
            <a:cxnLst/>
            <a:rect l="l" t="t" r="r" b="b"/>
            <a:pathLst>
              <a:path w="147319" h="147320">
                <a:moveTo>
                  <a:pt x="79022" y="0"/>
                </a:moveTo>
                <a:lnTo>
                  <a:pt x="35950" y="10958"/>
                </a:lnTo>
                <a:lnTo>
                  <a:pt x="7871" y="39865"/>
                </a:lnTo>
                <a:lnTo>
                  <a:pt x="0" y="65836"/>
                </a:lnTo>
                <a:lnTo>
                  <a:pt x="1155" y="81940"/>
                </a:lnTo>
                <a:lnTo>
                  <a:pt x="18246" y="121273"/>
                </a:lnTo>
                <a:lnTo>
                  <a:pt x="50821" y="143728"/>
                </a:lnTo>
                <a:lnTo>
                  <a:pt x="73375" y="147296"/>
                </a:lnTo>
                <a:lnTo>
                  <a:pt x="87847" y="145872"/>
                </a:lnTo>
                <a:lnTo>
                  <a:pt x="124447" y="126709"/>
                </a:lnTo>
                <a:lnTo>
                  <a:pt x="145031" y="90983"/>
                </a:lnTo>
                <a:lnTo>
                  <a:pt x="147046" y="76677"/>
                </a:lnTo>
                <a:lnTo>
                  <a:pt x="145701" y="61493"/>
                </a:lnTo>
                <a:lnTo>
                  <a:pt x="127321" y="23741"/>
                </a:lnTo>
                <a:lnTo>
                  <a:pt x="92868" y="2410"/>
                </a:lnTo>
                <a:lnTo>
                  <a:pt x="79022" y="0"/>
                </a:lnTo>
                <a:close/>
              </a:path>
            </a:pathLst>
          </a:custGeom>
          <a:solidFill>
            <a:srgbClr val="E5E3E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4" name="object 234"/>
          <p:cNvSpPr/>
          <p:nvPr/>
        </p:nvSpPr>
        <p:spPr>
          <a:xfrm>
            <a:off x="1284229" y="4002372"/>
            <a:ext cx="147320" cy="147320"/>
          </a:xfrm>
          <a:custGeom>
            <a:avLst/>
            <a:gdLst/>
            <a:ahLst/>
            <a:cxnLst/>
            <a:rect l="l" t="t" r="r" b="b"/>
            <a:pathLst>
              <a:path w="147319" h="147320">
                <a:moveTo>
                  <a:pt x="78992" y="0"/>
                </a:moveTo>
                <a:lnTo>
                  <a:pt x="35919" y="10962"/>
                </a:lnTo>
                <a:lnTo>
                  <a:pt x="7858" y="39881"/>
                </a:lnTo>
                <a:lnTo>
                  <a:pt x="0" y="65861"/>
                </a:lnTo>
                <a:lnTo>
                  <a:pt x="1155" y="81963"/>
                </a:lnTo>
                <a:lnTo>
                  <a:pt x="18247" y="121294"/>
                </a:lnTo>
                <a:lnTo>
                  <a:pt x="50827" y="143741"/>
                </a:lnTo>
                <a:lnTo>
                  <a:pt x="73340" y="147296"/>
                </a:lnTo>
                <a:lnTo>
                  <a:pt x="87822" y="145872"/>
                </a:lnTo>
                <a:lnTo>
                  <a:pt x="124427" y="126709"/>
                </a:lnTo>
                <a:lnTo>
                  <a:pt x="144998" y="90983"/>
                </a:lnTo>
                <a:lnTo>
                  <a:pt x="147011" y="76677"/>
                </a:lnTo>
                <a:lnTo>
                  <a:pt x="145667" y="61493"/>
                </a:lnTo>
                <a:lnTo>
                  <a:pt x="127299" y="23741"/>
                </a:lnTo>
                <a:lnTo>
                  <a:pt x="92846" y="2410"/>
                </a:lnTo>
                <a:lnTo>
                  <a:pt x="78992" y="0"/>
                </a:lnTo>
                <a:close/>
              </a:path>
            </a:pathLst>
          </a:custGeom>
          <a:solidFill>
            <a:srgbClr val="E5E3E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5" name="object 235"/>
          <p:cNvSpPr/>
          <p:nvPr/>
        </p:nvSpPr>
        <p:spPr>
          <a:xfrm>
            <a:off x="1512179" y="4002376"/>
            <a:ext cx="147320" cy="147320"/>
          </a:xfrm>
          <a:custGeom>
            <a:avLst/>
            <a:gdLst/>
            <a:ahLst/>
            <a:cxnLst/>
            <a:rect l="l" t="t" r="r" b="b"/>
            <a:pathLst>
              <a:path w="147319" h="147320">
                <a:moveTo>
                  <a:pt x="79080" y="0"/>
                </a:moveTo>
                <a:lnTo>
                  <a:pt x="36001" y="10945"/>
                </a:lnTo>
                <a:lnTo>
                  <a:pt x="7894" y="39828"/>
                </a:lnTo>
                <a:lnTo>
                  <a:pt x="0" y="65781"/>
                </a:lnTo>
                <a:lnTo>
                  <a:pt x="1154" y="81894"/>
                </a:lnTo>
                <a:lnTo>
                  <a:pt x="18246" y="121245"/>
                </a:lnTo>
                <a:lnTo>
                  <a:pt x="50800" y="143713"/>
                </a:lnTo>
                <a:lnTo>
                  <a:pt x="73369" y="147292"/>
                </a:lnTo>
                <a:lnTo>
                  <a:pt x="87864" y="145869"/>
                </a:lnTo>
                <a:lnTo>
                  <a:pt x="124483" y="126715"/>
                </a:lnTo>
                <a:lnTo>
                  <a:pt x="145060" y="91004"/>
                </a:lnTo>
                <a:lnTo>
                  <a:pt x="147077" y="76703"/>
                </a:lnTo>
                <a:lnTo>
                  <a:pt x="145735" y="61517"/>
                </a:lnTo>
                <a:lnTo>
                  <a:pt x="127384" y="23760"/>
                </a:lnTo>
                <a:lnTo>
                  <a:pt x="92939" y="2418"/>
                </a:lnTo>
                <a:lnTo>
                  <a:pt x="79080" y="0"/>
                </a:lnTo>
                <a:close/>
              </a:path>
            </a:pathLst>
          </a:custGeom>
          <a:solidFill>
            <a:srgbClr val="E5E3E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6" name="object 236"/>
          <p:cNvSpPr/>
          <p:nvPr/>
        </p:nvSpPr>
        <p:spPr>
          <a:xfrm>
            <a:off x="1740193" y="4002376"/>
            <a:ext cx="147320" cy="147320"/>
          </a:xfrm>
          <a:custGeom>
            <a:avLst/>
            <a:gdLst/>
            <a:ahLst/>
            <a:cxnLst/>
            <a:rect l="l" t="t" r="r" b="b"/>
            <a:pathLst>
              <a:path w="147319" h="147320">
                <a:moveTo>
                  <a:pt x="79046" y="0"/>
                </a:moveTo>
                <a:lnTo>
                  <a:pt x="35946" y="10950"/>
                </a:lnTo>
                <a:lnTo>
                  <a:pt x="7871" y="39847"/>
                </a:lnTo>
                <a:lnTo>
                  <a:pt x="0" y="65810"/>
                </a:lnTo>
                <a:lnTo>
                  <a:pt x="1153" y="81921"/>
                </a:lnTo>
                <a:lnTo>
                  <a:pt x="18230" y="121268"/>
                </a:lnTo>
                <a:lnTo>
                  <a:pt x="50791" y="143726"/>
                </a:lnTo>
                <a:lnTo>
                  <a:pt x="73335" y="147292"/>
                </a:lnTo>
                <a:lnTo>
                  <a:pt x="87830" y="145869"/>
                </a:lnTo>
                <a:lnTo>
                  <a:pt x="124449" y="126715"/>
                </a:lnTo>
                <a:lnTo>
                  <a:pt x="145026" y="91004"/>
                </a:lnTo>
                <a:lnTo>
                  <a:pt x="147043" y="76703"/>
                </a:lnTo>
                <a:lnTo>
                  <a:pt x="145701" y="61517"/>
                </a:lnTo>
                <a:lnTo>
                  <a:pt x="127350" y="23760"/>
                </a:lnTo>
                <a:lnTo>
                  <a:pt x="92905" y="2418"/>
                </a:lnTo>
                <a:lnTo>
                  <a:pt x="79046" y="0"/>
                </a:lnTo>
                <a:close/>
              </a:path>
            </a:pathLst>
          </a:custGeom>
          <a:solidFill>
            <a:srgbClr val="E5E3E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7" name="object 237"/>
          <p:cNvSpPr/>
          <p:nvPr/>
        </p:nvSpPr>
        <p:spPr>
          <a:xfrm>
            <a:off x="1968212" y="4002372"/>
            <a:ext cx="147320" cy="147320"/>
          </a:xfrm>
          <a:custGeom>
            <a:avLst/>
            <a:gdLst/>
            <a:ahLst/>
            <a:cxnLst/>
            <a:rect l="l" t="t" r="r" b="b"/>
            <a:pathLst>
              <a:path w="147319" h="147320">
                <a:moveTo>
                  <a:pt x="78992" y="0"/>
                </a:moveTo>
                <a:lnTo>
                  <a:pt x="35919" y="10962"/>
                </a:lnTo>
                <a:lnTo>
                  <a:pt x="7858" y="39881"/>
                </a:lnTo>
                <a:lnTo>
                  <a:pt x="0" y="65861"/>
                </a:lnTo>
                <a:lnTo>
                  <a:pt x="1155" y="81963"/>
                </a:lnTo>
                <a:lnTo>
                  <a:pt x="18247" y="121294"/>
                </a:lnTo>
                <a:lnTo>
                  <a:pt x="50827" y="143741"/>
                </a:lnTo>
                <a:lnTo>
                  <a:pt x="73340" y="147296"/>
                </a:lnTo>
                <a:lnTo>
                  <a:pt x="87822" y="145872"/>
                </a:lnTo>
                <a:lnTo>
                  <a:pt x="124427" y="126709"/>
                </a:lnTo>
                <a:lnTo>
                  <a:pt x="144998" y="90983"/>
                </a:lnTo>
                <a:lnTo>
                  <a:pt x="147011" y="76677"/>
                </a:lnTo>
                <a:lnTo>
                  <a:pt x="145667" y="61493"/>
                </a:lnTo>
                <a:lnTo>
                  <a:pt x="127299" y="23741"/>
                </a:lnTo>
                <a:lnTo>
                  <a:pt x="92846" y="2410"/>
                </a:lnTo>
                <a:lnTo>
                  <a:pt x="78992" y="0"/>
                </a:lnTo>
                <a:close/>
              </a:path>
            </a:pathLst>
          </a:custGeom>
          <a:solidFill>
            <a:srgbClr val="E5E3E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8" name="object 238"/>
          <p:cNvSpPr/>
          <p:nvPr/>
        </p:nvSpPr>
        <p:spPr>
          <a:xfrm>
            <a:off x="2196158" y="4002372"/>
            <a:ext cx="147320" cy="147320"/>
          </a:xfrm>
          <a:custGeom>
            <a:avLst/>
            <a:gdLst/>
            <a:ahLst/>
            <a:cxnLst/>
            <a:rect l="l" t="t" r="r" b="b"/>
            <a:pathLst>
              <a:path w="147319" h="147320">
                <a:moveTo>
                  <a:pt x="79032" y="0"/>
                </a:moveTo>
                <a:lnTo>
                  <a:pt x="35977" y="10956"/>
                </a:lnTo>
                <a:lnTo>
                  <a:pt x="7883" y="39860"/>
                </a:lnTo>
                <a:lnTo>
                  <a:pt x="0" y="65828"/>
                </a:lnTo>
                <a:lnTo>
                  <a:pt x="1156" y="81933"/>
                </a:lnTo>
                <a:lnTo>
                  <a:pt x="18260" y="121269"/>
                </a:lnTo>
                <a:lnTo>
                  <a:pt x="50833" y="143726"/>
                </a:lnTo>
                <a:lnTo>
                  <a:pt x="73374" y="147296"/>
                </a:lnTo>
                <a:lnTo>
                  <a:pt x="87870" y="145872"/>
                </a:lnTo>
                <a:lnTo>
                  <a:pt x="124480" y="126709"/>
                </a:lnTo>
                <a:lnTo>
                  <a:pt x="145035" y="90983"/>
                </a:lnTo>
                <a:lnTo>
                  <a:pt x="147044" y="76677"/>
                </a:lnTo>
                <a:lnTo>
                  <a:pt x="145703" y="61493"/>
                </a:lnTo>
                <a:lnTo>
                  <a:pt x="127351" y="23740"/>
                </a:lnTo>
                <a:lnTo>
                  <a:pt x="92897" y="2410"/>
                </a:lnTo>
                <a:lnTo>
                  <a:pt x="79032" y="0"/>
                </a:lnTo>
                <a:close/>
              </a:path>
            </a:pathLst>
          </a:custGeom>
          <a:solidFill>
            <a:srgbClr val="E5E3E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9" name="object 239"/>
          <p:cNvSpPr/>
          <p:nvPr/>
        </p:nvSpPr>
        <p:spPr>
          <a:xfrm>
            <a:off x="2424178" y="4002377"/>
            <a:ext cx="147320" cy="147320"/>
          </a:xfrm>
          <a:custGeom>
            <a:avLst/>
            <a:gdLst/>
            <a:ahLst/>
            <a:cxnLst/>
            <a:rect l="l" t="t" r="r" b="b"/>
            <a:pathLst>
              <a:path w="147319" h="147320">
                <a:moveTo>
                  <a:pt x="79062" y="0"/>
                </a:moveTo>
                <a:lnTo>
                  <a:pt x="35976" y="10947"/>
                </a:lnTo>
                <a:lnTo>
                  <a:pt x="7883" y="39836"/>
                </a:lnTo>
                <a:lnTo>
                  <a:pt x="0" y="65794"/>
                </a:lnTo>
                <a:lnTo>
                  <a:pt x="1154" y="81908"/>
                </a:lnTo>
                <a:lnTo>
                  <a:pt x="18242" y="121260"/>
                </a:lnTo>
                <a:lnTo>
                  <a:pt x="50798" y="143721"/>
                </a:lnTo>
                <a:lnTo>
                  <a:pt x="73333" y="147291"/>
                </a:lnTo>
                <a:lnTo>
                  <a:pt x="87827" y="145868"/>
                </a:lnTo>
                <a:lnTo>
                  <a:pt x="124450" y="126717"/>
                </a:lnTo>
                <a:lnTo>
                  <a:pt x="145034" y="91011"/>
                </a:lnTo>
                <a:lnTo>
                  <a:pt x="147053" y="76712"/>
                </a:lnTo>
                <a:lnTo>
                  <a:pt x="145711" y="61525"/>
                </a:lnTo>
                <a:lnTo>
                  <a:pt x="127360" y="23766"/>
                </a:lnTo>
                <a:lnTo>
                  <a:pt x="92918" y="2421"/>
                </a:lnTo>
                <a:lnTo>
                  <a:pt x="79062" y="0"/>
                </a:lnTo>
                <a:close/>
              </a:path>
            </a:pathLst>
          </a:custGeom>
          <a:solidFill>
            <a:srgbClr val="E5E3E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0" name="object 240"/>
          <p:cNvSpPr/>
          <p:nvPr/>
        </p:nvSpPr>
        <p:spPr>
          <a:xfrm>
            <a:off x="2652158" y="4002367"/>
            <a:ext cx="147320" cy="147320"/>
          </a:xfrm>
          <a:custGeom>
            <a:avLst/>
            <a:gdLst/>
            <a:ahLst/>
            <a:cxnLst/>
            <a:rect l="l" t="t" r="r" b="b"/>
            <a:pathLst>
              <a:path w="147319" h="147320">
                <a:moveTo>
                  <a:pt x="78962" y="0"/>
                </a:moveTo>
                <a:lnTo>
                  <a:pt x="35920" y="10972"/>
                </a:lnTo>
                <a:lnTo>
                  <a:pt x="7857" y="39904"/>
                </a:lnTo>
                <a:lnTo>
                  <a:pt x="0" y="65895"/>
                </a:lnTo>
                <a:lnTo>
                  <a:pt x="1157" y="81988"/>
                </a:lnTo>
                <a:lnTo>
                  <a:pt x="18265" y="121303"/>
                </a:lnTo>
                <a:lnTo>
                  <a:pt x="50861" y="143745"/>
                </a:lnTo>
                <a:lnTo>
                  <a:pt x="73381" y="147301"/>
                </a:lnTo>
                <a:lnTo>
                  <a:pt x="87866" y="145876"/>
                </a:lnTo>
                <a:lnTo>
                  <a:pt x="124457" y="126701"/>
                </a:lnTo>
                <a:lnTo>
                  <a:pt x="144999" y="90955"/>
                </a:lnTo>
                <a:lnTo>
                  <a:pt x="147002" y="76642"/>
                </a:lnTo>
                <a:lnTo>
                  <a:pt x="145659" y="61462"/>
                </a:lnTo>
                <a:lnTo>
                  <a:pt x="127290" y="23715"/>
                </a:lnTo>
                <a:lnTo>
                  <a:pt x="92825" y="2399"/>
                </a:lnTo>
                <a:lnTo>
                  <a:pt x="78962" y="0"/>
                </a:lnTo>
                <a:close/>
              </a:path>
            </a:pathLst>
          </a:custGeom>
          <a:solidFill>
            <a:srgbClr val="E5E3E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1" name="object 241"/>
          <p:cNvSpPr/>
          <p:nvPr/>
        </p:nvSpPr>
        <p:spPr>
          <a:xfrm>
            <a:off x="2880132" y="4002372"/>
            <a:ext cx="147320" cy="147320"/>
          </a:xfrm>
          <a:custGeom>
            <a:avLst/>
            <a:gdLst/>
            <a:ahLst/>
            <a:cxnLst/>
            <a:rect l="l" t="t" r="r" b="b"/>
            <a:pathLst>
              <a:path w="147319" h="147320">
                <a:moveTo>
                  <a:pt x="79043" y="0"/>
                </a:moveTo>
                <a:lnTo>
                  <a:pt x="35988" y="10954"/>
                </a:lnTo>
                <a:lnTo>
                  <a:pt x="7887" y="39854"/>
                </a:lnTo>
                <a:lnTo>
                  <a:pt x="0" y="65818"/>
                </a:lnTo>
                <a:lnTo>
                  <a:pt x="1156" y="81924"/>
                </a:lnTo>
                <a:lnTo>
                  <a:pt x="18260" y="121261"/>
                </a:lnTo>
                <a:lnTo>
                  <a:pt x="50830" y="143722"/>
                </a:lnTo>
                <a:lnTo>
                  <a:pt x="73385" y="147296"/>
                </a:lnTo>
                <a:lnTo>
                  <a:pt x="87882" y="145872"/>
                </a:lnTo>
                <a:lnTo>
                  <a:pt x="124491" y="126709"/>
                </a:lnTo>
                <a:lnTo>
                  <a:pt x="145046" y="90983"/>
                </a:lnTo>
                <a:lnTo>
                  <a:pt x="147056" y="76677"/>
                </a:lnTo>
                <a:lnTo>
                  <a:pt x="145714" y="61493"/>
                </a:lnTo>
                <a:lnTo>
                  <a:pt x="127363" y="23740"/>
                </a:lnTo>
                <a:lnTo>
                  <a:pt x="92909" y="2410"/>
                </a:lnTo>
                <a:lnTo>
                  <a:pt x="79043" y="0"/>
                </a:lnTo>
                <a:close/>
              </a:path>
            </a:pathLst>
          </a:custGeom>
          <a:solidFill>
            <a:srgbClr val="E5E3E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2" name="object 242"/>
          <p:cNvSpPr/>
          <p:nvPr/>
        </p:nvSpPr>
        <p:spPr>
          <a:xfrm>
            <a:off x="3108113" y="4002367"/>
            <a:ext cx="147320" cy="147320"/>
          </a:xfrm>
          <a:custGeom>
            <a:avLst/>
            <a:gdLst/>
            <a:ahLst/>
            <a:cxnLst/>
            <a:rect l="l" t="t" r="r" b="b"/>
            <a:pathLst>
              <a:path w="147320" h="147320">
                <a:moveTo>
                  <a:pt x="79003" y="0"/>
                </a:moveTo>
                <a:lnTo>
                  <a:pt x="35962" y="10965"/>
                </a:lnTo>
                <a:lnTo>
                  <a:pt x="7875" y="39882"/>
                </a:lnTo>
                <a:lnTo>
                  <a:pt x="0" y="65860"/>
                </a:lnTo>
                <a:lnTo>
                  <a:pt x="1156" y="81955"/>
                </a:lnTo>
                <a:lnTo>
                  <a:pt x="18264" y="121273"/>
                </a:lnTo>
                <a:lnTo>
                  <a:pt x="50852" y="143728"/>
                </a:lnTo>
                <a:lnTo>
                  <a:pt x="73427" y="147301"/>
                </a:lnTo>
                <a:lnTo>
                  <a:pt x="87902" y="145876"/>
                </a:lnTo>
                <a:lnTo>
                  <a:pt x="124489" y="126701"/>
                </a:lnTo>
                <a:lnTo>
                  <a:pt x="145044" y="90955"/>
                </a:lnTo>
                <a:lnTo>
                  <a:pt x="147049" y="76642"/>
                </a:lnTo>
                <a:lnTo>
                  <a:pt x="145704" y="61462"/>
                </a:lnTo>
                <a:lnTo>
                  <a:pt x="127323" y="23715"/>
                </a:lnTo>
                <a:lnTo>
                  <a:pt x="92859" y="2399"/>
                </a:lnTo>
                <a:lnTo>
                  <a:pt x="79003" y="0"/>
                </a:lnTo>
                <a:close/>
              </a:path>
            </a:pathLst>
          </a:custGeom>
          <a:solidFill>
            <a:srgbClr val="E5E3E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3" name="object 243"/>
          <p:cNvSpPr/>
          <p:nvPr/>
        </p:nvSpPr>
        <p:spPr>
          <a:xfrm>
            <a:off x="3336139" y="4002372"/>
            <a:ext cx="147320" cy="147320"/>
          </a:xfrm>
          <a:custGeom>
            <a:avLst/>
            <a:gdLst/>
            <a:ahLst/>
            <a:cxnLst/>
            <a:rect l="l" t="t" r="r" b="b"/>
            <a:pathLst>
              <a:path w="147320" h="147320">
                <a:moveTo>
                  <a:pt x="78997" y="0"/>
                </a:moveTo>
                <a:lnTo>
                  <a:pt x="35944" y="10961"/>
                </a:lnTo>
                <a:lnTo>
                  <a:pt x="7868" y="39878"/>
                </a:lnTo>
                <a:lnTo>
                  <a:pt x="0" y="65856"/>
                </a:lnTo>
                <a:lnTo>
                  <a:pt x="1157" y="81959"/>
                </a:lnTo>
                <a:lnTo>
                  <a:pt x="18262" y="121292"/>
                </a:lnTo>
                <a:lnTo>
                  <a:pt x="50841" y="143739"/>
                </a:lnTo>
                <a:lnTo>
                  <a:pt x="73339" y="147296"/>
                </a:lnTo>
                <a:lnTo>
                  <a:pt x="87836" y="145872"/>
                </a:lnTo>
                <a:lnTo>
                  <a:pt x="124445" y="126709"/>
                </a:lnTo>
                <a:lnTo>
                  <a:pt x="145000" y="90983"/>
                </a:lnTo>
                <a:lnTo>
                  <a:pt x="147010" y="76677"/>
                </a:lnTo>
                <a:lnTo>
                  <a:pt x="145668" y="61493"/>
                </a:lnTo>
                <a:lnTo>
                  <a:pt x="127316" y="23740"/>
                </a:lnTo>
                <a:lnTo>
                  <a:pt x="92863" y="2410"/>
                </a:lnTo>
                <a:lnTo>
                  <a:pt x="78997" y="0"/>
                </a:lnTo>
                <a:close/>
              </a:path>
            </a:pathLst>
          </a:custGeom>
          <a:solidFill>
            <a:srgbClr val="E5E3E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4" name="object 244"/>
          <p:cNvSpPr/>
          <p:nvPr/>
        </p:nvSpPr>
        <p:spPr>
          <a:xfrm>
            <a:off x="4248152" y="4002376"/>
            <a:ext cx="147320" cy="147320"/>
          </a:xfrm>
          <a:custGeom>
            <a:avLst/>
            <a:gdLst/>
            <a:ahLst/>
            <a:cxnLst/>
            <a:rect l="l" t="t" r="r" b="b"/>
            <a:pathLst>
              <a:path w="147320" h="147320">
                <a:moveTo>
                  <a:pt x="78999" y="0"/>
                </a:moveTo>
                <a:lnTo>
                  <a:pt x="35923" y="10958"/>
                </a:lnTo>
                <a:lnTo>
                  <a:pt x="7860" y="39871"/>
                </a:lnTo>
                <a:lnTo>
                  <a:pt x="0" y="65848"/>
                </a:lnTo>
                <a:lnTo>
                  <a:pt x="1155" y="81957"/>
                </a:lnTo>
                <a:lnTo>
                  <a:pt x="18249" y="121299"/>
                </a:lnTo>
                <a:lnTo>
                  <a:pt x="50821" y="143744"/>
                </a:lnTo>
                <a:lnTo>
                  <a:pt x="73288" y="147292"/>
                </a:lnTo>
                <a:lnTo>
                  <a:pt x="87783" y="145869"/>
                </a:lnTo>
                <a:lnTo>
                  <a:pt x="124403" y="126715"/>
                </a:lnTo>
                <a:lnTo>
                  <a:pt x="144979" y="91004"/>
                </a:lnTo>
                <a:lnTo>
                  <a:pt x="146996" y="76703"/>
                </a:lnTo>
                <a:lnTo>
                  <a:pt x="145654" y="61517"/>
                </a:lnTo>
                <a:lnTo>
                  <a:pt x="127303" y="23760"/>
                </a:lnTo>
                <a:lnTo>
                  <a:pt x="92858" y="2418"/>
                </a:lnTo>
                <a:lnTo>
                  <a:pt x="78999" y="0"/>
                </a:lnTo>
                <a:close/>
              </a:path>
            </a:pathLst>
          </a:custGeom>
          <a:solidFill>
            <a:srgbClr val="E5E3E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5" name="object 245"/>
          <p:cNvSpPr/>
          <p:nvPr/>
        </p:nvSpPr>
        <p:spPr>
          <a:xfrm>
            <a:off x="4476081" y="4002372"/>
            <a:ext cx="147320" cy="147320"/>
          </a:xfrm>
          <a:custGeom>
            <a:avLst/>
            <a:gdLst/>
            <a:ahLst/>
            <a:cxnLst/>
            <a:rect l="l" t="t" r="r" b="b"/>
            <a:pathLst>
              <a:path w="147320" h="147320">
                <a:moveTo>
                  <a:pt x="79044" y="0"/>
                </a:moveTo>
                <a:lnTo>
                  <a:pt x="35966" y="10954"/>
                </a:lnTo>
                <a:lnTo>
                  <a:pt x="7878" y="39854"/>
                </a:lnTo>
                <a:lnTo>
                  <a:pt x="0" y="65818"/>
                </a:lnTo>
                <a:lnTo>
                  <a:pt x="1154" y="81924"/>
                </a:lnTo>
                <a:lnTo>
                  <a:pt x="18243" y="121261"/>
                </a:lnTo>
                <a:lnTo>
                  <a:pt x="50811" y="143722"/>
                </a:lnTo>
                <a:lnTo>
                  <a:pt x="73386" y="147296"/>
                </a:lnTo>
                <a:lnTo>
                  <a:pt x="87882" y="145872"/>
                </a:lnTo>
                <a:lnTo>
                  <a:pt x="124492" y="126709"/>
                </a:lnTo>
                <a:lnTo>
                  <a:pt x="145047" y="90983"/>
                </a:lnTo>
                <a:lnTo>
                  <a:pt x="147056" y="76677"/>
                </a:lnTo>
                <a:lnTo>
                  <a:pt x="145715" y="61493"/>
                </a:lnTo>
                <a:lnTo>
                  <a:pt x="127363" y="23740"/>
                </a:lnTo>
                <a:lnTo>
                  <a:pt x="92909" y="2410"/>
                </a:lnTo>
                <a:lnTo>
                  <a:pt x="79044" y="0"/>
                </a:lnTo>
                <a:close/>
              </a:path>
            </a:pathLst>
          </a:custGeom>
          <a:solidFill>
            <a:srgbClr val="E5E3E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6" name="object 246"/>
          <p:cNvSpPr/>
          <p:nvPr/>
        </p:nvSpPr>
        <p:spPr>
          <a:xfrm>
            <a:off x="4704118" y="4002382"/>
            <a:ext cx="147320" cy="147320"/>
          </a:xfrm>
          <a:custGeom>
            <a:avLst/>
            <a:gdLst/>
            <a:ahLst/>
            <a:cxnLst/>
            <a:rect l="l" t="t" r="r" b="b"/>
            <a:pathLst>
              <a:path w="147320" h="147320">
                <a:moveTo>
                  <a:pt x="79064" y="0"/>
                </a:moveTo>
                <a:lnTo>
                  <a:pt x="35972" y="10943"/>
                </a:lnTo>
                <a:lnTo>
                  <a:pt x="7882" y="39829"/>
                </a:lnTo>
                <a:lnTo>
                  <a:pt x="0" y="65786"/>
                </a:lnTo>
                <a:lnTo>
                  <a:pt x="1154" y="81905"/>
                </a:lnTo>
                <a:lnTo>
                  <a:pt x="18242" y="121267"/>
                </a:lnTo>
                <a:lnTo>
                  <a:pt x="50791" y="143725"/>
                </a:lnTo>
                <a:lnTo>
                  <a:pt x="73282" y="147287"/>
                </a:lnTo>
                <a:lnTo>
                  <a:pt x="87774" y="145864"/>
                </a:lnTo>
                <a:lnTo>
                  <a:pt x="124407" y="126723"/>
                </a:lnTo>
                <a:lnTo>
                  <a:pt x="145013" y="91032"/>
                </a:lnTo>
                <a:lnTo>
                  <a:pt x="147038" y="76738"/>
                </a:lnTo>
                <a:lnTo>
                  <a:pt x="145697" y="61548"/>
                </a:lnTo>
                <a:lnTo>
                  <a:pt x="127346" y="23785"/>
                </a:lnTo>
                <a:lnTo>
                  <a:pt x="92913" y="2429"/>
                </a:lnTo>
                <a:lnTo>
                  <a:pt x="79064" y="0"/>
                </a:lnTo>
                <a:close/>
              </a:path>
            </a:pathLst>
          </a:custGeom>
          <a:solidFill>
            <a:srgbClr val="E5E3E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7" name="object 247"/>
          <p:cNvSpPr/>
          <p:nvPr/>
        </p:nvSpPr>
        <p:spPr>
          <a:xfrm>
            <a:off x="4932136" y="4002377"/>
            <a:ext cx="147320" cy="147320"/>
          </a:xfrm>
          <a:custGeom>
            <a:avLst/>
            <a:gdLst/>
            <a:ahLst/>
            <a:cxnLst/>
            <a:rect l="l" t="t" r="r" b="b"/>
            <a:pathLst>
              <a:path w="147320" h="147320">
                <a:moveTo>
                  <a:pt x="79016" y="0"/>
                </a:moveTo>
                <a:lnTo>
                  <a:pt x="35909" y="10954"/>
                </a:lnTo>
                <a:lnTo>
                  <a:pt x="7855" y="39861"/>
                </a:lnTo>
                <a:lnTo>
                  <a:pt x="0" y="65832"/>
                </a:lnTo>
                <a:lnTo>
                  <a:pt x="1153" y="81944"/>
                </a:lnTo>
                <a:lnTo>
                  <a:pt x="18228" y="121291"/>
                </a:lnTo>
                <a:lnTo>
                  <a:pt x="50792" y="143739"/>
                </a:lnTo>
                <a:lnTo>
                  <a:pt x="73288" y="147291"/>
                </a:lnTo>
                <a:lnTo>
                  <a:pt x="87781" y="145868"/>
                </a:lnTo>
                <a:lnTo>
                  <a:pt x="124404" y="126717"/>
                </a:lnTo>
                <a:lnTo>
                  <a:pt x="144988" y="91011"/>
                </a:lnTo>
                <a:lnTo>
                  <a:pt x="147007" y="76712"/>
                </a:lnTo>
                <a:lnTo>
                  <a:pt x="145666" y="61525"/>
                </a:lnTo>
                <a:lnTo>
                  <a:pt x="127314" y="23766"/>
                </a:lnTo>
                <a:lnTo>
                  <a:pt x="92872" y="2421"/>
                </a:lnTo>
                <a:lnTo>
                  <a:pt x="79016" y="0"/>
                </a:lnTo>
                <a:close/>
              </a:path>
            </a:pathLst>
          </a:custGeom>
          <a:solidFill>
            <a:srgbClr val="E5E3E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8" name="object 248"/>
          <p:cNvSpPr/>
          <p:nvPr/>
        </p:nvSpPr>
        <p:spPr>
          <a:xfrm>
            <a:off x="5160110" y="4002372"/>
            <a:ext cx="147320" cy="147320"/>
          </a:xfrm>
          <a:custGeom>
            <a:avLst/>
            <a:gdLst/>
            <a:ahLst/>
            <a:cxnLst/>
            <a:rect l="l" t="t" r="r" b="b"/>
            <a:pathLst>
              <a:path w="147320" h="147320">
                <a:moveTo>
                  <a:pt x="78992" y="0"/>
                </a:moveTo>
                <a:lnTo>
                  <a:pt x="35919" y="10962"/>
                </a:lnTo>
                <a:lnTo>
                  <a:pt x="7858" y="39881"/>
                </a:lnTo>
                <a:lnTo>
                  <a:pt x="0" y="65861"/>
                </a:lnTo>
                <a:lnTo>
                  <a:pt x="1155" y="81963"/>
                </a:lnTo>
                <a:lnTo>
                  <a:pt x="18247" y="121294"/>
                </a:lnTo>
                <a:lnTo>
                  <a:pt x="50827" y="143741"/>
                </a:lnTo>
                <a:lnTo>
                  <a:pt x="73340" y="147296"/>
                </a:lnTo>
                <a:lnTo>
                  <a:pt x="87822" y="145872"/>
                </a:lnTo>
                <a:lnTo>
                  <a:pt x="124427" y="126709"/>
                </a:lnTo>
                <a:lnTo>
                  <a:pt x="144998" y="90983"/>
                </a:lnTo>
                <a:lnTo>
                  <a:pt x="147011" y="76677"/>
                </a:lnTo>
                <a:lnTo>
                  <a:pt x="145667" y="61493"/>
                </a:lnTo>
                <a:lnTo>
                  <a:pt x="127299" y="23741"/>
                </a:lnTo>
                <a:lnTo>
                  <a:pt x="92846" y="2410"/>
                </a:lnTo>
                <a:lnTo>
                  <a:pt x="78992" y="0"/>
                </a:lnTo>
                <a:close/>
              </a:path>
            </a:pathLst>
          </a:custGeom>
          <a:solidFill>
            <a:srgbClr val="E5E3E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9" name="object 249"/>
          <p:cNvSpPr/>
          <p:nvPr/>
        </p:nvSpPr>
        <p:spPr>
          <a:xfrm>
            <a:off x="5388094" y="4002376"/>
            <a:ext cx="147320" cy="147320"/>
          </a:xfrm>
          <a:custGeom>
            <a:avLst/>
            <a:gdLst/>
            <a:ahLst/>
            <a:cxnLst/>
            <a:rect l="l" t="t" r="r" b="b"/>
            <a:pathLst>
              <a:path w="147320" h="147320">
                <a:moveTo>
                  <a:pt x="79040" y="0"/>
                </a:moveTo>
                <a:lnTo>
                  <a:pt x="35965" y="10951"/>
                </a:lnTo>
                <a:lnTo>
                  <a:pt x="7878" y="39850"/>
                </a:lnTo>
                <a:lnTo>
                  <a:pt x="0" y="65815"/>
                </a:lnTo>
                <a:lnTo>
                  <a:pt x="1155" y="81925"/>
                </a:lnTo>
                <a:lnTo>
                  <a:pt x="18249" y="121270"/>
                </a:lnTo>
                <a:lnTo>
                  <a:pt x="50813" y="143727"/>
                </a:lnTo>
                <a:lnTo>
                  <a:pt x="73335" y="147292"/>
                </a:lnTo>
                <a:lnTo>
                  <a:pt x="87815" y="145869"/>
                </a:lnTo>
                <a:lnTo>
                  <a:pt x="124430" y="126715"/>
                </a:lnTo>
                <a:lnTo>
                  <a:pt x="145023" y="91004"/>
                </a:lnTo>
                <a:lnTo>
                  <a:pt x="147042" y="76703"/>
                </a:lnTo>
                <a:lnTo>
                  <a:pt x="145699" y="61517"/>
                </a:lnTo>
                <a:lnTo>
                  <a:pt x="127332" y="23760"/>
                </a:lnTo>
                <a:lnTo>
                  <a:pt x="92887" y="2418"/>
                </a:lnTo>
                <a:lnTo>
                  <a:pt x="79040" y="0"/>
                </a:lnTo>
                <a:close/>
              </a:path>
            </a:pathLst>
          </a:custGeom>
          <a:solidFill>
            <a:srgbClr val="E5E3E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0" name="object 250"/>
          <p:cNvSpPr/>
          <p:nvPr/>
        </p:nvSpPr>
        <p:spPr>
          <a:xfrm>
            <a:off x="5616075" y="4002376"/>
            <a:ext cx="147320" cy="147320"/>
          </a:xfrm>
          <a:custGeom>
            <a:avLst/>
            <a:gdLst/>
            <a:ahLst/>
            <a:cxnLst/>
            <a:rect l="l" t="t" r="r" b="b"/>
            <a:pathLst>
              <a:path w="147320" h="147320">
                <a:moveTo>
                  <a:pt x="79046" y="0"/>
                </a:moveTo>
                <a:lnTo>
                  <a:pt x="35946" y="10950"/>
                </a:lnTo>
                <a:lnTo>
                  <a:pt x="7871" y="39847"/>
                </a:lnTo>
                <a:lnTo>
                  <a:pt x="0" y="65810"/>
                </a:lnTo>
                <a:lnTo>
                  <a:pt x="1153" y="81921"/>
                </a:lnTo>
                <a:lnTo>
                  <a:pt x="18230" y="121268"/>
                </a:lnTo>
                <a:lnTo>
                  <a:pt x="50791" y="143726"/>
                </a:lnTo>
                <a:lnTo>
                  <a:pt x="73335" y="147292"/>
                </a:lnTo>
                <a:lnTo>
                  <a:pt x="87830" y="145869"/>
                </a:lnTo>
                <a:lnTo>
                  <a:pt x="124449" y="126715"/>
                </a:lnTo>
                <a:lnTo>
                  <a:pt x="145026" y="91004"/>
                </a:lnTo>
                <a:lnTo>
                  <a:pt x="147043" y="76703"/>
                </a:lnTo>
                <a:lnTo>
                  <a:pt x="145701" y="61517"/>
                </a:lnTo>
                <a:lnTo>
                  <a:pt x="127350" y="23760"/>
                </a:lnTo>
                <a:lnTo>
                  <a:pt x="92905" y="2418"/>
                </a:lnTo>
                <a:lnTo>
                  <a:pt x="79046" y="0"/>
                </a:lnTo>
                <a:close/>
              </a:path>
            </a:pathLst>
          </a:custGeom>
          <a:solidFill>
            <a:srgbClr val="E5E3E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1" name="object 251"/>
          <p:cNvSpPr/>
          <p:nvPr/>
        </p:nvSpPr>
        <p:spPr>
          <a:xfrm>
            <a:off x="5844093" y="4002372"/>
            <a:ext cx="147320" cy="147320"/>
          </a:xfrm>
          <a:custGeom>
            <a:avLst/>
            <a:gdLst/>
            <a:ahLst/>
            <a:cxnLst/>
            <a:rect l="l" t="t" r="r" b="b"/>
            <a:pathLst>
              <a:path w="147320" h="147320">
                <a:moveTo>
                  <a:pt x="78992" y="0"/>
                </a:moveTo>
                <a:lnTo>
                  <a:pt x="35919" y="10962"/>
                </a:lnTo>
                <a:lnTo>
                  <a:pt x="7858" y="39881"/>
                </a:lnTo>
                <a:lnTo>
                  <a:pt x="0" y="65861"/>
                </a:lnTo>
                <a:lnTo>
                  <a:pt x="1155" y="81963"/>
                </a:lnTo>
                <a:lnTo>
                  <a:pt x="18247" y="121294"/>
                </a:lnTo>
                <a:lnTo>
                  <a:pt x="50827" y="143741"/>
                </a:lnTo>
                <a:lnTo>
                  <a:pt x="73340" y="147296"/>
                </a:lnTo>
                <a:lnTo>
                  <a:pt x="87822" y="145872"/>
                </a:lnTo>
                <a:lnTo>
                  <a:pt x="124427" y="126709"/>
                </a:lnTo>
                <a:lnTo>
                  <a:pt x="144998" y="90983"/>
                </a:lnTo>
                <a:lnTo>
                  <a:pt x="147011" y="76677"/>
                </a:lnTo>
                <a:lnTo>
                  <a:pt x="145667" y="61493"/>
                </a:lnTo>
                <a:lnTo>
                  <a:pt x="127299" y="23741"/>
                </a:lnTo>
                <a:lnTo>
                  <a:pt x="92846" y="2410"/>
                </a:lnTo>
                <a:lnTo>
                  <a:pt x="78992" y="0"/>
                </a:lnTo>
                <a:close/>
              </a:path>
            </a:pathLst>
          </a:custGeom>
          <a:solidFill>
            <a:srgbClr val="E5E3E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2" name="object 252"/>
          <p:cNvSpPr/>
          <p:nvPr/>
        </p:nvSpPr>
        <p:spPr>
          <a:xfrm>
            <a:off x="6072040" y="4002372"/>
            <a:ext cx="147320" cy="147320"/>
          </a:xfrm>
          <a:custGeom>
            <a:avLst/>
            <a:gdLst/>
            <a:ahLst/>
            <a:cxnLst/>
            <a:rect l="l" t="t" r="r" b="b"/>
            <a:pathLst>
              <a:path w="147320" h="147320">
                <a:moveTo>
                  <a:pt x="79032" y="0"/>
                </a:moveTo>
                <a:lnTo>
                  <a:pt x="35977" y="10956"/>
                </a:lnTo>
                <a:lnTo>
                  <a:pt x="7883" y="39860"/>
                </a:lnTo>
                <a:lnTo>
                  <a:pt x="0" y="65828"/>
                </a:lnTo>
                <a:lnTo>
                  <a:pt x="1156" y="81933"/>
                </a:lnTo>
                <a:lnTo>
                  <a:pt x="18260" y="121269"/>
                </a:lnTo>
                <a:lnTo>
                  <a:pt x="50833" y="143726"/>
                </a:lnTo>
                <a:lnTo>
                  <a:pt x="73374" y="147296"/>
                </a:lnTo>
                <a:lnTo>
                  <a:pt x="87870" y="145872"/>
                </a:lnTo>
                <a:lnTo>
                  <a:pt x="124480" y="126709"/>
                </a:lnTo>
                <a:lnTo>
                  <a:pt x="145035" y="90983"/>
                </a:lnTo>
                <a:lnTo>
                  <a:pt x="147044" y="76677"/>
                </a:lnTo>
                <a:lnTo>
                  <a:pt x="145703" y="61493"/>
                </a:lnTo>
                <a:lnTo>
                  <a:pt x="127351" y="23740"/>
                </a:lnTo>
                <a:lnTo>
                  <a:pt x="92897" y="2410"/>
                </a:lnTo>
                <a:lnTo>
                  <a:pt x="79032" y="0"/>
                </a:lnTo>
                <a:close/>
              </a:path>
            </a:pathLst>
          </a:custGeom>
          <a:solidFill>
            <a:srgbClr val="E5E3E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3" name="object 253"/>
          <p:cNvSpPr/>
          <p:nvPr/>
        </p:nvSpPr>
        <p:spPr>
          <a:xfrm>
            <a:off x="6300059" y="4002377"/>
            <a:ext cx="147320" cy="147320"/>
          </a:xfrm>
          <a:custGeom>
            <a:avLst/>
            <a:gdLst/>
            <a:ahLst/>
            <a:cxnLst/>
            <a:rect l="l" t="t" r="r" b="b"/>
            <a:pathLst>
              <a:path w="147320" h="147320">
                <a:moveTo>
                  <a:pt x="79062" y="0"/>
                </a:moveTo>
                <a:lnTo>
                  <a:pt x="35954" y="10947"/>
                </a:lnTo>
                <a:lnTo>
                  <a:pt x="7874" y="39836"/>
                </a:lnTo>
                <a:lnTo>
                  <a:pt x="0" y="65794"/>
                </a:lnTo>
                <a:lnTo>
                  <a:pt x="1152" y="81908"/>
                </a:lnTo>
                <a:lnTo>
                  <a:pt x="18226" y="121260"/>
                </a:lnTo>
                <a:lnTo>
                  <a:pt x="50780" y="143722"/>
                </a:lnTo>
                <a:lnTo>
                  <a:pt x="73334" y="147291"/>
                </a:lnTo>
                <a:lnTo>
                  <a:pt x="87827" y="145868"/>
                </a:lnTo>
                <a:lnTo>
                  <a:pt x="124451" y="126717"/>
                </a:lnTo>
                <a:lnTo>
                  <a:pt x="145034" y="91011"/>
                </a:lnTo>
                <a:lnTo>
                  <a:pt x="147053" y="76712"/>
                </a:lnTo>
                <a:lnTo>
                  <a:pt x="145712" y="61525"/>
                </a:lnTo>
                <a:lnTo>
                  <a:pt x="127361" y="23766"/>
                </a:lnTo>
                <a:lnTo>
                  <a:pt x="92919" y="2421"/>
                </a:lnTo>
                <a:lnTo>
                  <a:pt x="79062" y="0"/>
                </a:lnTo>
                <a:close/>
              </a:path>
            </a:pathLst>
          </a:custGeom>
          <a:solidFill>
            <a:srgbClr val="E5E3E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4" name="object 254"/>
          <p:cNvSpPr/>
          <p:nvPr/>
        </p:nvSpPr>
        <p:spPr>
          <a:xfrm>
            <a:off x="6528039" y="4002367"/>
            <a:ext cx="147320" cy="147320"/>
          </a:xfrm>
          <a:custGeom>
            <a:avLst/>
            <a:gdLst/>
            <a:ahLst/>
            <a:cxnLst/>
            <a:rect l="l" t="t" r="r" b="b"/>
            <a:pathLst>
              <a:path w="147320" h="147320">
                <a:moveTo>
                  <a:pt x="78962" y="0"/>
                </a:moveTo>
                <a:lnTo>
                  <a:pt x="35920" y="10972"/>
                </a:lnTo>
                <a:lnTo>
                  <a:pt x="7857" y="39904"/>
                </a:lnTo>
                <a:lnTo>
                  <a:pt x="0" y="65895"/>
                </a:lnTo>
                <a:lnTo>
                  <a:pt x="1157" y="81988"/>
                </a:lnTo>
                <a:lnTo>
                  <a:pt x="18265" y="121303"/>
                </a:lnTo>
                <a:lnTo>
                  <a:pt x="50861" y="143745"/>
                </a:lnTo>
                <a:lnTo>
                  <a:pt x="73381" y="147301"/>
                </a:lnTo>
                <a:lnTo>
                  <a:pt x="87866" y="145876"/>
                </a:lnTo>
                <a:lnTo>
                  <a:pt x="124457" y="126701"/>
                </a:lnTo>
                <a:lnTo>
                  <a:pt x="144999" y="90955"/>
                </a:lnTo>
                <a:lnTo>
                  <a:pt x="147002" y="76642"/>
                </a:lnTo>
                <a:lnTo>
                  <a:pt x="145659" y="61462"/>
                </a:lnTo>
                <a:lnTo>
                  <a:pt x="127290" y="23715"/>
                </a:lnTo>
                <a:lnTo>
                  <a:pt x="92825" y="2399"/>
                </a:lnTo>
                <a:lnTo>
                  <a:pt x="78962" y="0"/>
                </a:lnTo>
                <a:close/>
              </a:path>
            </a:pathLst>
          </a:custGeom>
          <a:solidFill>
            <a:srgbClr val="E5E3E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5" name="object 255"/>
          <p:cNvSpPr/>
          <p:nvPr/>
        </p:nvSpPr>
        <p:spPr>
          <a:xfrm>
            <a:off x="6756025" y="4002372"/>
            <a:ext cx="147320" cy="147320"/>
          </a:xfrm>
          <a:custGeom>
            <a:avLst/>
            <a:gdLst/>
            <a:ahLst/>
            <a:cxnLst/>
            <a:rect l="l" t="t" r="r" b="b"/>
            <a:pathLst>
              <a:path w="147320" h="147320">
                <a:moveTo>
                  <a:pt x="79032" y="0"/>
                </a:moveTo>
                <a:lnTo>
                  <a:pt x="35977" y="10956"/>
                </a:lnTo>
                <a:lnTo>
                  <a:pt x="7883" y="39860"/>
                </a:lnTo>
                <a:lnTo>
                  <a:pt x="0" y="65828"/>
                </a:lnTo>
                <a:lnTo>
                  <a:pt x="1156" y="81933"/>
                </a:lnTo>
                <a:lnTo>
                  <a:pt x="18260" y="121269"/>
                </a:lnTo>
                <a:lnTo>
                  <a:pt x="50833" y="143726"/>
                </a:lnTo>
                <a:lnTo>
                  <a:pt x="73374" y="147296"/>
                </a:lnTo>
                <a:lnTo>
                  <a:pt x="87870" y="145872"/>
                </a:lnTo>
                <a:lnTo>
                  <a:pt x="124480" y="126709"/>
                </a:lnTo>
                <a:lnTo>
                  <a:pt x="145035" y="90983"/>
                </a:lnTo>
                <a:lnTo>
                  <a:pt x="147044" y="76677"/>
                </a:lnTo>
                <a:lnTo>
                  <a:pt x="145703" y="61493"/>
                </a:lnTo>
                <a:lnTo>
                  <a:pt x="127351" y="23740"/>
                </a:lnTo>
                <a:lnTo>
                  <a:pt x="92897" y="2410"/>
                </a:lnTo>
                <a:lnTo>
                  <a:pt x="79032" y="0"/>
                </a:lnTo>
                <a:close/>
              </a:path>
            </a:pathLst>
          </a:custGeom>
          <a:solidFill>
            <a:srgbClr val="E5E3E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6" name="object 256"/>
          <p:cNvSpPr/>
          <p:nvPr/>
        </p:nvSpPr>
        <p:spPr>
          <a:xfrm>
            <a:off x="6983997" y="4002376"/>
            <a:ext cx="147320" cy="147320"/>
          </a:xfrm>
          <a:custGeom>
            <a:avLst/>
            <a:gdLst/>
            <a:ahLst/>
            <a:cxnLst/>
            <a:rect l="l" t="t" r="r" b="b"/>
            <a:pathLst>
              <a:path w="147320" h="147320">
                <a:moveTo>
                  <a:pt x="79086" y="0"/>
                </a:moveTo>
                <a:lnTo>
                  <a:pt x="36009" y="10944"/>
                </a:lnTo>
                <a:lnTo>
                  <a:pt x="7897" y="39825"/>
                </a:lnTo>
                <a:lnTo>
                  <a:pt x="0" y="65776"/>
                </a:lnTo>
                <a:lnTo>
                  <a:pt x="1154" y="81889"/>
                </a:lnTo>
                <a:lnTo>
                  <a:pt x="18247" y="121239"/>
                </a:lnTo>
                <a:lnTo>
                  <a:pt x="50801" y="143709"/>
                </a:lnTo>
                <a:lnTo>
                  <a:pt x="73381" y="147292"/>
                </a:lnTo>
                <a:lnTo>
                  <a:pt x="87861" y="145869"/>
                </a:lnTo>
                <a:lnTo>
                  <a:pt x="124476" y="126715"/>
                </a:lnTo>
                <a:lnTo>
                  <a:pt x="145069" y="91004"/>
                </a:lnTo>
                <a:lnTo>
                  <a:pt x="147089" y="76703"/>
                </a:lnTo>
                <a:lnTo>
                  <a:pt x="145745" y="61517"/>
                </a:lnTo>
                <a:lnTo>
                  <a:pt x="127378" y="23760"/>
                </a:lnTo>
                <a:lnTo>
                  <a:pt x="92933" y="2418"/>
                </a:lnTo>
                <a:lnTo>
                  <a:pt x="79086" y="0"/>
                </a:lnTo>
                <a:close/>
              </a:path>
            </a:pathLst>
          </a:custGeom>
          <a:solidFill>
            <a:srgbClr val="E5E3E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7" name="object 257"/>
          <p:cNvSpPr/>
          <p:nvPr/>
        </p:nvSpPr>
        <p:spPr>
          <a:xfrm>
            <a:off x="7212020" y="4002372"/>
            <a:ext cx="147320" cy="147320"/>
          </a:xfrm>
          <a:custGeom>
            <a:avLst/>
            <a:gdLst/>
            <a:ahLst/>
            <a:cxnLst/>
            <a:rect l="l" t="t" r="r" b="b"/>
            <a:pathLst>
              <a:path w="147320" h="147320">
                <a:moveTo>
                  <a:pt x="78997" y="0"/>
                </a:moveTo>
                <a:lnTo>
                  <a:pt x="35944" y="10961"/>
                </a:lnTo>
                <a:lnTo>
                  <a:pt x="7868" y="39878"/>
                </a:lnTo>
                <a:lnTo>
                  <a:pt x="0" y="65856"/>
                </a:lnTo>
                <a:lnTo>
                  <a:pt x="1157" y="81959"/>
                </a:lnTo>
                <a:lnTo>
                  <a:pt x="18262" y="121292"/>
                </a:lnTo>
                <a:lnTo>
                  <a:pt x="50841" y="143739"/>
                </a:lnTo>
                <a:lnTo>
                  <a:pt x="73339" y="147296"/>
                </a:lnTo>
                <a:lnTo>
                  <a:pt x="87836" y="145872"/>
                </a:lnTo>
                <a:lnTo>
                  <a:pt x="124445" y="126709"/>
                </a:lnTo>
                <a:lnTo>
                  <a:pt x="145000" y="90983"/>
                </a:lnTo>
                <a:lnTo>
                  <a:pt x="147010" y="76677"/>
                </a:lnTo>
                <a:lnTo>
                  <a:pt x="145668" y="61493"/>
                </a:lnTo>
                <a:lnTo>
                  <a:pt x="127316" y="23740"/>
                </a:lnTo>
                <a:lnTo>
                  <a:pt x="92863" y="2410"/>
                </a:lnTo>
                <a:lnTo>
                  <a:pt x="78997" y="0"/>
                </a:lnTo>
                <a:close/>
              </a:path>
            </a:pathLst>
          </a:custGeom>
          <a:solidFill>
            <a:srgbClr val="E5E3E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8" name="object 258"/>
          <p:cNvSpPr/>
          <p:nvPr/>
        </p:nvSpPr>
        <p:spPr>
          <a:xfrm>
            <a:off x="7440043" y="4002372"/>
            <a:ext cx="147320" cy="147320"/>
          </a:xfrm>
          <a:custGeom>
            <a:avLst/>
            <a:gdLst/>
            <a:ahLst/>
            <a:cxnLst/>
            <a:rect l="l" t="t" r="r" b="b"/>
            <a:pathLst>
              <a:path w="147320" h="147320">
                <a:moveTo>
                  <a:pt x="78998" y="0"/>
                </a:moveTo>
                <a:lnTo>
                  <a:pt x="35922" y="10961"/>
                </a:lnTo>
                <a:lnTo>
                  <a:pt x="7859" y="39878"/>
                </a:lnTo>
                <a:lnTo>
                  <a:pt x="0" y="65856"/>
                </a:lnTo>
                <a:lnTo>
                  <a:pt x="1155" y="81960"/>
                </a:lnTo>
                <a:lnTo>
                  <a:pt x="18245" y="121292"/>
                </a:lnTo>
                <a:lnTo>
                  <a:pt x="50823" y="143740"/>
                </a:lnTo>
                <a:lnTo>
                  <a:pt x="73340" y="147296"/>
                </a:lnTo>
                <a:lnTo>
                  <a:pt x="87836" y="145872"/>
                </a:lnTo>
                <a:lnTo>
                  <a:pt x="124446" y="126709"/>
                </a:lnTo>
                <a:lnTo>
                  <a:pt x="145001" y="90983"/>
                </a:lnTo>
                <a:lnTo>
                  <a:pt x="147010" y="76677"/>
                </a:lnTo>
                <a:lnTo>
                  <a:pt x="145669" y="61493"/>
                </a:lnTo>
                <a:lnTo>
                  <a:pt x="127317" y="23740"/>
                </a:lnTo>
                <a:lnTo>
                  <a:pt x="92863" y="2410"/>
                </a:lnTo>
                <a:lnTo>
                  <a:pt x="78998" y="0"/>
                </a:lnTo>
                <a:close/>
              </a:path>
            </a:pathLst>
          </a:custGeom>
          <a:solidFill>
            <a:srgbClr val="E5E3E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9" name="object 259"/>
          <p:cNvSpPr/>
          <p:nvPr/>
        </p:nvSpPr>
        <p:spPr>
          <a:xfrm>
            <a:off x="7667988" y="4002372"/>
            <a:ext cx="147320" cy="147320"/>
          </a:xfrm>
          <a:custGeom>
            <a:avLst/>
            <a:gdLst/>
            <a:ahLst/>
            <a:cxnLst/>
            <a:rect l="l" t="t" r="r" b="b"/>
            <a:pathLst>
              <a:path w="147320" h="147320">
                <a:moveTo>
                  <a:pt x="79026" y="0"/>
                </a:moveTo>
                <a:lnTo>
                  <a:pt x="35974" y="10957"/>
                </a:lnTo>
                <a:lnTo>
                  <a:pt x="7881" y="39863"/>
                </a:lnTo>
                <a:lnTo>
                  <a:pt x="0" y="65833"/>
                </a:lnTo>
                <a:lnTo>
                  <a:pt x="1156" y="81937"/>
                </a:lnTo>
                <a:lnTo>
                  <a:pt x="18262" y="121271"/>
                </a:lnTo>
                <a:lnTo>
                  <a:pt x="50836" y="143727"/>
                </a:lnTo>
                <a:lnTo>
                  <a:pt x="73374" y="147296"/>
                </a:lnTo>
                <a:lnTo>
                  <a:pt x="87856" y="145872"/>
                </a:lnTo>
                <a:lnTo>
                  <a:pt x="124461" y="126709"/>
                </a:lnTo>
                <a:lnTo>
                  <a:pt x="145033" y="90983"/>
                </a:lnTo>
                <a:lnTo>
                  <a:pt x="147045" y="76677"/>
                </a:lnTo>
                <a:lnTo>
                  <a:pt x="145701" y="61493"/>
                </a:lnTo>
                <a:lnTo>
                  <a:pt x="127334" y="23741"/>
                </a:lnTo>
                <a:lnTo>
                  <a:pt x="92880" y="2410"/>
                </a:lnTo>
                <a:lnTo>
                  <a:pt x="79026" y="0"/>
                </a:lnTo>
                <a:close/>
              </a:path>
            </a:pathLst>
          </a:custGeom>
          <a:solidFill>
            <a:srgbClr val="E5E3E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0" name="object 260"/>
          <p:cNvSpPr/>
          <p:nvPr/>
        </p:nvSpPr>
        <p:spPr>
          <a:xfrm>
            <a:off x="7896002" y="4002372"/>
            <a:ext cx="147320" cy="147320"/>
          </a:xfrm>
          <a:custGeom>
            <a:avLst/>
            <a:gdLst/>
            <a:ahLst/>
            <a:cxnLst/>
            <a:rect l="l" t="t" r="r" b="b"/>
            <a:pathLst>
              <a:path w="147320" h="147320">
                <a:moveTo>
                  <a:pt x="78998" y="0"/>
                </a:moveTo>
                <a:lnTo>
                  <a:pt x="35922" y="10961"/>
                </a:lnTo>
                <a:lnTo>
                  <a:pt x="7859" y="39878"/>
                </a:lnTo>
                <a:lnTo>
                  <a:pt x="0" y="65856"/>
                </a:lnTo>
                <a:lnTo>
                  <a:pt x="1155" y="81960"/>
                </a:lnTo>
                <a:lnTo>
                  <a:pt x="18245" y="121292"/>
                </a:lnTo>
                <a:lnTo>
                  <a:pt x="50823" y="143740"/>
                </a:lnTo>
                <a:lnTo>
                  <a:pt x="73340" y="147296"/>
                </a:lnTo>
                <a:lnTo>
                  <a:pt x="87836" y="145872"/>
                </a:lnTo>
                <a:lnTo>
                  <a:pt x="124446" y="126709"/>
                </a:lnTo>
                <a:lnTo>
                  <a:pt x="145001" y="90983"/>
                </a:lnTo>
                <a:lnTo>
                  <a:pt x="147010" y="76677"/>
                </a:lnTo>
                <a:lnTo>
                  <a:pt x="145669" y="61493"/>
                </a:lnTo>
                <a:lnTo>
                  <a:pt x="127317" y="23740"/>
                </a:lnTo>
                <a:lnTo>
                  <a:pt x="92863" y="2410"/>
                </a:lnTo>
                <a:lnTo>
                  <a:pt x="78998" y="0"/>
                </a:lnTo>
                <a:close/>
              </a:path>
            </a:pathLst>
          </a:custGeom>
          <a:solidFill>
            <a:srgbClr val="E5E3E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1" name="object 261"/>
          <p:cNvSpPr/>
          <p:nvPr/>
        </p:nvSpPr>
        <p:spPr>
          <a:xfrm>
            <a:off x="8124028" y="4002372"/>
            <a:ext cx="147320" cy="147320"/>
          </a:xfrm>
          <a:custGeom>
            <a:avLst/>
            <a:gdLst/>
            <a:ahLst/>
            <a:cxnLst/>
            <a:rect l="l" t="t" r="r" b="b"/>
            <a:pathLst>
              <a:path w="147320" h="147320">
                <a:moveTo>
                  <a:pt x="78992" y="0"/>
                </a:moveTo>
                <a:lnTo>
                  <a:pt x="35919" y="10962"/>
                </a:lnTo>
                <a:lnTo>
                  <a:pt x="7858" y="39881"/>
                </a:lnTo>
                <a:lnTo>
                  <a:pt x="0" y="65861"/>
                </a:lnTo>
                <a:lnTo>
                  <a:pt x="1155" y="81963"/>
                </a:lnTo>
                <a:lnTo>
                  <a:pt x="18247" y="121294"/>
                </a:lnTo>
                <a:lnTo>
                  <a:pt x="50827" y="143741"/>
                </a:lnTo>
                <a:lnTo>
                  <a:pt x="73340" y="147296"/>
                </a:lnTo>
                <a:lnTo>
                  <a:pt x="87822" y="145872"/>
                </a:lnTo>
                <a:lnTo>
                  <a:pt x="124427" y="126709"/>
                </a:lnTo>
                <a:lnTo>
                  <a:pt x="144998" y="90983"/>
                </a:lnTo>
                <a:lnTo>
                  <a:pt x="147011" y="76677"/>
                </a:lnTo>
                <a:lnTo>
                  <a:pt x="145667" y="61493"/>
                </a:lnTo>
                <a:lnTo>
                  <a:pt x="127299" y="23741"/>
                </a:lnTo>
                <a:lnTo>
                  <a:pt x="92846" y="2410"/>
                </a:lnTo>
                <a:lnTo>
                  <a:pt x="78992" y="0"/>
                </a:lnTo>
                <a:close/>
              </a:path>
            </a:pathLst>
          </a:custGeom>
          <a:solidFill>
            <a:srgbClr val="E5E3E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2" name="object 262"/>
          <p:cNvSpPr/>
          <p:nvPr/>
        </p:nvSpPr>
        <p:spPr>
          <a:xfrm>
            <a:off x="8808020" y="4002376"/>
            <a:ext cx="147320" cy="147320"/>
          </a:xfrm>
          <a:custGeom>
            <a:avLst/>
            <a:gdLst/>
            <a:ahLst/>
            <a:cxnLst/>
            <a:rect l="l" t="t" r="r" b="b"/>
            <a:pathLst>
              <a:path w="147320" h="147320">
                <a:moveTo>
                  <a:pt x="78999" y="0"/>
                </a:moveTo>
                <a:lnTo>
                  <a:pt x="35923" y="10958"/>
                </a:lnTo>
                <a:lnTo>
                  <a:pt x="7860" y="39871"/>
                </a:lnTo>
                <a:lnTo>
                  <a:pt x="0" y="65848"/>
                </a:lnTo>
                <a:lnTo>
                  <a:pt x="1155" y="81957"/>
                </a:lnTo>
                <a:lnTo>
                  <a:pt x="18249" y="121299"/>
                </a:lnTo>
                <a:lnTo>
                  <a:pt x="50821" y="143744"/>
                </a:lnTo>
                <a:lnTo>
                  <a:pt x="73288" y="147292"/>
                </a:lnTo>
                <a:lnTo>
                  <a:pt x="87783" y="145869"/>
                </a:lnTo>
                <a:lnTo>
                  <a:pt x="124403" y="126715"/>
                </a:lnTo>
                <a:lnTo>
                  <a:pt x="144979" y="91004"/>
                </a:lnTo>
                <a:lnTo>
                  <a:pt x="146996" y="76703"/>
                </a:lnTo>
                <a:lnTo>
                  <a:pt x="145654" y="61517"/>
                </a:lnTo>
                <a:lnTo>
                  <a:pt x="127303" y="23760"/>
                </a:lnTo>
                <a:lnTo>
                  <a:pt x="92858" y="2418"/>
                </a:lnTo>
                <a:lnTo>
                  <a:pt x="78999" y="0"/>
                </a:lnTo>
                <a:close/>
              </a:path>
            </a:pathLst>
          </a:custGeom>
          <a:solidFill>
            <a:srgbClr val="E5E3E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3" name="object 263"/>
          <p:cNvSpPr/>
          <p:nvPr/>
        </p:nvSpPr>
        <p:spPr>
          <a:xfrm>
            <a:off x="9263759" y="4002685"/>
            <a:ext cx="147320" cy="147320"/>
          </a:xfrm>
          <a:custGeom>
            <a:avLst/>
            <a:gdLst/>
            <a:ahLst/>
            <a:cxnLst/>
            <a:rect l="l" t="t" r="r" b="b"/>
            <a:pathLst>
              <a:path w="147320" h="147320">
                <a:moveTo>
                  <a:pt x="80395" y="0"/>
                </a:moveTo>
                <a:lnTo>
                  <a:pt x="36794" y="10727"/>
                </a:lnTo>
                <a:lnTo>
                  <a:pt x="8505" y="39232"/>
                </a:lnTo>
                <a:lnTo>
                  <a:pt x="0" y="73227"/>
                </a:lnTo>
                <a:lnTo>
                  <a:pt x="1427" y="87719"/>
                </a:lnTo>
                <a:lnTo>
                  <a:pt x="20634" y="124304"/>
                </a:lnTo>
                <a:lnTo>
                  <a:pt x="56419" y="144761"/>
                </a:lnTo>
                <a:lnTo>
                  <a:pt x="70741" y="146708"/>
                </a:lnTo>
                <a:lnTo>
                  <a:pt x="85857" y="145351"/>
                </a:lnTo>
                <a:lnTo>
                  <a:pt x="123455" y="126854"/>
                </a:lnTo>
                <a:lnTo>
                  <a:pt x="144587" y="92193"/>
                </a:lnTo>
                <a:lnTo>
                  <a:pt x="146896" y="78264"/>
                </a:lnTo>
                <a:lnTo>
                  <a:pt x="145619" y="62685"/>
                </a:lnTo>
                <a:lnTo>
                  <a:pt x="127741" y="24297"/>
                </a:lnTo>
                <a:lnTo>
                  <a:pt x="94004" y="2597"/>
                </a:lnTo>
                <a:lnTo>
                  <a:pt x="80395" y="0"/>
                </a:lnTo>
                <a:close/>
              </a:path>
            </a:pathLst>
          </a:custGeom>
          <a:solidFill>
            <a:srgbClr val="E5E3E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4" name="object 264"/>
          <p:cNvSpPr/>
          <p:nvPr/>
        </p:nvSpPr>
        <p:spPr>
          <a:xfrm>
            <a:off x="372247" y="4230382"/>
            <a:ext cx="147320" cy="147320"/>
          </a:xfrm>
          <a:custGeom>
            <a:avLst/>
            <a:gdLst/>
            <a:ahLst/>
            <a:cxnLst/>
            <a:rect l="l" t="t" r="r" b="b"/>
            <a:pathLst>
              <a:path w="147320" h="147320">
                <a:moveTo>
                  <a:pt x="79063" y="0"/>
                </a:moveTo>
                <a:lnTo>
                  <a:pt x="35985" y="10942"/>
                </a:lnTo>
                <a:lnTo>
                  <a:pt x="7886" y="39826"/>
                </a:lnTo>
                <a:lnTo>
                  <a:pt x="0" y="65788"/>
                </a:lnTo>
                <a:lnTo>
                  <a:pt x="1155" y="81905"/>
                </a:lnTo>
                <a:lnTo>
                  <a:pt x="18256" y="121254"/>
                </a:lnTo>
                <a:lnTo>
                  <a:pt x="50820" y="143703"/>
                </a:lnTo>
                <a:lnTo>
                  <a:pt x="73334" y="147265"/>
                </a:lnTo>
                <a:lnTo>
                  <a:pt x="87828" y="145843"/>
                </a:lnTo>
                <a:lnTo>
                  <a:pt x="124457" y="126702"/>
                </a:lnTo>
                <a:lnTo>
                  <a:pt x="145046" y="91002"/>
                </a:lnTo>
                <a:lnTo>
                  <a:pt x="147066" y="76700"/>
                </a:lnTo>
                <a:lnTo>
                  <a:pt x="145724" y="61510"/>
                </a:lnTo>
                <a:lnTo>
                  <a:pt x="127368" y="23755"/>
                </a:lnTo>
                <a:lnTo>
                  <a:pt x="92920" y="2419"/>
                </a:lnTo>
                <a:lnTo>
                  <a:pt x="79063" y="0"/>
                </a:lnTo>
                <a:close/>
              </a:path>
            </a:pathLst>
          </a:custGeom>
          <a:solidFill>
            <a:srgbClr val="E5E3E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5" name="object 265"/>
          <p:cNvSpPr/>
          <p:nvPr/>
        </p:nvSpPr>
        <p:spPr>
          <a:xfrm>
            <a:off x="828104" y="4230360"/>
            <a:ext cx="147320" cy="147320"/>
          </a:xfrm>
          <a:custGeom>
            <a:avLst/>
            <a:gdLst/>
            <a:ahLst/>
            <a:cxnLst/>
            <a:rect l="l" t="t" r="r" b="b"/>
            <a:pathLst>
              <a:path w="147319" h="147320">
                <a:moveTo>
                  <a:pt x="73505" y="0"/>
                </a:moveTo>
                <a:lnTo>
                  <a:pt x="33180" y="12011"/>
                </a:lnTo>
                <a:lnTo>
                  <a:pt x="6521" y="43087"/>
                </a:lnTo>
                <a:lnTo>
                  <a:pt x="0" y="70723"/>
                </a:lnTo>
                <a:lnTo>
                  <a:pt x="1355" y="85833"/>
                </a:lnTo>
                <a:lnTo>
                  <a:pt x="19836" y="123430"/>
                </a:lnTo>
                <a:lnTo>
                  <a:pt x="54492" y="144577"/>
                </a:lnTo>
                <a:lnTo>
                  <a:pt x="68428" y="146893"/>
                </a:lnTo>
                <a:lnTo>
                  <a:pt x="84006" y="145617"/>
                </a:lnTo>
                <a:lnTo>
                  <a:pt x="122411" y="127742"/>
                </a:lnTo>
                <a:lnTo>
                  <a:pt x="144137" y="94029"/>
                </a:lnTo>
                <a:lnTo>
                  <a:pt x="146742" y="80436"/>
                </a:lnTo>
                <a:lnTo>
                  <a:pt x="145544" y="64480"/>
                </a:lnTo>
                <a:lnTo>
                  <a:pt x="128163" y="25449"/>
                </a:lnTo>
                <a:lnTo>
                  <a:pt x="95195" y="3299"/>
                </a:lnTo>
                <a:lnTo>
                  <a:pt x="73505" y="0"/>
                </a:lnTo>
                <a:close/>
              </a:path>
            </a:pathLst>
          </a:custGeom>
          <a:solidFill>
            <a:srgbClr val="E5E3E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6" name="object 266"/>
          <p:cNvSpPr/>
          <p:nvPr/>
        </p:nvSpPr>
        <p:spPr>
          <a:xfrm>
            <a:off x="1284227" y="4230375"/>
            <a:ext cx="147320" cy="147320"/>
          </a:xfrm>
          <a:custGeom>
            <a:avLst/>
            <a:gdLst/>
            <a:ahLst/>
            <a:cxnLst/>
            <a:rect l="l" t="t" r="r" b="b"/>
            <a:pathLst>
              <a:path w="147319" h="147320">
                <a:moveTo>
                  <a:pt x="78977" y="0"/>
                </a:moveTo>
                <a:lnTo>
                  <a:pt x="35909" y="10961"/>
                </a:lnTo>
                <a:lnTo>
                  <a:pt x="7852" y="39882"/>
                </a:lnTo>
                <a:lnTo>
                  <a:pt x="0" y="65871"/>
                </a:lnTo>
                <a:lnTo>
                  <a:pt x="1156" y="81973"/>
                </a:lnTo>
                <a:lnTo>
                  <a:pt x="18257" y="121296"/>
                </a:lnTo>
                <a:lnTo>
                  <a:pt x="50850" y="143726"/>
                </a:lnTo>
                <a:lnTo>
                  <a:pt x="73343" y="147272"/>
                </a:lnTo>
                <a:lnTo>
                  <a:pt x="87826" y="145849"/>
                </a:lnTo>
                <a:lnTo>
                  <a:pt x="124433" y="126693"/>
                </a:lnTo>
                <a:lnTo>
                  <a:pt x="145003" y="90967"/>
                </a:lnTo>
                <a:lnTo>
                  <a:pt x="147013" y="76656"/>
                </a:lnTo>
                <a:lnTo>
                  <a:pt x="145670" y="61471"/>
                </a:lnTo>
                <a:lnTo>
                  <a:pt x="127296" y="23723"/>
                </a:lnTo>
                <a:lnTo>
                  <a:pt x="92834" y="2406"/>
                </a:lnTo>
                <a:lnTo>
                  <a:pt x="78977" y="0"/>
                </a:lnTo>
                <a:close/>
              </a:path>
            </a:pathLst>
          </a:custGeom>
          <a:solidFill>
            <a:srgbClr val="E5E3E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7" name="object 267"/>
          <p:cNvSpPr/>
          <p:nvPr/>
        </p:nvSpPr>
        <p:spPr>
          <a:xfrm>
            <a:off x="1512257" y="4230379"/>
            <a:ext cx="147320" cy="147320"/>
          </a:xfrm>
          <a:custGeom>
            <a:avLst/>
            <a:gdLst/>
            <a:ahLst/>
            <a:cxnLst/>
            <a:rect l="l" t="t" r="r" b="b"/>
            <a:pathLst>
              <a:path w="147319" h="147320">
                <a:moveTo>
                  <a:pt x="78984" y="0"/>
                </a:moveTo>
                <a:lnTo>
                  <a:pt x="35914" y="10956"/>
                </a:lnTo>
                <a:lnTo>
                  <a:pt x="7855" y="39872"/>
                </a:lnTo>
                <a:lnTo>
                  <a:pt x="0" y="65858"/>
                </a:lnTo>
                <a:lnTo>
                  <a:pt x="1157" y="81967"/>
                </a:lnTo>
                <a:lnTo>
                  <a:pt x="18260" y="121301"/>
                </a:lnTo>
                <a:lnTo>
                  <a:pt x="50844" y="143729"/>
                </a:lnTo>
                <a:lnTo>
                  <a:pt x="73291" y="147268"/>
                </a:lnTo>
                <a:lnTo>
                  <a:pt x="87786" y="145846"/>
                </a:lnTo>
                <a:lnTo>
                  <a:pt x="124408" y="126699"/>
                </a:lnTo>
                <a:lnTo>
                  <a:pt x="144984" y="90988"/>
                </a:lnTo>
                <a:lnTo>
                  <a:pt x="146999" y="76683"/>
                </a:lnTo>
                <a:lnTo>
                  <a:pt x="145657" y="61494"/>
                </a:lnTo>
                <a:lnTo>
                  <a:pt x="127300" y="23742"/>
                </a:lnTo>
                <a:lnTo>
                  <a:pt x="92846" y="2414"/>
                </a:lnTo>
                <a:lnTo>
                  <a:pt x="78984" y="0"/>
                </a:lnTo>
                <a:close/>
              </a:path>
            </a:pathLst>
          </a:custGeom>
          <a:solidFill>
            <a:srgbClr val="E5E3E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8" name="object 268"/>
          <p:cNvSpPr/>
          <p:nvPr/>
        </p:nvSpPr>
        <p:spPr>
          <a:xfrm>
            <a:off x="1740195" y="4230375"/>
            <a:ext cx="147320" cy="147320"/>
          </a:xfrm>
          <a:custGeom>
            <a:avLst/>
            <a:gdLst/>
            <a:ahLst/>
            <a:cxnLst/>
            <a:rect l="l" t="t" r="r" b="b"/>
            <a:pathLst>
              <a:path w="147319" h="147320">
                <a:moveTo>
                  <a:pt x="79011" y="0"/>
                </a:moveTo>
                <a:lnTo>
                  <a:pt x="35964" y="10956"/>
                </a:lnTo>
                <a:lnTo>
                  <a:pt x="7875" y="39863"/>
                </a:lnTo>
                <a:lnTo>
                  <a:pt x="0" y="65842"/>
                </a:lnTo>
                <a:lnTo>
                  <a:pt x="1157" y="81947"/>
                </a:lnTo>
                <a:lnTo>
                  <a:pt x="18272" y="121273"/>
                </a:lnTo>
                <a:lnTo>
                  <a:pt x="50860" y="143713"/>
                </a:lnTo>
                <a:lnTo>
                  <a:pt x="73377" y="147272"/>
                </a:lnTo>
                <a:lnTo>
                  <a:pt x="87860" y="145849"/>
                </a:lnTo>
                <a:lnTo>
                  <a:pt x="124467" y="126693"/>
                </a:lnTo>
                <a:lnTo>
                  <a:pt x="145037" y="90967"/>
                </a:lnTo>
                <a:lnTo>
                  <a:pt x="147048" y="76656"/>
                </a:lnTo>
                <a:lnTo>
                  <a:pt x="145704" y="61471"/>
                </a:lnTo>
                <a:lnTo>
                  <a:pt x="127330" y="23723"/>
                </a:lnTo>
                <a:lnTo>
                  <a:pt x="92868" y="2406"/>
                </a:lnTo>
                <a:lnTo>
                  <a:pt x="79011" y="0"/>
                </a:lnTo>
                <a:close/>
              </a:path>
            </a:pathLst>
          </a:custGeom>
          <a:solidFill>
            <a:srgbClr val="E5E3E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9" name="object 269"/>
          <p:cNvSpPr/>
          <p:nvPr/>
        </p:nvSpPr>
        <p:spPr>
          <a:xfrm>
            <a:off x="1968215" y="4230380"/>
            <a:ext cx="147320" cy="147320"/>
          </a:xfrm>
          <a:custGeom>
            <a:avLst/>
            <a:gdLst/>
            <a:ahLst/>
            <a:cxnLst/>
            <a:rect l="l" t="t" r="r" b="b"/>
            <a:pathLst>
              <a:path w="147319" h="147320">
                <a:moveTo>
                  <a:pt x="79042" y="0"/>
                </a:moveTo>
                <a:lnTo>
                  <a:pt x="35941" y="10946"/>
                </a:lnTo>
                <a:lnTo>
                  <a:pt x="7867" y="39840"/>
                </a:lnTo>
                <a:lnTo>
                  <a:pt x="0" y="65809"/>
                </a:lnTo>
                <a:lnTo>
                  <a:pt x="1154" y="81922"/>
                </a:lnTo>
                <a:lnTo>
                  <a:pt x="18238" y="121264"/>
                </a:lnTo>
                <a:lnTo>
                  <a:pt x="50807" y="143708"/>
                </a:lnTo>
                <a:lnTo>
                  <a:pt x="73337" y="147267"/>
                </a:lnTo>
                <a:lnTo>
                  <a:pt x="87817" y="145844"/>
                </a:lnTo>
                <a:lnTo>
                  <a:pt x="124437" y="126701"/>
                </a:lnTo>
                <a:lnTo>
                  <a:pt x="145037" y="90995"/>
                </a:lnTo>
                <a:lnTo>
                  <a:pt x="147057" y="76692"/>
                </a:lnTo>
                <a:lnTo>
                  <a:pt x="145713" y="61502"/>
                </a:lnTo>
                <a:lnTo>
                  <a:pt x="127340" y="23748"/>
                </a:lnTo>
                <a:lnTo>
                  <a:pt x="92890" y="2416"/>
                </a:lnTo>
                <a:lnTo>
                  <a:pt x="79042" y="0"/>
                </a:lnTo>
                <a:close/>
              </a:path>
            </a:pathLst>
          </a:custGeom>
          <a:solidFill>
            <a:srgbClr val="E5E3E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0" name="object 270"/>
          <p:cNvSpPr/>
          <p:nvPr/>
        </p:nvSpPr>
        <p:spPr>
          <a:xfrm>
            <a:off x="2196191" y="4230375"/>
            <a:ext cx="147320" cy="147320"/>
          </a:xfrm>
          <a:custGeom>
            <a:avLst/>
            <a:gdLst/>
            <a:ahLst/>
            <a:cxnLst/>
            <a:rect l="l" t="t" r="r" b="b"/>
            <a:pathLst>
              <a:path w="147319" h="147320">
                <a:moveTo>
                  <a:pt x="78982" y="0"/>
                </a:moveTo>
                <a:lnTo>
                  <a:pt x="35934" y="10960"/>
                </a:lnTo>
                <a:lnTo>
                  <a:pt x="7862" y="39878"/>
                </a:lnTo>
                <a:lnTo>
                  <a:pt x="0" y="65866"/>
                </a:lnTo>
                <a:lnTo>
                  <a:pt x="1158" y="81969"/>
                </a:lnTo>
                <a:lnTo>
                  <a:pt x="18272" y="121294"/>
                </a:lnTo>
                <a:lnTo>
                  <a:pt x="50865" y="143725"/>
                </a:lnTo>
                <a:lnTo>
                  <a:pt x="73342" y="147272"/>
                </a:lnTo>
                <a:lnTo>
                  <a:pt x="87839" y="145849"/>
                </a:lnTo>
                <a:lnTo>
                  <a:pt x="124451" y="126693"/>
                </a:lnTo>
                <a:lnTo>
                  <a:pt x="145005" y="90967"/>
                </a:lnTo>
                <a:lnTo>
                  <a:pt x="147012" y="76656"/>
                </a:lnTo>
                <a:lnTo>
                  <a:pt x="145670" y="61471"/>
                </a:lnTo>
                <a:lnTo>
                  <a:pt x="127313" y="23723"/>
                </a:lnTo>
                <a:lnTo>
                  <a:pt x="92851" y="2406"/>
                </a:lnTo>
                <a:lnTo>
                  <a:pt x="78982" y="0"/>
                </a:lnTo>
                <a:close/>
              </a:path>
            </a:pathLst>
          </a:custGeom>
          <a:solidFill>
            <a:srgbClr val="E5E3E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1" name="object 271"/>
          <p:cNvSpPr/>
          <p:nvPr/>
        </p:nvSpPr>
        <p:spPr>
          <a:xfrm>
            <a:off x="2424181" y="4230375"/>
            <a:ext cx="147320" cy="147320"/>
          </a:xfrm>
          <a:custGeom>
            <a:avLst/>
            <a:gdLst/>
            <a:ahLst/>
            <a:cxnLst/>
            <a:rect l="l" t="t" r="r" b="b"/>
            <a:pathLst>
              <a:path w="147319" h="147320">
                <a:moveTo>
                  <a:pt x="79017" y="0"/>
                </a:moveTo>
                <a:lnTo>
                  <a:pt x="35945" y="10955"/>
                </a:lnTo>
                <a:lnTo>
                  <a:pt x="7868" y="39860"/>
                </a:lnTo>
                <a:lnTo>
                  <a:pt x="0" y="65837"/>
                </a:lnTo>
                <a:lnTo>
                  <a:pt x="1156" y="81943"/>
                </a:lnTo>
                <a:lnTo>
                  <a:pt x="18254" y="121270"/>
                </a:lnTo>
                <a:lnTo>
                  <a:pt x="50838" y="143712"/>
                </a:lnTo>
                <a:lnTo>
                  <a:pt x="73377" y="147272"/>
                </a:lnTo>
                <a:lnTo>
                  <a:pt x="87874" y="145849"/>
                </a:lnTo>
                <a:lnTo>
                  <a:pt x="124486" y="126693"/>
                </a:lnTo>
                <a:lnTo>
                  <a:pt x="145040" y="90967"/>
                </a:lnTo>
                <a:lnTo>
                  <a:pt x="147048" y="76656"/>
                </a:lnTo>
                <a:lnTo>
                  <a:pt x="145706" y="61471"/>
                </a:lnTo>
                <a:lnTo>
                  <a:pt x="127349" y="23723"/>
                </a:lnTo>
                <a:lnTo>
                  <a:pt x="92886" y="2406"/>
                </a:lnTo>
                <a:lnTo>
                  <a:pt x="79017" y="0"/>
                </a:lnTo>
                <a:close/>
              </a:path>
            </a:pathLst>
          </a:custGeom>
          <a:solidFill>
            <a:srgbClr val="E5E3E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2" name="object 272"/>
          <p:cNvSpPr/>
          <p:nvPr/>
        </p:nvSpPr>
        <p:spPr>
          <a:xfrm>
            <a:off x="2652161" y="4230375"/>
            <a:ext cx="147320" cy="147320"/>
          </a:xfrm>
          <a:custGeom>
            <a:avLst/>
            <a:gdLst/>
            <a:ahLst/>
            <a:cxnLst/>
            <a:rect l="l" t="t" r="r" b="b"/>
            <a:pathLst>
              <a:path w="147319" h="147320">
                <a:moveTo>
                  <a:pt x="79011" y="0"/>
                </a:moveTo>
                <a:lnTo>
                  <a:pt x="35942" y="10956"/>
                </a:lnTo>
                <a:lnTo>
                  <a:pt x="7867" y="39863"/>
                </a:lnTo>
                <a:lnTo>
                  <a:pt x="0" y="65842"/>
                </a:lnTo>
                <a:lnTo>
                  <a:pt x="1156" y="81947"/>
                </a:lnTo>
                <a:lnTo>
                  <a:pt x="18256" y="121273"/>
                </a:lnTo>
                <a:lnTo>
                  <a:pt x="50842" y="143713"/>
                </a:lnTo>
                <a:lnTo>
                  <a:pt x="73377" y="147272"/>
                </a:lnTo>
                <a:lnTo>
                  <a:pt x="87861" y="145849"/>
                </a:lnTo>
                <a:lnTo>
                  <a:pt x="124467" y="126693"/>
                </a:lnTo>
                <a:lnTo>
                  <a:pt x="145038" y="90967"/>
                </a:lnTo>
                <a:lnTo>
                  <a:pt x="147048" y="76656"/>
                </a:lnTo>
                <a:lnTo>
                  <a:pt x="145704" y="61471"/>
                </a:lnTo>
                <a:lnTo>
                  <a:pt x="127331" y="23723"/>
                </a:lnTo>
                <a:lnTo>
                  <a:pt x="92869" y="2406"/>
                </a:lnTo>
                <a:lnTo>
                  <a:pt x="79011" y="0"/>
                </a:lnTo>
                <a:close/>
              </a:path>
            </a:pathLst>
          </a:custGeom>
          <a:solidFill>
            <a:srgbClr val="E5E3E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3" name="object 273"/>
          <p:cNvSpPr/>
          <p:nvPr/>
        </p:nvSpPr>
        <p:spPr>
          <a:xfrm>
            <a:off x="2880176" y="4230375"/>
            <a:ext cx="147320" cy="147320"/>
          </a:xfrm>
          <a:custGeom>
            <a:avLst/>
            <a:gdLst/>
            <a:ahLst/>
            <a:cxnLst/>
            <a:rect l="l" t="t" r="r" b="b"/>
            <a:pathLst>
              <a:path w="147319" h="147320">
                <a:moveTo>
                  <a:pt x="78982" y="0"/>
                </a:moveTo>
                <a:lnTo>
                  <a:pt x="35934" y="10960"/>
                </a:lnTo>
                <a:lnTo>
                  <a:pt x="7862" y="39878"/>
                </a:lnTo>
                <a:lnTo>
                  <a:pt x="0" y="65866"/>
                </a:lnTo>
                <a:lnTo>
                  <a:pt x="1158" y="81969"/>
                </a:lnTo>
                <a:lnTo>
                  <a:pt x="18272" y="121294"/>
                </a:lnTo>
                <a:lnTo>
                  <a:pt x="50865" y="143725"/>
                </a:lnTo>
                <a:lnTo>
                  <a:pt x="73342" y="147272"/>
                </a:lnTo>
                <a:lnTo>
                  <a:pt x="87839" y="145849"/>
                </a:lnTo>
                <a:lnTo>
                  <a:pt x="124451" y="126693"/>
                </a:lnTo>
                <a:lnTo>
                  <a:pt x="145005" y="90967"/>
                </a:lnTo>
                <a:lnTo>
                  <a:pt x="147012" y="76656"/>
                </a:lnTo>
                <a:lnTo>
                  <a:pt x="145670" y="61471"/>
                </a:lnTo>
                <a:lnTo>
                  <a:pt x="127313" y="23723"/>
                </a:lnTo>
                <a:lnTo>
                  <a:pt x="92851" y="2406"/>
                </a:lnTo>
                <a:lnTo>
                  <a:pt x="78982" y="0"/>
                </a:lnTo>
                <a:close/>
              </a:path>
            </a:pathLst>
          </a:custGeom>
          <a:solidFill>
            <a:srgbClr val="E5E3E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4" name="object 274"/>
          <p:cNvSpPr/>
          <p:nvPr/>
        </p:nvSpPr>
        <p:spPr>
          <a:xfrm>
            <a:off x="3108157" y="4230370"/>
            <a:ext cx="147320" cy="147320"/>
          </a:xfrm>
          <a:custGeom>
            <a:avLst/>
            <a:gdLst/>
            <a:ahLst/>
            <a:cxnLst/>
            <a:rect l="l" t="t" r="r" b="b"/>
            <a:pathLst>
              <a:path w="147320" h="147320">
                <a:moveTo>
                  <a:pt x="78947" y="0"/>
                </a:moveTo>
                <a:lnTo>
                  <a:pt x="35910" y="10970"/>
                </a:lnTo>
                <a:lnTo>
                  <a:pt x="7851" y="39905"/>
                </a:lnTo>
                <a:lnTo>
                  <a:pt x="0" y="65904"/>
                </a:lnTo>
                <a:lnTo>
                  <a:pt x="1159" y="81998"/>
                </a:lnTo>
                <a:lnTo>
                  <a:pt x="18275" y="121305"/>
                </a:lnTo>
                <a:lnTo>
                  <a:pt x="50885" y="143731"/>
                </a:lnTo>
                <a:lnTo>
                  <a:pt x="73383" y="147277"/>
                </a:lnTo>
                <a:lnTo>
                  <a:pt x="87869" y="145853"/>
                </a:lnTo>
                <a:lnTo>
                  <a:pt x="124462" y="126685"/>
                </a:lnTo>
                <a:lnTo>
                  <a:pt x="145004" y="90939"/>
                </a:lnTo>
                <a:lnTo>
                  <a:pt x="147005" y="76621"/>
                </a:lnTo>
                <a:lnTo>
                  <a:pt x="145661" y="61439"/>
                </a:lnTo>
                <a:lnTo>
                  <a:pt x="127287" y="23697"/>
                </a:lnTo>
                <a:lnTo>
                  <a:pt x="92813" y="2395"/>
                </a:lnTo>
                <a:lnTo>
                  <a:pt x="78947" y="0"/>
                </a:lnTo>
                <a:close/>
              </a:path>
            </a:pathLst>
          </a:custGeom>
          <a:solidFill>
            <a:srgbClr val="E5E3E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5" name="object 275"/>
          <p:cNvSpPr/>
          <p:nvPr/>
        </p:nvSpPr>
        <p:spPr>
          <a:xfrm>
            <a:off x="3336141" y="4230379"/>
            <a:ext cx="147320" cy="147320"/>
          </a:xfrm>
          <a:custGeom>
            <a:avLst/>
            <a:gdLst/>
            <a:ahLst/>
            <a:cxnLst/>
            <a:rect l="l" t="t" r="r" b="b"/>
            <a:pathLst>
              <a:path w="147320" h="147320">
                <a:moveTo>
                  <a:pt x="79030" y="0"/>
                </a:moveTo>
                <a:lnTo>
                  <a:pt x="35974" y="10949"/>
                </a:lnTo>
                <a:lnTo>
                  <a:pt x="7880" y="39847"/>
                </a:lnTo>
                <a:lnTo>
                  <a:pt x="0" y="65819"/>
                </a:lnTo>
                <a:lnTo>
                  <a:pt x="1157" y="81931"/>
                </a:lnTo>
                <a:lnTo>
                  <a:pt x="18270" y="121270"/>
                </a:lnTo>
                <a:lnTo>
                  <a:pt x="50846" y="143712"/>
                </a:lnTo>
                <a:lnTo>
                  <a:pt x="73337" y="147268"/>
                </a:lnTo>
                <a:lnTo>
                  <a:pt x="87832" y="145846"/>
                </a:lnTo>
                <a:lnTo>
                  <a:pt x="124454" y="126699"/>
                </a:lnTo>
                <a:lnTo>
                  <a:pt x="145029" y="90988"/>
                </a:lnTo>
                <a:lnTo>
                  <a:pt x="147044" y="76683"/>
                </a:lnTo>
                <a:lnTo>
                  <a:pt x="145702" y="61494"/>
                </a:lnTo>
                <a:lnTo>
                  <a:pt x="127346" y="23742"/>
                </a:lnTo>
                <a:lnTo>
                  <a:pt x="92892" y="2414"/>
                </a:lnTo>
                <a:lnTo>
                  <a:pt x="79030" y="0"/>
                </a:lnTo>
                <a:close/>
              </a:path>
            </a:pathLst>
          </a:custGeom>
          <a:solidFill>
            <a:srgbClr val="E5E3E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6" name="object 276"/>
          <p:cNvSpPr/>
          <p:nvPr/>
        </p:nvSpPr>
        <p:spPr>
          <a:xfrm>
            <a:off x="3564165" y="4230380"/>
            <a:ext cx="147320" cy="147320"/>
          </a:xfrm>
          <a:custGeom>
            <a:avLst/>
            <a:gdLst/>
            <a:ahLst/>
            <a:cxnLst/>
            <a:rect l="l" t="t" r="r" b="b"/>
            <a:pathLst>
              <a:path w="147320" h="147320">
                <a:moveTo>
                  <a:pt x="79042" y="0"/>
                </a:moveTo>
                <a:lnTo>
                  <a:pt x="35941" y="10946"/>
                </a:lnTo>
                <a:lnTo>
                  <a:pt x="7867" y="39840"/>
                </a:lnTo>
                <a:lnTo>
                  <a:pt x="0" y="65809"/>
                </a:lnTo>
                <a:lnTo>
                  <a:pt x="1154" y="81922"/>
                </a:lnTo>
                <a:lnTo>
                  <a:pt x="18238" y="121264"/>
                </a:lnTo>
                <a:lnTo>
                  <a:pt x="50807" y="143708"/>
                </a:lnTo>
                <a:lnTo>
                  <a:pt x="73337" y="147267"/>
                </a:lnTo>
                <a:lnTo>
                  <a:pt x="87817" y="145844"/>
                </a:lnTo>
                <a:lnTo>
                  <a:pt x="124437" y="126701"/>
                </a:lnTo>
                <a:lnTo>
                  <a:pt x="145037" y="90995"/>
                </a:lnTo>
                <a:lnTo>
                  <a:pt x="147057" y="76692"/>
                </a:lnTo>
                <a:lnTo>
                  <a:pt x="145713" y="61502"/>
                </a:lnTo>
                <a:lnTo>
                  <a:pt x="127340" y="23748"/>
                </a:lnTo>
                <a:lnTo>
                  <a:pt x="92890" y="2416"/>
                </a:lnTo>
                <a:lnTo>
                  <a:pt x="79042" y="0"/>
                </a:lnTo>
                <a:close/>
              </a:path>
            </a:pathLst>
          </a:custGeom>
          <a:solidFill>
            <a:srgbClr val="E5E3E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7" name="object 277"/>
          <p:cNvSpPr/>
          <p:nvPr/>
        </p:nvSpPr>
        <p:spPr>
          <a:xfrm>
            <a:off x="3792140" y="4230375"/>
            <a:ext cx="147320" cy="147320"/>
          </a:xfrm>
          <a:custGeom>
            <a:avLst/>
            <a:gdLst/>
            <a:ahLst/>
            <a:cxnLst/>
            <a:rect l="l" t="t" r="r" b="b"/>
            <a:pathLst>
              <a:path w="147320" h="147320">
                <a:moveTo>
                  <a:pt x="78982" y="0"/>
                </a:moveTo>
                <a:lnTo>
                  <a:pt x="35934" y="10960"/>
                </a:lnTo>
                <a:lnTo>
                  <a:pt x="7862" y="39878"/>
                </a:lnTo>
                <a:lnTo>
                  <a:pt x="0" y="65866"/>
                </a:lnTo>
                <a:lnTo>
                  <a:pt x="1158" y="81969"/>
                </a:lnTo>
                <a:lnTo>
                  <a:pt x="18272" y="121294"/>
                </a:lnTo>
                <a:lnTo>
                  <a:pt x="50865" y="143725"/>
                </a:lnTo>
                <a:lnTo>
                  <a:pt x="73342" y="147272"/>
                </a:lnTo>
                <a:lnTo>
                  <a:pt x="87839" y="145849"/>
                </a:lnTo>
                <a:lnTo>
                  <a:pt x="124451" y="126693"/>
                </a:lnTo>
                <a:lnTo>
                  <a:pt x="145005" y="90967"/>
                </a:lnTo>
                <a:lnTo>
                  <a:pt x="147012" y="76656"/>
                </a:lnTo>
                <a:lnTo>
                  <a:pt x="145670" y="61471"/>
                </a:lnTo>
                <a:lnTo>
                  <a:pt x="127313" y="23723"/>
                </a:lnTo>
                <a:lnTo>
                  <a:pt x="92851" y="2406"/>
                </a:lnTo>
                <a:lnTo>
                  <a:pt x="78982" y="0"/>
                </a:lnTo>
                <a:close/>
              </a:path>
            </a:pathLst>
          </a:custGeom>
          <a:solidFill>
            <a:srgbClr val="E5E3E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8" name="object 278"/>
          <p:cNvSpPr/>
          <p:nvPr/>
        </p:nvSpPr>
        <p:spPr>
          <a:xfrm>
            <a:off x="4020119" y="4230375"/>
            <a:ext cx="147320" cy="147320"/>
          </a:xfrm>
          <a:custGeom>
            <a:avLst/>
            <a:gdLst/>
            <a:ahLst/>
            <a:cxnLst/>
            <a:rect l="l" t="t" r="r" b="b"/>
            <a:pathLst>
              <a:path w="147320" h="147320">
                <a:moveTo>
                  <a:pt x="79029" y="0"/>
                </a:moveTo>
                <a:lnTo>
                  <a:pt x="35956" y="10953"/>
                </a:lnTo>
                <a:lnTo>
                  <a:pt x="7873" y="39854"/>
                </a:lnTo>
                <a:lnTo>
                  <a:pt x="0" y="65828"/>
                </a:lnTo>
                <a:lnTo>
                  <a:pt x="1155" y="81934"/>
                </a:lnTo>
                <a:lnTo>
                  <a:pt x="18253" y="121263"/>
                </a:lnTo>
                <a:lnTo>
                  <a:pt x="50835" y="143708"/>
                </a:lnTo>
                <a:lnTo>
                  <a:pt x="73388" y="147272"/>
                </a:lnTo>
                <a:lnTo>
                  <a:pt x="87886" y="145849"/>
                </a:lnTo>
                <a:lnTo>
                  <a:pt x="124498" y="126693"/>
                </a:lnTo>
                <a:lnTo>
                  <a:pt x="145051" y="90967"/>
                </a:lnTo>
                <a:lnTo>
                  <a:pt x="147059" y="76656"/>
                </a:lnTo>
                <a:lnTo>
                  <a:pt x="145717" y="61471"/>
                </a:lnTo>
                <a:lnTo>
                  <a:pt x="127360" y="23723"/>
                </a:lnTo>
                <a:lnTo>
                  <a:pt x="92898" y="2406"/>
                </a:lnTo>
                <a:lnTo>
                  <a:pt x="79029" y="0"/>
                </a:lnTo>
                <a:close/>
              </a:path>
            </a:pathLst>
          </a:custGeom>
          <a:solidFill>
            <a:srgbClr val="E5E3E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9" name="object 279"/>
          <p:cNvSpPr/>
          <p:nvPr/>
        </p:nvSpPr>
        <p:spPr>
          <a:xfrm>
            <a:off x="4248156" y="4230384"/>
            <a:ext cx="147320" cy="147320"/>
          </a:xfrm>
          <a:custGeom>
            <a:avLst/>
            <a:gdLst/>
            <a:ahLst/>
            <a:cxnLst/>
            <a:rect l="l" t="t" r="r" b="b"/>
            <a:pathLst>
              <a:path w="147320" h="147320">
                <a:moveTo>
                  <a:pt x="79049" y="0"/>
                </a:moveTo>
                <a:lnTo>
                  <a:pt x="35946" y="10942"/>
                </a:lnTo>
                <a:lnTo>
                  <a:pt x="7870" y="39830"/>
                </a:lnTo>
                <a:lnTo>
                  <a:pt x="0" y="65795"/>
                </a:lnTo>
                <a:lnTo>
                  <a:pt x="1154" y="81915"/>
                </a:lnTo>
                <a:lnTo>
                  <a:pt x="18240" y="121269"/>
                </a:lnTo>
                <a:lnTo>
                  <a:pt x="50801" y="143711"/>
                </a:lnTo>
                <a:lnTo>
                  <a:pt x="73285" y="147263"/>
                </a:lnTo>
                <a:lnTo>
                  <a:pt x="87778" y="145841"/>
                </a:lnTo>
                <a:lnTo>
                  <a:pt x="124413" y="126706"/>
                </a:lnTo>
                <a:lnTo>
                  <a:pt x="145017" y="91016"/>
                </a:lnTo>
                <a:lnTo>
                  <a:pt x="147042" y="76718"/>
                </a:lnTo>
                <a:lnTo>
                  <a:pt x="145700" y="61526"/>
                </a:lnTo>
                <a:lnTo>
                  <a:pt x="127343" y="23767"/>
                </a:lnTo>
                <a:lnTo>
                  <a:pt x="92902" y="2425"/>
                </a:lnTo>
                <a:lnTo>
                  <a:pt x="79049" y="0"/>
                </a:lnTo>
                <a:close/>
              </a:path>
            </a:pathLst>
          </a:custGeom>
          <a:solidFill>
            <a:srgbClr val="E5E3E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0" name="object 280"/>
          <p:cNvSpPr/>
          <p:nvPr/>
        </p:nvSpPr>
        <p:spPr>
          <a:xfrm>
            <a:off x="4476124" y="4230375"/>
            <a:ext cx="147320" cy="147320"/>
          </a:xfrm>
          <a:custGeom>
            <a:avLst/>
            <a:gdLst/>
            <a:ahLst/>
            <a:cxnLst/>
            <a:rect l="l" t="t" r="r" b="b"/>
            <a:pathLst>
              <a:path w="147320" h="147320">
                <a:moveTo>
                  <a:pt x="78983" y="0"/>
                </a:moveTo>
                <a:lnTo>
                  <a:pt x="35912" y="10960"/>
                </a:lnTo>
                <a:lnTo>
                  <a:pt x="7853" y="39878"/>
                </a:lnTo>
                <a:lnTo>
                  <a:pt x="0" y="65866"/>
                </a:lnTo>
                <a:lnTo>
                  <a:pt x="1156" y="81969"/>
                </a:lnTo>
                <a:lnTo>
                  <a:pt x="18255" y="121294"/>
                </a:lnTo>
                <a:lnTo>
                  <a:pt x="50847" y="143725"/>
                </a:lnTo>
                <a:lnTo>
                  <a:pt x="73342" y="147272"/>
                </a:lnTo>
                <a:lnTo>
                  <a:pt x="87840" y="145849"/>
                </a:lnTo>
                <a:lnTo>
                  <a:pt x="124452" y="126693"/>
                </a:lnTo>
                <a:lnTo>
                  <a:pt x="145005" y="90967"/>
                </a:lnTo>
                <a:lnTo>
                  <a:pt x="147013" y="76656"/>
                </a:lnTo>
                <a:lnTo>
                  <a:pt x="145671" y="61471"/>
                </a:lnTo>
                <a:lnTo>
                  <a:pt x="127314" y="23723"/>
                </a:lnTo>
                <a:lnTo>
                  <a:pt x="92851" y="2406"/>
                </a:lnTo>
                <a:lnTo>
                  <a:pt x="78983" y="0"/>
                </a:lnTo>
                <a:close/>
              </a:path>
            </a:pathLst>
          </a:custGeom>
          <a:solidFill>
            <a:srgbClr val="E5E3E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1" name="object 281"/>
          <p:cNvSpPr/>
          <p:nvPr/>
        </p:nvSpPr>
        <p:spPr>
          <a:xfrm>
            <a:off x="4704113" y="4230375"/>
            <a:ext cx="147320" cy="147320"/>
          </a:xfrm>
          <a:custGeom>
            <a:avLst/>
            <a:gdLst/>
            <a:ahLst/>
            <a:cxnLst/>
            <a:rect l="l" t="t" r="r" b="b"/>
            <a:pathLst>
              <a:path w="147320" h="147320">
                <a:moveTo>
                  <a:pt x="79011" y="0"/>
                </a:moveTo>
                <a:lnTo>
                  <a:pt x="35942" y="10956"/>
                </a:lnTo>
                <a:lnTo>
                  <a:pt x="7867" y="39863"/>
                </a:lnTo>
                <a:lnTo>
                  <a:pt x="0" y="65842"/>
                </a:lnTo>
                <a:lnTo>
                  <a:pt x="1156" y="81947"/>
                </a:lnTo>
                <a:lnTo>
                  <a:pt x="18256" y="121273"/>
                </a:lnTo>
                <a:lnTo>
                  <a:pt x="50842" y="143713"/>
                </a:lnTo>
                <a:lnTo>
                  <a:pt x="73377" y="147272"/>
                </a:lnTo>
                <a:lnTo>
                  <a:pt x="87861" y="145849"/>
                </a:lnTo>
                <a:lnTo>
                  <a:pt x="124467" y="126693"/>
                </a:lnTo>
                <a:lnTo>
                  <a:pt x="145038" y="90967"/>
                </a:lnTo>
                <a:lnTo>
                  <a:pt x="147048" y="76656"/>
                </a:lnTo>
                <a:lnTo>
                  <a:pt x="145704" y="61471"/>
                </a:lnTo>
                <a:lnTo>
                  <a:pt x="127331" y="23723"/>
                </a:lnTo>
                <a:lnTo>
                  <a:pt x="92869" y="2406"/>
                </a:lnTo>
                <a:lnTo>
                  <a:pt x="79011" y="0"/>
                </a:lnTo>
                <a:close/>
              </a:path>
            </a:pathLst>
          </a:custGeom>
          <a:solidFill>
            <a:srgbClr val="E5E3E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2" name="object 282"/>
          <p:cNvSpPr/>
          <p:nvPr/>
        </p:nvSpPr>
        <p:spPr>
          <a:xfrm>
            <a:off x="4932138" y="4230384"/>
            <a:ext cx="147320" cy="147320"/>
          </a:xfrm>
          <a:custGeom>
            <a:avLst/>
            <a:gdLst/>
            <a:ahLst/>
            <a:cxnLst/>
            <a:rect l="l" t="t" r="r" b="b"/>
            <a:pathLst>
              <a:path w="147320" h="147320">
                <a:moveTo>
                  <a:pt x="79050" y="0"/>
                </a:moveTo>
                <a:lnTo>
                  <a:pt x="35924" y="10942"/>
                </a:lnTo>
                <a:lnTo>
                  <a:pt x="7861" y="39830"/>
                </a:lnTo>
                <a:lnTo>
                  <a:pt x="0" y="65795"/>
                </a:lnTo>
                <a:lnTo>
                  <a:pt x="1152" y="81915"/>
                </a:lnTo>
                <a:lnTo>
                  <a:pt x="18223" y="121269"/>
                </a:lnTo>
                <a:lnTo>
                  <a:pt x="50783" y="143711"/>
                </a:lnTo>
                <a:lnTo>
                  <a:pt x="73286" y="147263"/>
                </a:lnTo>
                <a:lnTo>
                  <a:pt x="87778" y="145841"/>
                </a:lnTo>
                <a:lnTo>
                  <a:pt x="124414" y="126706"/>
                </a:lnTo>
                <a:lnTo>
                  <a:pt x="145018" y="91016"/>
                </a:lnTo>
                <a:lnTo>
                  <a:pt x="147042" y="76718"/>
                </a:lnTo>
                <a:lnTo>
                  <a:pt x="145700" y="61526"/>
                </a:lnTo>
                <a:lnTo>
                  <a:pt x="127344" y="23767"/>
                </a:lnTo>
                <a:lnTo>
                  <a:pt x="92902" y="2425"/>
                </a:lnTo>
                <a:lnTo>
                  <a:pt x="79050" y="0"/>
                </a:lnTo>
                <a:close/>
              </a:path>
            </a:pathLst>
          </a:custGeom>
          <a:solidFill>
            <a:srgbClr val="E5E3E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3" name="object 283"/>
          <p:cNvSpPr/>
          <p:nvPr/>
        </p:nvSpPr>
        <p:spPr>
          <a:xfrm>
            <a:off x="5160108" y="4230375"/>
            <a:ext cx="147320" cy="147320"/>
          </a:xfrm>
          <a:custGeom>
            <a:avLst/>
            <a:gdLst/>
            <a:ahLst/>
            <a:cxnLst/>
            <a:rect l="l" t="t" r="r" b="b"/>
            <a:pathLst>
              <a:path w="147320" h="147320">
                <a:moveTo>
                  <a:pt x="78977" y="0"/>
                </a:moveTo>
                <a:lnTo>
                  <a:pt x="35909" y="10961"/>
                </a:lnTo>
                <a:lnTo>
                  <a:pt x="7852" y="39882"/>
                </a:lnTo>
                <a:lnTo>
                  <a:pt x="0" y="65871"/>
                </a:lnTo>
                <a:lnTo>
                  <a:pt x="1156" y="81973"/>
                </a:lnTo>
                <a:lnTo>
                  <a:pt x="18257" y="121296"/>
                </a:lnTo>
                <a:lnTo>
                  <a:pt x="50850" y="143726"/>
                </a:lnTo>
                <a:lnTo>
                  <a:pt x="73343" y="147272"/>
                </a:lnTo>
                <a:lnTo>
                  <a:pt x="87826" y="145849"/>
                </a:lnTo>
                <a:lnTo>
                  <a:pt x="124433" y="126693"/>
                </a:lnTo>
                <a:lnTo>
                  <a:pt x="145003" y="90967"/>
                </a:lnTo>
                <a:lnTo>
                  <a:pt x="147013" y="76656"/>
                </a:lnTo>
                <a:lnTo>
                  <a:pt x="145670" y="61471"/>
                </a:lnTo>
                <a:lnTo>
                  <a:pt x="127296" y="23723"/>
                </a:lnTo>
                <a:lnTo>
                  <a:pt x="92834" y="2406"/>
                </a:lnTo>
                <a:lnTo>
                  <a:pt x="78977" y="0"/>
                </a:lnTo>
                <a:close/>
              </a:path>
            </a:pathLst>
          </a:custGeom>
          <a:solidFill>
            <a:srgbClr val="E5E3E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4" name="object 284"/>
          <p:cNvSpPr/>
          <p:nvPr/>
        </p:nvSpPr>
        <p:spPr>
          <a:xfrm>
            <a:off x="5388139" y="4230379"/>
            <a:ext cx="147320" cy="147320"/>
          </a:xfrm>
          <a:custGeom>
            <a:avLst/>
            <a:gdLst/>
            <a:ahLst/>
            <a:cxnLst/>
            <a:rect l="l" t="t" r="r" b="b"/>
            <a:pathLst>
              <a:path w="147320" h="147320">
                <a:moveTo>
                  <a:pt x="78984" y="0"/>
                </a:moveTo>
                <a:lnTo>
                  <a:pt x="35914" y="10956"/>
                </a:lnTo>
                <a:lnTo>
                  <a:pt x="7855" y="39872"/>
                </a:lnTo>
                <a:lnTo>
                  <a:pt x="0" y="65858"/>
                </a:lnTo>
                <a:lnTo>
                  <a:pt x="1157" y="81967"/>
                </a:lnTo>
                <a:lnTo>
                  <a:pt x="18260" y="121301"/>
                </a:lnTo>
                <a:lnTo>
                  <a:pt x="50844" y="143729"/>
                </a:lnTo>
                <a:lnTo>
                  <a:pt x="73291" y="147268"/>
                </a:lnTo>
                <a:lnTo>
                  <a:pt x="87786" y="145846"/>
                </a:lnTo>
                <a:lnTo>
                  <a:pt x="124408" y="126699"/>
                </a:lnTo>
                <a:lnTo>
                  <a:pt x="144984" y="90988"/>
                </a:lnTo>
                <a:lnTo>
                  <a:pt x="146999" y="76683"/>
                </a:lnTo>
                <a:lnTo>
                  <a:pt x="145657" y="61494"/>
                </a:lnTo>
                <a:lnTo>
                  <a:pt x="127300" y="23742"/>
                </a:lnTo>
                <a:lnTo>
                  <a:pt x="92846" y="2414"/>
                </a:lnTo>
                <a:lnTo>
                  <a:pt x="78984" y="0"/>
                </a:lnTo>
                <a:close/>
              </a:path>
            </a:pathLst>
          </a:custGeom>
          <a:solidFill>
            <a:srgbClr val="E5E3E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5" name="object 285"/>
          <p:cNvSpPr/>
          <p:nvPr/>
        </p:nvSpPr>
        <p:spPr>
          <a:xfrm>
            <a:off x="5616076" y="4230375"/>
            <a:ext cx="147320" cy="147320"/>
          </a:xfrm>
          <a:custGeom>
            <a:avLst/>
            <a:gdLst/>
            <a:ahLst/>
            <a:cxnLst/>
            <a:rect l="l" t="t" r="r" b="b"/>
            <a:pathLst>
              <a:path w="147320" h="147320">
                <a:moveTo>
                  <a:pt x="79011" y="0"/>
                </a:moveTo>
                <a:lnTo>
                  <a:pt x="35942" y="10956"/>
                </a:lnTo>
                <a:lnTo>
                  <a:pt x="7867" y="39863"/>
                </a:lnTo>
                <a:lnTo>
                  <a:pt x="0" y="65842"/>
                </a:lnTo>
                <a:lnTo>
                  <a:pt x="1156" y="81947"/>
                </a:lnTo>
                <a:lnTo>
                  <a:pt x="18256" y="121273"/>
                </a:lnTo>
                <a:lnTo>
                  <a:pt x="50842" y="143713"/>
                </a:lnTo>
                <a:lnTo>
                  <a:pt x="73377" y="147272"/>
                </a:lnTo>
                <a:lnTo>
                  <a:pt x="87861" y="145849"/>
                </a:lnTo>
                <a:lnTo>
                  <a:pt x="124467" y="126693"/>
                </a:lnTo>
                <a:lnTo>
                  <a:pt x="145038" y="90967"/>
                </a:lnTo>
                <a:lnTo>
                  <a:pt x="147048" y="76656"/>
                </a:lnTo>
                <a:lnTo>
                  <a:pt x="145704" y="61471"/>
                </a:lnTo>
                <a:lnTo>
                  <a:pt x="127331" y="23723"/>
                </a:lnTo>
                <a:lnTo>
                  <a:pt x="92869" y="2406"/>
                </a:lnTo>
                <a:lnTo>
                  <a:pt x="79011" y="0"/>
                </a:lnTo>
                <a:close/>
              </a:path>
            </a:pathLst>
          </a:custGeom>
          <a:solidFill>
            <a:srgbClr val="E5E3E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6" name="object 286"/>
          <p:cNvSpPr/>
          <p:nvPr/>
        </p:nvSpPr>
        <p:spPr>
          <a:xfrm>
            <a:off x="5844090" y="4230375"/>
            <a:ext cx="147320" cy="147320"/>
          </a:xfrm>
          <a:custGeom>
            <a:avLst/>
            <a:gdLst/>
            <a:ahLst/>
            <a:cxnLst/>
            <a:rect l="l" t="t" r="r" b="b"/>
            <a:pathLst>
              <a:path w="147320" h="147320">
                <a:moveTo>
                  <a:pt x="78977" y="0"/>
                </a:moveTo>
                <a:lnTo>
                  <a:pt x="35909" y="10961"/>
                </a:lnTo>
                <a:lnTo>
                  <a:pt x="7852" y="39882"/>
                </a:lnTo>
                <a:lnTo>
                  <a:pt x="0" y="65871"/>
                </a:lnTo>
                <a:lnTo>
                  <a:pt x="1156" y="81973"/>
                </a:lnTo>
                <a:lnTo>
                  <a:pt x="18257" y="121296"/>
                </a:lnTo>
                <a:lnTo>
                  <a:pt x="50850" y="143726"/>
                </a:lnTo>
                <a:lnTo>
                  <a:pt x="73343" y="147272"/>
                </a:lnTo>
                <a:lnTo>
                  <a:pt x="87826" y="145849"/>
                </a:lnTo>
                <a:lnTo>
                  <a:pt x="124433" y="126693"/>
                </a:lnTo>
                <a:lnTo>
                  <a:pt x="145003" y="90967"/>
                </a:lnTo>
                <a:lnTo>
                  <a:pt x="147013" y="76656"/>
                </a:lnTo>
                <a:lnTo>
                  <a:pt x="145670" y="61471"/>
                </a:lnTo>
                <a:lnTo>
                  <a:pt x="127296" y="23723"/>
                </a:lnTo>
                <a:lnTo>
                  <a:pt x="92834" y="2406"/>
                </a:lnTo>
                <a:lnTo>
                  <a:pt x="78977" y="0"/>
                </a:lnTo>
                <a:close/>
              </a:path>
            </a:pathLst>
          </a:custGeom>
          <a:solidFill>
            <a:srgbClr val="E5E3E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7" name="object 287"/>
          <p:cNvSpPr/>
          <p:nvPr/>
        </p:nvSpPr>
        <p:spPr>
          <a:xfrm>
            <a:off x="6072072" y="4230375"/>
            <a:ext cx="147320" cy="147320"/>
          </a:xfrm>
          <a:custGeom>
            <a:avLst/>
            <a:gdLst/>
            <a:ahLst/>
            <a:cxnLst/>
            <a:rect l="l" t="t" r="r" b="b"/>
            <a:pathLst>
              <a:path w="147320" h="147320">
                <a:moveTo>
                  <a:pt x="78982" y="0"/>
                </a:moveTo>
                <a:lnTo>
                  <a:pt x="35934" y="10960"/>
                </a:lnTo>
                <a:lnTo>
                  <a:pt x="7862" y="39878"/>
                </a:lnTo>
                <a:lnTo>
                  <a:pt x="0" y="65866"/>
                </a:lnTo>
                <a:lnTo>
                  <a:pt x="1158" y="81969"/>
                </a:lnTo>
                <a:lnTo>
                  <a:pt x="18272" y="121294"/>
                </a:lnTo>
                <a:lnTo>
                  <a:pt x="50865" y="143725"/>
                </a:lnTo>
                <a:lnTo>
                  <a:pt x="73342" y="147272"/>
                </a:lnTo>
                <a:lnTo>
                  <a:pt x="87839" y="145849"/>
                </a:lnTo>
                <a:lnTo>
                  <a:pt x="124451" y="126693"/>
                </a:lnTo>
                <a:lnTo>
                  <a:pt x="145005" y="90967"/>
                </a:lnTo>
                <a:lnTo>
                  <a:pt x="147012" y="76656"/>
                </a:lnTo>
                <a:lnTo>
                  <a:pt x="145670" y="61471"/>
                </a:lnTo>
                <a:lnTo>
                  <a:pt x="127313" y="23723"/>
                </a:lnTo>
                <a:lnTo>
                  <a:pt x="92851" y="2406"/>
                </a:lnTo>
                <a:lnTo>
                  <a:pt x="78982" y="0"/>
                </a:lnTo>
                <a:close/>
              </a:path>
            </a:pathLst>
          </a:custGeom>
          <a:solidFill>
            <a:srgbClr val="E5E3E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8" name="object 288"/>
          <p:cNvSpPr/>
          <p:nvPr/>
        </p:nvSpPr>
        <p:spPr>
          <a:xfrm>
            <a:off x="6300063" y="4230375"/>
            <a:ext cx="147320" cy="147320"/>
          </a:xfrm>
          <a:custGeom>
            <a:avLst/>
            <a:gdLst/>
            <a:ahLst/>
            <a:cxnLst/>
            <a:rect l="l" t="t" r="r" b="b"/>
            <a:pathLst>
              <a:path w="147320" h="147320">
                <a:moveTo>
                  <a:pt x="79017" y="0"/>
                </a:moveTo>
                <a:lnTo>
                  <a:pt x="35945" y="10955"/>
                </a:lnTo>
                <a:lnTo>
                  <a:pt x="7868" y="39860"/>
                </a:lnTo>
                <a:lnTo>
                  <a:pt x="0" y="65837"/>
                </a:lnTo>
                <a:lnTo>
                  <a:pt x="1156" y="81943"/>
                </a:lnTo>
                <a:lnTo>
                  <a:pt x="18254" y="121270"/>
                </a:lnTo>
                <a:lnTo>
                  <a:pt x="50838" y="143712"/>
                </a:lnTo>
                <a:lnTo>
                  <a:pt x="73377" y="147272"/>
                </a:lnTo>
                <a:lnTo>
                  <a:pt x="87874" y="145849"/>
                </a:lnTo>
                <a:lnTo>
                  <a:pt x="124486" y="126693"/>
                </a:lnTo>
                <a:lnTo>
                  <a:pt x="145040" y="90967"/>
                </a:lnTo>
                <a:lnTo>
                  <a:pt x="147048" y="76656"/>
                </a:lnTo>
                <a:lnTo>
                  <a:pt x="145706" y="61471"/>
                </a:lnTo>
                <a:lnTo>
                  <a:pt x="127349" y="23723"/>
                </a:lnTo>
                <a:lnTo>
                  <a:pt x="92886" y="2406"/>
                </a:lnTo>
                <a:lnTo>
                  <a:pt x="79017" y="0"/>
                </a:lnTo>
                <a:close/>
              </a:path>
            </a:pathLst>
          </a:custGeom>
          <a:solidFill>
            <a:srgbClr val="E5E3E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9" name="object 289"/>
          <p:cNvSpPr/>
          <p:nvPr/>
        </p:nvSpPr>
        <p:spPr>
          <a:xfrm>
            <a:off x="6528042" y="4230375"/>
            <a:ext cx="147320" cy="147320"/>
          </a:xfrm>
          <a:custGeom>
            <a:avLst/>
            <a:gdLst/>
            <a:ahLst/>
            <a:cxnLst/>
            <a:rect l="l" t="t" r="r" b="b"/>
            <a:pathLst>
              <a:path w="147320" h="147320">
                <a:moveTo>
                  <a:pt x="79011" y="0"/>
                </a:moveTo>
                <a:lnTo>
                  <a:pt x="35942" y="10956"/>
                </a:lnTo>
                <a:lnTo>
                  <a:pt x="7867" y="39863"/>
                </a:lnTo>
                <a:lnTo>
                  <a:pt x="0" y="65842"/>
                </a:lnTo>
                <a:lnTo>
                  <a:pt x="1156" y="81947"/>
                </a:lnTo>
                <a:lnTo>
                  <a:pt x="18256" y="121273"/>
                </a:lnTo>
                <a:lnTo>
                  <a:pt x="50842" y="143713"/>
                </a:lnTo>
                <a:lnTo>
                  <a:pt x="73377" y="147272"/>
                </a:lnTo>
                <a:lnTo>
                  <a:pt x="87861" y="145849"/>
                </a:lnTo>
                <a:lnTo>
                  <a:pt x="124467" y="126693"/>
                </a:lnTo>
                <a:lnTo>
                  <a:pt x="145038" y="90967"/>
                </a:lnTo>
                <a:lnTo>
                  <a:pt x="147048" y="76656"/>
                </a:lnTo>
                <a:lnTo>
                  <a:pt x="145704" y="61471"/>
                </a:lnTo>
                <a:lnTo>
                  <a:pt x="127331" y="23723"/>
                </a:lnTo>
                <a:lnTo>
                  <a:pt x="92869" y="2406"/>
                </a:lnTo>
                <a:lnTo>
                  <a:pt x="79011" y="0"/>
                </a:lnTo>
                <a:close/>
              </a:path>
            </a:pathLst>
          </a:custGeom>
          <a:solidFill>
            <a:srgbClr val="E5E3E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0" name="object 290"/>
          <p:cNvSpPr/>
          <p:nvPr/>
        </p:nvSpPr>
        <p:spPr>
          <a:xfrm>
            <a:off x="6756057" y="4230375"/>
            <a:ext cx="147320" cy="147320"/>
          </a:xfrm>
          <a:custGeom>
            <a:avLst/>
            <a:gdLst/>
            <a:ahLst/>
            <a:cxnLst/>
            <a:rect l="l" t="t" r="r" b="b"/>
            <a:pathLst>
              <a:path w="147320" h="147320">
                <a:moveTo>
                  <a:pt x="78982" y="0"/>
                </a:moveTo>
                <a:lnTo>
                  <a:pt x="35934" y="10960"/>
                </a:lnTo>
                <a:lnTo>
                  <a:pt x="7862" y="39878"/>
                </a:lnTo>
                <a:lnTo>
                  <a:pt x="0" y="65866"/>
                </a:lnTo>
                <a:lnTo>
                  <a:pt x="1158" y="81969"/>
                </a:lnTo>
                <a:lnTo>
                  <a:pt x="18272" y="121294"/>
                </a:lnTo>
                <a:lnTo>
                  <a:pt x="50865" y="143725"/>
                </a:lnTo>
                <a:lnTo>
                  <a:pt x="73342" y="147272"/>
                </a:lnTo>
                <a:lnTo>
                  <a:pt x="87839" y="145849"/>
                </a:lnTo>
                <a:lnTo>
                  <a:pt x="124451" y="126693"/>
                </a:lnTo>
                <a:lnTo>
                  <a:pt x="145005" y="90967"/>
                </a:lnTo>
                <a:lnTo>
                  <a:pt x="147012" y="76656"/>
                </a:lnTo>
                <a:lnTo>
                  <a:pt x="145670" y="61471"/>
                </a:lnTo>
                <a:lnTo>
                  <a:pt x="127313" y="23723"/>
                </a:lnTo>
                <a:lnTo>
                  <a:pt x="92851" y="2406"/>
                </a:lnTo>
                <a:lnTo>
                  <a:pt x="78982" y="0"/>
                </a:lnTo>
                <a:close/>
              </a:path>
            </a:pathLst>
          </a:custGeom>
          <a:solidFill>
            <a:srgbClr val="E5E3E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1" name="object 291"/>
          <p:cNvSpPr/>
          <p:nvPr/>
        </p:nvSpPr>
        <p:spPr>
          <a:xfrm>
            <a:off x="6983999" y="4230375"/>
            <a:ext cx="147320" cy="147320"/>
          </a:xfrm>
          <a:custGeom>
            <a:avLst/>
            <a:gdLst/>
            <a:ahLst/>
            <a:cxnLst/>
            <a:rect l="l" t="t" r="r" b="b"/>
            <a:pathLst>
              <a:path w="147320" h="147320">
                <a:moveTo>
                  <a:pt x="79064" y="0"/>
                </a:moveTo>
                <a:lnTo>
                  <a:pt x="35989" y="10948"/>
                </a:lnTo>
                <a:lnTo>
                  <a:pt x="7887" y="39836"/>
                </a:lnTo>
                <a:lnTo>
                  <a:pt x="0" y="65799"/>
                </a:lnTo>
                <a:lnTo>
                  <a:pt x="1155" y="81907"/>
                </a:lnTo>
                <a:lnTo>
                  <a:pt x="18252" y="121239"/>
                </a:lnTo>
                <a:lnTo>
                  <a:pt x="50826" y="143694"/>
                </a:lnTo>
                <a:lnTo>
                  <a:pt x="73423" y="147272"/>
                </a:lnTo>
                <a:lnTo>
                  <a:pt x="87921" y="145849"/>
                </a:lnTo>
                <a:lnTo>
                  <a:pt x="124533" y="126693"/>
                </a:lnTo>
                <a:lnTo>
                  <a:pt x="145086" y="90967"/>
                </a:lnTo>
                <a:lnTo>
                  <a:pt x="147094" y="76656"/>
                </a:lnTo>
                <a:lnTo>
                  <a:pt x="145752" y="61471"/>
                </a:lnTo>
                <a:lnTo>
                  <a:pt x="127395" y="23723"/>
                </a:lnTo>
                <a:lnTo>
                  <a:pt x="92932" y="2406"/>
                </a:lnTo>
                <a:lnTo>
                  <a:pt x="79064" y="0"/>
                </a:lnTo>
                <a:close/>
              </a:path>
            </a:pathLst>
          </a:custGeom>
          <a:solidFill>
            <a:srgbClr val="E5E3E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2" name="object 292"/>
          <p:cNvSpPr/>
          <p:nvPr/>
        </p:nvSpPr>
        <p:spPr>
          <a:xfrm>
            <a:off x="7212022" y="4230379"/>
            <a:ext cx="147320" cy="147320"/>
          </a:xfrm>
          <a:custGeom>
            <a:avLst/>
            <a:gdLst/>
            <a:ahLst/>
            <a:cxnLst/>
            <a:rect l="l" t="t" r="r" b="b"/>
            <a:pathLst>
              <a:path w="147320" h="147320">
                <a:moveTo>
                  <a:pt x="79030" y="0"/>
                </a:moveTo>
                <a:lnTo>
                  <a:pt x="35974" y="10949"/>
                </a:lnTo>
                <a:lnTo>
                  <a:pt x="7880" y="39847"/>
                </a:lnTo>
                <a:lnTo>
                  <a:pt x="0" y="65819"/>
                </a:lnTo>
                <a:lnTo>
                  <a:pt x="1157" y="81931"/>
                </a:lnTo>
                <a:lnTo>
                  <a:pt x="18270" y="121270"/>
                </a:lnTo>
                <a:lnTo>
                  <a:pt x="50846" y="143712"/>
                </a:lnTo>
                <a:lnTo>
                  <a:pt x="73337" y="147268"/>
                </a:lnTo>
                <a:lnTo>
                  <a:pt x="87832" y="145846"/>
                </a:lnTo>
                <a:lnTo>
                  <a:pt x="124454" y="126699"/>
                </a:lnTo>
                <a:lnTo>
                  <a:pt x="145029" y="90988"/>
                </a:lnTo>
                <a:lnTo>
                  <a:pt x="147044" y="76683"/>
                </a:lnTo>
                <a:lnTo>
                  <a:pt x="145702" y="61494"/>
                </a:lnTo>
                <a:lnTo>
                  <a:pt x="127346" y="23742"/>
                </a:lnTo>
                <a:lnTo>
                  <a:pt x="92892" y="2414"/>
                </a:lnTo>
                <a:lnTo>
                  <a:pt x="79030" y="0"/>
                </a:lnTo>
                <a:close/>
              </a:path>
            </a:pathLst>
          </a:custGeom>
          <a:solidFill>
            <a:srgbClr val="E5E3E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3" name="object 293"/>
          <p:cNvSpPr/>
          <p:nvPr/>
        </p:nvSpPr>
        <p:spPr>
          <a:xfrm>
            <a:off x="7440041" y="4230375"/>
            <a:ext cx="147320" cy="147320"/>
          </a:xfrm>
          <a:custGeom>
            <a:avLst/>
            <a:gdLst/>
            <a:ahLst/>
            <a:cxnLst/>
            <a:rect l="l" t="t" r="r" b="b"/>
            <a:pathLst>
              <a:path w="147320" h="147320">
                <a:moveTo>
                  <a:pt x="78983" y="0"/>
                </a:moveTo>
                <a:lnTo>
                  <a:pt x="35912" y="10960"/>
                </a:lnTo>
                <a:lnTo>
                  <a:pt x="7853" y="39878"/>
                </a:lnTo>
                <a:lnTo>
                  <a:pt x="0" y="65866"/>
                </a:lnTo>
                <a:lnTo>
                  <a:pt x="1156" y="81969"/>
                </a:lnTo>
                <a:lnTo>
                  <a:pt x="18255" y="121294"/>
                </a:lnTo>
                <a:lnTo>
                  <a:pt x="50847" y="143725"/>
                </a:lnTo>
                <a:lnTo>
                  <a:pt x="73342" y="147272"/>
                </a:lnTo>
                <a:lnTo>
                  <a:pt x="87840" y="145849"/>
                </a:lnTo>
                <a:lnTo>
                  <a:pt x="124452" y="126693"/>
                </a:lnTo>
                <a:lnTo>
                  <a:pt x="145005" y="90967"/>
                </a:lnTo>
                <a:lnTo>
                  <a:pt x="147013" y="76656"/>
                </a:lnTo>
                <a:lnTo>
                  <a:pt x="145671" y="61471"/>
                </a:lnTo>
                <a:lnTo>
                  <a:pt x="127314" y="23723"/>
                </a:lnTo>
                <a:lnTo>
                  <a:pt x="92851" y="2406"/>
                </a:lnTo>
                <a:lnTo>
                  <a:pt x="78983" y="0"/>
                </a:lnTo>
                <a:close/>
              </a:path>
            </a:pathLst>
          </a:custGeom>
          <a:solidFill>
            <a:srgbClr val="E5E3E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4" name="object 294"/>
          <p:cNvSpPr/>
          <p:nvPr/>
        </p:nvSpPr>
        <p:spPr>
          <a:xfrm>
            <a:off x="7668021" y="4230375"/>
            <a:ext cx="147320" cy="147320"/>
          </a:xfrm>
          <a:custGeom>
            <a:avLst/>
            <a:gdLst/>
            <a:ahLst/>
            <a:cxnLst/>
            <a:rect l="l" t="t" r="r" b="b"/>
            <a:pathLst>
              <a:path w="147320" h="147320">
                <a:moveTo>
                  <a:pt x="78982" y="0"/>
                </a:moveTo>
                <a:lnTo>
                  <a:pt x="35934" y="10960"/>
                </a:lnTo>
                <a:lnTo>
                  <a:pt x="7862" y="39878"/>
                </a:lnTo>
                <a:lnTo>
                  <a:pt x="0" y="65866"/>
                </a:lnTo>
                <a:lnTo>
                  <a:pt x="1158" y="81969"/>
                </a:lnTo>
                <a:lnTo>
                  <a:pt x="18272" y="121294"/>
                </a:lnTo>
                <a:lnTo>
                  <a:pt x="50865" y="143725"/>
                </a:lnTo>
                <a:lnTo>
                  <a:pt x="73342" y="147272"/>
                </a:lnTo>
                <a:lnTo>
                  <a:pt x="87839" y="145849"/>
                </a:lnTo>
                <a:lnTo>
                  <a:pt x="124451" y="126693"/>
                </a:lnTo>
                <a:lnTo>
                  <a:pt x="145005" y="90967"/>
                </a:lnTo>
                <a:lnTo>
                  <a:pt x="147012" y="76656"/>
                </a:lnTo>
                <a:lnTo>
                  <a:pt x="145670" y="61471"/>
                </a:lnTo>
                <a:lnTo>
                  <a:pt x="127313" y="23723"/>
                </a:lnTo>
                <a:lnTo>
                  <a:pt x="92851" y="2406"/>
                </a:lnTo>
                <a:lnTo>
                  <a:pt x="78982" y="0"/>
                </a:lnTo>
                <a:close/>
              </a:path>
            </a:pathLst>
          </a:custGeom>
          <a:solidFill>
            <a:srgbClr val="E5E3E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5" name="object 295"/>
          <p:cNvSpPr/>
          <p:nvPr/>
        </p:nvSpPr>
        <p:spPr>
          <a:xfrm>
            <a:off x="7896004" y="4230379"/>
            <a:ext cx="147320" cy="147320"/>
          </a:xfrm>
          <a:custGeom>
            <a:avLst/>
            <a:gdLst/>
            <a:ahLst/>
            <a:cxnLst/>
            <a:rect l="l" t="t" r="r" b="b"/>
            <a:pathLst>
              <a:path w="147320" h="147320">
                <a:moveTo>
                  <a:pt x="79031" y="0"/>
                </a:moveTo>
                <a:lnTo>
                  <a:pt x="35958" y="10949"/>
                </a:lnTo>
                <a:lnTo>
                  <a:pt x="7874" y="39847"/>
                </a:lnTo>
                <a:lnTo>
                  <a:pt x="0" y="65819"/>
                </a:lnTo>
                <a:lnTo>
                  <a:pt x="1156" y="81931"/>
                </a:lnTo>
                <a:lnTo>
                  <a:pt x="18258" y="121270"/>
                </a:lnTo>
                <a:lnTo>
                  <a:pt x="50833" y="143712"/>
                </a:lnTo>
                <a:lnTo>
                  <a:pt x="73337" y="147268"/>
                </a:lnTo>
                <a:lnTo>
                  <a:pt x="87833" y="145846"/>
                </a:lnTo>
                <a:lnTo>
                  <a:pt x="124455" y="126699"/>
                </a:lnTo>
                <a:lnTo>
                  <a:pt x="145030" y="90988"/>
                </a:lnTo>
                <a:lnTo>
                  <a:pt x="147045" y="76683"/>
                </a:lnTo>
                <a:lnTo>
                  <a:pt x="145703" y="61494"/>
                </a:lnTo>
                <a:lnTo>
                  <a:pt x="127346" y="23742"/>
                </a:lnTo>
                <a:lnTo>
                  <a:pt x="92892" y="2414"/>
                </a:lnTo>
                <a:lnTo>
                  <a:pt x="79031" y="0"/>
                </a:lnTo>
                <a:close/>
              </a:path>
            </a:pathLst>
          </a:custGeom>
          <a:solidFill>
            <a:srgbClr val="E5E3E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6" name="object 296"/>
          <p:cNvSpPr/>
          <p:nvPr/>
        </p:nvSpPr>
        <p:spPr>
          <a:xfrm>
            <a:off x="9035989" y="4230375"/>
            <a:ext cx="147320" cy="147320"/>
          </a:xfrm>
          <a:custGeom>
            <a:avLst/>
            <a:gdLst/>
            <a:ahLst/>
            <a:cxnLst/>
            <a:rect l="l" t="t" r="r" b="b"/>
            <a:pathLst>
              <a:path w="147320" h="147320">
                <a:moveTo>
                  <a:pt x="78977" y="0"/>
                </a:moveTo>
                <a:lnTo>
                  <a:pt x="35909" y="10961"/>
                </a:lnTo>
                <a:lnTo>
                  <a:pt x="7852" y="39882"/>
                </a:lnTo>
                <a:lnTo>
                  <a:pt x="0" y="65871"/>
                </a:lnTo>
                <a:lnTo>
                  <a:pt x="1156" y="81973"/>
                </a:lnTo>
                <a:lnTo>
                  <a:pt x="18257" y="121296"/>
                </a:lnTo>
                <a:lnTo>
                  <a:pt x="50850" y="143726"/>
                </a:lnTo>
                <a:lnTo>
                  <a:pt x="73343" y="147272"/>
                </a:lnTo>
                <a:lnTo>
                  <a:pt x="87826" y="145849"/>
                </a:lnTo>
                <a:lnTo>
                  <a:pt x="124433" y="126693"/>
                </a:lnTo>
                <a:lnTo>
                  <a:pt x="145003" y="90967"/>
                </a:lnTo>
                <a:lnTo>
                  <a:pt x="147013" y="76656"/>
                </a:lnTo>
                <a:lnTo>
                  <a:pt x="145670" y="61471"/>
                </a:lnTo>
                <a:lnTo>
                  <a:pt x="127296" y="23723"/>
                </a:lnTo>
                <a:lnTo>
                  <a:pt x="92834" y="2406"/>
                </a:lnTo>
                <a:lnTo>
                  <a:pt x="78977" y="0"/>
                </a:lnTo>
                <a:close/>
              </a:path>
            </a:pathLst>
          </a:custGeom>
          <a:solidFill>
            <a:srgbClr val="E5E3E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7" name="object 297"/>
          <p:cNvSpPr/>
          <p:nvPr/>
        </p:nvSpPr>
        <p:spPr>
          <a:xfrm>
            <a:off x="9263640" y="4230159"/>
            <a:ext cx="147320" cy="147320"/>
          </a:xfrm>
          <a:custGeom>
            <a:avLst/>
            <a:gdLst/>
            <a:ahLst/>
            <a:cxnLst/>
            <a:rect l="l" t="t" r="r" b="b"/>
            <a:pathLst>
              <a:path w="147320" h="147320">
                <a:moveTo>
                  <a:pt x="73671" y="0"/>
                </a:moveTo>
                <a:lnTo>
                  <a:pt x="33365" y="11985"/>
                </a:lnTo>
                <a:lnTo>
                  <a:pt x="6624" y="43008"/>
                </a:lnTo>
                <a:lnTo>
                  <a:pt x="0" y="70613"/>
                </a:lnTo>
                <a:lnTo>
                  <a:pt x="1344" y="85796"/>
                </a:lnTo>
                <a:lnTo>
                  <a:pt x="19716" y="123543"/>
                </a:lnTo>
                <a:lnTo>
                  <a:pt x="54178" y="144865"/>
                </a:lnTo>
                <a:lnTo>
                  <a:pt x="68035" y="147272"/>
                </a:lnTo>
                <a:lnTo>
                  <a:pt x="83741" y="146023"/>
                </a:lnTo>
                <a:lnTo>
                  <a:pt x="122378" y="128346"/>
                </a:lnTo>
                <a:lnTo>
                  <a:pt x="144324" y="94923"/>
                </a:lnTo>
                <a:lnTo>
                  <a:pt x="147047" y="81427"/>
                </a:lnTo>
                <a:lnTo>
                  <a:pt x="145892" y="65320"/>
                </a:lnTo>
                <a:lnTo>
                  <a:pt x="128792" y="25993"/>
                </a:lnTo>
                <a:lnTo>
                  <a:pt x="96206" y="3557"/>
                </a:lnTo>
                <a:lnTo>
                  <a:pt x="73671" y="0"/>
                </a:lnTo>
                <a:close/>
              </a:path>
            </a:pathLst>
          </a:custGeom>
          <a:solidFill>
            <a:srgbClr val="E5E3E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8" name="object 298"/>
          <p:cNvSpPr/>
          <p:nvPr/>
        </p:nvSpPr>
        <p:spPr>
          <a:xfrm>
            <a:off x="372256" y="4458357"/>
            <a:ext cx="147320" cy="147320"/>
          </a:xfrm>
          <a:custGeom>
            <a:avLst/>
            <a:gdLst/>
            <a:ahLst/>
            <a:cxnLst/>
            <a:rect l="l" t="t" r="r" b="b"/>
            <a:pathLst>
              <a:path w="147320" h="147320">
                <a:moveTo>
                  <a:pt x="79049" y="0"/>
                </a:moveTo>
                <a:lnTo>
                  <a:pt x="35975" y="10952"/>
                </a:lnTo>
                <a:lnTo>
                  <a:pt x="7882" y="39848"/>
                </a:lnTo>
                <a:lnTo>
                  <a:pt x="0" y="65811"/>
                </a:lnTo>
                <a:lnTo>
                  <a:pt x="1155" y="81921"/>
                </a:lnTo>
                <a:lnTo>
                  <a:pt x="18253" y="121256"/>
                </a:lnTo>
                <a:lnTo>
                  <a:pt x="50827" y="143704"/>
                </a:lnTo>
                <a:lnTo>
                  <a:pt x="73373" y="147269"/>
                </a:lnTo>
                <a:lnTo>
                  <a:pt x="87870" y="145846"/>
                </a:lnTo>
                <a:lnTo>
                  <a:pt x="124491" y="126695"/>
                </a:lnTo>
                <a:lnTo>
                  <a:pt x="145057" y="90980"/>
                </a:lnTo>
                <a:lnTo>
                  <a:pt x="147068" y="76675"/>
                </a:lnTo>
                <a:lnTo>
                  <a:pt x="145726" y="61494"/>
                </a:lnTo>
                <a:lnTo>
                  <a:pt x="127369" y="23746"/>
                </a:lnTo>
                <a:lnTo>
                  <a:pt x="92913" y="2413"/>
                </a:lnTo>
                <a:lnTo>
                  <a:pt x="79049" y="0"/>
                </a:lnTo>
                <a:close/>
              </a:path>
            </a:pathLst>
          </a:custGeom>
          <a:solidFill>
            <a:srgbClr val="E5E3E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9" name="object 299"/>
          <p:cNvSpPr/>
          <p:nvPr/>
        </p:nvSpPr>
        <p:spPr>
          <a:xfrm>
            <a:off x="600249" y="4458358"/>
            <a:ext cx="147320" cy="147320"/>
          </a:xfrm>
          <a:custGeom>
            <a:avLst/>
            <a:gdLst/>
            <a:ahLst/>
            <a:cxnLst/>
            <a:rect l="l" t="t" r="r" b="b"/>
            <a:pathLst>
              <a:path w="147320" h="147320">
                <a:moveTo>
                  <a:pt x="79031" y="0"/>
                </a:moveTo>
                <a:lnTo>
                  <a:pt x="35938" y="10954"/>
                </a:lnTo>
                <a:lnTo>
                  <a:pt x="7867" y="39856"/>
                </a:lnTo>
                <a:lnTo>
                  <a:pt x="0" y="65824"/>
                </a:lnTo>
                <a:lnTo>
                  <a:pt x="1154" y="81935"/>
                </a:lnTo>
                <a:lnTo>
                  <a:pt x="18241" y="121272"/>
                </a:lnTo>
                <a:lnTo>
                  <a:pt x="50816" y="143712"/>
                </a:lnTo>
                <a:lnTo>
                  <a:pt x="73337" y="147268"/>
                </a:lnTo>
                <a:lnTo>
                  <a:pt x="87833" y="145845"/>
                </a:lnTo>
                <a:lnTo>
                  <a:pt x="124458" y="126697"/>
                </a:lnTo>
                <a:lnTo>
                  <a:pt x="145031" y="90987"/>
                </a:lnTo>
                <a:lnTo>
                  <a:pt x="147045" y="76684"/>
                </a:lnTo>
                <a:lnTo>
                  <a:pt x="145703" y="61502"/>
                </a:lnTo>
                <a:lnTo>
                  <a:pt x="127346" y="23752"/>
                </a:lnTo>
                <a:lnTo>
                  <a:pt x="92893" y="2416"/>
                </a:lnTo>
                <a:lnTo>
                  <a:pt x="79031" y="0"/>
                </a:lnTo>
                <a:close/>
              </a:path>
            </a:pathLst>
          </a:custGeom>
          <a:solidFill>
            <a:srgbClr val="E5E3E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0" name="object 300"/>
          <p:cNvSpPr/>
          <p:nvPr/>
        </p:nvSpPr>
        <p:spPr>
          <a:xfrm>
            <a:off x="828267" y="4458354"/>
            <a:ext cx="147320" cy="147320"/>
          </a:xfrm>
          <a:custGeom>
            <a:avLst/>
            <a:gdLst/>
            <a:ahLst/>
            <a:cxnLst/>
            <a:rect l="l" t="t" r="r" b="b"/>
            <a:pathLst>
              <a:path w="147319" h="147320">
                <a:moveTo>
                  <a:pt x="78977" y="0"/>
                </a:moveTo>
                <a:lnTo>
                  <a:pt x="35912" y="10966"/>
                </a:lnTo>
                <a:lnTo>
                  <a:pt x="7854" y="39891"/>
                </a:lnTo>
                <a:lnTo>
                  <a:pt x="0" y="65876"/>
                </a:lnTo>
                <a:lnTo>
                  <a:pt x="1156" y="81977"/>
                </a:lnTo>
                <a:lnTo>
                  <a:pt x="18257" y="121298"/>
                </a:lnTo>
                <a:lnTo>
                  <a:pt x="50852" y="143727"/>
                </a:lnTo>
                <a:lnTo>
                  <a:pt x="73342" y="147272"/>
                </a:lnTo>
                <a:lnTo>
                  <a:pt x="87826" y="145848"/>
                </a:lnTo>
                <a:lnTo>
                  <a:pt x="124435" y="126691"/>
                </a:lnTo>
                <a:lnTo>
                  <a:pt x="145004" y="90966"/>
                </a:lnTo>
                <a:lnTo>
                  <a:pt x="147013" y="76658"/>
                </a:lnTo>
                <a:lnTo>
                  <a:pt x="145669" y="61479"/>
                </a:lnTo>
                <a:lnTo>
                  <a:pt x="127296" y="23733"/>
                </a:lnTo>
                <a:lnTo>
                  <a:pt x="92834" y="2407"/>
                </a:lnTo>
                <a:lnTo>
                  <a:pt x="78977" y="0"/>
                </a:lnTo>
                <a:close/>
              </a:path>
            </a:pathLst>
          </a:custGeom>
          <a:solidFill>
            <a:srgbClr val="E5E3E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1" name="object 301"/>
          <p:cNvSpPr/>
          <p:nvPr/>
        </p:nvSpPr>
        <p:spPr>
          <a:xfrm>
            <a:off x="1056299" y="4458358"/>
            <a:ext cx="147320" cy="147320"/>
          </a:xfrm>
          <a:custGeom>
            <a:avLst/>
            <a:gdLst/>
            <a:ahLst/>
            <a:cxnLst/>
            <a:rect l="l" t="t" r="r" b="b"/>
            <a:pathLst>
              <a:path w="147319" h="147320">
                <a:moveTo>
                  <a:pt x="78984" y="0"/>
                </a:moveTo>
                <a:lnTo>
                  <a:pt x="35916" y="10961"/>
                </a:lnTo>
                <a:lnTo>
                  <a:pt x="7857" y="39881"/>
                </a:lnTo>
                <a:lnTo>
                  <a:pt x="0" y="65862"/>
                </a:lnTo>
                <a:lnTo>
                  <a:pt x="1156" y="81970"/>
                </a:lnTo>
                <a:lnTo>
                  <a:pt x="18260" y="121302"/>
                </a:lnTo>
                <a:lnTo>
                  <a:pt x="50846" y="143730"/>
                </a:lnTo>
                <a:lnTo>
                  <a:pt x="73290" y="147268"/>
                </a:lnTo>
                <a:lnTo>
                  <a:pt x="87787" y="145845"/>
                </a:lnTo>
                <a:lnTo>
                  <a:pt x="124411" y="126697"/>
                </a:lnTo>
                <a:lnTo>
                  <a:pt x="144985" y="90987"/>
                </a:lnTo>
                <a:lnTo>
                  <a:pt x="146998" y="76684"/>
                </a:lnTo>
                <a:lnTo>
                  <a:pt x="145656" y="61502"/>
                </a:lnTo>
                <a:lnTo>
                  <a:pt x="127299" y="23752"/>
                </a:lnTo>
                <a:lnTo>
                  <a:pt x="92846" y="2416"/>
                </a:lnTo>
                <a:lnTo>
                  <a:pt x="78984" y="0"/>
                </a:lnTo>
                <a:close/>
              </a:path>
            </a:pathLst>
          </a:custGeom>
          <a:solidFill>
            <a:srgbClr val="E5E3E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2" name="object 302"/>
          <p:cNvSpPr/>
          <p:nvPr/>
        </p:nvSpPr>
        <p:spPr>
          <a:xfrm>
            <a:off x="1284233" y="4458358"/>
            <a:ext cx="147320" cy="147320"/>
          </a:xfrm>
          <a:custGeom>
            <a:avLst/>
            <a:gdLst/>
            <a:ahLst/>
            <a:cxnLst/>
            <a:rect l="l" t="t" r="r" b="b"/>
            <a:pathLst>
              <a:path w="147319" h="147320">
                <a:moveTo>
                  <a:pt x="79025" y="0"/>
                </a:moveTo>
                <a:lnTo>
                  <a:pt x="35957" y="10955"/>
                </a:lnTo>
                <a:lnTo>
                  <a:pt x="7875" y="39859"/>
                </a:lnTo>
                <a:lnTo>
                  <a:pt x="0" y="65829"/>
                </a:lnTo>
                <a:lnTo>
                  <a:pt x="1156" y="81938"/>
                </a:lnTo>
                <a:lnTo>
                  <a:pt x="18259" y="121274"/>
                </a:lnTo>
                <a:lnTo>
                  <a:pt x="50838" y="143713"/>
                </a:lnTo>
                <a:lnTo>
                  <a:pt x="73337" y="147268"/>
                </a:lnTo>
                <a:lnTo>
                  <a:pt x="87819" y="145845"/>
                </a:lnTo>
                <a:lnTo>
                  <a:pt x="124438" y="126697"/>
                </a:lnTo>
                <a:lnTo>
                  <a:pt x="145029" y="90987"/>
                </a:lnTo>
                <a:lnTo>
                  <a:pt x="147045" y="76684"/>
                </a:lnTo>
                <a:lnTo>
                  <a:pt x="145701" y="61502"/>
                </a:lnTo>
                <a:lnTo>
                  <a:pt x="127328" y="23752"/>
                </a:lnTo>
                <a:lnTo>
                  <a:pt x="92875" y="2416"/>
                </a:lnTo>
                <a:lnTo>
                  <a:pt x="79025" y="0"/>
                </a:lnTo>
                <a:close/>
              </a:path>
            </a:pathLst>
          </a:custGeom>
          <a:solidFill>
            <a:srgbClr val="E5E3E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3" name="object 303"/>
          <p:cNvSpPr/>
          <p:nvPr/>
        </p:nvSpPr>
        <p:spPr>
          <a:xfrm>
            <a:off x="1512258" y="4458358"/>
            <a:ext cx="147320" cy="147320"/>
          </a:xfrm>
          <a:custGeom>
            <a:avLst/>
            <a:gdLst/>
            <a:ahLst/>
            <a:cxnLst/>
            <a:rect l="l" t="t" r="r" b="b"/>
            <a:pathLst>
              <a:path w="147319" h="147320">
                <a:moveTo>
                  <a:pt x="78984" y="0"/>
                </a:moveTo>
                <a:lnTo>
                  <a:pt x="35916" y="10961"/>
                </a:lnTo>
                <a:lnTo>
                  <a:pt x="7857" y="39881"/>
                </a:lnTo>
                <a:lnTo>
                  <a:pt x="0" y="65862"/>
                </a:lnTo>
                <a:lnTo>
                  <a:pt x="1156" y="81970"/>
                </a:lnTo>
                <a:lnTo>
                  <a:pt x="18260" y="121302"/>
                </a:lnTo>
                <a:lnTo>
                  <a:pt x="50846" y="143730"/>
                </a:lnTo>
                <a:lnTo>
                  <a:pt x="73290" y="147268"/>
                </a:lnTo>
                <a:lnTo>
                  <a:pt x="87787" y="145845"/>
                </a:lnTo>
                <a:lnTo>
                  <a:pt x="124411" y="126697"/>
                </a:lnTo>
                <a:lnTo>
                  <a:pt x="144985" y="90987"/>
                </a:lnTo>
                <a:lnTo>
                  <a:pt x="146998" y="76684"/>
                </a:lnTo>
                <a:lnTo>
                  <a:pt x="145656" y="61502"/>
                </a:lnTo>
                <a:lnTo>
                  <a:pt x="127299" y="23752"/>
                </a:lnTo>
                <a:lnTo>
                  <a:pt x="92846" y="2416"/>
                </a:lnTo>
                <a:lnTo>
                  <a:pt x="78984" y="0"/>
                </a:lnTo>
                <a:close/>
              </a:path>
            </a:pathLst>
          </a:custGeom>
          <a:solidFill>
            <a:srgbClr val="E5E3E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4" name="object 304"/>
          <p:cNvSpPr/>
          <p:nvPr/>
        </p:nvSpPr>
        <p:spPr>
          <a:xfrm>
            <a:off x="1740231" y="4458354"/>
            <a:ext cx="147320" cy="147320"/>
          </a:xfrm>
          <a:custGeom>
            <a:avLst/>
            <a:gdLst/>
            <a:ahLst/>
            <a:cxnLst/>
            <a:rect l="l" t="t" r="r" b="b"/>
            <a:pathLst>
              <a:path w="147319" h="147320">
                <a:moveTo>
                  <a:pt x="78982" y="0"/>
                </a:moveTo>
                <a:lnTo>
                  <a:pt x="35936" y="10965"/>
                </a:lnTo>
                <a:lnTo>
                  <a:pt x="7865" y="39888"/>
                </a:lnTo>
                <a:lnTo>
                  <a:pt x="0" y="65871"/>
                </a:lnTo>
                <a:lnTo>
                  <a:pt x="1158" y="81973"/>
                </a:lnTo>
                <a:lnTo>
                  <a:pt x="18272" y="121295"/>
                </a:lnTo>
                <a:lnTo>
                  <a:pt x="50866" y="143726"/>
                </a:lnTo>
                <a:lnTo>
                  <a:pt x="73341" y="147272"/>
                </a:lnTo>
                <a:lnTo>
                  <a:pt x="87839" y="145848"/>
                </a:lnTo>
                <a:lnTo>
                  <a:pt x="124453" y="126691"/>
                </a:lnTo>
                <a:lnTo>
                  <a:pt x="145006" y="90966"/>
                </a:lnTo>
                <a:lnTo>
                  <a:pt x="147012" y="76658"/>
                </a:lnTo>
                <a:lnTo>
                  <a:pt x="145670" y="61479"/>
                </a:lnTo>
                <a:lnTo>
                  <a:pt x="127313" y="23733"/>
                </a:lnTo>
                <a:lnTo>
                  <a:pt x="92850" y="2407"/>
                </a:lnTo>
                <a:lnTo>
                  <a:pt x="78982" y="0"/>
                </a:lnTo>
                <a:close/>
              </a:path>
            </a:pathLst>
          </a:custGeom>
          <a:solidFill>
            <a:srgbClr val="E5E3E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5" name="object 305"/>
          <p:cNvSpPr/>
          <p:nvPr/>
        </p:nvSpPr>
        <p:spPr>
          <a:xfrm>
            <a:off x="1968223" y="4458354"/>
            <a:ext cx="147320" cy="147320"/>
          </a:xfrm>
          <a:custGeom>
            <a:avLst/>
            <a:gdLst/>
            <a:ahLst/>
            <a:cxnLst/>
            <a:rect l="l" t="t" r="r" b="b"/>
            <a:pathLst>
              <a:path w="147319" h="147320">
                <a:moveTo>
                  <a:pt x="79011" y="0"/>
                </a:moveTo>
                <a:lnTo>
                  <a:pt x="35945" y="10960"/>
                </a:lnTo>
                <a:lnTo>
                  <a:pt x="7869" y="39872"/>
                </a:lnTo>
                <a:lnTo>
                  <a:pt x="0" y="65847"/>
                </a:lnTo>
                <a:lnTo>
                  <a:pt x="1156" y="81950"/>
                </a:lnTo>
                <a:lnTo>
                  <a:pt x="18256" y="121274"/>
                </a:lnTo>
                <a:lnTo>
                  <a:pt x="50843" y="143714"/>
                </a:lnTo>
                <a:lnTo>
                  <a:pt x="73376" y="147272"/>
                </a:lnTo>
                <a:lnTo>
                  <a:pt x="87861" y="145848"/>
                </a:lnTo>
                <a:lnTo>
                  <a:pt x="124470" y="126691"/>
                </a:lnTo>
                <a:lnTo>
                  <a:pt x="145039" y="90966"/>
                </a:lnTo>
                <a:lnTo>
                  <a:pt x="147048" y="76658"/>
                </a:lnTo>
                <a:lnTo>
                  <a:pt x="145704" y="61479"/>
                </a:lnTo>
                <a:lnTo>
                  <a:pt x="127330" y="23733"/>
                </a:lnTo>
                <a:lnTo>
                  <a:pt x="92869" y="2407"/>
                </a:lnTo>
                <a:lnTo>
                  <a:pt x="79011" y="0"/>
                </a:lnTo>
                <a:close/>
              </a:path>
            </a:pathLst>
          </a:custGeom>
          <a:solidFill>
            <a:srgbClr val="E5E3E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6" name="object 306"/>
          <p:cNvSpPr/>
          <p:nvPr/>
        </p:nvSpPr>
        <p:spPr>
          <a:xfrm>
            <a:off x="2196198" y="4458360"/>
            <a:ext cx="147320" cy="147320"/>
          </a:xfrm>
          <a:custGeom>
            <a:avLst/>
            <a:gdLst/>
            <a:ahLst/>
            <a:cxnLst/>
            <a:rect l="l" t="t" r="r" b="b"/>
            <a:pathLst>
              <a:path w="147319" h="147320">
                <a:moveTo>
                  <a:pt x="79047" y="0"/>
                </a:moveTo>
                <a:lnTo>
                  <a:pt x="35968" y="10950"/>
                </a:lnTo>
                <a:lnTo>
                  <a:pt x="7880" y="39846"/>
                </a:lnTo>
                <a:lnTo>
                  <a:pt x="0" y="65809"/>
                </a:lnTo>
                <a:lnTo>
                  <a:pt x="1155" y="81922"/>
                </a:lnTo>
                <a:lnTo>
                  <a:pt x="18253" y="121263"/>
                </a:lnTo>
                <a:lnTo>
                  <a:pt x="50823" y="143708"/>
                </a:lnTo>
                <a:lnTo>
                  <a:pt x="73335" y="147267"/>
                </a:lnTo>
                <a:lnTo>
                  <a:pt x="87831" y="145844"/>
                </a:lnTo>
                <a:lnTo>
                  <a:pt x="124458" y="126698"/>
                </a:lnTo>
                <a:lnTo>
                  <a:pt x="145039" y="90994"/>
                </a:lnTo>
                <a:lnTo>
                  <a:pt x="147055" y="76693"/>
                </a:lnTo>
                <a:lnTo>
                  <a:pt x="145713" y="61510"/>
                </a:lnTo>
                <a:lnTo>
                  <a:pt x="127356" y="23759"/>
                </a:lnTo>
                <a:lnTo>
                  <a:pt x="92906" y="2418"/>
                </a:lnTo>
                <a:lnTo>
                  <a:pt x="79047" y="0"/>
                </a:lnTo>
                <a:close/>
              </a:path>
            </a:pathLst>
          </a:custGeom>
          <a:solidFill>
            <a:srgbClr val="E5E3E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7" name="object 307"/>
          <p:cNvSpPr/>
          <p:nvPr/>
        </p:nvSpPr>
        <p:spPr>
          <a:xfrm>
            <a:off x="2424217" y="4458354"/>
            <a:ext cx="147320" cy="147320"/>
          </a:xfrm>
          <a:custGeom>
            <a:avLst/>
            <a:gdLst/>
            <a:ahLst/>
            <a:cxnLst/>
            <a:rect l="l" t="t" r="r" b="b"/>
            <a:pathLst>
              <a:path w="147319" h="147320">
                <a:moveTo>
                  <a:pt x="78983" y="0"/>
                </a:moveTo>
                <a:lnTo>
                  <a:pt x="35914" y="10965"/>
                </a:lnTo>
                <a:lnTo>
                  <a:pt x="7856" y="39888"/>
                </a:lnTo>
                <a:lnTo>
                  <a:pt x="0" y="65871"/>
                </a:lnTo>
                <a:lnTo>
                  <a:pt x="1156" y="81973"/>
                </a:lnTo>
                <a:lnTo>
                  <a:pt x="18255" y="121295"/>
                </a:lnTo>
                <a:lnTo>
                  <a:pt x="50848" y="143726"/>
                </a:lnTo>
                <a:lnTo>
                  <a:pt x="73341" y="147272"/>
                </a:lnTo>
                <a:lnTo>
                  <a:pt x="87840" y="145848"/>
                </a:lnTo>
                <a:lnTo>
                  <a:pt x="124454" y="126691"/>
                </a:lnTo>
                <a:lnTo>
                  <a:pt x="145006" y="90966"/>
                </a:lnTo>
                <a:lnTo>
                  <a:pt x="147012" y="76658"/>
                </a:lnTo>
                <a:lnTo>
                  <a:pt x="145670" y="61479"/>
                </a:lnTo>
                <a:lnTo>
                  <a:pt x="127313" y="23733"/>
                </a:lnTo>
                <a:lnTo>
                  <a:pt x="92851" y="2407"/>
                </a:lnTo>
                <a:lnTo>
                  <a:pt x="78983" y="0"/>
                </a:lnTo>
                <a:close/>
              </a:path>
            </a:pathLst>
          </a:custGeom>
          <a:solidFill>
            <a:srgbClr val="E5E3E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8" name="object 308"/>
          <p:cNvSpPr/>
          <p:nvPr/>
        </p:nvSpPr>
        <p:spPr>
          <a:xfrm>
            <a:off x="2652153" y="4458349"/>
            <a:ext cx="147320" cy="147320"/>
          </a:xfrm>
          <a:custGeom>
            <a:avLst/>
            <a:gdLst/>
            <a:ahLst/>
            <a:cxnLst/>
            <a:rect l="l" t="t" r="r" b="b"/>
            <a:pathLst>
              <a:path w="147319" h="147320">
                <a:moveTo>
                  <a:pt x="78993" y="0"/>
                </a:moveTo>
                <a:lnTo>
                  <a:pt x="35957" y="10968"/>
                </a:lnTo>
                <a:lnTo>
                  <a:pt x="7873" y="39890"/>
                </a:lnTo>
                <a:lnTo>
                  <a:pt x="0" y="65871"/>
                </a:lnTo>
                <a:lnTo>
                  <a:pt x="1157" y="81966"/>
                </a:lnTo>
                <a:lnTo>
                  <a:pt x="18273" y="121275"/>
                </a:lnTo>
                <a:lnTo>
                  <a:pt x="50875" y="143714"/>
                </a:lnTo>
                <a:lnTo>
                  <a:pt x="73428" y="147277"/>
                </a:lnTo>
                <a:lnTo>
                  <a:pt x="87916" y="145853"/>
                </a:lnTo>
                <a:lnTo>
                  <a:pt x="124511" y="126683"/>
                </a:lnTo>
                <a:lnTo>
                  <a:pt x="145051" y="90938"/>
                </a:lnTo>
                <a:lnTo>
                  <a:pt x="147051" y="76623"/>
                </a:lnTo>
                <a:lnTo>
                  <a:pt x="145706" y="61447"/>
                </a:lnTo>
                <a:lnTo>
                  <a:pt x="127333" y="23707"/>
                </a:lnTo>
                <a:lnTo>
                  <a:pt x="92859" y="2397"/>
                </a:lnTo>
                <a:lnTo>
                  <a:pt x="78993" y="0"/>
                </a:lnTo>
                <a:close/>
              </a:path>
            </a:pathLst>
          </a:custGeom>
          <a:solidFill>
            <a:srgbClr val="E5E3E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9" name="object 309"/>
          <p:cNvSpPr/>
          <p:nvPr/>
        </p:nvSpPr>
        <p:spPr>
          <a:xfrm>
            <a:off x="2880181" y="4458358"/>
            <a:ext cx="147320" cy="147320"/>
          </a:xfrm>
          <a:custGeom>
            <a:avLst/>
            <a:gdLst/>
            <a:ahLst/>
            <a:cxnLst/>
            <a:rect l="l" t="t" r="r" b="b"/>
            <a:pathLst>
              <a:path w="147319" h="147320">
                <a:moveTo>
                  <a:pt x="79031" y="0"/>
                </a:moveTo>
                <a:lnTo>
                  <a:pt x="35960" y="10954"/>
                </a:lnTo>
                <a:lnTo>
                  <a:pt x="7876" y="39856"/>
                </a:lnTo>
                <a:lnTo>
                  <a:pt x="0" y="65824"/>
                </a:lnTo>
                <a:lnTo>
                  <a:pt x="1155" y="81935"/>
                </a:lnTo>
                <a:lnTo>
                  <a:pt x="18258" y="121271"/>
                </a:lnTo>
                <a:lnTo>
                  <a:pt x="50834" y="143712"/>
                </a:lnTo>
                <a:lnTo>
                  <a:pt x="73336" y="147268"/>
                </a:lnTo>
                <a:lnTo>
                  <a:pt x="87833" y="145845"/>
                </a:lnTo>
                <a:lnTo>
                  <a:pt x="124457" y="126697"/>
                </a:lnTo>
                <a:lnTo>
                  <a:pt x="145031" y="90987"/>
                </a:lnTo>
                <a:lnTo>
                  <a:pt x="147044" y="76684"/>
                </a:lnTo>
                <a:lnTo>
                  <a:pt x="145702" y="61502"/>
                </a:lnTo>
                <a:lnTo>
                  <a:pt x="127345" y="23752"/>
                </a:lnTo>
                <a:lnTo>
                  <a:pt x="92892" y="2416"/>
                </a:lnTo>
                <a:lnTo>
                  <a:pt x="79031" y="0"/>
                </a:lnTo>
                <a:close/>
              </a:path>
            </a:pathLst>
          </a:custGeom>
          <a:solidFill>
            <a:srgbClr val="E5E3E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1" name="object 311"/>
          <p:cNvSpPr/>
          <p:nvPr/>
        </p:nvSpPr>
        <p:spPr>
          <a:xfrm>
            <a:off x="4248155" y="4458354"/>
            <a:ext cx="147320" cy="147320"/>
          </a:xfrm>
          <a:custGeom>
            <a:avLst/>
            <a:gdLst/>
            <a:ahLst/>
            <a:cxnLst/>
            <a:rect l="l" t="t" r="r" b="b"/>
            <a:pathLst>
              <a:path w="147320" h="147320">
                <a:moveTo>
                  <a:pt x="79011" y="0"/>
                </a:moveTo>
                <a:lnTo>
                  <a:pt x="35945" y="10960"/>
                </a:lnTo>
                <a:lnTo>
                  <a:pt x="7869" y="39872"/>
                </a:lnTo>
                <a:lnTo>
                  <a:pt x="0" y="65847"/>
                </a:lnTo>
                <a:lnTo>
                  <a:pt x="1156" y="81950"/>
                </a:lnTo>
                <a:lnTo>
                  <a:pt x="18256" y="121274"/>
                </a:lnTo>
                <a:lnTo>
                  <a:pt x="50843" y="143714"/>
                </a:lnTo>
                <a:lnTo>
                  <a:pt x="73376" y="147272"/>
                </a:lnTo>
                <a:lnTo>
                  <a:pt x="87861" y="145848"/>
                </a:lnTo>
                <a:lnTo>
                  <a:pt x="124470" y="126691"/>
                </a:lnTo>
                <a:lnTo>
                  <a:pt x="145039" y="90966"/>
                </a:lnTo>
                <a:lnTo>
                  <a:pt x="147048" y="76658"/>
                </a:lnTo>
                <a:lnTo>
                  <a:pt x="145704" y="61479"/>
                </a:lnTo>
                <a:lnTo>
                  <a:pt x="127330" y="23733"/>
                </a:lnTo>
                <a:lnTo>
                  <a:pt x="92869" y="2407"/>
                </a:lnTo>
                <a:lnTo>
                  <a:pt x="79011" y="0"/>
                </a:lnTo>
                <a:close/>
              </a:path>
            </a:pathLst>
          </a:custGeom>
          <a:solidFill>
            <a:srgbClr val="E5E3E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2" name="object 312"/>
          <p:cNvSpPr/>
          <p:nvPr/>
        </p:nvSpPr>
        <p:spPr>
          <a:xfrm>
            <a:off x="4476130" y="4458358"/>
            <a:ext cx="147320" cy="147320"/>
          </a:xfrm>
          <a:custGeom>
            <a:avLst/>
            <a:gdLst/>
            <a:ahLst/>
            <a:cxnLst/>
            <a:rect l="l" t="t" r="r" b="b"/>
            <a:pathLst>
              <a:path w="147320" h="147320">
                <a:moveTo>
                  <a:pt x="79031" y="0"/>
                </a:moveTo>
                <a:lnTo>
                  <a:pt x="35938" y="10954"/>
                </a:lnTo>
                <a:lnTo>
                  <a:pt x="7867" y="39856"/>
                </a:lnTo>
                <a:lnTo>
                  <a:pt x="0" y="65824"/>
                </a:lnTo>
                <a:lnTo>
                  <a:pt x="1154" y="81935"/>
                </a:lnTo>
                <a:lnTo>
                  <a:pt x="18241" y="121272"/>
                </a:lnTo>
                <a:lnTo>
                  <a:pt x="50816" y="143712"/>
                </a:lnTo>
                <a:lnTo>
                  <a:pt x="73337" y="147268"/>
                </a:lnTo>
                <a:lnTo>
                  <a:pt x="87833" y="145845"/>
                </a:lnTo>
                <a:lnTo>
                  <a:pt x="124458" y="126697"/>
                </a:lnTo>
                <a:lnTo>
                  <a:pt x="145031" y="90987"/>
                </a:lnTo>
                <a:lnTo>
                  <a:pt x="147045" y="76684"/>
                </a:lnTo>
                <a:lnTo>
                  <a:pt x="145703" y="61502"/>
                </a:lnTo>
                <a:lnTo>
                  <a:pt x="127346" y="23752"/>
                </a:lnTo>
                <a:lnTo>
                  <a:pt x="92893" y="2416"/>
                </a:lnTo>
                <a:lnTo>
                  <a:pt x="79031" y="0"/>
                </a:lnTo>
                <a:close/>
              </a:path>
            </a:pathLst>
          </a:custGeom>
          <a:solidFill>
            <a:srgbClr val="E5E3E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3" name="object 313"/>
          <p:cNvSpPr/>
          <p:nvPr/>
        </p:nvSpPr>
        <p:spPr>
          <a:xfrm>
            <a:off x="4704148" y="4458354"/>
            <a:ext cx="147320" cy="147320"/>
          </a:xfrm>
          <a:custGeom>
            <a:avLst/>
            <a:gdLst/>
            <a:ahLst/>
            <a:cxnLst/>
            <a:rect l="l" t="t" r="r" b="b"/>
            <a:pathLst>
              <a:path w="147320" h="147320">
                <a:moveTo>
                  <a:pt x="78977" y="0"/>
                </a:moveTo>
                <a:lnTo>
                  <a:pt x="35912" y="10966"/>
                </a:lnTo>
                <a:lnTo>
                  <a:pt x="7854" y="39891"/>
                </a:lnTo>
                <a:lnTo>
                  <a:pt x="0" y="65876"/>
                </a:lnTo>
                <a:lnTo>
                  <a:pt x="1156" y="81977"/>
                </a:lnTo>
                <a:lnTo>
                  <a:pt x="18257" y="121298"/>
                </a:lnTo>
                <a:lnTo>
                  <a:pt x="50852" y="143727"/>
                </a:lnTo>
                <a:lnTo>
                  <a:pt x="73342" y="147272"/>
                </a:lnTo>
                <a:lnTo>
                  <a:pt x="87826" y="145848"/>
                </a:lnTo>
                <a:lnTo>
                  <a:pt x="124435" y="126691"/>
                </a:lnTo>
                <a:lnTo>
                  <a:pt x="145004" y="90966"/>
                </a:lnTo>
                <a:lnTo>
                  <a:pt x="147013" y="76658"/>
                </a:lnTo>
                <a:lnTo>
                  <a:pt x="145669" y="61479"/>
                </a:lnTo>
                <a:lnTo>
                  <a:pt x="127296" y="23733"/>
                </a:lnTo>
                <a:lnTo>
                  <a:pt x="92834" y="2407"/>
                </a:lnTo>
                <a:lnTo>
                  <a:pt x="78977" y="0"/>
                </a:lnTo>
                <a:close/>
              </a:path>
            </a:pathLst>
          </a:custGeom>
          <a:solidFill>
            <a:srgbClr val="E5E3E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4" name="object 314"/>
          <p:cNvSpPr/>
          <p:nvPr/>
        </p:nvSpPr>
        <p:spPr>
          <a:xfrm>
            <a:off x="4932134" y="4458358"/>
            <a:ext cx="147320" cy="147320"/>
          </a:xfrm>
          <a:custGeom>
            <a:avLst/>
            <a:gdLst/>
            <a:ahLst/>
            <a:cxnLst/>
            <a:rect l="l" t="t" r="r" b="b"/>
            <a:pathLst>
              <a:path w="147320" h="147320">
                <a:moveTo>
                  <a:pt x="79031" y="0"/>
                </a:moveTo>
                <a:lnTo>
                  <a:pt x="35960" y="10954"/>
                </a:lnTo>
                <a:lnTo>
                  <a:pt x="7876" y="39856"/>
                </a:lnTo>
                <a:lnTo>
                  <a:pt x="0" y="65824"/>
                </a:lnTo>
                <a:lnTo>
                  <a:pt x="1155" y="81935"/>
                </a:lnTo>
                <a:lnTo>
                  <a:pt x="18258" y="121271"/>
                </a:lnTo>
                <a:lnTo>
                  <a:pt x="50834" y="143712"/>
                </a:lnTo>
                <a:lnTo>
                  <a:pt x="73336" y="147268"/>
                </a:lnTo>
                <a:lnTo>
                  <a:pt x="87833" y="145845"/>
                </a:lnTo>
                <a:lnTo>
                  <a:pt x="124457" y="126697"/>
                </a:lnTo>
                <a:lnTo>
                  <a:pt x="145031" y="90987"/>
                </a:lnTo>
                <a:lnTo>
                  <a:pt x="147044" y="76684"/>
                </a:lnTo>
                <a:lnTo>
                  <a:pt x="145702" y="61502"/>
                </a:lnTo>
                <a:lnTo>
                  <a:pt x="127345" y="23752"/>
                </a:lnTo>
                <a:lnTo>
                  <a:pt x="92892" y="2416"/>
                </a:lnTo>
                <a:lnTo>
                  <a:pt x="79031" y="0"/>
                </a:lnTo>
                <a:close/>
              </a:path>
            </a:pathLst>
          </a:custGeom>
          <a:solidFill>
            <a:srgbClr val="E5E3E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5" name="object 315"/>
          <p:cNvSpPr/>
          <p:nvPr/>
        </p:nvSpPr>
        <p:spPr>
          <a:xfrm>
            <a:off x="5160114" y="4458358"/>
            <a:ext cx="147320" cy="147320"/>
          </a:xfrm>
          <a:custGeom>
            <a:avLst/>
            <a:gdLst/>
            <a:ahLst/>
            <a:cxnLst/>
            <a:rect l="l" t="t" r="r" b="b"/>
            <a:pathLst>
              <a:path w="147320" h="147320">
                <a:moveTo>
                  <a:pt x="79025" y="0"/>
                </a:moveTo>
                <a:lnTo>
                  <a:pt x="35957" y="10955"/>
                </a:lnTo>
                <a:lnTo>
                  <a:pt x="7875" y="39859"/>
                </a:lnTo>
                <a:lnTo>
                  <a:pt x="0" y="65829"/>
                </a:lnTo>
                <a:lnTo>
                  <a:pt x="1156" y="81938"/>
                </a:lnTo>
                <a:lnTo>
                  <a:pt x="18259" y="121274"/>
                </a:lnTo>
                <a:lnTo>
                  <a:pt x="50838" y="143713"/>
                </a:lnTo>
                <a:lnTo>
                  <a:pt x="73337" y="147268"/>
                </a:lnTo>
                <a:lnTo>
                  <a:pt x="87819" y="145845"/>
                </a:lnTo>
                <a:lnTo>
                  <a:pt x="124438" y="126697"/>
                </a:lnTo>
                <a:lnTo>
                  <a:pt x="145029" y="90987"/>
                </a:lnTo>
                <a:lnTo>
                  <a:pt x="147045" y="76684"/>
                </a:lnTo>
                <a:lnTo>
                  <a:pt x="145701" y="61502"/>
                </a:lnTo>
                <a:lnTo>
                  <a:pt x="127328" y="23752"/>
                </a:lnTo>
                <a:lnTo>
                  <a:pt x="92875" y="2416"/>
                </a:lnTo>
                <a:lnTo>
                  <a:pt x="79025" y="0"/>
                </a:lnTo>
                <a:close/>
              </a:path>
            </a:pathLst>
          </a:custGeom>
          <a:solidFill>
            <a:srgbClr val="E5E3E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6" name="object 316"/>
          <p:cNvSpPr/>
          <p:nvPr/>
        </p:nvSpPr>
        <p:spPr>
          <a:xfrm>
            <a:off x="5388140" y="4458358"/>
            <a:ext cx="147320" cy="147320"/>
          </a:xfrm>
          <a:custGeom>
            <a:avLst/>
            <a:gdLst/>
            <a:ahLst/>
            <a:cxnLst/>
            <a:rect l="l" t="t" r="r" b="b"/>
            <a:pathLst>
              <a:path w="147320" h="147320">
                <a:moveTo>
                  <a:pt x="78984" y="0"/>
                </a:moveTo>
                <a:lnTo>
                  <a:pt x="35916" y="10961"/>
                </a:lnTo>
                <a:lnTo>
                  <a:pt x="7857" y="39881"/>
                </a:lnTo>
                <a:lnTo>
                  <a:pt x="0" y="65862"/>
                </a:lnTo>
                <a:lnTo>
                  <a:pt x="1156" y="81970"/>
                </a:lnTo>
                <a:lnTo>
                  <a:pt x="18260" y="121302"/>
                </a:lnTo>
                <a:lnTo>
                  <a:pt x="50846" y="143730"/>
                </a:lnTo>
                <a:lnTo>
                  <a:pt x="73290" y="147268"/>
                </a:lnTo>
                <a:lnTo>
                  <a:pt x="87787" y="145845"/>
                </a:lnTo>
                <a:lnTo>
                  <a:pt x="124411" y="126697"/>
                </a:lnTo>
                <a:lnTo>
                  <a:pt x="144985" y="90987"/>
                </a:lnTo>
                <a:lnTo>
                  <a:pt x="146998" y="76684"/>
                </a:lnTo>
                <a:lnTo>
                  <a:pt x="145656" y="61502"/>
                </a:lnTo>
                <a:lnTo>
                  <a:pt x="127299" y="23752"/>
                </a:lnTo>
                <a:lnTo>
                  <a:pt x="92846" y="2416"/>
                </a:lnTo>
                <a:lnTo>
                  <a:pt x="78984" y="0"/>
                </a:lnTo>
                <a:close/>
              </a:path>
            </a:pathLst>
          </a:custGeom>
          <a:solidFill>
            <a:srgbClr val="E5E3E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7" name="object 317"/>
          <p:cNvSpPr/>
          <p:nvPr/>
        </p:nvSpPr>
        <p:spPr>
          <a:xfrm>
            <a:off x="5616112" y="4458354"/>
            <a:ext cx="147320" cy="147320"/>
          </a:xfrm>
          <a:custGeom>
            <a:avLst/>
            <a:gdLst/>
            <a:ahLst/>
            <a:cxnLst/>
            <a:rect l="l" t="t" r="r" b="b"/>
            <a:pathLst>
              <a:path w="147320" h="147320">
                <a:moveTo>
                  <a:pt x="78983" y="0"/>
                </a:moveTo>
                <a:lnTo>
                  <a:pt x="35914" y="10965"/>
                </a:lnTo>
                <a:lnTo>
                  <a:pt x="7856" y="39888"/>
                </a:lnTo>
                <a:lnTo>
                  <a:pt x="0" y="65871"/>
                </a:lnTo>
                <a:lnTo>
                  <a:pt x="1156" y="81973"/>
                </a:lnTo>
                <a:lnTo>
                  <a:pt x="18255" y="121295"/>
                </a:lnTo>
                <a:lnTo>
                  <a:pt x="50848" y="143726"/>
                </a:lnTo>
                <a:lnTo>
                  <a:pt x="73341" y="147272"/>
                </a:lnTo>
                <a:lnTo>
                  <a:pt x="87840" y="145848"/>
                </a:lnTo>
                <a:lnTo>
                  <a:pt x="124454" y="126691"/>
                </a:lnTo>
                <a:lnTo>
                  <a:pt x="145006" y="90966"/>
                </a:lnTo>
                <a:lnTo>
                  <a:pt x="147012" y="76658"/>
                </a:lnTo>
                <a:lnTo>
                  <a:pt x="145670" y="61479"/>
                </a:lnTo>
                <a:lnTo>
                  <a:pt x="127313" y="23733"/>
                </a:lnTo>
                <a:lnTo>
                  <a:pt x="92851" y="2407"/>
                </a:lnTo>
                <a:lnTo>
                  <a:pt x="78983" y="0"/>
                </a:lnTo>
                <a:close/>
              </a:path>
            </a:pathLst>
          </a:custGeom>
          <a:solidFill>
            <a:srgbClr val="E5E3E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8" name="object 318"/>
          <p:cNvSpPr/>
          <p:nvPr/>
        </p:nvSpPr>
        <p:spPr>
          <a:xfrm>
            <a:off x="5844098" y="4458360"/>
            <a:ext cx="147320" cy="147320"/>
          </a:xfrm>
          <a:custGeom>
            <a:avLst/>
            <a:gdLst/>
            <a:ahLst/>
            <a:cxnLst/>
            <a:rect l="l" t="t" r="r" b="b"/>
            <a:pathLst>
              <a:path w="147320" h="147320">
                <a:moveTo>
                  <a:pt x="79041" y="0"/>
                </a:moveTo>
                <a:lnTo>
                  <a:pt x="35965" y="10951"/>
                </a:lnTo>
                <a:lnTo>
                  <a:pt x="7879" y="39849"/>
                </a:lnTo>
                <a:lnTo>
                  <a:pt x="0" y="65813"/>
                </a:lnTo>
                <a:lnTo>
                  <a:pt x="1155" y="81926"/>
                </a:lnTo>
                <a:lnTo>
                  <a:pt x="18255" y="121266"/>
                </a:lnTo>
                <a:lnTo>
                  <a:pt x="50827" y="143709"/>
                </a:lnTo>
                <a:lnTo>
                  <a:pt x="73335" y="147267"/>
                </a:lnTo>
                <a:lnTo>
                  <a:pt x="87817" y="145844"/>
                </a:lnTo>
                <a:lnTo>
                  <a:pt x="124439" y="126698"/>
                </a:lnTo>
                <a:lnTo>
                  <a:pt x="145037" y="90994"/>
                </a:lnTo>
                <a:lnTo>
                  <a:pt x="147055" y="76693"/>
                </a:lnTo>
                <a:lnTo>
                  <a:pt x="145712" y="61510"/>
                </a:lnTo>
                <a:lnTo>
                  <a:pt x="127339" y="23759"/>
                </a:lnTo>
                <a:lnTo>
                  <a:pt x="92889" y="2418"/>
                </a:lnTo>
                <a:lnTo>
                  <a:pt x="79041" y="0"/>
                </a:lnTo>
                <a:close/>
              </a:path>
            </a:pathLst>
          </a:custGeom>
          <a:solidFill>
            <a:srgbClr val="E5E3E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9" name="object 319"/>
          <p:cNvSpPr/>
          <p:nvPr/>
        </p:nvSpPr>
        <p:spPr>
          <a:xfrm>
            <a:off x="6072073" y="4458354"/>
            <a:ext cx="147320" cy="147320"/>
          </a:xfrm>
          <a:custGeom>
            <a:avLst/>
            <a:gdLst/>
            <a:ahLst/>
            <a:cxnLst/>
            <a:rect l="l" t="t" r="r" b="b"/>
            <a:pathLst>
              <a:path w="147320" h="147320">
                <a:moveTo>
                  <a:pt x="78982" y="0"/>
                </a:moveTo>
                <a:lnTo>
                  <a:pt x="35936" y="10965"/>
                </a:lnTo>
                <a:lnTo>
                  <a:pt x="7865" y="39888"/>
                </a:lnTo>
                <a:lnTo>
                  <a:pt x="0" y="65871"/>
                </a:lnTo>
                <a:lnTo>
                  <a:pt x="1158" y="81973"/>
                </a:lnTo>
                <a:lnTo>
                  <a:pt x="18272" y="121295"/>
                </a:lnTo>
                <a:lnTo>
                  <a:pt x="50866" y="143726"/>
                </a:lnTo>
                <a:lnTo>
                  <a:pt x="73341" y="147272"/>
                </a:lnTo>
                <a:lnTo>
                  <a:pt x="87839" y="145848"/>
                </a:lnTo>
                <a:lnTo>
                  <a:pt x="124453" y="126691"/>
                </a:lnTo>
                <a:lnTo>
                  <a:pt x="145006" y="90966"/>
                </a:lnTo>
                <a:lnTo>
                  <a:pt x="147012" y="76658"/>
                </a:lnTo>
                <a:lnTo>
                  <a:pt x="145670" y="61479"/>
                </a:lnTo>
                <a:lnTo>
                  <a:pt x="127313" y="23733"/>
                </a:lnTo>
                <a:lnTo>
                  <a:pt x="92850" y="2407"/>
                </a:lnTo>
                <a:lnTo>
                  <a:pt x="78982" y="0"/>
                </a:lnTo>
                <a:close/>
              </a:path>
            </a:pathLst>
          </a:custGeom>
          <a:solidFill>
            <a:srgbClr val="E5E3E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0" name="object 320"/>
          <p:cNvSpPr/>
          <p:nvPr/>
        </p:nvSpPr>
        <p:spPr>
          <a:xfrm>
            <a:off x="6300098" y="4458354"/>
            <a:ext cx="147320" cy="147320"/>
          </a:xfrm>
          <a:custGeom>
            <a:avLst/>
            <a:gdLst/>
            <a:ahLst/>
            <a:cxnLst/>
            <a:rect l="l" t="t" r="r" b="b"/>
            <a:pathLst>
              <a:path w="147320" h="147320">
                <a:moveTo>
                  <a:pt x="78983" y="0"/>
                </a:moveTo>
                <a:lnTo>
                  <a:pt x="35914" y="10965"/>
                </a:lnTo>
                <a:lnTo>
                  <a:pt x="7856" y="39888"/>
                </a:lnTo>
                <a:lnTo>
                  <a:pt x="0" y="65871"/>
                </a:lnTo>
                <a:lnTo>
                  <a:pt x="1156" y="81973"/>
                </a:lnTo>
                <a:lnTo>
                  <a:pt x="18255" y="121295"/>
                </a:lnTo>
                <a:lnTo>
                  <a:pt x="50848" y="143726"/>
                </a:lnTo>
                <a:lnTo>
                  <a:pt x="73341" y="147272"/>
                </a:lnTo>
                <a:lnTo>
                  <a:pt x="87840" y="145848"/>
                </a:lnTo>
                <a:lnTo>
                  <a:pt x="124454" y="126691"/>
                </a:lnTo>
                <a:lnTo>
                  <a:pt x="145006" y="90966"/>
                </a:lnTo>
                <a:lnTo>
                  <a:pt x="147012" y="76658"/>
                </a:lnTo>
                <a:lnTo>
                  <a:pt x="145670" y="61479"/>
                </a:lnTo>
                <a:lnTo>
                  <a:pt x="127313" y="23733"/>
                </a:lnTo>
                <a:lnTo>
                  <a:pt x="92851" y="2407"/>
                </a:lnTo>
                <a:lnTo>
                  <a:pt x="78983" y="0"/>
                </a:lnTo>
                <a:close/>
              </a:path>
            </a:pathLst>
          </a:custGeom>
          <a:solidFill>
            <a:srgbClr val="E5E3E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1" name="object 321"/>
          <p:cNvSpPr/>
          <p:nvPr/>
        </p:nvSpPr>
        <p:spPr>
          <a:xfrm>
            <a:off x="6528034" y="4458349"/>
            <a:ext cx="147320" cy="147320"/>
          </a:xfrm>
          <a:custGeom>
            <a:avLst/>
            <a:gdLst/>
            <a:ahLst/>
            <a:cxnLst/>
            <a:rect l="l" t="t" r="r" b="b"/>
            <a:pathLst>
              <a:path w="147320" h="147320">
                <a:moveTo>
                  <a:pt x="78993" y="0"/>
                </a:moveTo>
                <a:lnTo>
                  <a:pt x="35957" y="10968"/>
                </a:lnTo>
                <a:lnTo>
                  <a:pt x="7873" y="39890"/>
                </a:lnTo>
                <a:lnTo>
                  <a:pt x="0" y="65871"/>
                </a:lnTo>
                <a:lnTo>
                  <a:pt x="1157" y="81966"/>
                </a:lnTo>
                <a:lnTo>
                  <a:pt x="18273" y="121275"/>
                </a:lnTo>
                <a:lnTo>
                  <a:pt x="50875" y="143714"/>
                </a:lnTo>
                <a:lnTo>
                  <a:pt x="73428" y="147277"/>
                </a:lnTo>
                <a:lnTo>
                  <a:pt x="87916" y="145853"/>
                </a:lnTo>
                <a:lnTo>
                  <a:pt x="124511" y="126683"/>
                </a:lnTo>
                <a:lnTo>
                  <a:pt x="145051" y="90938"/>
                </a:lnTo>
                <a:lnTo>
                  <a:pt x="147051" y="76623"/>
                </a:lnTo>
                <a:lnTo>
                  <a:pt x="145706" y="61447"/>
                </a:lnTo>
                <a:lnTo>
                  <a:pt x="127333" y="23707"/>
                </a:lnTo>
                <a:lnTo>
                  <a:pt x="92859" y="2397"/>
                </a:lnTo>
                <a:lnTo>
                  <a:pt x="78993" y="0"/>
                </a:lnTo>
                <a:close/>
              </a:path>
            </a:pathLst>
          </a:custGeom>
          <a:solidFill>
            <a:srgbClr val="E5E3E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2" name="object 322"/>
          <p:cNvSpPr/>
          <p:nvPr/>
        </p:nvSpPr>
        <p:spPr>
          <a:xfrm>
            <a:off x="6756062" y="4458358"/>
            <a:ext cx="147320" cy="147320"/>
          </a:xfrm>
          <a:custGeom>
            <a:avLst/>
            <a:gdLst/>
            <a:ahLst/>
            <a:cxnLst/>
            <a:rect l="l" t="t" r="r" b="b"/>
            <a:pathLst>
              <a:path w="147320" h="147320">
                <a:moveTo>
                  <a:pt x="79031" y="0"/>
                </a:moveTo>
                <a:lnTo>
                  <a:pt x="35960" y="10954"/>
                </a:lnTo>
                <a:lnTo>
                  <a:pt x="7876" y="39856"/>
                </a:lnTo>
                <a:lnTo>
                  <a:pt x="0" y="65824"/>
                </a:lnTo>
                <a:lnTo>
                  <a:pt x="1155" y="81935"/>
                </a:lnTo>
                <a:lnTo>
                  <a:pt x="18258" y="121271"/>
                </a:lnTo>
                <a:lnTo>
                  <a:pt x="50834" y="143712"/>
                </a:lnTo>
                <a:lnTo>
                  <a:pt x="73336" y="147268"/>
                </a:lnTo>
                <a:lnTo>
                  <a:pt x="87833" y="145845"/>
                </a:lnTo>
                <a:lnTo>
                  <a:pt x="124457" y="126697"/>
                </a:lnTo>
                <a:lnTo>
                  <a:pt x="145031" y="90987"/>
                </a:lnTo>
                <a:lnTo>
                  <a:pt x="147044" y="76684"/>
                </a:lnTo>
                <a:lnTo>
                  <a:pt x="145702" y="61502"/>
                </a:lnTo>
                <a:lnTo>
                  <a:pt x="127345" y="23752"/>
                </a:lnTo>
                <a:lnTo>
                  <a:pt x="92892" y="2416"/>
                </a:lnTo>
                <a:lnTo>
                  <a:pt x="79031" y="0"/>
                </a:lnTo>
                <a:close/>
              </a:path>
            </a:pathLst>
          </a:custGeom>
          <a:solidFill>
            <a:srgbClr val="E5E3E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3" name="object 323"/>
          <p:cNvSpPr/>
          <p:nvPr/>
        </p:nvSpPr>
        <p:spPr>
          <a:xfrm>
            <a:off x="6984046" y="4458354"/>
            <a:ext cx="147320" cy="147320"/>
          </a:xfrm>
          <a:custGeom>
            <a:avLst/>
            <a:gdLst/>
            <a:ahLst/>
            <a:cxnLst/>
            <a:rect l="l" t="t" r="r" b="b"/>
            <a:pathLst>
              <a:path w="147320" h="147320">
                <a:moveTo>
                  <a:pt x="79017" y="0"/>
                </a:moveTo>
                <a:lnTo>
                  <a:pt x="35948" y="10959"/>
                </a:lnTo>
                <a:lnTo>
                  <a:pt x="7870" y="39869"/>
                </a:lnTo>
                <a:lnTo>
                  <a:pt x="0" y="65842"/>
                </a:lnTo>
                <a:lnTo>
                  <a:pt x="1155" y="81946"/>
                </a:lnTo>
                <a:lnTo>
                  <a:pt x="18254" y="121272"/>
                </a:lnTo>
                <a:lnTo>
                  <a:pt x="50839" y="143713"/>
                </a:lnTo>
                <a:lnTo>
                  <a:pt x="73376" y="147272"/>
                </a:lnTo>
                <a:lnTo>
                  <a:pt x="87875" y="145848"/>
                </a:lnTo>
                <a:lnTo>
                  <a:pt x="124489" y="126691"/>
                </a:lnTo>
                <a:lnTo>
                  <a:pt x="145041" y="90966"/>
                </a:lnTo>
                <a:lnTo>
                  <a:pt x="147047" y="76658"/>
                </a:lnTo>
                <a:lnTo>
                  <a:pt x="145705" y="61479"/>
                </a:lnTo>
                <a:lnTo>
                  <a:pt x="127348" y="23733"/>
                </a:lnTo>
                <a:lnTo>
                  <a:pt x="92886" y="2407"/>
                </a:lnTo>
                <a:lnTo>
                  <a:pt x="79017" y="0"/>
                </a:lnTo>
                <a:close/>
              </a:path>
            </a:pathLst>
          </a:custGeom>
          <a:solidFill>
            <a:srgbClr val="E5E3E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4" name="object 324"/>
          <p:cNvSpPr/>
          <p:nvPr/>
        </p:nvSpPr>
        <p:spPr>
          <a:xfrm>
            <a:off x="7212027" y="4458354"/>
            <a:ext cx="147320" cy="147320"/>
          </a:xfrm>
          <a:custGeom>
            <a:avLst/>
            <a:gdLst/>
            <a:ahLst/>
            <a:cxnLst/>
            <a:rect l="l" t="t" r="r" b="b"/>
            <a:pathLst>
              <a:path w="147320" h="147320">
                <a:moveTo>
                  <a:pt x="79017" y="0"/>
                </a:moveTo>
                <a:lnTo>
                  <a:pt x="35970" y="10959"/>
                </a:lnTo>
                <a:lnTo>
                  <a:pt x="7879" y="39869"/>
                </a:lnTo>
                <a:lnTo>
                  <a:pt x="0" y="65842"/>
                </a:lnTo>
                <a:lnTo>
                  <a:pt x="1157" y="81946"/>
                </a:lnTo>
                <a:lnTo>
                  <a:pt x="18271" y="121272"/>
                </a:lnTo>
                <a:lnTo>
                  <a:pt x="50858" y="143712"/>
                </a:lnTo>
                <a:lnTo>
                  <a:pt x="73375" y="147272"/>
                </a:lnTo>
                <a:lnTo>
                  <a:pt x="87874" y="145848"/>
                </a:lnTo>
                <a:lnTo>
                  <a:pt x="124488" y="126691"/>
                </a:lnTo>
                <a:lnTo>
                  <a:pt x="145040" y="90966"/>
                </a:lnTo>
                <a:lnTo>
                  <a:pt x="147047" y="76658"/>
                </a:lnTo>
                <a:lnTo>
                  <a:pt x="145704" y="61479"/>
                </a:lnTo>
                <a:lnTo>
                  <a:pt x="127347" y="23733"/>
                </a:lnTo>
                <a:lnTo>
                  <a:pt x="92885" y="2407"/>
                </a:lnTo>
                <a:lnTo>
                  <a:pt x="79017" y="0"/>
                </a:lnTo>
                <a:close/>
              </a:path>
            </a:pathLst>
          </a:custGeom>
          <a:solidFill>
            <a:srgbClr val="E5E3E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5" name="object 325"/>
          <p:cNvSpPr/>
          <p:nvPr/>
        </p:nvSpPr>
        <p:spPr>
          <a:xfrm>
            <a:off x="7440048" y="4458360"/>
            <a:ext cx="147320" cy="147320"/>
          </a:xfrm>
          <a:custGeom>
            <a:avLst/>
            <a:gdLst/>
            <a:ahLst/>
            <a:cxnLst/>
            <a:rect l="l" t="t" r="r" b="b"/>
            <a:pathLst>
              <a:path w="147320" h="147320">
                <a:moveTo>
                  <a:pt x="79047" y="0"/>
                </a:moveTo>
                <a:lnTo>
                  <a:pt x="35946" y="10950"/>
                </a:lnTo>
                <a:lnTo>
                  <a:pt x="7871" y="39846"/>
                </a:lnTo>
                <a:lnTo>
                  <a:pt x="0" y="65809"/>
                </a:lnTo>
                <a:lnTo>
                  <a:pt x="1153" y="81922"/>
                </a:lnTo>
                <a:lnTo>
                  <a:pt x="18236" y="121264"/>
                </a:lnTo>
                <a:lnTo>
                  <a:pt x="50805" y="143708"/>
                </a:lnTo>
                <a:lnTo>
                  <a:pt x="73335" y="147267"/>
                </a:lnTo>
                <a:lnTo>
                  <a:pt x="87831" y="145844"/>
                </a:lnTo>
                <a:lnTo>
                  <a:pt x="124459" y="126698"/>
                </a:lnTo>
                <a:lnTo>
                  <a:pt x="145040" y="90994"/>
                </a:lnTo>
                <a:lnTo>
                  <a:pt x="147056" y="76693"/>
                </a:lnTo>
                <a:lnTo>
                  <a:pt x="145714" y="61510"/>
                </a:lnTo>
                <a:lnTo>
                  <a:pt x="127357" y="23759"/>
                </a:lnTo>
                <a:lnTo>
                  <a:pt x="92907" y="2418"/>
                </a:lnTo>
                <a:lnTo>
                  <a:pt x="79047" y="0"/>
                </a:lnTo>
                <a:close/>
              </a:path>
            </a:pathLst>
          </a:custGeom>
          <a:solidFill>
            <a:srgbClr val="E5E3E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6" name="object 326"/>
          <p:cNvSpPr/>
          <p:nvPr/>
        </p:nvSpPr>
        <p:spPr>
          <a:xfrm>
            <a:off x="7668022" y="4458354"/>
            <a:ext cx="147320" cy="147320"/>
          </a:xfrm>
          <a:custGeom>
            <a:avLst/>
            <a:gdLst/>
            <a:ahLst/>
            <a:cxnLst/>
            <a:rect l="l" t="t" r="r" b="b"/>
            <a:pathLst>
              <a:path w="147320" h="147320">
                <a:moveTo>
                  <a:pt x="78982" y="0"/>
                </a:moveTo>
                <a:lnTo>
                  <a:pt x="35936" y="10965"/>
                </a:lnTo>
                <a:lnTo>
                  <a:pt x="7865" y="39888"/>
                </a:lnTo>
                <a:lnTo>
                  <a:pt x="0" y="65871"/>
                </a:lnTo>
                <a:lnTo>
                  <a:pt x="1158" y="81973"/>
                </a:lnTo>
                <a:lnTo>
                  <a:pt x="18272" y="121295"/>
                </a:lnTo>
                <a:lnTo>
                  <a:pt x="50866" y="143726"/>
                </a:lnTo>
                <a:lnTo>
                  <a:pt x="73341" y="147272"/>
                </a:lnTo>
                <a:lnTo>
                  <a:pt x="87839" y="145848"/>
                </a:lnTo>
                <a:lnTo>
                  <a:pt x="124453" y="126691"/>
                </a:lnTo>
                <a:lnTo>
                  <a:pt x="145006" y="90966"/>
                </a:lnTo>
                <a:lnTo>
                  <a:pt x="147012" y="76658"/>
                </a:lnTo>
                <a:lnTo>
                  <a:pt x="145670" y="61479"/>
                </a:lnTo>
                <a:lnTo>
                  <a:pt x="127313" y="23733"/>
                </a:lnTo>
                <a:lnTo>
                  <a:pt x="92850" y="2407"/>
                </a:lnTo>
                <a:lnTo>
                  <a:pt x="78982" y="0"/>
                </a:lnTo>
                <a:close/>
              </a:path>
            </a:pathLst>
          </a:custGeom>
          <a:solidFill>
            <a:srgbClr val="E5E3E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7" name="object 327"/>
          <p:cNvSpPr/>
          <p:nvPr/>
        </p:nvSpPr>
        <p:spPr>
          <a:xfrm>
            <a:off x="7896048" y="4458354"/>
            <a:ext cx="147320" cy="147320"/>
          </a:xfrm>
          <a:custGeom>
            <a:avLst/>
            <a:gdLst/>
            <a:ahLst/>
            <a:cxnLst/>
            <a:rect l="l" t="t" r="r" b="b"/>
            <a:pathLst>
              <a:path w="147320" h="147320">
                <a:moveTo>
                  <a:pt x="78983" y="0"/>
                </a:moveTo>
                <a:lnTo>
                  <a:pt x="35914" y="10965"/>
                </a:lnTo>
                <a:lnTo>
                  <a:pt x="7856" y="39888"/>
                </a:lnTo>
                <a:lnTo>
                  <a:pt x="0" y="65871"/>
                </a:lnTo>
                <a:lnTo>
                  <a:pt x="1156" y="81973"/>
                </a:lnTo>
                <a:lnTo>
                  <a:pt x="18255" y="121295"/>
                </a:lnTo>
                <a:lnTo>
                  <a:pt x="50848" y="143726"/>
                </a:lnTo>
                <a:lnTo>
                  <a:pt x="73341" y="147272"/>
                </a:lnTo>
                <a:lnTo>
                  <a:pt x="87840" y="145848"/>
                </a:lnTo>
                <a:lnTo>
                  <a:pt x="124454" y="126691"/>
                </a:lnTo>
                <a:lnTo>
                  <a:pt x="145006" y="90966"/>
                </a:lnTo>
                <a:lnTo>
                  <a:pt x="147012" y="76658"/>
                </a:lnTo>
                <a:lnTo>
                  <a:pt x="145670" y="61479"/>
                </a:lnTo>
                <a:lnTo>
                  <a:pt x="127313" y="23733"/>
                </a:lnTo>
                <a:lnTo>
                  <a:pt x="92851" y="2407"/>
                </a:lnTo>
                <a:lnTo>
                  <a:pt x="78983" y="0"/>
                </a:lnTo>
                <a:close/>
              </a:path>
            </a:pathLst>
          </a:custGeom>
          <a:solidFill>
            <a:srgbClr val="E5E3E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8" name="object 328"/>
          <p:cNvSpPr/>
          <p:nvPr/>
        </p:nvSpPr>
        <p:spPr>
          <a:xfrm>
            <a:off x="9035662" y="4458136"/>
            <a:ext cx="147320" cy="147320"/>
          </a:xfrm>
          <a:custGeom>
            <a:avLst/>
            <a:gdLst/>
            <a:ahLst/>
            <a:cxnLst/>
            <a:rect l="l" t="t" r="r" b="b"/>
            <a:pathLst>
              <a:path w="147320" h="147320">
                <a:moveTo>
                  <a:pt x="73670" y="0"/>
                </a:moveTo>
                <a:lnTo>
                  <a:pt x="33347" y="11989"/>
                </a:lnTo>
                <a:lnTo>
                  <a:pt x="6622" y="43016"/>
                </a:lnTo>
                <a:lnTo>
                  <a:pt x="0" y="70618"/>
                </a:lnTo>
                <a:lnTo>
                  <a:pt x="1341" y="85799"/>
                </a:lnTo>
                <a:lnTo>
                  <a:pt x="19699" y="123545"/>
                </a:lnTo>
                <a:lnTo>
                  <a:pt x="54162" y="144865"/>
                </a:lnTo>
                <a:lnTo>
                  <a:pt x="68031" y="147272"/>
                </a:lnTo>
                <a:lnTo>
                  <a:pt x="83727" y="146022"/>
                </a:lnTo>
                <a:lnTo>
                  <a:pt x="122363" y="128343"/>
                </a:lnTo>
                <a:lnTo>
                  <a:pt x="144323" y="94924"/>
                </a:lnTo>
                <a:lnTo>
                  <a:pt x="147048" y="81432"/>
                </a:lnTo>
                <a:lnTo>
                  <a:pt x="145890" y="65331"/>
                </a:lnTo>
                <a:lnTo>
                  <a:pt x="128775" y="26005"/>
                </a:lnTo>
                <a:lnTo>
                  <a:pt x="96188" y="3560"/>
                </a:lnTo>
                <a:lnTo>
                  <a:pt x="73670" y="0"/>
                </a:lnTo>
                <a:close/>
              </a:path>
            </a:pathLst>
          </a:custGeom>
          <a:solidFill>
            <a:srgbClr val="E5E3E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9" name="object 329"/>
          <p:cNvSpPr/>
          <p:nvPr/>
        </p:nvSpPr>
        <p:spPr>
          <a:xfrm>
            <a:off x="144293" y="4686347"/>
            <a:ext cx="147320" cy="147320"/>
          </a:xfrm>
          <a:custGeom>
            <a:avLst/>
            <a:gdLst/>
            <a:ahLst/>
            <a:cxnLst/>
            <a:rect l="l" t="t" r="r" b="b"/>
            <a:pathLst>
              <a:path w="147320" h="147320">
                <a:moveTo>
                  <a:pt x="79052" y="0"/>
                </a:moveTo>
                <a:lnTo>
                  <a:pt x="35962" y="10948"/>
                </a:lnTo>
                <a:lnTo>
                  <a:pt x="7879" y="39841"/>
                </a:lnTo>
                <a:lnTo>
                  <a:pt x="0" y="65804"/>
                </a:lnTo>
                <a:lnTo>
                  <a:pt x="1153" y="81923"/>
                </a:lnTo>
                <a:lnTo>
                  <a:pt x="18233" y="121277"/>
                </a:lnTo>
                <a:lnTo>
                  <a:pt x="50787" y="143735"/>
                </a:lnTo>
                <a:lnTo>
                  <a:pt x="73333" y="147304"/>
                </a:lnTo>
                <a:lnTo>
                  <a:pt x="87821" y="145881"/>
                </a:lnTo>
                <a:lnTo>
                  <a:pt x="124438" y="126732"/>
                </a:lnTo>
                <a:lnTo>
                  <a:pt x="145023" y="91020"/>
                </a:lnTo>
                <a:lnTo>
                  <a:pt x="147041" y="76716"/>
                </a:lnTo>
                <a:lnTo>
                  <a:pt x="145699" y="61527"/>
                </a:lnTo>
                <a:lnTo>
                  <a:pt x="127342" y="23765"/>
                </a:lnTo>
                <a:lnTo>
                  <a:pt x="92903" y="2420"/>
                </a:lnTo>
                <a:lnTo>
                  <a:pt x="79052" y="0"/>
                </a:lnTo>
                <a:close/>
              </a:path>
            </a:pathLst>
          </a:custGeom>
          <a:solidFill>
            <a:srgbClr val="E5E3E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0" name="object 330"/>
          <p:cNvSpPr/>
          <p:nvPr/>
        </p:nvSpPr>
        <p:spPr>
          <a:xfrm>
            <a:off x="372316" y="4686346"/>
            <a:ext cx="147320" cy="147320"/>
          </a:xfrm>
          <a:custGeom>
            <a:avLst/>
            <a:gdLst/>
            <a:ahLst/>
            <a:cxnLst/>
            <a:rect l="l" t="t" r="r" b="b"/>
            <a:pathLst>
              <a:path w="147320" h="147320">
                <a:moveTo>
                  <a:pt x="79015" y="0"/>
                </a:moveTo>
                <a:lnTo>
                  <a:pt x="35933" y="10954"/>
                </a:lnTo>
                <a:lnTo>
                  <a:pt x="7866" y="39862"/>
                </a:lnTo>
                <a:lnTo>
                  <a:pt x="0" y="65837"/>
                </a:lnTo>
                <a:lnTo>
                  <a:pt x="1154" y="81951"/>
                </a:lnTo>
                <a:lnTo>
                  <a:pt x="18238" y="121299"/>
                </a:lnTo>
                <a:lnTo>
                  <a:pt x="50802" y="143748"/>
                </a:lnTo>
                <a:lnTo>
                  <a:pt x="73312" y="147305"/>
                </a:lnTo>
                <a:lnTo>
                  <a:pt x="87807" y="145882"/>
                </a:lnTo>
                <a:lnTo>
                  <a:pt x="124423" y="126730"/>
                </a:lnTo>
                <a:lnTo>
                  <a:pt x="144992" y="91013"/>
                </a:lnTo>
                <a:lnTo>
                  <a:pt x="147007" y="76707"/>
                </a:lnTo>
                <a:lnTo>
                  <a:pt x="145665" y="61519"/>
                </a:lnTo>
                <a:lnTo>
                  <a:pt x="127317" y="23758"/>
                </a:lnTo>
                <a:lnTo>
                  <a:pt x="92874" y="2417"/>
                </a:lnTo>
                <a:lnTo>
                  <a:pt x="79015" y="0"/>
                </a:lnTo>
                <a:close/>
              </a:path>
            </a:pathLst>
          </a:custGeom>
          <a:solidFill>
            <a:srgbClr val="E5E3E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1" name="object 331"/>
          <p:cNvSpPr/>
          <p:nvPr/>
        </p:nvSpPr>
        <p:spPr>
          <a:xfrm>
            <a:off x="600256" y="4686343"/>
            <a:ext cx="147320" cy="147320"/>
          </a:xfrm>
          <a:custGeom>
            <a:avLst/>
            <a:gdLst/>
            <a:ahLst/>
            <a:cxnLst/>
            <a:rect l="l" t="t" r="r" b="b"/>
            <a:pathLst>
              <a:path w="147320" h="147320">
                <a:moveTo>
                  <a:pt x="79041" y="0"/>
                </a:moveTo>
                <a:lnTo>
                  <a:pt x="35962" y="10953"/>
                </a:lnTo>
                <a:lnTo>
                  <a:pt x="7878" y="39852"/>
                </a:lnTo>
                <a:lnTo>
                  <a:pt x="0" y="65820"/>
                </a:lnTo>
                <a:lnTo>
                  <a:pt x="1153" y="81932"/>
                </a:lnTo>
                <a:lnTo>
                  <a:pt x="18237" y="121277"/>
                </a:lnTo>
                <a:lnTo>
                  <a:pt x="50800" y="143735"/>
                </a:lnTo>
                <a:lnTo>
                  <a:pt x="73373" y="147308"/>
                </a:lnTo>
                <a:lnTo>
                  <a:pt x="87869" y="145884"/>
                </a:lnTo>
                <a:lnTo>
                  <a:pt x="124479" y="126726"/>
                </a:lnTo>
                <a:lnTo>
                  <a:pt x="145034" y="90999"/>
                </a:lnTo>
                <a:lnTo>
                  <a:pt x="147043" y="76690"/>
                </a:lnTo>
                <a:lnTo>
                  <a:pt x="145702" y="61503"/>
                </a:lnTo>
                <a:lnTo>
                  <a:pt x="127353" y="23745"/>
                </a:lnTo>
                <a:lnTo>
                  <a:pt x="92905" y="2412"/>
                </a:lnTo>
                <a:lnTo>
                  <a:pt x="79041" y="0"/>
                </a:lnTo>
                <a:close/>
              </a:path>
            </a:pathLst>
          </a:custGeom>
          <a:solidFill>
            <a:srgbClr val="E5E3E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2" name="object 332"/>
          <p:cNvSpPr/>
          <p:nvPr/>
        </p:nvSpPr>
        <p:spPr>
          <a:xfrm>
            <a:off x="828275" y="4686347"/>
            <a:ext cx="147320" cy="147320"/>
          </a:xfrm>
          <a:custGeom>
            <a:avLst/>
            <a:gdLst/>
            <a:ahLst/>
            <a:cxnLst/>
            <a:rect l="l" t="t" r="r" b="b"/>
            <a:pathLst>
              <a:path w="147319" h="147320">
                <a:moveTo>
                  <a:pt x="79048" y="0"/>
                </a:moveTo>
                <a:lnTo>
                  <a:pt x="35972" y="10948"/>
                </a:lnTo>
                <a:lnTo>
                  <a:pt x="7883" y="39842"/>
                </a:lnTo>
                <a:lnTo>
                  <a:pt x="0" y="65807"/>
                </a:lnTo>
                <a:lnTo>
                  <a:pt x="1154" y="81924"/>
                </a:lnTo>
                <a:lnTo>
                  <a:pt x="18243" y="121278"/>
                </a:lnTo>
                <a:lnTo>
                  <a:pt x="50798" y="143736"/>
                </a:lnTo>
                <a:lnTo>
                  <a:pt x="73333" y="147304"/>
                </a:lnTo>
                <a:lnTo>
                  <a:pt x="87813" y="145881"/>
                </a:lnTo>
                <a:lnTo>
                  <a:pt x="124428" y="126732"/>
                </a:lnTo>
                <a:lnTo>
                  <a:pt x="145021" y="91020"/>
                </a:lnTo>
                <a:lnTo>
                  <a:pt x="147041" y="76716"/>
                </a:lnTo>
                <a:lnTo>
                  <a:pt x="145698" y="61527"/>
                </a:lnTo>
                <a:lnTo>
                  <a:pt x="127333" y="23765"/>
                </a:lnTo>
                <a:lnTo>
                  <a:pt x="92894" y="2420"/>
                </a:lnTo>
                <a:lnTo>
                  <a:pt x="79048" y="0"/>
                </a:lnTo>
                <a:close/>
              </a:path>
            </a:pathLst>
          </a:custGeom>
          <a:solidFill>
            <a:srgbClr val="E5E3E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3" name="object 333"/>
          <p:cNvSpPr/>
          <p:nvPr/>
        </p:nvSpPr>
        <p:spPr>
          <a:xfrm>
            <a:off x="1056302" y="4686347"/>
            <a:ext cx="147320" cy="147320"/>
          </a:xfrm>
          <a:custGeom>
            <a:avLst/>
            <a:gdLst/>
            <a:ahLst/>
            <a:cxnLst/>
            <a:rect l="l" t="t" r="r" b="b"/>
            <a:pathLst>
              <a:path w="147319" h="147320">
                <a:moveTo>
                  <a:pt x="79008" y="0"/>
                </a:moveTo>
                <a:lnTo>
                  <a:pt x="35930" y="10954"/>
                </a:lnTo>
                <a:lnTo>
                  <a:pt x="7865" y="39864"/>
                </a:lnTo>
                <a:lnTo>
                  <a:pt x="0" y="65840"/>
                </a:lnTo>
                <a:lnTo>
                  <a:pt x="1154" y="81956"/>
                </a:lnTo>
                <a:lnTo>
                  <a:pt x="18243" y="121307"/>
                </a:lnTo>
                <a:lnTo>
                  <a:pt x="50806" y="143752"/>
                </a:lnTo>
                <a:lnTo>
                  <a:pt x="73287" y="147304"/>
                </a:lnTo>
                <a:lnTo>
                  <a:pt x="87781" y="145881"/>
                </a:lnTo>
                <a:lnTo>
                  <a:pt x="124401" y="126732"/>
                </a:lnTo>
                <a:lnTo>
                  <a:pt x="144977" y="91020"/>
                </a:lnTo>
                <a:lnTo>
                  <a:pt x="146994" y="76716"/>
                </a:lnTo>
                <a:lnTo>
                  <a:pt x="145653" y="61527"/>
                </a:lnTo>
                <a:lnTo>
                  <a:pt x="127305" y="23765"/>
                </a:lnTo>
                <a:lnTo>
                  <a:pt x="92865" y="2420"/>
                </a:lnTo>
                <a:lnTo>
                  <a:pt x="79008" y="0"/>
                </a:lnTo>
                <a:close/>
              </a:path>
            </a:pathLst>
          </a:custGeom>
          <a:solidFill>
            <a:srgbClr val="E5E3E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4" name="object 334"/>
          <p:cNvSpPr/>
          <p:nvPr/>
        </p:nvSpPr>
        <p:spPr>
          <a:xfrm>
            <a:off x="1284277" y="4686343"/>
            <a:ext cx="147320" cy="147320"/>
          </a:xfrm>
          <a:custGeom>
            <a:avLst/>
            <a:gdLst/>
            <a:ahLst/>
            <a:cxnLst/>
            <a:rect l="l" t="t" r="r" b="b"/>
            <a:pathLst>
              <a:path w="147319" h="147320">
                <a:moveTo>
                  <a:pt x="79000" y="0"/>
                </a:moveTo>
                <a:lnTo>
                  <a:pt x="35926" y="10959"/>
                </a:lnTo>
                <a:lnTo>
                  <a:pt x="7862" y="39874"/>
                </a:lnTo>
                <a:lnTo>
                  <a:pt x="0" y="65853"/>
                </a:lnTo>
                <a:lnTo>
                  <a:pt x="1154" y="81963"/>
                </a:lnTo>
                <a:lnTo>
                  <a:pt x="18240" y="121302"/>
                </a:lnTo>
                <a:lnTo>
                  <a:pt x="50812" y="143749"/>
                </a:lnTo>
                <a:lnTo>
                  <a:pt x="73338" y="147308"/>
                </a:lnTo>
                <a:lnTo>
                  <a:pt x="87821" y="145884"/>
                </a:lnTo>
                <a:lnTo>
                  <a:pt x="124425" y="126726"/>
                </a:lnTo>
                <a:lnTo>
                  <a:pt x="144997" y="90999"/>
                </a:lnTo>
                <a:lnTo>
                  <a:pt x="147009" y="76690"/>
                </a:lnTo>
                <a:lnTo>
                  <a:pt x="145666" y="61503"/>
                </a:lnTo>
                <a:lnTo>
                  <a:pt x="127301" y="23745"/>
                </a:lnTo>
                <a:lnTo>
                  <a:pt x="92853" y="2412"/>
                </a:lnTo>
                <a:lnTo>
                  <a:pt x="79000" y="0"/>
                </a:lnTo>
                <a:close/>
              </a:path>
            </a:pathLst>
          </a:custGeom>
          <a:solidFill>
            <a:srgbClr val="E5E3E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5" name="object 335"/>
          <p:cNvSpPr/>
          <p:nvPr/>
        </p:nvSpPr>
        <p:spPr>
          <a:xfrm>
            <a:off x="1512268" y="4686352"/>
            <a:ext cx="147320" cy="147320"/>
          </a:xfrm>
          <a:custGeom>
            <a:avLst/>
            <a:gdLst/>
            <a:ahLst/>
            <a:cxnLst/>
            <a:rect l="l" t="t" r="r" b="b"/>
            <a:pathLst>
              <a:path w="147319" h="147320">
                <a:moveTo>
                  <a:pt x="79072" y="0"/>
                </a:moveTo>
                <a:lnTo>
                  <a:pt x="35979" y="10940"/>
                </a:lnTo>
                <a:lnTo>
                  <a:pt x="7887" y="39822"/>
                </a:lnTo>
                <a:lnTo>
                  <a:pt x="0" y="65778"/>
                </a:lnTo>
                <a:lnTo>
                  <a:pt x="1153" y="81905"/>
                </a:lnTo>
                <a:lnTo>
                  <a:pt x="18236" y="121275"/>
                </a:lnTo>
                <a:lnTo>
                  <a:pt x="50777" y="143734"/>
                </a:lnTo>
                <a:lnTo>
                  <a:pt x="73280" y="147299"/>
                </a:lnTo>
                <a:lnTo>
                  <a:pt x="87772" y="145877"/>
                </a:lnTo>
                <a:lnTo>
                  <a:pt x="124405" y="126739"/>
                </a:lnTo>
                <a:lnTo>
                  <a:pt x="145011" y="91048"/>
                </a:lnTo>
                <a:lnTo>
                  <a:pt x="147036" y="76751"/>
                </a:lnTo>
                <a:lnTo>
                  <a:pt x="145696" y="61558"/>
                </a:lnTo>
                <a:lnTo>
                  <a:pt x="127348" y="23790"/>
                </a:lnTo>
                <a:lnTo>
                  <a:pt x="92920" y="2430"/>
                </a:lnTo>
                <a:lnTo>
                  <a:pt x="79072" y="0"/>
                </a:lnTo>
                <a:close/>
              </a:path>
            </a:pathLst>
          </a:custGeom>
          <a:solidFill>
            <a:srgbClr val="E5E3E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6" name="object 336"/>
          <p:cNvSpPr/>
          <p:nvPr/>
        </p:nvSpPr>
        <p:spPr>
          <a:xfrm>
            <a:off x="1740234" y="4686343"/>
            <a:ext cx="147320" cy="147320"/>
          </a:xfrm>
          <a:custGeom>
            <a:avLst/>
            <a:gdLst/>
            <a:ahLst/>
            <a:cxnLst/>
            <a:rect l="l" t="t" r="r" b="b"/>
            <a:pathLst>
              <a:path w="147319" h="147320">
                <a:moveTo>
                  <a:pt x="79006" y="0"/>
                </a:moveTo>
                <a:lnTo>
                  <a:pt x="35950" y="10958"/>
                </a:lnTo>
                <a:lnTo>
                  <a:pt x="7872" y="39870"/>
                </a:lnTo>
                <a:lnTo>
                  <a:pt x="0" y="65849"/>
                </a:lnTo>
                <a:lnTo>
                  <a:pt x="1156" y="81959"/>
                </a:lnTo>
                <a:lnTo>
                  <a:pt x="18255" y="121300"/>
                </a:lnTo>
                <a:lnTo>
                  <a:pt x="50827" y="143748"/>
                </a:lnTo>
                <a:lnTo>
                  <a:pt x="73337" y="147308"/>
                </a:lnTo>
                <a:lnTo>
                  <a:pt x="87834" y="145884"/>
                </a:lnTo>
                <a:lnTo>
                  <a:pt x="124443" y="126726"/>
                </a:lnTo>
                <a:lnTo>
                  <a:pt x="144998" y="90999"/>
                </a:lnTo>
                <a:lnTo>
                  <a:pt x="147008" y="76690"/>
                </a:lnTo>
                <a:lnTo>
                  <a:pt x="145667" y="61503"/>
                </a:lnTo>
                <a:lnTo>
                  <a:pt x="127318" y="23745"/>
                </a:lnTo>
                <a:lnTo>
                  <a:pt x="92869" y="2412"/>
                </a:lnTo>
                <a:lnTo>
                  <a:pt x="79006" y="0"/>
                </a:lnTo>
                <a:close/>
              </a:path>
            </a:pathLst>
          </a:custGeom>
          <a:solidFill>
            <a:srgbClr val="E5E3E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7" name="object 337"/>
          <p:cNvSpPr/>
          <p:nvPr/>
        </p:nvSpPr>
        <p:spPr>
          <a:xfrm>
            <a:off x="1968261" y="4686343"/>
            <a:ext cx="147320" cy="147320"/>
          </a:xfrm>
          <a:custGeom>
            <a:avLst/>
            <a:gdLst/>
            <a:ahLst/>
            <a:cxnLst/>
            <a:rect l="l" t="t" r="r" b="b"/>
            <a:pathLst>
              <a:path w="147319" h="147320">
                <a:moveTo>
                  <a:pt x="79000" y="0"/>
                </a:moveTo>
                <a:lnTo>
                  <a:pt x="35926" y="10959"/>
                </a:lnTo>
                <a:lnTo>
                  <a:pt x="7862" y="39874"/>
                </a:lnTo>
                <a:lnTo>
                  <a:pt x="0" y="65853"/>
                </a:lnTo>
                <a:lnTo>
                  <a:pt x="1154" y="81963"/>
                </a:lnTo>
                <a:lnTo>
                  <a:pt x="18240" y="121302"/>
                </a:lnTo>
                <a:lnTo>
                  <a:pt x="50812" y="143749"/>
                </a:lnTo>
                <a:lnTo>
                  <a:pt x="73338" y="147308"/>
                </a:lnTo>
                <a:lnTo>
                  <a:pt x="87821" y="145884"/>
                </a:lnTo>
                <a:lnTo>
                  <a:pt x="124425" y="126726"/>
                </a:lnTo>
                <a:lnTo>
                  <a:pt x="144997" y="90999"/>
                </a:lnTo>
                <a:lnTo>
                  <a:pt x="147009" y="76690"/>
                </a:lnTo>
                <a:lnTo>
                  <a:pt x="145666" y="61503"/>
                </a:lnTo>
                <a:lnTo>
                  <a:pt x="127301" y="23745"/>
                </a:lnTo>
                <a:lnTo>
                  <a:pt x="92853" y="2412"/>
                </a:lnTo>
                <a:lnTo>
                  <a:pt x="79000" y="0"/>
                </a:lnTo>
                <a:close/>
              </a:path>
            </a:pathLst>
          </a:custGeom>
          <a:solidFill>
            <a:srgbClr val="E5E3E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8" name="object 338"/>
          <p:cNvSpPr/>
          <p:nvPr/>
        </p:nvSpPr>
        <p:spPr>
          <a:xfrm>
            <a:off x="2196205" y="4686343"/>
            <a:ext cx="147320" cy="147320"/>
          </a:xfrm>
          <a:custGeom>
            <a:avLst/>
            <a:gdLst/>
            <a:ahLst/>
            <a:cxnLst/>
            <a:rect l="l" t="t" r="r" b="b"/>
            <a:pathLst>
              <a:path w="147319" h="147320">
                <a:moveTo>
                  <a:pt x="79034" y="0"/>
                </a:moveTo>
                <a:lnTo>
                  <a:pt x="35981" y="10954"/>
                </a:lnTo>
                <a:lnTo>
                  <a:pt x="7886" y="39855"/>
                </a:lnTo>
                <a:lnTo>
                  <a:pt x="0" y="65825"/>
                </a:lnTo>
                <a:lnTo>
                  <a:pt x="1155" y="81936"/>
                </a:lnTo>
                <a:lnTo>
                  <a:pt x="18256" y="121279"/>
                </a:lnTo>
                <a:lnTo>
                  <a:pt x="50822" y="143736"/>
                </a:lnTo>
                <a:lnTo>
                  <a:pt x="73373" y="147308"/>
                </a:lnTo>
                <a:lnTo>
                  <a:pt x="87855" y="145884"/>
                </a:lnTo>
                <a:lnTo>
                  <a:pt x="124459" y="126726"/>
                </a:lnTo>
                <a:lnTo>
                  <a:pt x="145031" y="90999"/>
                </a:lnTo>
                <a:lnTo>
                  <a:pt x="147043" y="76690"/>
                </a:lnTo>
                <a:lnTo>
                  <a:pt x="145700" y="61503"/>
                </a:lnTo>
                <a:lnTo>
                  <a:pt x="127335" y="23745"/>
                </a:lnTo>
                <a:lnTo>
                  <a:pt x="92887" y="2412"/>
                </a:lnTo>
                <a:lnTo>
                  <a:pt x="79034" y="0"/>
                </a:lnTo>
                <a:close/>
              </a:path>
            </a:pathLst>
          </a:custGeom>
          <a:solidFill>
            <a:srgbClr val="E5E3E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9" name="object 339"/>
          <p:cNvSpPr/>
          <p:nvPr/>
        </p:nvSpPr>
        <p:spPr>
          <a:xfrm>
            <a:off x="2424225" y="4686347"/>
            <a:ext cx="147320" cy="147320"/>
          </a:xfrm>
          <a:custGeom>
            <a:avLst/>
            <a:gdLst/>
            <a:ahLst/>
            <a:cxnLst/>
            <a:rect l="l" t="t" r="r" b="b"/>
            <a:pathLst>
              <a:path w="147319" h="147320">
                <a:moveTo>
                  <a:pt x="79055" y="0"/>
                </a:moveTo>
                <a:lnTo>
                  <a:pt x="35952" y="10947"/>
                </a:lnTo>
                <a:lnTo>
                  <a:pt x="7875" y="39839"/>
                </a:lnTo>
                <a:lnTo>
                  <a:pt x="0" y="65802"/>
                </a:lnTo>
                <a:lnTo>
                  <a:pt x="1152" y="81921"/>
                </a:lnTo>
                <a:lnTo>
                  <a:pt x="18224" y="121276"/>
                </a:lnTo>
                <a:lnTo>
                  <a:pt x="50776" y="143735"/>
                </a:lnTo>
                <a:lnTo>
                  <a:pt x="73333" y="147304"/>
                </a:lnTo>
                <a:lnTo>
                  <a:pt x="87828" y="145881"/>
                </a:lnTo>
                <a:lnTo>
                  <a:pt x="124448" y="126732"/>
                </a:lnTo>
                <a:lnTo>
                  <a:pt x="145024" y="91020"/>
                </a:lnTo>
                <a:lnTo>
                  <a:pt x="147041" y="76716"/>
                </a:lnTo>
                <a:lnTo>
                  <a:pt x="145700" y="61527"/>
                </a:lnTo>
                <a:lnTo>
                  <a:pt x="127351" y="23765"/>
                </a:lnTo>
                <a:lnTo>
                  <a:pt x="92912" y="2420"/>
                </a:lnTo>
                <a:lnTo>
                  <a:pt x="79055" y="0"/>
                </a:lnTo>
                <a:close/>
              </a:path>
            </a:pathLst>
          </a:custGeom>
          <a:solidFill>
            <a:srgbClr val="E5E3E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0" name="object 340"/>
          <p:cNvSpPr/>
          <p:nvPr/>
        </p:nvSpPr>
        <p:spPr>
          <a:xfrm>
            <a:off x="2652203" y="4686337"/>
            <a:ext cx="147320" cy="147320"/>
          </a:xfrm>
          <a:custGeom>
            <a:avLst/>
            <a:gdLst/>
            <a:ahLst/>
            <a:cxnLst/>
            <a:rect l="l" t="t" r="r" b="b"/>
            <a:pathLst>
              <a:path w="147319" h="147320">
                <a:moveTo>
                  <a:pt x="78970" y="0"/>
                </a:moveTo>
                <a:lnTo>
                  <a:pt x="35927" y="10968"/>
                </a:lnTo>
                <a:lnTo>
                  <a:pt x="7861" y="39897"/>
                </a:lnTo>
                <a:lnTo>
                  <a:pt x="0" y="65887"/>
                </a:lnTo>
                <a:lnTo>
                  <a:pt x="1156" y="81987"/>
                </a:lnTo>
                <a:lnTo>
                  <a:pt x="18258" y="121311"/>
                </a:lnTo>
                <a:lnTo>
                  <a:pt x="50847" y="143754"/>
                </a:lnTo>
                <a:lnTo>
                  <a:pt x="73379" y="147313"/>
                </a:lnTo>
                <a:lnTo>
                  <a:pt x="87864" y="145889"/>
                </a:lnTo>
                <a:lnTo>
                  <a:pt x="124455" y="126718"/>
                </a:lnTo>
                <a:lnTo>
                  <a:pt x="144997" y="90971"/>
                </a:lnTo>
                <a:lnTo>
                  <a:pt x="147000" y="76655"/>
                </a:lnTo>
                <a:lnTo>
                  <a:pt x="145657" y="61472"/>
                </a:lnTo>
                <a:lnTo>
                  <a:pt x="127292" y="23720"/>
                </a:lnTo>
                <a:lnTo>
                  <a:pt x="92832" y="2401"/>
                </a:lnTo>
                <a:lnTo>
                  <a:pt x="78970" y="0"/>
                </a:lnTo>
                <a:close/>
              </a:path>
            </a:pathLst>
          </a:custGeom>
          <a:solidFill>
            <a:srgbClr val="E5E3E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1" name="object 341"/>
          <p:cNvSpPr/>
          <p:nvPr/>
        </p:nvSpPr>
        <p:spPr>
          <a:xfrm>
            <a:off x="2880190" y="4686343"/>
            <a:ext cx="147320" cy="147320"/>
          </a:xfrm>
          <a:custGeom>
            <a:avLst/>
            <a:gdLst/>
            <a:ahLst/>
            <a:cxnLst/>
            <a:rect l="l" t="t" r="r" b="b"/>
            <a:pathLst>
              <a:path w="147319" h="147320">
                <a:moveTo>
                  <a:pt x="79040" y="0"/>
                </a:moveTo>
                <a:lnTo>
                  <a:pt x="35984" y="10953"/>
                </a:lnTo>
                <a:lnTo>
                  <a:pt x="7887" y="39852"/>
                </a:lnTo>
                <a:lnTo>
                  <a:pt x="0" y="65820"/>
                </a:lnTo>
                <a:lnTo>
                  <a:pt x="1155" y="81932"/>
                </a:lnTo>
                <a:lnTo>
                  <a:pt x="18254" y="121277"/>
                </a:lnTo>
                <a:lnTo>
                  <a:pt x="50818" y="143735"/>
                </a:lnTo>
                <a:lnTo>
                  <a:pt x="73372" y="147308"/>
                </a:lnTo>
                <a:lnTo>
                  <a:pt x="87868" y="145884"/>
                </a:lnTo>
                <a:lnTo>
                  <a:pt x="124478" y="126726"/>
                </a:lnTo>
                <a:lnTo>
                  <a:pt x="145033" y="90999"/>
                </a:lnTo>
                <a:lnTo>
                  <a:pt x="147043" y="76690"/>
                </a:lnTo>
                <a:lnTo>
                  <a:pt x="145701" y="61503"/>
                </a:lnTo>
                <a:lnTo>
                  <a:pt x="127353" y="23745"/>
                </a:lnTo>
                <a:lnTo>
                  <a:pt x="92904" y="2412"/>
                </a:lnTo>
                <a:lnTo>
                  <a:pt x="79040" y="0"/>
                </a:lnTo>
                <a:close/>
              </a:path>
            </a:pathLst>
          </a:custGeom>
          <a:solidFill>
            <a:srgbClr val="E5E3E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2" name="object 342"/>
          <p:cNvSpPr/>
          <p:nvPr/>
        </p:nvSpPr>
        <p:spPr>
          <a:xfrm>
            <a:off x="4248193" y="4686343"/>
            <a:ext cx="147320" cy="147320"/>
          </a:xfrm>
          <a:custGeom>
            <a:avLst/>
            <a:gdLst/>
            <a:ahLst/>
            <a:cxnLst/>
            <a:rect l="l" t="t" r="r" b="b"/>
            <a:pathLst>
              <a:path w="147320" h="147320">
                <a:moveTo>
                  <a:pt x="79000" y="0"/>
                </a:moveTo>
                <a:lnTo>
                  <a:pt x="35926" y="10959"/>
                </a:lnTo>
                <a:lnTo>
                  <a:pt x="7862" y="39874"/>
                </a:lnTo>
                <a:lnTo>
                  <a:pt x="0" y="65853"/>
                </a:lnTo>
                <a:lnTo>
                  <a:pt x="1154" y="81963"/>
                </a:lnTo>
                <a:lnTo>
                  <a:pt x="18240" y="121302"/>
                </a:lnTo>
                <a:lnTo>
                  <a:pt x="50812" y="143749"/>
                </a:lnTo>
                <a:lnTo>
                  <a:pt x="73338" y="147308"/>
                </a:lnTo>
                <a:lnTo>
                  <a:pt x="87821" y="145884"/>
                </a:lnTo>
                <a:lnTo>
                  <a:pt x="124425" y="126726"/>
                </a:lnTo>
                <a:lnTo>
                  <a:pt x="144997" y="90999"/>
                </a:lnTo>
                <a:lnTo>
                  <a:pt x="147009" y="76690"/>
                </a:lnTo>
                <a:lnTo>
                  <a:pt x="145666" y="61503"/>
                </a:lnTo>
                <a:lnTo>
                  <a:pt x="127301" y="23745"/>
                </a:lnTo>
                <a:lnTo>
                  <a:pt x="92853" y="2412"/>
                </a:lnTo>
                <a:lnTo>
                  <a:pt x="79000" y="0"/>
                </a:lnTo>
                <a:close/>
              </a:path>
            </a:pathLst>
          </a:custGeom>
          <a:solidFill>
            <a:srgbClr val="E5E3E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3" name="object 343"/>
          <p:cNvSpPr/>
          <p:nvPr/>
        </p:nvSpPr>
        <p:spPr>
          <a:xfrm>
            <a:off x="4476137" y="4686343"/>
            <a:ext cx="147320" cy="147320"/>
          </a:xfrm>
          <a:custGeom>
            <a:avLst/>
            <a:gdLst/>
            <a:ahLst/>
            <a:cxnLst/>
            <a:rect l="l" t="t" r="r" b="b"/>
            <a:pathLst>
              <a:path w="147320" h="147320">
                <a:moveTo>
                  <a:pt x="79041" y="0"/>
                </a:moveTo>
                <a:lnTo>
                  <a:pt x="35962" y="10953"/>
                </a:lnTo>
                <a:lnTo>
                  <a:pt x="7878" y="39852"/>
                </a:lnTo>
                <a:lnTo>
                  <a:pt x="0" y="65820"/>
                </a:lnTo>
                <a:lnTo>
                  <a:pt x="1153" y="81932"/>
                </a:lnTo>
                <a:lnTo>
                  <a:pt x="18237" y="121277"/>
                </a:lnTo>
                <a:lnTo>
                  <a:pt x="50800" y="143735"/>
                </a:lnTo>
                <a:lnTo>
                  <a:pt x="73373" y="147308"/>
                </a:lnTo>
                <a:lnTo>
                  <a:pt x="87869" y="145884"/>
                </a:lnTo>
                <a:lnTo>
                  <a:pt x="124479" y="126726"/>
                </a:lnTo>
                <a:lnTo>
                  <a:pt x="145034" y="90999"/>
                </a:lnTo>
                <a:lnTo>
                  <a:pt x="147043" y="76690"/>
                </a:lnTo>
                <a:lnTo>
                  <a:pt x="145702" y="61503"/>
                </a:lnTo>
                <a:lnTo>
                  <a:pt x="127353" y="23745"/>
                </a:lnTo>
                <a:lnTo>
                  <a:pt x="92905" y="2412"/>
                </a:lnTo>
                <a:lnTo>
                  <a:pt x="79041" y="0"/>
                </a:lnTo>
                <a:close/>
              </a:path>
            </a:pathLst>
          </a:custGeom>
          <a:solidFill>
            <a:srgbClr val="E5E3E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4" name="object 344"/>
          <p:cNvSpPr/>
          <p:nvPr/>
        </p:nvSpPr>
        <p:spPr>
          <a:xfrm>
            <a:off x="4704156" y="4686347"/>
            <a:ext cx="147320" cy="147320"/>
          </a:xfrm>
          <a:custGeom>
            <a:avLst/>
            <a:gdLst/>
            <a:ahLst/>
            <a:cxnLst/>
            <a:rect l="l" t="t" r="r" b="b"/>
            <a:pathLst>
              <a:path w="147320" h="147320">
                <a:moveTo>
                  <a:pt x="79049" y="0"/>
                </a:moveTo>
                <a:lnTo>
                  <a:pt x="35950" y="10948"/>
                </a:lnTo>
                <a:lnTo>
                  <a:pt x="7874" y="39842"/>
                </a:lnTo>
                <a:lnTo>
                  <a:pt x="0" y="65807"/>
                </a:lnTo>
                <a:lnTo>
                  <a:pt x="1152" y="81925"/>
                </a:lnTo>
                <a:lnTo>
                  <a:pt x="18226" y="121278"/>
                </a:lnTo>
                <a:lnTo>
                  <a:pt x="50780" y="143736"/>
                </a:lnTo>
                <a:lnTo>
                  <a:pt x="73334" y="147304"/>
                </a:lnTo>
                <a:lnTo>
                  <a:pt x="87814" y="145881"/>
                </a:lnTo>
                <a:lnTo>
                  <a:pt x="124429" y="126732"/>
                </a:lnTo>
                <a:lnTo>
                  <a:pt x="145022" y="91020"/>
                </a:lnTo>
                <a:lnTo>
                  <a:pt x="147041" y="76716"/>
                </a:lnTo>
                <a:lnTo>
                  <a:pt x="145698" y="61527"/>
                </a:lnTo>
                <a:lnTo>
                  <a:pt x="127334" y="23765"/>
                </a:lnTo>
                <a:lnTo>
                  <a:pt x="92895" y="2420"/>
                </a:lnTo>
                <a:lnTo>
                  <a:pt x="79049" y="0"/>
                </a:lnTo>
                <a:close/>
              </a:path>
            </a:pathLst>
          </a:custGeom>
          <a:solidFill>
            <a:srgbClr val="E5E3E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5" name="object 345"/>
          <p:cNvSpPr/>
          <p:nvPr/>
        </p:nvSpPr>
        <p:spPr>
          <a:xfrm>
            <a:off x="4932184" y="4686347"/>
            <a:ext cx="147320" cy="147320"/>
          </a:xfrm>
          <a:custGeom>
            <a:avLst/>
            <a:gdLst/>
            <a:ahLst/>
            <a:cxnLst/>
            <a:rect l="l" t="t" r="r" b="b"/>
            <a:pathLst>
              <a:path w="147320" h="147320">
                <a:moveTo>
                  <a:pt x="79008" y="0"/>
                </a:moveTo>
                <a:lnTo>
                  <a:pt x="35930" y="10954"/>
                </a:lnTo>
                <a:lnTo>
                  <a:pt x="7865" y="39864"/>
                </a:lnTo>
                <a:lnTo>
                  <a:pt x="0" y="65840"/>
                </a:lnTo>
                <a:lnTo>
                  <a:pt x="1154" y="81956"/>
                </a:lnTo>
                <a:lnTo>
                  <a:pt x="18243" y="121307"/>
                </a:lnTo>
                <a:lnTo>
                  <a:pt x="50806" y="143752"/>
                </a:lnTo>
                <a:lnTo>
                  <a:pt x="73287" y="147304"/>
                </a:lnTo>
                <a:lnTo>
                  <a:pt x="87781" y="145881"/>
                </a:lnTo>
                <a:lnTo>
                  <a:pt x="124401" y="126732"/>
                </a:lnTo>
                <a:lnTo>
                  <a:pt x="144977" y="91020"/>
                </a:lnTo>
                <a:lnTo>
                  <a:pt x="146994" y="76716"/>
                </a:lnTo>
                <a:lnTo>
                  <a:pt x="145653" y="61527"/>
                </a:lnTo>
                <a:lnTo>
                  <a:pt x="127305" y="23765"/>
                </a:lnTo>
                <a:lnTo>
                  <a:pt x="92865" y="2420"/>
                </a:lnTo>
                <a:lnTo>
                  <a:pt x="79008" y="0"/>
                </a:lnTo>
                <a:close/>
              </a:path>
            </a:pathLst>
          </a:custGeom>
          <a:solidFill>
            <a:srgbClr val="E5E3E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6" name="object 346"/>
          <p:cNvSpPr/>
          <p:nvPr/>
        </p:nvSpPr>
        <p:spPr>
          <a:xfrm>
            <a:off x="5160112" y="4686343"/>
            <a:ext cx="147320" cy="147320"/>
          </a:xfrm>
          <a:custGeom>
            <a:avLst/>
            <a:gdLst/>
            <a:ahLst/>
            <a:cxnLst/>
            <a:rect l="l" t="t" r="r" b="b"/>
            <a:pathLst>
              <a:path w="147320" h="147320">
                <a:moveTo>
                  <a:pt x="79047" y="0"/>
                </a:moveTo>
                <a:lnTo>
                  <a:pt x="35970" y="10952"/>
                </a:lnTo>
                <a:lnTo>
                  <a:pt x="7881" y="39849"/>
                </a:lnTo>
                <a:lnTo>
                  <a:pt x="0" y="65815"/>
                </a:lnTo>
                <a:lnTo>
                  <a:pt x="1153" y="81927"/>
                </a:lnTo>
                <a:lnTo>
                  <a:pt x="18238" y="121271"/>
                </a:lnTo>
                <a:lnTo>
                  <a:pt x="50800" y="143732"/>
                </a:lnTo>
                <a:lnTo>
                  <a:pt x="73385" y="147308"/>
                </a:lnTo>
                <a:lnTo>
                  <a:pt x="87867" y="145884"/>
                </a:lnTo>
                <a:lnTo>
                  <a:pt x="124471" y="126726"/>
                </a:lnTo>
                <a:lnTo>
                  <a:pt x="145043" y="90999"/>
                </a:lnTo>
                <a:lnTo>
                  <a:pt x="147055" y="76690"/>
                </a:lnTo>
                <a:lnTo>
                  <a:pt x="145712" y="61503"/>
                </a:lnTo>
                <a:lnTo>
                  <a:pt x="127347" y="23745"/>
                </a:lnTo>
                <a:lnTo>
                  <a:pt x="92899" y="2412"/>
                </a:lnTo>
                <a:lnTo>
                  <a:pt x="79047" y="0"/>
                </a:lnTo>
                <a:close/>
              </a:path>
            </a:pathLst>
          </a:custGeom>
          <a:solidFill>
            <a:srgbClr val="E5E3E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7" name="object 347"/>
          <p:cNvSpPr/>
          <p:nvPr/>
        </p:nvSpPr>
        <p:spPr>
          <a:xfrm>
            <a:off x="5388149" y="4686352"/>
            <a:ext cx="147320" cy="147320"/>
          </a:xfrm>
          <a:custGeom>
            <a:avLst/>
            <a:gdLst/>
            <a:ahLst/>
            <a:cxnLst/>
            <a:rect l="l" t="t" r="r" b="b"/>
            <a:pathLst>
              <a:path w="147320" h="147320">
                <a:moveTo>
                  <a:pt x="79073" y="0"/>
                </a:moveTo>
                <a:lnTo>
                  <a:pt x="35962" y="10940"/>
                </a:lnTo>
                <a:lnTo>
                  <a:pt x="7880" y="39822"/>
                </a:lnTo>
                <a:lnTo>
                  <a:pt x="0" y="65778"/>
                </a:lnTo>
                <a:lnTo>
                  <a:pt x="1152" y="81905"/>
                </a:lnTo>
                <a:lnTo>
                  <a:pt x="18223" y="121275"/>
                </a:lnTo>
                <a:lnTo>
                  <a:pt x="50763" y="143734"/>
                </a:lnTo>
                <a:lnTo>
                  <a:pt x="73281" y="147299"/>
                </a:lnTo>
                <a:lnTo>
                  <a:pt x="87772" y="145877"/>
                </a:lnTo>
                <a:lnTo>
                  <a:pt x="124406" y="126739"/>
                </a:lnTo>
                <a:lnTo>
                  <a:pt x="145011" y="91048"/>
                </a:lnTo>
                <a:lnTo>
                  <a:pt x="147037" y="76751"/>
                </a:lnTo>
                <a:lnTo>
                  <a:pt x="145696" y="61558"/>
                </a:lnTo>
                <a:lnTo>
                  <a:pt x="127348" y="23790"/>
                </a:lnTo>
                <a:lnTo>
                  <a:pt x="92920" y="2430"/>
                </a:lnTo>
                <a:lnTo>
                  <a:pt x="79073" y="0"/>
                </a:lnTo>
                <a:close/>
              </a:path>
            </a:pathLst>
          </a:custGeom>
          <a:solidFill>
            <a:srgbClr val="E5E3E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8" name="object 348"/>
          <p:cNvSpPr/>
          <p:nvPr/>
        </p:nvSpPr>
        <p:spPr>
          <a:xfrm>
            <a:off x="5616115" y="4686343"/>
            <a:ext cx="147320" cy="147320"/>
          </a:xfrm>
          <a:custGeom>
            <a:avLst/>
            <a:gdLst/>
            <a:ahLst/>
            <a:cxnLst/>
            <a:rect l="l" t="t" r="r" b="b"/>
            <a:pathLst>
              <a:path w="147320" h="147320">
                <a:moveTo>
                  <a:pt x="79006" y="0"/>
                </a:moveTo>
                <a:lnTo>
                  <a:pt x="35928" y="10958"/>
                </a:lnTo>
                <a:lnTo>
                  <a:pt x="7864" y="39870"/>
                </a:lnTo>
                <a:lnTo>
                  <a:pt x="0" y="65849"/>
                </a:lnTo>
                <a:lnTo>
                  <a:pt x="1154" y="81959"/>
                </a:lnTo>
                <a:lnTo>
                  <a:pt x="18239" y="121300"/>
                </a:lnTo>
                <a:lnTo>
                  <a:pt x="50808" y="143748"/>
                </a:lnTo>
                <a:lnTo>
                  <a:pt x="73338" y="147308"/>
                </a:lnTo>
                <a:lnTo>
                  <a:pt x="87834" y="145884"/>
                </a:lnTo>
                <a:lnTo>
                  <a:pt x="124444" y="126726"/>
                </a:lnTo>
                <a:lnTo>
                  <a:pt x="144999" y="90999"/>
                </a:lnTo>
                <a:lnTo>
                  <a:pt x="147008" y="76690"/>
                </a:lnTo>
                <a:lnTo>
                  <a:pt x="145667" y="61503"/>
                </a:lnTo>
                <a:lnTo>
                  <a:pt x="127319" y="23745"/>
                </a:lnTo>
                <a:lnTo>
                  <a:pt x="92870" y="2412"/>
                </a:lnTo>
                <a:lnTo>
                  <a:pt x="79006" y="0"/>
                </a:lnTo>
                <a:close/>
              </a:path>
            </a:pathLst>
          </a:custGeom>
          <a:solidFill>
            <a:srgbClr val="E5E3E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9" name="object 349"/>
          <p:cNvSpPr/>
          <p:nvPr/>
        </p:nvSpPr>
        <p:spPr>
          <a:xfrm>
            <a:off x="5844142" y="4686343"/>
            <a:ext cx="147320" cy="147320"/>
          </a:xfrm>
          <a:custGeom>
            <a:avLst/>
            <a:gdLst/>
            <a:ahLst/>
            <a:cxnLst/>
            <a:rect l="l" t="t" r="r" b="b"/>
            <a:pathLst>
              <a:path w="147320" h="147320">
                <a:moveTo>
                  <a:pt x="79000" y="0"/>
                </a:moveTo>
                <a:lnTo>
                  <a:pt x="35926" y="10959"/>
                </a:lnTo>
                <a:lnTo>
                  <a:pt x="7862" y="39874"/>
                </a:lnTo>
                <a:lnTo>
                  <a:pt x="0" y="65853"/>
                </a:lnTo>
                <a:lnTo>
                  <a:pt x="1154" y="81963"/>
                </a:lnTo>
                <a:lnTo>
                  <a:pt x="18240" y="121302"/>
                </a:lnTo>
                <a:lnTo>
                  <a:pt x="50812" y="143749"/>
                </a:lnTo>
                <a:lnTo>
                  <a:pt x="73338" y="147308"/>
                </a:lnTo>
                <a:lnTo>
                  <a:pt x="87821" y="145884"/>
                </a:lnTo>
                <a:lnTo>
                  <a:pt x="124425" y="126726"/>
                </a:lnTo>
                <a:lnTo>
                  <a:pt x="144997" y="90999"/>
                </a:lnTo>
                <a:lnTo>
                  <a:pt x="147009" y="76690"/>
                </a:lnTo>
                <a:lnTo>
                  <a:pt x="145666" y="61503"/>
                </a:lnTo>
                <a:lnTo>
                  <a:pt x="127301" y="23745"/>
                </a:lnTo>
                <a:lnTo>
                  <a:pt x="92853" y="2412"/>
                </a:lnTo>
                <a:lnTo>
                  <a:pt x="79000" y="0"/>
                </a:lnTo>
                <a:close/>
              </a:path>
            </a:pathLst>
          </a:custGeom>
          <a:solidFill>
            <a:srgbClr val="E5E3E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0" name="object 350"/>
          <p:cNvSpPr/>
          <p:nvPr/>
        </p:nvSpPr>
        <p:spPr>
          <a:xfrm>
            <a:off x="6072087" y="4686343"/>
            <a:ext cx="147320" cy="147320"/>
          </a:xfrm>
          <a:custGeom>
            <a:avLst/>
            <a:gdLst/>
            <a:ahLst/>
            <a:cxnLst/>
            <a:rect l="l" t="t" r="r" b="b"/>
            <a:pathLst>
              <a:path w="147320" h="147320">
                <a:moveTo>
                  <a:pt x="79034" y="0"/>
                </a:moveTo>
                <a:lnTo>
                  <a:pt x="35981" y="10954"/>
                </a:lnTo>
                <a:lnTo>
                  <a:pt x="7886" y="39855"/>
                </a:lnTo>
                <a:lnTo>
                  <a:pt x="0" y="65825"/>
                </a:lnTo>
                <a:lnTo>
                  <a:pt x="1155" y="81936"/>
                </a:lnTo>
                <a:lnTo>
                  <a:pt x="18256" y="121279"/>
                </a:lnTo>
                <a:lnTo>
                  <a:pt x="50822" y="143736"/>
                </a:lnTo>
                <a:lnTo>
                  <a:pt x="73373" y="147308"/>
                </a:lnTo>
                <a:lnTo>
                  <a:pt x="87855" y="145884"/>
                </a:lnTo>
                <a:lnTo>
                  <a:pt x="124459" y="126726"/>
                </a:lnTo>
                <a:lnTo>
                  <a:pt x="145031" y="90999"/>
                </a:lnTo>
                <a:lnTo>
                  <a:pt x="147043" y="76690"/>
                </a:lnTo>
                <a:lnTo>
                  <a:pt x="145700" y="61503"/>
                </a:lnTo>
                <a:lnTo>
                  <a:pt x="127335" y="23745"/>
                </a:lnTo>
                <a:lnTo>
                  <a:pt x="92887" y="2412"/>
                </a:lnTo>
                <a:lnTo>
                  <a:pt x="79034" y="0"/>
                </a:lnTo>
                <a:close/>
              </a:path>
            </a:pathLst>
          </a:custGeom>
          <a:solidFill>
            <a:srgbClr val="E5E3E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1" name="object 351"/>
          <p:cNvSpPr/>
          <p:nvPr/>
        </p:nvSpPr>
        <p:spPr>
          <a:xfrm>
            <a:off x="6300101" y="4686343"/>
            <a:ext cx="147320" cy="147320"/>
          </a:xfrm>
          <a:custGeom>
            <a:avLst/>
            <a:gdLst/>
            <a:ahLst/>
            <a:cxnLst/>
            <a:rect l="l" t="t" r="r" b="b"/>
            <a:pathLst>
              <a:path w="147320" h="147320">
                <a:moveTo>
                  <a:pt x="79006" y="0"/>
                </a:moveTo>
                <a:lnTo>
                  <a:pt x="35928" y="10958"/>
                </a:lnTo>
                <a:lnTo>
                  <a:pt x="7864" y="39870"/>
                </a:lnTo>
                <a:lnTo>
                  <a:pt x="0" y="65849"/>
                </a:lnTo>
                <a:lnTo>
                  <a:pt x="1154" y="81959"/>
                </a:lnTo>
                <a:lnTo>
                  <a:pt x="18239" y="121300"/>
                </a:lnTo>
                <a:lnTo>
                  <a:pt x="50808" y="143748"/>
                </a:lnTo>
                <a:lnTo>
                  <a:pt x="73338" y="147308"/>
                </a:lnTo>
                <a:lnTo>
                  <a:pt x="87834" y="145884"/>
                </a:lnTo>
                <a:lnTo>
                  <a:pt x="124444" y="126726"/>
                </a:lnTo>
                <a:lnTo>
                  <a:pt x="144999" y="90999"/>
                </a:lnTo>
                <a:lnTo>
                  <a:pt x="147008" y="76690"/>
                </a:lnTo>
                <a:lnTo>
                  <a:pt x="145667" y="61503"/>
                </a:lnTo>
                <a:lnTo>
                  <a:pt x="127319" y="23745"/>
                </a:lnTo>
                <a:lnTo>
                  <a:pt x="92870" y="2412"/>
                </a:lnTo>
                <a:lnTo>
                  <a:pt x="79006" y="0"/>
                </a:lnTo>
                <a:close/>
              </a:path>
            </a:pathLst>
          </a:custGeom>
          <a:solidFill>
            <a:srgbClr val="E5E3E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2" name="object 352"/>
          <p:cNvSpPr/>
          <p:nvPr/>
        </p:nvSpPr>
        <p:spPr>
          <a:xfrm>
            <a:off x="6528084" y="4686337"/>
            <a:ext cx="147320" cy="147320"/>
          </a:xfrm>
          <a:custGeom>
            <a:avLst/>
            <a:gdLst/>
            <a:ahLst/>
            <a:cxnLst/>
            <a:rect l="l" t="t" r="r" b="b"/>
            <a:pathLst>
              <a:path w="147320" h="147320">
                <a:moveTo>
                  <a:pt x="78970" y="0"/>
                </a:moveTo>
                <a:lnTo>
                  <a:pt x="35927" y="10968"/>
                </a:lnTo>
                <a:lnTo>
                  <a:pt x="7861" y="39897"/>
                </a:lnTo>
                <a:lnTo>
                  <a:pt x="0" y="65887"/>
                </a:lnTo>
                <a:lnTo>
                  <a:pt x="1156" y="81987"/>
                </a:lnTo>
                <a:lnTo>
                  <a:pt x="18258" y="121311"/>
                </a:lnTo>
                <a:lnTo>
                  <a:pt x="50847" y="143754"/>
                </a:lnTo>
                <a:lnTo>
                  <a:pt x="73379" y="147313"/>
                </a:lnTo>
                <a:lnTo>
                  <a:pt x="87864" y="145889"/>
                </a:lnTo>
                <a:lnTo>
                  <a:pt x="124455" y="126718"/>
                </a:lnTo>
                <a:lnTo>
                  <a:pt x="144997" y="90971"/>
                </a:lnTo>
                <a:lnTo>
                  <a:pt x="147000" y="76655"/>
                </a:lnTo>
                <a:lnTo>
                  <a:pt x="145657" y="61472"/>
                </a:lnTo>
                <a:lnTo>
                  <a:pt x="127292" y="23720"/>
                </a:lnTo>
                <a:lnTo>
                  <a:pt x="92832" y="2401"/>
                </a:lnTo>
                <a:lnTo>
                  <a:pt x="78970" y="0"/>
                </a:lnTo>
                <a:close/>
              </a:path>
            </a:pathLst>
          </a:custGeom>
          <a:solidFill>
            <a:srgbClr val="E5E3E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3" name="object 353"/>
          <p:cNvSpPr/>
          <p:nvPr/>
        </p:nvSpPr>
        <p:spPr>
          <a:xfrm>
            <a:off x="6756071" y="4686343"/>
            <a:ext cx="147320" cy="147320"/>
          </a:xfrm>
          <a:custGeom>
            <a:avLst/>
            <a:gdLst/>
            <a:ahLst/>
            <a:cxnLst/>
            <a:rect l="l" t="t" r="r" b="b"/>
            <a:pathLst>
              <a:path w="147320" h="147320">
                <a:moveTo>
                  <a:pt x="79034" y="0"/>
                </a:moveTo>
                <a:lnTo>
                  <a:pt x="35981" y="10954"/>
                </a:lnTo>
                <a:lnTo>
                  <a:pt x="7886" y="39855"/>
                </a:lnTo>
                <a:lnTo>
                  <a:pt x="0" y="65825"/>
                </a:lnTo>
                <a:lnTo>
                  <a:pt x="1155" y="81936"/>
                </a:lnTo>
                <a:lnTo>
                  <a:pt x="18256" y="121279"/>
                </a:lnTo>
                <a:lnTo>
                  <a:pt x="50822" y="143736"/>
                </a:lnTo>
                <a:lnTo>
                  <a:pt x="73373" y="147308"/>
                </a:lnTo>
                <a:lnTo>
                  <a:pt x="87855" y="145884"/>
                </a:lnTo>
                <a:lnTo>
                  <a:pt x="124459" y="126726"/>
                </a:lnTo>
                <a:lnTo>
                  <a:pt x="145031" y="90999"/>
                </a:lnTo>
                <a:lnTo>
                  <a:pt x="147043" y="76690"/>
                </a:lnTo>
                <a:lnTo>
                  <a:pt x="145700" y="61503"/>
                </a:lnTo>
                <a:lnTo>
                  <a:pt x="127335" y="23745"/>
                </a:lnTo>
                <a:lnTo>
                  <a:pt x="92887" y="2412"/>
                </a:lnTo>
                <a:lnTo>
                  <a:pt x="79034" y="0"/>
                </a:lnTo>
                <a:close/>
              </a:path>
            </a:pathLst>
          </a:custGeom>
          <a:solidFill>
            <a:srgbClr val="E5E3E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4" name="object 354"/>
          <p:cNvSpPr/>
          <p:nvPr/>
        </p:nvSpPr>
        <p:spPr>
          <a:xfrm>
            <a:off x="6984055" y="4686348"/>
            <a:ext cx="147320" cy="147320"/>
          </a:xfrm>
          <a:custGeom>
            <a:avLst/>
            <a:gdLst/>
            <a:ahLst/>
            <a:cxnLst/>
            <a:rect l="l" t="t" r="r" b="b"/>
            <a:pathLst>
              <a:path w="147320" h="147320">
                <a:moveTo>
                  <a:pt x="79106" y="0"/>
                </a:moveTo>
                <a:lnTo>
                  <a:pt x="35994" y="10938"/>
                </a:lnTo>
                <a:lnTo>
                  <a:pt x="7893" y="39810"/>
                </a:lnTo>
                <a:lnTo>
                  <a:pt x="0" y="65758"/>
                </a:lnTo>
                <a:lnTo>
                  <a:pt x="1150" y="81881"/>
                </a:lnTo>
                <a:lnTo>
                  <a:pt x="18218" y="121245"/>
                </a:lnTo>
                <a:lnTo>
                  <a:pt x="50757" y="143717"/>
                </a:lnTo>
                <a:lnTo>
                  <a:pt x="73367" y="147303"/>
                </a:lnTo>
                <a:lnTo>
                  <a:pt x="87860" y="145880"/>
                </a:lnTo>
                <a:lnTo>
                  <a:pt x="124483" y="126734"/>
                </a:lnTo>
                <a:lnTo>
                  <a:pt x="145067" y="91027"/>
                </a:lnTo>
                <a:lnTo>
                  <a:pt x="147086" y="76725"/>
                </a:lnTo>
                <a:lnTo>
                  <a:pt x="145745" y="61535"/>
                </a:lnTo>
                <a:lnTo>
                  <a:pt x="127397" y="23771"/>
                </a:lnTo>
                <a:lnTo>
                  <a:pt x="92960" y="2422"/>
                </a:lnTo>
                <a:lnTo>
                  <a:pt x="79106" y="0"/>
                </a:lnTo>
                <a:close/>
              </a:path>
            </a:pathLst>
          </a:custGeom>
          <a:solidFill>
            <a:srgbClr val="E5E3E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5" name="object 355"/>
          <p:cNvSpPr/>
          <p:nvPr/>
        </p:nvSpPr>
        <p:spPr>
          <a:xfrm>
            <a:off x="7212065" y="4686343"/>
            <a:ext cx="147320" cy="147320"/>
          </a:xfrm>
          <a:custGeom>
            <a:avLst/>
            <a:gdLst/>
            <a:ahLst/>
            <a:cxnLst/>
            <a:rect l="l" t="t" r="r" b="b"/>
            <a:pathLst>
              <a:path w="147320" h="147320">
                <a:moveTo>
                  <a:pt x="79006" y="0"/>
                </a:moveTo>
                <a:lnTo>
                  <a:pt x="35950" y="10958"/>
                </a:lnTo>
                <a:lnTo>
                  <a:pt x="7872" y="39870"/>
                </a:lnTo>
                <a:lnTo>
                  <a:pt x="0" y="65849"/>
                </a:lnTo>
                <a:lnTo>
                  <a:pt x="1156" y="81959"/>
                </a:lnTo>
                <a:lnTo>
                  <a:pt x="18255" y="121300"/>
                </a:lnTo>
                <a:lnTo>
                  <a:pt x="50827" y="143748"/>
                </a:lnTo>
                <a:lnTo>
                  <a:pt x="73337" y="147308"/>
                </a:lnTo>
                <a:lnTo>
                  <a:pt x="87834" y="145884"/>
                </a:lnTo>
                <a:lnTo>
                  <a:pt x="124443" y="126726"/>
                </a:lnTo>
                <a:lnTo>
                  <a:pt x="144998" y="90999"/>
                </a:lnTo>
                <a:lnTo>
                  <a:pt x="147008" y="76690"/>
                </a:lnTo>
                <a:lnTo>
                  <a:pt x="145667" y="61503"/>
                </a:lnTo>
                <a:lnTo>
                  <a:pt x="127318" y="23745"/>
                </a:lnTo>
                <a:lnTo>
                  <a:pt x="92869" y="2412"/>
                </a:lnTo>
                <a:lnTo>
                  <a:pt x="79006" y="0"/>
                </a:lnTo>
                <a:close/>
              </a:path>
            </a:pathLst>
          </a:custGeom>
          <a:solidFill>
            <a:srgbClr val="E5E3E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6" name="object 356"/>
          <p:cNvSpPr/>
          <p:nvPr/>
        </p:nvSpPr>
        <p:spPr>
          <a:xfrm>
            <a:off x="7440055" y="4686343"/>
            <a:ext cx="147320" cy="147320"/>
          </a:xfrm>
          <a:custGeom>
            <a:avLst/>
            <a:gdLst/>
            <a:ahLst/>
            <a:cxnLst/>
            <a:rect l="l" t="t" r="r" b="b"/>
            <a:pathLst>
              <a:path w="147320" h="147320">
                <a:moveTo>
                  <a:pt x="79041" y="0"/>
                </a:moveTo>
                <a:lnTo>
                  <a:pt x="35962" y="10953"/>
                </a:lnTo>
                <a:lnTo>
                  <a:pt x="7878" y="39852"/>
                </a:lnTo>
                <a:lnTo>
                  <a:pt x="0" y="65820"/>
                </a:lnTo>
                <a:lnTo>
                  <a:pt x="1153" y="81932"/>
                </a:lnTo>
                <a:lnTo>
                  <a:pt x="18237" y="121277"/>
                </a:lnTo>
                <a:lnTo>
                  <a:pt x="50800" y="143735"/>
                </a:lnTo>
                <a:lnTo>
                  <a:pt x="73373" y="147308"/>
                </a:lnTo>
                <a:lnTo>
                  <a:pt x="87869" y="145884"/>
                </a:lnTo>
                <a:lnTo>
                  <a:pt x="124479" y="126726"/>
                </a:lnTo>
                <a:lnTo>
                  <a:pt x="145034" y="90999"/>
                </a:lnTo>
                <a:lnTo>
                  <a:pt x="147043" y="76690"/>
                </a:lnTo>
                <a:lnTo>
                  <a:pt x="145702" y="61503"/>
                </a:lnTo>
                <a:lnTo>
                  <a:pt x="127353" y="23745"/>
                </a:lnTo>
                <a:lnTo>
                  <a:pt x="92905" y="2412"/>
                </a:lnTo>
                <a:lnTo>
                  <a:pt x="79041" y="0"/>
                </a:lnTo>
                <a:close/>
              </a:path>
            </a:pathLst>
          </a:custGeom>
          <a:solidFill>
            <a:srgbClr val="E5E3E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7" name="object 357"/>
          <p:cNvSpPr/>
          <p:nvPr/>
        </p:nvSpPr>
        <p:spPr>
          <a:xfrm>
            <a:off x="7668036" y="4686352"/>
            <a:ext cx="147320" cy="147320"/>
          </a:xfrm>
          <a:custGeom>
            <a:avLst/>
            <a:gdLst/>
            <a:ahLst/>
            <a:cxnLst/>
            <a:rect l="l" t="t" r="r" b="b"/>
            <a:pathLst>
              <a:path w="147320" h="147320">
                <a:moveTo>
                  <a:pt x="79119" y="0"/>
                </a:moveTo>
                <a:lnTo>
                  <a:pt x="36006" y="10932"/>
                </a:lnTo>
                <a:lnTo>
                  <a:pt x="7899" y="39798"/>
                </a:lnTo>
                <a:lnTo>
                  <a:pt x="0" y="65740"/>
                </a:lnTo>
                <a:lnTo>
                  <a:pt x="1151" y="81869"/>
                </a:lnTo>
                <a:lnTo>
                  <a:pt x="18221" y="121244"/>
                </a:lnTo>
                <a:lnTo>
                  <a:pt x="50751" y="143717"/>
                </a:lnTo>
                <a:lnTo>
                  <a:pt x="73327" y="147299"/>
                </a:lnTo>
                <a:lnTo>
                  <a:pt x="87819" y="145877"/>
                </a:lnTo>
                <a:lnTo>
                  <a:pt x="124452" y="126739"/>
                </a:lnTo>
                <a:lnTo>
                  <a:pt x="145057" y="91048"/>
                </a:lnTo>
                <a:lnTo>
                  <a:pt x="147083" y="76751"/>
                </a:lnTo>
                <a:lnTo>
                  <a:pt x="145742" y="61558"/>
                </a:lnTo>
                <a:lnTo>
                  <a:pt x="127394" y="23790"/>
                </a:lnTo>
                <a:lnTo>
                  <a:pt x="92966" y="2430"/>
                </a:lnTo>
                <a:lnTo>
                  <a:pt x="79119" y="0"/>
                </a:lnTo>
                <a:close/>
              </a:path>
            </a:pathLst>
          </a:custGeom>
          <a:solidFill>
            <a:srgbClr val="E5E3E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8" name="object 358"/>
          <p:cNvSpPr/>
          <p:nvPr/>
        </p:nvSpPr>
        <p:spPr>
          <a:xfrm>
            <a:off x="7896051" y="4686343"/>
            <a:ext cx="147320" cy="147320"/>
          </a:xfrm>
          <a:custGeom>
            <a:avLst/>
            <a:gdLst/>
            <a:ahLst/>
            <a:cxnLst/>
            <a:rect l="l" t="t" r="r" b="b"/>
            <a:pathLst>
              <a:path w="147320" h="147320">
                <a:moveTo>
                  <a:pt x="79006" y="0"/>
                </a:moveTo>
                <a:lnTo>
                  <a:pt x="35928" y="10958"/>
                </a:lnTo>
                <a:lnTo>
                  <a:pt x="7864" y="39870"/>
                </a:lnTo>
                <a:lnTo>
                  <a:pt x="0" y="65849"/>
                </a:lnTo>
                <a:lnTo>
                  <a:pt x="1154" y="81959"/>
                </a:lnTo>
                <a:lnTo>
                  <a:pt x="18239" y="121300"/>
                </a:lnTo>
                <a:lnTo>
                  <a:pt x="50808" y="143748"/>
                </a:lnTo>
                <a:lnTo>
                  <a:pt x="73338" y="147308"/>
                </a:lnTo>
                <a:lnTo>
                  <a:pt x="87834" y="145884"/>
                </a:lnTo>
                <a:lnTo>
                  <a:pt x="124444" y="126726"/>
                </a:lnTo>
                <a:lnTo>
                  <a:pt x="144999" y="90999"/>
                </a:lnTo>
                <a:lnTo>
                  <a:pt x="147008" y="76690"/>
                </a:lnTo>
                <a:lnTo>
                  <a:pt x="145667" y="61503"/>
                </a:lnTo>
                <a:lnTo>
                  <a:pt x="127319" y="23745"/>
                </a:lnTo>
                <a:lnTo>
                  <a:pt x="92870" y="2412"/>
                </a:lnTo>
                <a:lnTo>
                  <a:pt x="79006" y="0"/>
                </a:lnTo>
                <a:close/>
              </a:path>
            </a:pathLst>
          </a:custGeom>
          <a:solidFill>
            <a:srgbClr val="E5E3E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9" name="object 359"/>
          <p:cNvSpPr/>
          <p:nvPr/>
        </p:nvSpPr>
        <p:spPr>
          <a:xfrm>
            <a:off x="9048701" y="4697829"/>
            <a:ext cx="122555" cy="123825"/>
          </a:xfrm>
          <a:custGeom>
            <a:avLst/>
            <a:gdLst/>
            <a:ahLst/>
            <a:cxnLst/>
            <a:rect l="l" t="t" r="r" b="b"/>
            <a:pathLst>
              <a:path w="122554" h="123825">
                <a:moveTo>
                  <a:pt x="60677" y="0"/>
                </a:moveTo>
                <a:lnTo>
                  <a:pt x="21440" y="13964"/>
                </a:lnTo>
                <a:lnTo>
                  <a:pt x="0" y="48885"/>
                </a:lnTo>
                <a:lnTo>
                  <a:pt x="867" y="66254"/>
                </a:lnTo>
                <a:lnTo>
                  <a:pt x="18038" y="105518"/>
                </a:lnTo>
                <a:lnTo>
                  <a:pt x="50925" y="123331"/>
                </a:lnTo>
                <a:lnTo>
                  <a:pt x="67622" y="122174"/>
                </a:lnTo>
                <a:lnTo>
                  <a:pt x="105689" y="103611"/>
                </a:lnTo>
                <a:lnTo>
                  <a:pt x="122322" y="68952"/>
                </a:lnTo>
                <a:lnTo>
                  <a:pt x="120960" y="52873"/>
                </a:lnTo>
                <a:lnTo>
                  <a:pt x="101293" y="15818"/>
                </a:lnTo>
                <a:lnTo>
                  <a:pt x="65173" y="160"/>
                </a:lnTo>
                <a:lnTo>
                  <a:pt x="60677" y="0"/>
                </a:lnTo>
                <a:close/>
              </a:path>
            </a:pathLst>
          </a:custGeom>
          <a:solidFill>
            <a:srgbClr val="E5E3E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0" name="object 360"/>
          <p:cNvSpPr/>
          <p:nvPr/>
        </p:nvSpPr>
        <p:spPr>
          <a:xfrm>
            <a:off x="0" y="4915162"/>
            <a:ext cx="63500" cy="146050"/>
          </a:xfrm>
          <a:custGeom>
            <a:avLst/>
            <a:gdLst/>
            <a:ahLst/>
            <a:cxnLst/>
            <a:rect l="l" t="t" r="r" b="b"/>
            <a:pathLst>
              <a:path w="63500" h="146050">
                <a:moveTo>
                  <a:pt x="0" y="145455"/>
                </a:moveTo>
                <a:lnTo>
                  <a:pt x="40764" y="125888"/>
                </a:lnTo>
                <a:lnTo>
                  <a:pt x="61328" y="90162"/>
                </a:lnTo>
                <a:lnTo>
                  <a:pt x="63338" y="75852"/>
                </a:lnTo>
                <a:lnTo>
                  <a:pt x="61996" y="60664"/>
                </a:lnTo>
                <a:lnTo>
                  <a:pt x="43633" y="22913"/>
                </a:lnTo>
                <a:lnTo>
                  <a:pt x="9175" y="1593"/>
                </a:lnTo>
                <a:lnTo>
                  <a:pt x="0" y="0"/>
                </a:lnTo>
                <a:lnTo>
                  <a:pt x="0" y="145455"/>
                </a:lnTo>
              </a:path>
            </a:pathLst>
          </a:custGeom>
          <a:solidFill>
            <a:srgbClr val="E5E3E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1" name="object 361"/>
          <p:cNvSpPr/>
          <p:nvPr/>
        </p:nvSpPr>
        <p:spPr>
          <a:xfrm>
            <a:off x="144293" y="4914348"/>
            <a:ext cx="147320" cy="147320"/>
          </a:xfrm>
          <a:custGeom>
            <a:avLst/>
            <a:gdLst/>
            <a:ahLst/>
            <a:cxnLst/>
            <a:rect l="l" t="t" r="r" b="b"/>
            <a:pathLst>
              <a:path w="147320" h="147320">
                <a:moveTo>
                  <a:pt x="79022" y="0"/>
                </a:moveTo>
                <a:lnTo>
                  <a:pt x="35958" y="10954"/>
                </a:lnTo>
                <a:lnTo>
                  <a:pt x="7873" y="39857"/>
                </a:lnTo>
                <a:lnTo>
                  <a:pt x="0" y="65833"/>
                </a:lnTo>
                <a:lnTo>
                  <a:pt x="1156" y="81938"/>
                </a:lnTo>
                <a:lnTo>
                  <a:pt x="18258" y="121270"/>
                </a:lnTo>
                <a:lnTo>
                  <a:pt x="50836" y="143719"/>
                </a:lnTo>
                <a:lnTo>
                  <a:pt x="73376" y="147284"/>
                </a:lnTo>
                <a:lnTo>
                  <a:pt x="87865" y="145861"/>
                </a:lnTo>
                <a:lnTo>
                  <a:pt x="124472" y="126702"/>
                </a:lnTo>
                <a:lnTo>
                  <a:pt x="145036" y="90976"/>
                </a:lnTo>
                <a:lnTo>
                  <a:pt x="147047" y="76666"/>
                </a:lnTo>
                <a:lnTo>
                  <a:pt x="145704" y="61478"/>
                </a:lnTo>
                <a:lnTo>
                  <a:pt x="127341" y="23726"/>
                </a:lnTo>
                <a:lnTo>
                  <a:pt x="92883" y="2407"/>
                </a:lnTo>
                <a:lnTo>
                  <a:pt x="79022" y="0"/>
                </a:lnTo>
                <a:close/>
              </a:path>
            </a:pathLst>
          </a:custGeom>
          <a:solidFill>
            <a:srgbClr val="E5E3E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2" name="object 362"/>
          <p:cNvSpPr/>
          <p:nvPr/>
        </p:nvSpPr>
        <p:spPr>
          <a:xfrm>
            <a:off x="372317" y="4914355"/>
            <a:ext cx="147320" cy="147320"/>
          </a:xfrm>
          <a:custGeom>
            <a:avLst/>
            <a:gdLst/>
            <a:ahLst/>
            <a:cxnLst/>
            <a:rect l="l" t="t" r="r" b="b"/>
            <a:pathLst>
              <a:path w="147320" h="147320">
                <a:moveTo>
                  <a:pt x="79048" y="0"/>
                </a:moveTo>
                <a:lnTo>
                  <a:pt x="35944" y="10944"/>
                </a:lnTo>
                <a:lnTo>
                  <a:pt x="7869" y="39834"/>
                </a:lnTo>
                <a:lnTo>
                  <a:pt x="0" y="65800"/>
                </a:lnTo>
                <a:lnTo>
                  <a:pt x="1153" y="81916"/>
                </a:lnTo>
                <a:lnTo>
                  <a:pt x="18235" y="121268"/>
                </a:lnTo>
                <a:lnTo>
                  <a:pt x="50795" y="143718"/>
                </a:lnTo>
                <a:lnTo>
                  <a:pt x="73311" y="147278"/>
                </a:lnTo>
                <a:lnTo>
                  <a:pt x="87804" y="145855"/>
                </a:lnTo>
                <a:lnTo>
                  <a:pt x="124430" y="126712"/>
                </a:lnTo>
                <a:lnTo>
                  <a:pt x="145021" y="91011"/>
                </a:lnTo>
                <a:lnTo>
                  <a:pt x="147042" y="76710"/>
                </a:lnTo>
                <a:lnTo>
                  <a:pt x="145701" y="61517"/>
                </a:lnTo>
                <a:lnTo>
                  <a:pt x="127347" y="23758"/>
                </a:lnTo>
                <a:lnTo>
                  <a:pt x="92903" y="2420"/>
                </a:lnTo>
                <a:lnTo>
                  <a:pt x="79048" y="0"/>
                </a:lnTo>
                <a:close/>
              </a:path>
            </a:pathLst>
          </a:custGeom>
          <a:solidFill>
            <a:srgbClr val="E5E3E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3" name="object 363"/>
          <p:cNvSpPr/>
          <p:nvPr/>
        </p:nvSpPr>
        <p:spPr>
          <a:xfrm>
            <a:off x="600287" y="4914348"/>
            <a:ext cx="147320" cy="147320"/>
          </a:xfrm>
          <a:custGeom>
            <a:avLst/>
            <a:gdLst/>
            <a:ahLst/>
            <a:cxnLst/>
            <a:rect l="l" t="t" r="r" b="b"/>
            <a:pathLst>
              <a:path w="147320" h="147320">
                <a:moveTo>
                  <a:pt x="78990" y="0"/>
                </a:moveTo>
                <a:lnTo>
                  <a:pt x="35916" y="10959"/>
                </a:lnTo>
                <a:lnTo>
                  <a:pt x="7855" y="39874"/>
                </a:lnTo>
                <a:lnTo>
                  <a:pt x="0" y="65859"/>
                </a:lnTo>
                <a:lnTo>
                  <a:pt x="1156" y="81963"/>
                </a:lnTo>
                <a:lnTo>
                  <a:pt x="18250" y="121292"/>
                </a:lnTo>
                <a:lnTo>
                  <a:pt x="50834" y="143732"/>
                </a:lnTo>
                <a:lnTo>
                  <a:pt x="73341" y="147284"/>
                </a:lnTo>
                <a:lnTo>
                  <a:pt x="87838" y="145861"/>
                </a:lnTo>
                <a:lnTo>
                  <a:pt x="124448" y="126702"/>
                </a:lnTo>
                <a:lnTo>
                  <a:pt x="145002" y="90976"/>
                </a:lnTo>
                <a:lnTo>
                  <a:pt x="147012" y="76666"/>
                </a:lnTo>
                <a:lnTo>
                  <a:pt x="145670" y="61478"/>
                </a:lnTo>
                <a:lnTo>
                  <a:pt x="127316" y="23726"/>
                </a:lnTo>
                <a:lnTo>
                  <a:pt x="92857" y="2407"/>
                </a:lnTo>
                <a:lnTo>
                  <a:pt x="78990" y="0"/>
                </a:lnTo>
                <a:close/>
              </a:path>
            </a:pathLst>
          </a:custGeom>
          <a:solidFill>
            <a:srgbClr val="E5E3E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4" name="object 364"/>
          <p:cNvSpPr/>
          <p:nvPr/>
        </p:nvSpPr>
        <p:spPr>
          <a:xfrm>
            <a:off x="828268" y="4914348"/>
            <a:ext cx="147320" cy="147320"/>
          </a:xfrm>
          <a:custGeom>
            <a:avLst/>
            <a:gdLst/>
            <a:ahLst/>
            <a:cxnLst/>
            <a:rect l="l" t="t" r="r" b="b"/>
            <a:pathLst>
              <a:path w="147319" h="147320">
                <a:moveTo>
                  <a:pt x="79031" y="0"/>
                </a:moveTo>
                <a:lnTo>
                  <a:pt x="35957" y="10952"/>
                </a:lnTo>
                <a:lnTo>
                  <a:pt x="7873" y="39852"/>
                </a:lnTo>
                <a:lnTo>
                  <a:pt x="0" y="65825"/>
                </a:lnTo>
                <a:lnTo>
                  <a:pt x="1155" y="81931"/>
                </a:lnTo>
                <a:lnTo>
                  <a:pt x="18250" y="121263"/>
                </a:lnTo>
                <a:lnTo>
                  <a:pt x="50826" y="143715"/>
                </a:lnTo>
                <a:lnTo>
                  <a:pt x="73388" y="147284"/>
                </a:lnTo>
                <a:lnTo>
                  <a:pt x="87870" y="145861"/>
                </a:lnTo>
                <a:lnTo>
                  <a:pt x="124475" y="126702"/>
                </a:lnTo>
                <a:lnTo>
                  <a:pt x="145046" y="90976"/>
                </a:lnTo>
                <a:lnTo>
                  <a:pt x="147059" y="76666"/>
                </a:lnTo>
                <a:lnTo>
                  <a:pt x="145715" y="61478"/>
                </a:lnTo>
                <a:lnTo>
                  <a:pt x="127344" y="23726"/>
                </a:lnTo>
                <a:lnTo>
                  <a:pt x="92887" y="2407"/>
                </a:lnTo>
                <a:lnTo>
                  <a:pt x="79031" y="0"/>
                </a:lnTo>
                <a:close/>
              </a:path>
            </a:pathLst>
          </a:custGeom>
          <a:solidFill>
            <a:srgbClr val="E5E3E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5" name="object 365"/>
          <p:cNvSpPr/>
          <p:nvPr/>
        </p:nvSpPr>
        <p:spPr>
          <a:xfrm>
            <a:off x="1056305" y="4914357"/>
            <a:ext cx="147320" cy="147320"/>
          </a:xfrm>
          <a:custGeom>
            <a:avLst/>
            <a:gdLst/>
            <a:ahLst/>
            <a:cxnLst/>
            <a:rect l="l" t="t" r="r" b="b"/>
            <a:pathLst>
              <a:path w="147319" h="147320">
                <a:moveTo>
                  <a:pt x="79057" y="0"/>
                </a:moveTo>
                <a:lnTo>
                  <a:pt x="35949" y="10940"/>
                </a:lnTo>
                <a:lnTo>
                  <a:pt x="7871" y="39825"/>
                </a:lnTo>
                <a:lnTo>
                  <a:pt x="0" y="65788"/>
                </a:lnTo>
                <a:lnTo>
                  <a:pt x="1153" y="81909"/>
                </a:lnTo>
                <a:lnTo>
                  <a:pt x="18235" y="121267"/>
                </a:lnTo>
                <a:lnTo>
                  <a:pt x="50789" y="143718"/>
                </a:lnTo>
                <a:lnTo>
                  <a:pt x="73284" y="147275"/>
                </a:lnTo>
                <a:lnTo>
                  <a:pt x="87776" y="145853"/>
                </a:lnTo>
                <a:lnTo>
                  <a:pt x="124409" y="126716"/>
                </a:lnTo>
                <a:lnTo>
                  <a:pt x="145015" y="91025"/>
                </a:lnTo>
                <a:lnTo>
                  <a:pt x="147040" y="76728"/>
                </a:lnTo>
                <a:lnTo>
                  <a:pt x="145699" y="61533"/>
                </a:lnTo>
                <a:lnTo>
                  <a:pt x="127345" y="23771"/>
                </a:lnTo>
                <a:lnTo>
                  <a:pt x="92908" y="2426"/>
                </a:lnTo>
                <a:lnTo>
                  <a:pt x="79057" y="0"/>
                </a:lnTo>
                <a:close/>
              </a:path>
            </a:pathLst>
          </a:custGeom>
          <a:solidFill>
            <a:srgbClr val="E5E3E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6" name="object 366"/>
          <p:cNvSpPr/>
          <p:nvPr/>
        </p:nvSpPr>
        <p:spPr>
          <a:xfrm>
            <a:off x="1284273" y="4914348"/>
            <a:ext cx="147320" cy="147320"/>
          </a:xfrm>
          <a:custGeom>
            <a:avLst/>
            <a:gdLst/>
            <a:ahLst/>
            <a:cxnLst/>
            <a:rect l="l" t="t" r="r" b="b"/>
            <a:pathLst>
              <a:path w="147319" h="147320">
                <a:moveTo>
                  <a:pt x="78984" y="0"/>
                </a:moveTo>
                <a:lnTo>
                  <a:pt x="35913" y="10959"/>
                </a:lnTo>
                <a:lnTo>
                  <a:pt x="7854" y="39877"/>
                </a:lnTo>
                <a:lnTo>
                  <a:pt x="0" y="65864"/>
                </a:lnTo>
                <a:lnTo>
                  <a:pt x="1156" y="81967"/>
                </a:lnTo>
                <a:lnTo>
                  <a:pt x="18252" y="121294"/>
                </a:lnTo>
                <a:lnTo>
                  <a:pt x="50838" y="143733"/>
                </a:lnTo>
                <a:lnTo>
                  <a:pt x="73342" y="147284"/>
                </a:lnTo>
                <a:lnTo>
                  <a:pt x="87824" y="145861"/>
                </a:lnTo>
                <a:lnTo>
                  <a:pt x="124428" y="126702"/>
                </a:lnTo>
                <a:lnTo>
                  <a:pt x="145000" y="90976"/>
                </a:lnTo>
                <a:lnTo>
                  <a:pt x="147012" y="76666"/>
                </a:lnTo>
                <a:lnTo>
                  <a:pt x="145669" y="61478"/>
                </a:lnTo>
                <a:lnTo>
                  <a:pt x="127298" y="23726"/>
                </a:lnTo>
                <a:lnTo>
                  <a:pt x="92840" y="2407"/>
                </a:lnTo>
                <a:lnTo>
                  <a:pt x="78984" y="0"/>
                </a:lnTo>
                <a:close/>
              </a:path>
            </a:pathLst>
          </a:custGeom>
          <a:solidFill>
            <a:srgbClr val="E5E3E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7" name="object 367"/>
          <p:cNvSpPr/>
          <p:nvPr/>
        </p:nvSpPr>
        <p:spPr>
          <a:xfrm>
            <a:off x="1512297" y="4914348"/>
            <a:ext cx="147320" cy="147320"/>
          </a:xfrm>
          <a:custGeom>
            <a:avLst/>
            <a:gdLst/>
            <a:ahLst/>
            <a:cxnLst/>
            <a:rect l="l" t="t" r="r" b="b"/>
            <a:pathLst>
              <a:path w="147319" h="147320">
                <a:moveTo>
                  <a:pt x="78984" y="0"/>
                </a:moveTo>
                <a:lnTo>
                  <a:pt x="35913" y="10959"/>
                </a:lnTo>
                <a:lnTo>
                  <a:pt x="7854" y="39877"/>
                </a:lnTo>
                <a:lnTo>
                  <a:pt x="0" y="65864"/>
                </a:lnTo>
                <a:lnTo>
                  <a:pt x="1156" y="81967"/>
                </a:lnTo>
                <a:lnTo>
                  <a:pt x="18252" y="121294"/>
                </a:lnTo>
                <a:lnTo>
                  <a:pt x="50838" y="143733"/>
                </a:lnTo>
                <a:lnTo>
                  <a:pt x="73342" y="147284"/>
                </a:lnTo>
                <a:lnTo>
                  <a:pt x="87824" y="145861"/>
                </a:lnTo>
                <a:lnTo>
                  <a:pt x="124428" y="126702"/>
                </a:lnTo>
                <a:lnTo>
                  <a:pt x="145000" y="90976"/>
                </a:lnTo>
                <a:lnTo>
                  <a:pt x="147012" y="76666"/>
                </a:lnTo>
                <a:lnTo>
                  <a:pt x="145669" y="61478"/>
                </a:lnTo>
                <a:lnTo>
                  <a:pt x="127298" y="23726"/>
                </a:lnTo>
                <a:lnTo>
                  <a:pt x="92840" y="2407"/>
                </a:lnTo>
                <a:lnTo>
                  <a:pt x="78984" y="0"/>
                </a:lnTo>
                <a:close/>
              </a:path>
            </a:pathLst>
          </a:custGeom>
          <a:solidFill>
            <a:srgbClr val="E5E3E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8" name="object 368"/>
          <p:cNvSpPr/>
          <p:nvPr/>
        </p:nvSpPr>
        <p:spPr>
          <a:xfrm>
            <a:off x="1740237" y="4914353"/>
            <a:ext cx="147320" cy="147320"/>
          </a:xfrm>
          <a:custGeom>
            <a:avLst/>
            <a:gdLst/>
            <a:ahLst/>
            <a:cxnLst/>
            <a:rect l="l" t="t" r="r" b="b"/>
            <a:pathLst>
              <a:path w="147319" h="147320">
                <a:moveTo>
                  <a:pt x="79054" y="0"/>
                </a:moveTo>
                <a:lnTo>
                  <a:pt x="35986" y="10944"/>
                </a:lnTo>
                <a:lnTo>
                  <a:pt x="7886" y="39832"/>
                </a:lnTo>
                <a:lnTo>
                  <a:pt x="0" y="65797"/>
                </a:lnTo>
                <a:lnTo>
                  <a:pt x="1156" y="81911"/>
                </a:lnTo>
                <a:lnTo>
                  <a:pt x="18260" y="121260"/>
                </a:lnTo>
                <a:lnTo>
                  <a:pt x="50823" y="143714"/>
                </a:lnTo>
                <a:lnTo>
                  <a:pt x="73334" y="147279"/>
                </a:lnTo>
                <a:lnTo>
                  <a:pt x="87828" y="145856"/>
                </a:lnTo>
                <a:lnTo>
                  <a:pt x="124451" y="126710"/>
                </a:lnTo>
                <a:lnTo>
                  <a:pt x="145035" y="91004"/>
                </a:lnTo>
                <a:lnTo>
                  <a:pt x="147054" y="76701"/>
                </a:lnTo>
                <a:lnTo>
                  <a:pt x="145712" y="61509"/>
                </a:lnTo>
                <a:lnTo>
                  <a:pt x="127358" y="23752"/>
                </a:lnTo>
                <a:lnTo>
                  <a:pt x="92912" y="2418"/>
                </a:lnTo>
                <a:lnTo>
                  <a:pt x="79054" y="0"/>
                </a:lnTo>
                <a:close/>
              </a:path>
            </a:pathLst>
          </a:custGeom>
          <a:solidFill>
            <a:srgbClr val="E5E3E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9" name="object 369"/>
          <p:cNvSpPr/>
          <p:nvPr/>
        </p:nvSpPr>
        <p:spPr>
          <a:xfrm>
            <a:off x="1968257" y="4914348"/>
            <a:ext cx="147320" cy="147320"/>
          </a:xfrm>
          <a:custGeom>
            <a:avLst/>
            <a:gdLst/>
            <a:ahLst/>
            <a:cxnLst/>
            <a:rect l="l" t="t" r="r" b="b"/>
            <a:pathLst>
              <a:path w="147319" h="147320">
                <a:moveTo>
                  <a:pt x="78984" y="0"/>
                </a:moveTo>
                <a:lnTo>
                  <a:pt x="35913" y="10959"/>
                </a:lnTo>
                <a:lnTo>
                  <a:pt x="7854" y="39877"/>
                </a:lnTo>
                <a:lnTo>
                  <a:pt x="0" y="65864"/>
                </a:lnTo>
                <a:lnTo>
                  <a:pt x="1156" y="81967"/>
                </a:lnTo>
                <a:lnTo>
                  <a:pt x="18252" y="121294"/>
                </a:lnTo>
                <a:lnTo>
                  <a:pt x="50838" y="143733"/>
                </a:lnTo>
                <a:lnTo>
                  <a:pt x="73342" y="147284"/>
                </a:lnTo>
                <a:lnTo>
                  <a:pt x="87824" y="145861"/>
                </a:lnTo>
                <a:lnTo>
                  <a:pt x="124428" y="126702"/>
                </a:lnTo>
                <a:lnTo>
                  <a:pt x="145000" y="90976"/>
                </a:lnTo>
                <a:lnTo>
                  <a:pt x="147012" y="76666"/>
                </a:lnTo>
                <a:lnTo>
                  <a:pt x="145669" y="61478"/>
                </a:lnTo>
                <a:lnTo>
                  <a:pt x="127298" y="23726"/>
                </a:lnTo>
                <a:lnTo>
                  <a:pt x="92840" y="2407"/>
                </a:lnTo>
                <a:lnTo>
                  <a:pt x="78984" y="0"/>
                </a:lnTo>
                <a:close/>
              </a:path>
            </a:pathLst>
          </a:custGeom>
          <a:solidFill>
            <a:srgbClr val="E5E3E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0" name="object 370"/>
          <p:cNvSpPr/>
          <p:nvPr/>
        </p:nvSpPr>
        <p:spPr>
          <a:xfrm>
            <a:off x="2196237" y="4914348"/>
            <a:ext cx="147320" cy="147320"/>
          </a:xfrm>
          <a:custGeom>
            <a:avLst/>
            <a:gdLst/>
            <a:ahLst/>
            <a:cxnLst/>
            <a:rect l="l" t="t" r="r" b="b"/>
            <a:pathLst>
              <a:path w="147319" h="147320">
                <a:moveTo>
                  <a:pt x="78990" y="0"/>
                </a:moveTo>
                <a:lnTo>
                  <a:pt x="35938" y="10959"/>
                </a:lnTo>
                <a:lnTo>
                  <a:pt x="7864" y="39874"/>
                </a:lnTo>
                <a:lnTo>
                  <a:pt x="0" y="65859"/>
                </a:lnTo>
                <a:lnTo>
                  <a:pt x="1157" y="81963"/>
                </a:lnTo>
                <a:lnTo>
                  <a:pt x="18267" y="121292"/>
                </a:lnTo>
                <a:lnTo>
                  <a:pt x="50852" y="143732"/>
                </a:lnTo>
                <a:lnTo>
                  <a:pt x="73341" y="147284"/>
                </a:lnTo>
                <a:lnTo>
                  <a:pt x="87837" y="145861"/>
                </a:lnTo>
                <a:lnTo>
                  <a:pt x="124447" y="126702"/>
                </a:lnTo>
                <a:lnTo>
                  <a:pt x="145002" y="90976"/>
                </a:lnTo>
                <a:lnTo>
                  <a:pt x="147011" y="76666"/>
                </a:lnTo>
                <a:lnTo>
                  <a:pt x="145670" y="61478"/>
                </a:lnTo>
                <a:lnTo>
                  <a:pt x="127315" y="23726"/>
                </a:lnTo>
                <a:lnTo>
                  <a:pt x="92857" y="2407"/>
                </a:lnTo>
                <a:lnTo>
                  <a:pt x="78990" y="0"/>
                </a:lnTo>
                <a:close/>
              </a:path>
            </a:pathLst>
          </a:custGeom>
          <a:solidFill>
            <a:srgbClr val="E5E3E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1" name="object 371"/>
          <p:cNvSpPr/>
          <p:nvPr/>
        </p:nvSpPr>
        <p:spPr>
          <a:xfrm>
            <a:off x="2424226" y="4914348"/>
            <a:ext cx="147320" cy="147320"/>
          </a:xfrm>
          <a:custGeom>
            <a:avLst/>
            <a:gdLst/>
            <a:ahLst/>
            <a:cxnLst/>
            <a:rect l="l" t="t" r="r" b="b"/>
            <a:pathLst>
              <a:path w="147319" h="147320">
                <a:moveTo>
                  <a:pt x="79024" y="0"/>
                </a:moveTo>
                <a:lnTo>
                  <a:pt x="35971" y="10953"/>
                </a:lnTo>
                <a:lnTo>
                  <a:pt x="7878" y="39855"/>
                </a:lnTo>
                <a:lnTo>
                  <a:pt x="0" y="65830"/>
                </a:lnTo>
                <a:lnTo>
                  <a:pt x="1157" y="81936"/>
                </a:lnTo>
                <a:lnTo>
                  <a:pt x="18266" y="121269"/>
                </a:lnTo>
                <a:lnTo>
                  <a:pt x="50844" y="143719"/>
                </a:lnTo>
                <a:lnTo>
                  <a:pt x="73376" y="147284"/>
                </a:lnTo>
                <a:lnTo>
                  <a:pt x="87872" y="145861"/>
                </a:lnTo>
                <a:lnTo>
                  <a:pt x="124482" y="126702"/>
                </a:lnTo>
                <a:lnTo>
                  <a:pt x="145037" y="90976"/>
                </a:lnTo>
                <a:lnTo>
                  <a:pt x="147046" y="76666"/>
                </a:lnTo>
                <a:lnTo>
                  <a:pt x="145704" y="61478"/>
                </a:lnTo>
                <a:lnTo>
                  <a:pt x="127350" y="23726"/>
                </a:lnTo>
                <a:lnTo>
                  <a:pt x="92891" y="2407"/>
                </a:lnTo>
                <a:lnTo>
                  <a:pt x="79024" y="0"/>
                </a:lnTo>
                <a:close/>
              </a:path>
            </a:pathLst>
          </a:custGeom>
          <a:solidFill>
            <a:srgbClr val="E5E3E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2" name="object 372"/>
          <p:cNvSpPr/>
          <p:nvPr/>
        </p:nvSpPr>
        <p:spPr>
          <a:xfrm>
            <a:off x="2652205" y="4914348"/>
            <a:ext cx="147320" cy="147320"/>
          </a:xfrm>
          <a:custGeom>
            <a:avLst/>
            <a:gdLst/>
            <a:ahLst/>
            <a:cxnLst/>
            <a:rect l="l" t="t" r="r" b="b"/>
            <a:pathLst>
              <a:path w="147319" h="147320">
                <a:moveTo>
                  <a:pt x="79019" y="0"/>
                </a:moveTo>
                <a:lnTo>
                  <a:pt x="35946" y="10954"/>
                </a:lnTo>
                <a:lnTo>
                  <a:pt x="7868" y="39858"/>
                </a:lnTo>
                <a:lnTo>
                  <a:pt x="0" y="65835"/>
                </a:lnTo>
                <a:lnTo>
                  <a:pt x="1155" y="81940"/>
                </a:lnTo>
                <a:lnTo>
                  <a:pt x="18250" y="121271"/>
                </a:lnTo>
                <a:lnTo>
                  <a:pt x="50829" y="143720"/>
                </a:lnTo>
                <a:lnTo>
                  <a:pt x="73377" y="147284"/>
                </a:lnTo>
                <a:lnTo>
                  <a:pt x="87859" y="145861"/>
                </a:lnTo>
                <a:lnTo>
                  <a:pt x="124463" y="126702"/>
                </a:lnTo>
                <a:lnTo>
                  <a:pt x="145035" y="90976"/>
                </a:lnTo>
                <a:lnTo>
                  <a:pt x="147047" y="76666"/>
                </a:lnTo>
                <a:lnTo>
                  <a:pt x="145703" y="61478"/>
                </a:lnTo>
                <a:lnTo>
                  <a:pt x="127333" y="23726"/>
                </a:lnTo>
                <a:lnTo>
                  <a:pt x="92875" y="2407"/>
                </a:lnTo>
                <a:lnTo>
                  <a:pt x="79019" y="0"/>
                </a:lnTo>
                <a:close/>
              </a:path>
            </a:pathLst>
          </a:custGeom>
          <a:solidFill>
            <a:srgbClr val="E5E3E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3" name="object 373"/>
          <p:cNvSpPr/>
          <p:nvPr/>
        </p:nvSpPr>
        <p:spPr>
          <a:xfrm>
            <a:off x="2880221" y="4914348"/>
            <a:ext cx="147320" cy="147320"/>
          </a:xfrm>
          <a:custGeom>
            <a:avLst/>
            <a:gdLst/>
            <a:ahLst/>
            <a:cxnLst/>
            <a:rect l="l" t="t" r="r" b="b"/>
            <a:pathLst>
              <a:path w="147319" h="147320">
                <a:moveTo>
                  <a:pt x="78990" y="0"/>
                </a:moveTo>
                <a:lnTo>
                  <a:pt x="35938" y="10959"/>
                </a:lnTo>
                <a:lnTo>
                  <a:pt x="7864" y="39874"/>
                </a:lnTo>
                <a:lnTo>
                  <a:pt x="0" y="65859"/>
                </a:lnTo>
                <a:lnTo>
                  <a:pt x="1157" y="81963"/>
                </a:lnTo>
                <a:lnTo>
                  <a:pt x="18267" y="121292"/>
                </a:lnTo>
                <a:lnTo>
                  <a:pt x="50852" y="143732"/>
                </a:lnTo>
                <a:lnTo>
                  <a:pt x="73341" y="147284"/>
                </a:lnTo>
                <a:lnTo>
                  <a:pt x="87837" y="145861"/>
                </a:lnTo>
                <a:lnTo>
                  <a:pt x="124447" y="126702"/>
                </a:lnTo>
                <a:lnTo>
                  <a:pt x="145002" y="90976"/>
                </a:lnTo>
                <a:lnTo>
                  <a:pt x="147011" y="76666"/>
                </a:lnTo>
                <a:lnTo>
                  <a:pt x="145670" y="61478"/>
                </a:lnTo>
                <a:lnTo>
                  <a:pt x="127315" y="23726"/>
                </a:lnTo>
                <a:lnTo>
                  <a:pt x="92857" y="2407"/>
                </a:lnTo>
                <a:lnTo>
                  <a:pt x="78990" y="0"/>
                </a:lnTo>
                <a:close/>
              </a:path>
            </a:pathLst>
          </a:custGeom>
          <a:solidFill>
            <a:srgbClr val="E5E3E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4" name="object 374"/>
          <p:cNvSpPr/>
          <p:nvPr/>
        </p:nvSpPr>
        <p:spPr>
          <a:xfrm>
            <a:off x="4248195" y="4914353"/>
            <a:ext cx="147320" cy="147320"/>
          </a:xfrm>
          <a:custGeom>
            <a:avLst/>
            <a:gdLst/>
            <a:ahLst/>
            <a:cxnLst/>
            <a:rect l="l" t="t" r="r" b="b"/>
            <a:pathLst>
              <a:path w="147320" h="147320">
                <a:moveTo>
                  <a:pt x="79049" y="0"/>
                </a:moveTo>
                <a:lnTo>
                  <a:pt x="35945" y="10945"/>
                </a:lnTo>
                <a:lnTo>
                  <a:pt x="7869" y="39835"/>
                </a:lnTo>
                <a:lnTo>
                  <a:pt x="0" y="65801"/>
                </a:lnTo>
                <a:lnTo>
                  <a:pt x="1153" y="81915"/>
                </a:lnTo>
                <a:lnTo>
                  <a:pt x="18232" y="121262"/>
                </a:lnTo>
                <a:lnTo>
                  <a:pt x="50795" y="143715"/>
                </a:lnTo>
                <a:lnTo>
                  <a:pt x="73336" y="147279"/>
                </a:lnTo>
                <a:lnTo>
                  <a:pt x="87815" y="145856"/>
                </a:lnTo>
                <a:lnTo>
                  <a:pt x="124433" y="126710"/>
                </a:lnTo>
                <a:lnTo>
                  <a:pt x="145034" y="91004"/>
                </a:lnTo>
                <a:lnTo>
                  <a:pt x="147055" y="76701"/>
                </a:lnTo>
                <a:lnTo>
                  <a:pt x="145712" y="61509"/>
                </a:lnTo>
                <a:lnTo>
                  <a:pt x="127342" y="23752"/>
                </a:lnTo>
                <a:lnTo>
                  <a:pt x="92896" y="2418"/>
                </a:lnTo>
                <a:lnTo>
                  <a:pt x="79049" y="0"/>
                </a:lnTo>
                <a:close/>
              </a:path>
            </a:pathLst>
          </a:custGeom>
          <a:solidFill>
            <a:srgbClr val="E5E3E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5" name="object 375"/>
          <p:cNvSpPr/>
          <p:nvPr/>
        </p:nvSpPr>
        <p:spPr>
          <a:xfrm>
            <a:off x="4476169" y="4914348"/>
            <a:ext cx="147320" cy="147320"/>
          </a:xfrm>
          <a:custGeom>
            <a:avLst/>
            <a:gdLst/>
            <a:ahLst/>
            <a:cxnLst/>
            <a:rect l="l" t="t" r="r" b="b"/>
            <a:pathLst>
              <a:path w="147320" h="147320">
                <a:moveTo>
                  <a:pt x="78990" y="0"/>
                </a:moveTo>
                <a:lnTo>
                  <a:pt x="35916" y="10959"/>
                </a:lnTo>
                <a:lnTo>
                  <a:pt x="7855" y="39874"/>
                </a:lnTo>
                <a:lnTo>
                  <a:pt x="0" y="65859"/>
                </a:lnTo>
                <a:lnTo>
                  <a:pt x="1156" y="81963"/>
                </a:lnTo>
                <a:lnTo>
                  <a:pt x="18250" y="121292"/>
                </a:lnTo>
                <a:lnTo>
                  <a:pt x="50834" y="143732"/>
                </a:lnTo>
                <a:lnTo>
                  <a:pt x="73341" y="147284"/>
                </a:lnTo>
                <a:lnTo>
                  <a:pt x="87838" y="145861"/>
                </a:lnTo>
                <a:lnTo>
                  <a:pt x="124448" y="126702"/>
                </a:lnTo>
                <a:lnTo>
                  <a:pt x="145002" y="90976"/>
                </a:lnTo>
                <a:lnTo>
                  <a:pt x="147012" y="76666"/>
                </a:lnTo>
                <a:lnTo>
                  <a:pt x="145670" y="61478"/>
                </a:lnTo>
                <a:lnTo>
                  <a:pt x="127316" y="23726"/>
                </a:lnTo>
                <a:lnTo>
                  <a:pt x="92857" y="2407"/>
                </a:lnTo>
                <a:lnTo>
                  <a:pt x="78990" y="0"/>
                </a:lnTo>
                <a:close/>
              </a:path>
            </a:pathLst>
          </a:custGeom>
          <a:solidFill>
            <a:srgbClr val="E5E3E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6" name="object 376"/>
          <p:cNvSpPr/>
          <p:nvPr/>
        </p:nvSpPr>
        <p:spPr>
          <a:xfrm>
            <a:off x="4704148" y="4914348"/>
            <a:ext cx="147320" cy="147320"/>
          </a:xfrm>
          <a:custGeom>
            <a:avLst/>
            <a:gdLst/>
            <a:ahLst/>
            <a:cxnLst/>
            <a:rect l="l" t="t" r="r" b="b"/>
            <a:pathLst>
              <a:path w="147320" h="147320">
                <a:moveTo>
                  <a:pt x="79026" y="0"/>
                </a:moveTo>
                <a:lnTo>
                  <a:pt x="35955" y="10953"/>
                </a:lnTo>
                <a:lnTo>
                  <a:pt x="7872" y="39855"/>
                </a:lnTo>
                <a:lnTo>
                  <a:pt x="0" y="65829"/>
                </a:lnTo>
                <a:lnTo>
                  <a:pt x="1155" y="81934"/>
                </a:lnTo>
                <a:lnTo>
                  <a:pt x="18251" y="121265"/>
                </a:lnTo>
                <a:lnTo>
                  <a:pt x="50829" y="143716"/>
                </a:lnTo>
                <a:lnTo>
                  <a:pt x="73389" y="147284"/>
                </a:lnTo>
                <a:lnTo>
                  <a:pt x="87860" y="145861"/>
                </a:lnTo>
                <a:lnTo>
                  <a:pt x="124460" y="126702"/>
                </a:lnTo>
                <a:lnTo>
                  <a:pt x="145045" y="90976"/>
                </a:lnTo>
                <a:lnTo>
                  <a:pt x="147059" y="76666"/>
                </a:lnTo>
                <a:lnTo>
                  <a:pt x="145714" y="61478"/>
                </a:lnTo>
                <a:lnTo>
                  <a:pt x="127331" y="23727"/>
                </a:lnTo>
                <a:lnTo>
                  <a:pt x="92874" y="2407"/>
                </a:lnTo>
                <a:lnTo>
                  <a:pt x="79026" y="0"/>
                </a:lnTo>
                <a:close/>
              </a:path>
            </a:pathLst>
          </a:custGeom>
          <a:solidFill>
            <a:srgbClr val="E5E3E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7" name="object 377"/>
          <p:cNvSpPr/>
          <p:nvPr/>
        </p:nvSpPr>
        <p:spPr>
          <a:xfrm>
            <a:off x="4932186" y="4914357"/>
            <a:ext cx="147320" cy="147320"/>
          </a:xfrm>
          <a:custGeom>
            <a:avLst/>
            <a:gdLst/>
            <a:ahLst/>
            <a:cxnLst/>
            <a:rect l="l" t="t" r="r" b="b"/>
            <a:pathLst>
              <a:path w="147320" h="147320">
                <a:moveTo>
                  <a:pt x="79057" y="0"/>
                </a:moveTo>
                <a:lnTo>
                  <a:pt x="35949" y="10940"/>
                </a:lnTo>
                <a:lnTo>
                  <a:pt x="7871" y="39825"/>
                </a:lnTo>
                <a:lnTo>
                  <a:pt x="0" y="65788"/>
                </a:lnTo>
                <a:lnTo>
                  <a:pt x="1153" y="81909"/>
                </a:lnTo>
                <a:lnTo>
                  <a:pt x="18235" y="121267"/>
                </a:lnTo>
                <a:lnTo>
                  <a:pt x="50789" y="143718"/>
                </a:lnTo>
                <a:lnTo>
                  <a:pt x="73284" y="147275"/>
                </a:lnTo>
                <a:lnTo>
                  <a:pt x="87776" y="145853"/>
                </a:lnTo>
                <a:lnTo>
                  <a:pt x="124409" y="126716"/>
                </a:lnTo>
                <a:lnTo>
                  <a:pt x="145015" y="91025"/>
                </a:lnTo>
                <a:lnTo>
                  <a:pt x="147040" y="76728"/>
                </a:lnTo>
                <a:lnTo>
                  <a:pt x="145699" y="61533"/>
                </a:lnTo>
                <a:lnTo>
                  <a:pt x="127345" y="23771"/>
                </a:lnTo>
                <a:lnTo>
                  <a:pt x="92908" y="2426"/>
                </a:lnTo>
                <a:lnTo>
                  <a:pt x="79057" y="0"/>
                </a:lnTo>
                <a:close/>
              </a:path>
            </a:pathLst>
          </a:custGeom>
          <a:solidFill>
            <a:srgbClr val="E5E3E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8" name="object 378"/>
          <p:cNvSpPr/>
          <p:nvPr/>
        </p:nvSpPr>
        <p:spPr>
          <a:xfrm>
            <a:off x="5160154" y="4914348"/>
            <a:ext cx="147320" cy="147320"/>
          </a:xfrm>
          <a:custGeom>
            <a:avLst/>
            <a:gdLst/>
            <a:ahLst/>
            <a:cxnLst/>
            <a:rect l="l" t="t" r="r" b="b"/>
            <a:pathLst>
              <a:path w="147320" h="147320">
                <a:moveTo>
                  <a:pt x="78984" y="0"/>
                </a:moveTo>
                <a:lnTo>
                  <a:pt x="35913" y="10959"/>
                </a:lnTo>
                <a:lnTo>
                  <a:pt x="7854" y="39877"/>
                </a:lnTo>
                <a:lnTo>
                  <a:pt x="0" y="65864"/>
                </a:lnTo>
                <a:lnTo>
                  <a:pt x="1156" y="81967"/>
                </a:lnTo>
                <a:lnTo>
                  <a:pt x="18252" y="121294"/>
                </a:lnTo>
                <a:lnTo>
                  <a:pt x="50838" y="143733"/>
                </a:lnTo>
                <a:lnTo>
                  <a:pt x="73342" y="147284"/>
                </a:lnTo>
                <a:lnTo>
                  <a:pt x="87824" y="145861"/>
                </a:lnTo>
                <a:lnTo>
                  <a:pt x="124428" y="126702"/>
                </a:lnTo>
                <a:lnTo>
                  <a:pt x="145000" y="90976"/>
                </a:lnTo>
                <a:lnTo>
                  <a:pt x="147012" y="76666"/>
                </a:lnTo>
                <a:lnTo>
                  <a:pt x="145669" y="61478"/>
                </a:lnTo>
                <a:lnTo>
                  <a:pt x="127298" y="23726"/>
                </a:lnTo>
                <a:lnTo>
                  <a:pt x="92840" y="2407"/>
                </a:lnTo>
                <a:lnTo>
                  <a:pt x="78984" y="0"/>
                </a:lnTo>
                <a:close/>
              </a:path>
            </a:pathLst>
          </a:custGeom>
          <a:solidFill>
            <a:srgbClr val="E5E3E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9" name="object 379"/>
          <p:cNvSpPr/>
          <p:nvPr/>
        </p:nvSpPr>
        <p:spPr>
          <a:xfrm>
            <a:off x="5388140" y="4914352"/>
            <a:ext cx="147320" cy="147320"/>
          </a:xfrm>
          <a:custGeom>
            <a:avLst/>
            <a:gdLst/>
            <a:ahLst/>
            <a:cxnLst/>
            <a:rect l="l" t="t" r="r" b="b"/>
            <a:pathLst>
              <a:path w="147320" h="147320">
                <a:moveTo>
                  <a:pt x="79038" y="0"/>
                </a:moveTo>
                <a:lnTo>
                  <a:pt x="35962" y="10948"/>
                </a:lnTo>
                <a:lnTo>
                  <a:pt x="7875" y="39842"/>
                </a:lnTo>
                <a:lnTo>
                  <a:pt x="0" y="65812"/>
                </a:lnTo>
                <a:lnTo>
                  <a:pt x="1155" y="81924"/>
                </a:lnTo>
                <a:lnTo>
                  <a:pt x="18252" y="121268"/>
                </a:lnTo>
                <a:lnTo>
                  <a:pt x="50820" y="143718"/>
                </a:lnTo>
                <a:lnTo>
                  <a:pt x="73336" y="147280"/>
                </a:lnTo>
                <a:lnTo>
                  <a:pt x="87831" y="145857"/>
                </a:lnTo>
                <a:lnTo>
                  <a:pt x="124451" y="126708"/>
                </a:lnTo>
                <a:lnTo>
                  <a:pt x="145027" y="90997"/>
                </a:lnTo>
                <a:lnTo>
                  <a:pt x="147044" y="76692"/>
                </a:lnTo>
                <a:lnTo>
                  <a:pt x="145702" y="61502"/>
                </a:lnTo>
                <a:lnTo>
                  <a:pt x="127348" y="23746"/>
                </a:lnTo>
                <a:lnTo>
                  <a:pt x="92898" y="2415"/>
                </a:lnTo>
                <a:lnTo>
                  <a:pt x="79038" y="0"/>
                </a:lnTo>
                <a:close/>
              </a:path>
            </a:pathLst>
          </a:custGeom>
          <a:solidFill>
            <a:srgbClr val="E5E3E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0" name="object 380"/>
          <p:cNvSpPr/>
          <p:nvPr/>
        </p:nvSpPr>
        <p:spPr>
          <a:xfrm>
            <a:off x="5616118" y="4914353"/>
            <a:ext cx="147320" cy="147320"/>
          </a:xfrm>
          <a:custGeom>
            <a:avLst/>
            <a:gdLst/>
            <a:ahLst/>
            <a:cxnLst/>
            <a:rect l="l" t="t" r="r" b="b"/>
            <a:pathLst>
              <a:path w="147320" h="147320">
                <a:moveTo>
                  <a:pt x="79055" y="0"/>
                </a:moveTo>
                <a:lnTo>
                  <a:pt x="35948" y="10944"/>
                </a:lnTo>
                <a:lnTo>
                  <a:pt x="7870" y="39832"/>
                </a:lnTo>
                <a:lnTo>
                  <a:pt x="0" y="65797"/>
                </a:lnTo>
                <a:lnTo>
                  <a:pt x="1153" y="81911"/>
                </a:lnTo>
                <a:lnTo>
                  <a:pt x="18231" y="121260"/>
                </a:lnTo>
                <a:lnTo>
                  <a:pt x="50791" y="143714"/>
                </a:lnTo>
                <a:lnTo>
                  <a:pt x="73336" y="147279"/>
                </a:lnTo>
                <a:lnTo>
                  <a:pt x="87829" y="145856"/>
                </a:lnTo>
                <a:lnTo>
                  <a:pt x="124452" y="126710"/>
                </a:lnTo>
                <a:lnTo>
                  <a:pt x="145036" y="91004"/>
                </a:lnTo>
                <a:lnTo>
                  <a:pt x="147055" y="76701"/>
                </a:lnTo>
                <a:lnTo>
                  <a:pt x="145713" y="61509"/>
                </a:lnTo>
                <a:lnTo>
                  <a:pt x="127359" y="23752"/>
                </a:lnTo>
                <a:lnTo>
                  <a:pt x="92913" y="2418"/>
                </a:lnTo>
                <a:lnTo>
                  <a:pt x="79055" y="0"/>
                </a:lnTo>
                <a:close/>
              </a:path>
            </a:pathLst>
          </a:custGeom>
          <a:solidFill>
            <a:srgbClr val="E5E3E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1" name="object 381"/>
          <p:cNvSpPr/>
          <p:nvPr/>
        </p:nvSpPr>
        <p:spPr>
          <a:xfrm>
            <a:off x="5844138" y="4914348"/>
            <a:ext cx="147320" cy="147320"/>
          </a:xfrm>
          <a:custGeom>
            <a:avLst/>
            <a:gdLst/>
            <a:ahLst/>
            <a:cxnLst/>
            <a:rect l="l" t="t" r="r" b="b"/>
            <a:pathLst>
              <a:path w="147320" h="147320">
                <a:moveTo>
                  <a:pt x="78984" y="0"/>
                </a:moveTo>
                <a:lnTo>
                  <a:pt x="35913" y="10959"/>
                </a:lnTo>
                <a:lnTo>
                  <a:pt x="7854" y="39877"/>
                </a:lnTo>
                <a:lnTo>
                  <a:pt x="0" y="65864"/>
                </a:lnTo>
                <a:lnTo>
                  <a:pt x="1156" y="81967"/>
                </a:lnTo>
                <a:lnTo>
                  <a:pt x="18252" y="121294"/>
                </a:lnTo>
                <a:lnTo>
                  <a:pt x="50838" y="143733"/>
                </a:lnTo>
                <a:lnTo>
                  <a:pt x="73342" y="147284"/>
                </a:lnTo>
                <a:lnTo>
                  <a:pt x="87824" y="145861"/>
                </a:lnTo>
                <a:lnTo>
                  <a:pt x="124428" y="126702"/>
                </a:lnTo>
                <a:lnTo>
                  <a:pt x="145000" y="90976"/>
                </a:lnTo>
                <a:lnTo>
                  <a:pt x="147012" y="76666"/>
                </a:lnTo>
                <a:lnTo>
                  <a:pt x="145669" y="61478"/>
                </a:lnTo>
                <a:lnTo>
                  <a:pt x="127298" y="23726"/>
                </a:lnTo>
                <a:lnTo>
                  <a:pt x="92840" y="2407"/>
                </a:lnTo>
                <a:lnTo>
                  <a:pt x="78984" y="0"/>
                </a:lnTo>
                <a:close/>
              </a:path>
            </a:pathLst>
          </a:custGeom>
          <a:solidFill>
            <a:srgbClr val="E5E3E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2" name="object 382"/>
          <p:cNvSpPr/>
          <p:nvPr/>
        </p:nvSpPr>
        <p:spPr>
          <a:xfrm>
            <a:off x="6072118" y="4914348"/>
            <a:ext cx="147320" cy="147320"/>
          </a:xfrm>
          <a:custGeom>
            <a:avLst/>
            <a:gdLst/>
            <a:ahLst/>
            <a:cxnLst/>
            <a:rect l="l" t="t" r="r" b="b"/>
            <a:pathLst>
              <a:path w="147320" h="147320">
                <a:moveTo>
                  <a:pt x="78990" y="0"/>
                </a:moveTo>
                <a:lnTo>
                  <a:pt x="35938" y="10959"/>
                </a:lnTo>
                <a:lnTo>
                  <a:pt x="7864" y="39874"/>
                </a:lnTo>
                <a:lnTo>
                  <a:pt x="0" y="65859"/>
                </a:lnTo>
                <a:lnTo>
                  <a:pt x="1157" y="81963"/>
                </a:lnTo>
                <a:lnTo>
                  <a:pt x="18267" y="121292"/>
                </a:lnTo>
                <a:lnTo>
                  <a:pt x="50852" y="143732"/>
                </a:lnTo>
                <a:lnTo>
                  <a:pt x="73341" y="147284"/>
                </a:lnTo>
                <a:lnTo>
                  <a:pt x="87837" y="145861"/>
                </a:lnTo>
                <a:lnTo>
                  <a:pt x="124447" y="126702"/>
                </a:lnTo>
                <a:lnTo>
                  <a:pt x="145002" y="90976"/>
                </a:lnTo>
                <a:lnTo>
                  <a:pt x="147011" y="76666"/>
                </a:lnTo>
                <a:lnTo>
                  <a:pt x="145670" y="61478"/>
                </a:lnTo>
                <a:lnTo>
                  <a:pt x="127315" y="23726"/>
                </a:lnTo>
                <a:lnTo>
                  <a:pt x="92857" y="2407"/>
                </a:lnTo>
                <a:lnTo>
                  <a:pt x="78990" y="0"/>
                </a:lnTo>
                <a:close/>
              </a:path>
            </a:pathLst>
          </a:custGeom>
          <a:solidFill>
            <a:srgbClr val="E5E3E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3" name="object 383"/>
          <p:cNvSpPr/>
          <p:nvPr/>
        </p:nvSpPr>
        <p:spPr>
          <a:xfrm>
            <a:off x="6300103" y="4914352"/>
            <a:ext cx="147320" cy="147320"/>
          </a:xfrm>
          <a:custGeom>
            <a:avLst/>
            <a:gdLst/>
            <a:ahLst/>
            <a:cxnLst/>
            <a:rect l="l" t="t" r="r" b="b"/>
            <a:pathLst>
              <a:path w="147320" h="147320">
                <a:moveTo>
                  <a:pt x="79038" y="0"/>
                </a:moveTo>
                <a:lnTo>
                  <a:pt x="35962" y="10948"/>
                </a:lnTo>
                <a:lnTo>
                  <a:pt x="7875" y="39842"/>
                </a:lnTo>
                <a:lnTo>
                  <a:pt x="0" y="65812"/>
                </a:lnTo>
                <a:lnTo>
                  <a:pt x="1155" y="81924"/>
                </a:lnTo>
                <a:lnTo>
                  <a:pt x="18252" y="121268"/>
                </a:lnTo>
                <a:lnTo>
                  <a:pt x="50820" y="143718"/>
                </a:lnTo>
                <a:lnTo>
                  <a:pt x="73336" y="147280"/>
                </a:lnTo>
                <a:lnTo>
                  <a:pt x="87831" y="145857"/>
                </a:lnTo>
                <a:lnTo>
                  <a:pt x="124451" y="126708"/>
                </a:lnTo>
                <a:lnTo>
                  <a:pt x="145027" y="90997"/>
                </a:lnTo>
                <a:lnTo>
                  <a:pt x="147044" y="76692"/>
                </a:lnTo>
                <a:lnTo>
                  <a:pt x="145702" y="61502"/>
                </a:lnTo>
                <a:lnTo>
                  <a:pt x="127348" y="23746"/>
                </a:lnTo>
                <a:lnTo>
                  <a:pt x="92898" y="2415"/>
                </a:lnTo>
                <a:lnTo>
                  <a:pt x="79038" y="0"/>
                </a:lnTo>
                <a:close/>
              </a:path>
            </a:pathLst>
          </a:custGeom>
          <a:solidFill>
            <a:srgbClr val="E5E3E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4" name="object 384"/>
          <p:cNvSpPr/>
          <p:nvPr/>
        </p:nvSpPr>
        <p:spPr>
          <a:xfrm>
            <a:off x="6528080" y="4914343"/>
            <a:ext cx="147320" cy="147320"/>
          </a:xfrm>
          <a:custGeom>
            <a:avLst/>
            <a:gdLst/>
            <a:ahLst/>
            <a:cxnLst/>
            <a:rect l="l" t="t" r="r" b="b"/>
            <a:pathLst>
              <a:path w="147320" h="147320">
                <a:moveTo>
                  <a:pt x="78954" y="0"/>
                </a:moveTo>
                <a:lnTo>
                  <a:pt x="35914" y="10969"/>
                </a:lnTo>
                <a:lnTo>
                  <a:pt x="7853" y="39900"/>
                </a:lnTo>
                <a:lnTo>
                  <a:pt x="0" y="65897"/>
                </a:lnTo>
                <a:lnTo>
                  <a:pt x="1158" y="81991"/>
                </a:lnTo>
                <a:lnTo>
                  <a:pt x="18270" y="121303"/>
                </a:lnTo>
                <a:lnTo>
                  <a:pt x="50872" y="143738"/>
                </a:lnTo>
                <a:lnTo>
                  <a:pt x="73383" y="147290"/>
                </a:lnTo>
                <a:lnTo>
                  <a:pt x="87867" y="145865"/>
                </a:lnTo>
                <a:lnTo>
                  <a:pt x="124458" y="126694"/>
                </a:lnTo>
                <a:lnTo>
                  <a:pt x="145001" y="90948"/>
                </a:lnTo>
                <a:lnTo>
                  <a:pt x="147004" y="76631"/>
                </a:lnTo>
                <a:lnTo>
                  <a:pt x="145660" y="61447"/>
                </a:lnTo>
                <a:lnTo>
                  <a:pt x="127289" y="23701"/>
                </a:lnTo>
                <a:lnTo>
                  <a:pt x="92819" y="2396"/>
                </a:lnTo>
                <a:lnTo>
                  <a:pt x="78954" y="0"/>
                </a:lnTo>
                <a:close/>
              </a:path>
            </a:pathLst>
          </a:custGeom>
          <a:solidFill>
            <a:srgbClr val="E5E3E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5" name="object 385"/>
          <p:cNvSpPr/>
          <p:nvPr/>
        </p:nvSpPr>
        <p:spPr>
          <a:xfrm>
            <a:off x="6756102" y="4914348"/>
            <a:ext cx="147320" cy="147320"/>
          </a:xfrm>
          <a:custGeom>
            <a:avLst/>
            <a:gdLst/>
            <a:ahLst/>
            <a:cxnLst/>
            <a:rect l="l" t="t" r="r" b="b"/>
            <a:pathLst>
              <a:path w="147320" h="147320">
                <a:moveTo>
                  <a:pt x="78990" y="0"/>
                </a:moveTo>
                <a:lnTo>
                  <a:pt x="35938" y="10959"/>
                </a:lnTo>
                <a:lnTo>
                  <a:pt x="7864" y="39874"/>
                </a:lnTo>
                <a:lnTo>
                  <a:pt x="0" y="65859"/>
                </a:lnTo>
                <a:lnTo>
                  <a:pt x="1157" y="81963"/>
                </a:lnTo>
                <a:lnTo>
                  <a:pt x="18267" y="121292"/>
                </a:lnTo>
                <a:lnTo>
                  <a:pt x="50852" y="143732"/>
                </a:lnTo>
                <a:lnTo>
                  <a:pt x="73341" y="147284"/>
                </a:lnTo>
                <a:lnTo>
                  <a:pt x="87837" y="145861"/>
                </a:lnTo>
                <a:lnTo>
                  <a:pt x="124447" y="126702"/>
                </a:lnTo>
                <a:lnTo>
                  <a:pt x="145002" y="90976"/>
                </a:lnTo>
                <a:lnTo>
                  <a:pt x="147011" y="76666"/>
                </a:lnTo>
                <a:lnTo>
                  <a:pt x="145670" y="61478"/>
                </a:lnTo>
                <a:lnTo>
                  <a:pt x="127315" y="23726"/>
                </a:lnTo>
                <a:lnTo>
                  <a:pt x="92857" y="2407"/>
                </a:lnTo>
                <a:lnTo>
                  <a:pt x="78990" y="0"/>
                </a:lnTo>
                <a:close/>
              </a:path>
            </a:pathLst>
          </a:custGeom>
          <a:solidFill>
            <a:srgbClr val="E5E3E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6" name="object 386"/>
          <p:cNvSpPr/>
          <p:nvPr/>
        </p:nvSpPr>
        <p:spPr>
          <a:xfrm>
            <a:off x="6984047" y="4914348"/>
            <a:ext cx="147320" cy="147320"/>
          </a:xfrm>
          <a:custGeom>
            <a:avLst/>
            <a:gdLst/>
            <a:ahLst/>
            <a:cxnLst/>
            <a:rect l="l" t="t" r="r" b="b"/>
            <a:pathLst>
              <a:path w="147320" h="147320">
                <a:moveTo>
                  <a:pt x="79071" y="0"/>
                </a:moveTo>
                <a:lnTo>
                  <a:pt x="35993" y="10946"/>
                </a:lnTo>
                <a:lnTo>
                  <a:pt x="7889" y="39831"/>
                </a:lnTo>
                <a:lnTo>
                  <a:pt x="0" y="65792"/>
                </a:lnTo>
                <a:lnTo>
                  <a:pt x="1154" y="81900"/>
                </a:lnTo>
                <a:lnTo>
                  <a:pt x="18247" y="121238"/>
                </a:lnTo>
                <a:lnTo>
                  <a:pt x="50814" y="143701"/>
                </a:lnTo>
                <a:lnTo>
                  <a:pt x="73422" y="147284"/>
                </a:lnTo>
                <a:lnTo>
                  <a:pt x="87919" y="145861"/>
                </a:lnTo>
                <a:lnTo>
                  <a:pt x="124528" y="126702"/>
                </a:lnTo>
                <a:lnTo>
                  <a:pt x="145083" y="90976"/>
                </a:lnTo>
                <a:lnTo>
                  <a:pt x="147093" y="76666"/>
                </a:lnTo>
                <a:lnTo>
                  <a:pt x="145751" y="61478"/>
                </a:lnTo>
                <a:lnTo>
                  <a:pt x="127397" y="23726"/>
                </a:lnTo>
                <a:lnTo>
                  <a:pt x="92938" y="2407"/>
                </a:lnTo>
                <a:lnTo>
                  <a:pt x="79071" y="0"/>
                </a:lnTo>
                <a:close/>
              </a:path>
            </a:pathLst>
          </a:custGeom>
          <a:solidFill>
            <a:srgbClr val="E5E3E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7" name="object 387"/>
          <p:cNvSpPr/>
          <p:nvPr/>
        </p:nvSpPr>
        <p:spPr>
          <a:xfrm>
            <a:off x="7212067" y="4914353"/>
            <a:ext cx="147320" cy="147320"/>
          </a:xfrm>
          <a:custGeom>
            <a:avLst/>
            <a:gdLst/>
            <a:ahLst/>
            <a:cxnLst/>
            <a:rect l="l" t="t" r="r" b="b"/>
            <a:pathLst>
              <a:path w="147320" h="147320">
                <a:moveTo>
                  <a:pt x="79054" y="0"/>
                </a:moveTo>
                <a:lnTo>
                  <a:pt x="35970" y="10944"/>
                </a:lnTo>
                <a:lnTo>
                  <a:pt x="7879" y="39832"/>
                </a:lnTo>
                <a:lnTo>
                  <a:pt x="0" y="65797"/>
                </a:lnTo>
                <a:lnTo>
                  <a:pt x="1154" y="81911"/>
                </a:lnTo>
                <a:lnTo>
                  <a:pt x="18248" y="121260"/>
                </a:lnTo>
                <a:lnTo>
                  <a:pt x="50809" y="143714"/>
                </a:lnTo>
                <a:lnTo>
                  <a:pt x="73335" y="147279"/>
                </a:lnTo>
                <a:lnTo>
                  <a:pt x="87829" y="145856"/>
                </a:lnTo>
                <a:lnTo>
                  <a:pt x="124452" y="126710"/>
                </a:lnTo>
                <a:lnTo>
                  <a:pt x="145036" y="91004"/>
                </a:lnTo>
                <a:lnTo>
                  <a:pt x="147054" y="76701"/>
                </a:lnTo>
                <a:lnTo>
                  <a:pt x="145713" y="61509"/>
                </a:lnTo>
                <a:lnTo>
                  <a:pt x="127359" y="23752"/>
                </a:lnTo>
                <a:lnTo>
                  <a:pt x="92912" y="2418"/>
                </a:lnTo>
                <a:lnTo>
                  <a:pt x="79054" y="0"/>
                </a:lnTo>
                <a:close/>
              </a:path>
            </a:pathLst>
          </a:custGeom>
          <a:solidFill>
            <a:srgbClr val="E5E3E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8" name="object 388"/>
          <p:cNvSpPr/>
          <p:nvPr/>
        </p:nvSpPr>
        <p:spPr>
          <a:xfrm>
            <a:off x="7440086" y="4914348"/>
            <a:ext cx="147320" cy="147320"/>
          </a:xfrm>
          <a:custGeom>
            <a:avLst/>
            <a:gdLst/>
            <a:ahLst/>
            <a:cxnLst/>
            <a:rect l="l" t="t" r="r" b="b"/>
            <a:pathLst>
              <a:path w="147320" h="147320">
                <a:moveTo>
                  <a:pt x="78990" y="0"/>
                </a:moveTo>
                <a:lnTo>
                  <a:pt x="35916" y="10959"/>
                </a:lnTo>
                <a:lnTo>
                  <a:pt x="7855" y="39874"/>
                </a:lnTo>
                <a:lnTo>
                  <a:pt x="0" y="65859"/>
                </a:lnTo>
                <a:lnTo>
                  <a:pt x="1156" y="81963"/>
                </a:lnTo>
                <a:lnTo>
                  <a:pt x="18250" y="121292"/>
                </a:lnTo>
                <a:lnTo>
                  <a:pt x="50834" y="143732"/>
                </a:lnTo>
                <a:lnTo>
                  <a:pt x="73341" y="147284"/>
                </a:lnTo>
                <a:lnTo>
                  <a:pt x="87838" y="145861"/>
                </a:lnTo>
                <a:lnTo>
                  <a:pt x="124448" y="126702"/>
                </a:lnTo>
                <a:lnTo>
                  <a:pt x="145002" y="90976"/>
                </a:lnTo>
                <a:lnTo>
                  <a:pt x="147012" y="76666"/>
                </a:lnTo>
                <a:lnTo>
                  <a:pt x="145670" y="61478"/>
                </a:lnTo>
                <a:lnTo>
                  <a:pt x="127316" y="23726"/>
                </a:lnTo>
                <a:lnTo>
                  <a:pt x="92857" y="2407"/>
                </a:lnTo>
                <a:lnTo>
                  <a:pt x="78990" y="0"/>
                </a:lnTo>
                <a:close/>
              </a:path>
            </a:pathLst>
          </a:custGeom>
          <a:solidFill>
            <a:srgbClr val="E5E3E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9" name="object 389"/>
          <p:cNvSpPr/>
          <p:nvPr/>
        </p:nvSpPr>
        <p:spPr>
          <a:xfrm>
            <a:off x="7668029" y="4914348"/>
            <a:ext cx="147320" cy="147320"/>
          </a:xfrm>
          <a:custGeom>
            <a:avLst/>
            <a:gdLst/>
            <a:ahLst/>
            <a:cxnLst/>
            <a:rect l="l" t="t" r="r" b="b"/>
            <a:pathLst>
              <a:path w="147320" h="147320">
                <a:moveTo>
                  <a:pt x="79065" y="0"/>
                </a:moveTo>
                <a:lnTo>
                  <a:pt x="35990" y="10947"/>
                </a:lnTo>
                <a:lnTo>
                  <a:pt x="7887" y="39834"/>
                </a:lnTo>
                <a:lnTo>
                  <a:pt x="0" y="65797"/>
                </a:lnTo>
                <a:lnTo>
                  <a:pt x="1154" y="81904"/>
                </a:lnTo>
                <a:lnTo>
                  <a:pt x="18248" y="121240"/>
                </a:lnTo>
                <a:lnTo>
                  <a:pt x="50817" y="143702"/>
                </a:lnTo>
                <a:lnTo>
                  <a:pt x="73423" y="147284"/>
                </a:lnTo>
                <a:lnTo>
                  <a:pt x="87905" y="145861"/>
                </a:lnTo>
                <a:lnTo>
                  <a:pt x="124509" y="126702"/>
                </a:lnTo>
                <a:lnTo>
                  <a:pt x="145081" y="90976"/>
                </a:lnTo>
                <a:lnTo>
                  <a:pt x="147093" y="76666"/>
                </a:lnTo>
                <a:lnTo>
                  <a:pt x="145750" y="61478"/>
                </a:lnTo>
                <a:lnTo>
                  <a:pt x="127379" y="23726"/>
                </a:lnTo>
                <a:lnTo>
                  <a:pt x="92921" y="2407"/>
                </a:lnTo>
                <a:lnTo>
                  <a:pt x="79065" y="0"/>
                </a:lnTo>
                <a:close/>
              </a:path>
            </a:pathLst>
          </a:custGeom>
          <a:solidFill>
            <a:srgbClr val="E5E3E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0" name="object 390"/>
          <p:cNvSpPr/>
          <p:nvPr/>
        </p:nvSpPr>
        <p:spPr>
          <a:xfrm>
            <a:off x="7896052" y="4914352"/>
            <a:ext cx="147320" cy="147320"/>
          </a:xfrm>
          <a:custGeom>
            <a:avLst/>
            <a:gdLst/>
            <a:ahLst/>
            <a:cxnLst/>
            <a:rect l="l" t="t" r="r" b="b"/>
            <a:pathLst>
              <a:path w="147320" h="147320">
                <a:moveTo>
                  <a:pt x="79038" y="0"/>
                </a:moveTo>
                <a:lnTo>
                  <a:pt x="35962" y="10948"/>
                </a:lnTo>
                <a:lnTo>
                  <a:pt x="7875" y="39842"/>
                </a:lnTo>
                <a:lnTo>
                  <a:pt x="0" y="65812"/>
                </a:lnTo>
                <a:lnTo>
                  <a:pt x="1155" y="81924"/>
                </a:lnTo>
                <a:lnTo>
                  <a:pt x="18252" y="121268"/>
                </a:lnTo>
                <a:lnTo>
                  <a:pt x="50820" y="143718"/>
                </a:lnTo>
                <a:lnTo>
                  <a:pt x="73336" y="147280"/>
                </a:lnTo>
                <a:lnTo>
                  <a:pt x="87831" y="145857"/>
                </a:lnTo>
                <a:lnTo>
                  <a:pt x="124451" y="126708"/>
                </a:lnTo>
                <a:lnTo>
                  <a:pt x="145027" y="90997"/>
                </a:lnTo>
                <a:lnTo>
                  <a:pt x="147044" y="76692"/>
                </a:lnTo>
                <a:lnTo>
                  <a:pt x="145702" y="61502"/>
                </a:lnTo>
                <a:lnTo>
                  <a:pt x="127348" y="23746"/>
                </a:lnTo>
                <a:lnTo>
                  <a:pt x="92898" y="2415"/>
                </a:lnTo>
                <a:lnTo>
                  <a:pt x="79038" y="0"/>
                </a:lnTo>
                <a:close/>
              </a:path>
            </a:pathLst>
          </a:custGeom>
          <a:solidFill>
            <a:srgbClr val="E5E3E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1" name="object 391"/>
          <p:cNvSpPr/>
          <p:nvPr/>
        </p:nvSpPr>
        <p:spPr>
          <a:xfrm>
            <a:off x="0" y="5143143"/>
            <a:ext cx="63500" cy="146050"/>
          </a:xfrm>
          <a:custGeom>
            <a:avLst/>
            <a:gdLst/>
            <a:ahLst/>
            <a:cxnLst/>
            <a:rect l="l" t="t" r="r" b="b"/>
            <a:pathLst>
              <a:path w="63500" h="146050">
                <a:moveTo>
                  <a:pt x="0" y="145455"/>
                </a:moveTo>
                <a:lnTo>
                  <a:pt x="40771" y="125893"/>
                </a:lnTo>
                <a:lnTo>
                  <a:pt x="61332" y="90168"/>
                </a:lnTo>
                <a:lnTo>
                  <a:pt x="63339" y="75857"/>
                </a:lnTo>
                <a:lnTo>
                  <a:pt x="61996" y="60675"/>
                </a:lnTo>
                <a:lnTo>
                  <a:pt x="43635" y="22924"/>
                </a:lnTo>
                <a:lnTo>
                  <a:pt x="9178" y="1595"/>
                </a:lnTo>
                <a:lnTo>
                  <a:pt x="0" y="0"/>
                </a:lnTo>
                <a:lnTo>
                  <a:pt x="0" y="145455"/>
                </a:lnTo>
              </a:path>
            </a:pathLst>
          </a:custGeom>
          <a:solidFill>
            <a:srgbClr val="E5E3E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2" name="object 392"/>
          <p:cNvSpPr/>
          <p:nvPr/>
        </p:nvSpPr>
        <p:spPr>
          <a:xfrm>
            <a:off x="144330" y="5142329"/>
            <a:ext cx="147320" cy="147320"/>
          </a:xfrm>
          <a:custGeom>
            <a:avLst/>
            <a:gdLst/>
            <a:ahLst/>
            <a:cxnLst/>
            <a:rect l="l" t="t" r="r" b="b"/>
            <a:pathLst>
              <a:path w="147320" h="147320">
                <a:moveTo>
                  <a:pt x="78988" y="0"/>
                </a:moveTo>
                <a:lnTo>
                  <a:pt x="35931" y="10962"/>
                </a:lnTo>
                <a:lnTo>
                  <a:pt x="7864" y="39882"/>
                </a:lnTo>
                <a:lnTo>
                  <a:pt x="0" y="65865"/>
                </a:lnTo>
                <a:lnTo>
                  <a:pt x="1156" y="81975"/>
                </a:lnTo>
                <a:lnTo>
                  <a:pt x="18258" y="121304"/>
                </a:lnTo>
                <a:lnTo>
                  <a:pt x="50845" y="143735"/>
                </a:lnTo>
                <a:lnTo>
                  <a:pt x="73339" y="147284"/>
                </a:lnTo>
                <a:lnTo>
                  <a:pt x="87831" y="145861"/>
                </a:lnTo>
                <a:lnTo>
                  <a:pt x="124442" y="126707"/>
                </a:lnTo>
                <a:lnTo>
                  <a:pt x="145003" y="90982"/>
                </a:lnTo>
                <a:lnTo>
                  <a:pt x="147011" y="76671"/>
                </a:lnTo>
                <a:lnTo>
                  <a:pt x="145668" y="61489"/>
                </a:lnTo>
                <a:lnTo>
                  <a:pt x="127306" y="23738"/>
                </a:lnTo>
                <a:lnTo>
                  <a:pt x="92849" y="2409"/>
                </a:lnTo>
                <a:lnTo>
                  <a:pt x="78988" y="0"/>
                </a:lnTo>
                <a:close/>
              </a:path>
            </a:pathLst>
          </a:custGeom>
          <a:solidFill>
            <a:srgbClr val="E5E3E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3" name="object 393"/>
          <p:cNvSpPr/>
          <p:nvPr/>
        </p:nvSpPr>
        <p:spPr>
          <a:xfrm>
            <a:off x="372310" y="5142329"/>
            <a:ext cx="147320" cy="147320"/>
          </a:xfrm>
          <a:custGeom>
            <a:avLst/>
            <a:gdLst/>
            <a:ahLst/>
            <a:cxnLst/>
            <a:rect l="l" t="t" r="r" b="b"/>
            <a:pathLst>
              <a:path w="147320" h="147320">
                <a:moveTo>
                  <a:pt x="79034" y="0"/>
                </a:moveTo>
                <a:lnTo>
                  <a:pt x="35975" y="10955"/>
                </a:lnTo>
                <a:lnTo>
                  <a:pt x="7883" y="39857"/>
                </a:lnTo>
                <a:lnTo>
                  <a:pt x="0" y="65827"/>
                </a:lnTo>
                <a:lnTo>
                  <a:pt x="1155" y="81939"/>
                </a:lnTo>
                <a:lnTo>
                  <a:pt x="18256" y="121273"/>
                </a:lnTo>
                <a:lnTo>
                  <a:pt x="50833" y="143717"/>
                </a:lnTo>
                <a:lnTo>
                  <a:pt x="73386" y="147284"/>
                </a:lnTo>
                <a:lnTo>
                  <a:pt x="87877" y="145861"/>
                </a:lnTo>
                <a:lnTo>
                  <a:pt x="124489" y="126707"/>
                </a:lnTo>
                <a:lnTo>
                  <a:pt x="145049" y="90982"/>
                </a:lnTo>
                <a:lnTo>
                  <a:pt x="147057" y="76671"/>
                </a:lnTo>
                <a:lnTo>
                  <a:pt x="145714" y="61489"/>
                </a:lnTo>
                <a:lnTo>
                  <a:pt x="127352" y="23738"/>
                </a:lnTo>
                <a:lnTo>
                  <a:pt x="92895" y="2409"/>
                </a:lnTo>
                <a:lnTo>
                  <a:pt x="79034" y="0"/>
                </a:lnTo>
                <a:close/>
              </a:path>
            </a:pathLst>
          </a:custGeom>
          <a:solidFill>
            <a:srgbClr val="E5E3E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4" name="object 394"/>
          <p:cNvSpPr/>
          <p:nvPr/>
        </p:nvSpPr>
        <p:spPr>
          <a:xfrm>
            <a:off x="828316" y="5142329"/>
            <a:ext cx="147320" cy="147320"/>
          </a:xfrm>
          <a:custGeom>
            <a:avLst/>
            <a:gdLst/>
            <a:ahLst/>
            <a:cxnLst/>
            <a:rect l="l" t="t" r="r" b="b"/>
            <a:pathLst>
              <a:path w="147319" h="147320">
                <a:moveTo>
                  <a:pt x="78985" y="0"/>
                </a:moveTo>
                <a:lnTo>
                  <a:pt x="35918" y="10962"/>
                </a:lnTo>
                <a:lnTo>
                  <a:pt x="7859" y="39883"/>
                </a:lnTo>
                <a:lnTo>
                  <a:pt x="0" y="65868"/>
                </a:lnTo>
                <a:lnTo>
                  <a:pt x="1155" y="81976"/>
                </a:lnTo>
                <a:lnTo>
                  <a:pt x="18251" y="121306"/>
                </a:lnTo>
                <a:lnTo>
                  <a:pt x="50837" y="143736"/>
                </a:lnTo>
                <a:lnTo>
                  <a:pt x="73340" y="147284"/>
                </a:lnTo>
                <a:lnTo>
                  <a:pt x="87824" y="145861"/>
                </a:lnTo>
                <a:lnTo>
                  <a:pt x="124433" y="126707"/>
                </a:lnTo>
                <a:lnTo>
                  <a:pt x="145002" y="90982"/>
                </a:lnTo>
                <a:lnTo>
                  <a:pt x="147011" y="76671"/>
                </a:lnTo>
                <a:lnTo>
                  <a:pt x="145667" y="61489"/>
                </a:lnTo>
                <a:lnTo>
                  <a:pt x="127297" y="23738"/>
                </a:lnTo>
                <a:lnTo>
                  <a:pt x="92841" y="2409"/>
                </a:lnTo>
                <a:lnTo>
                  <a:pt x="78985" y="0"/>
                </a:lnTo>
                <a:close/>
              </a:path>
            </a:pathLst>
          </a:custGeom>
          <a:solidFill>
            <a:srgbClr val="E5E3E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5" name="object 395"/>
          <p:cNvSpPr/>
          <p:nvPr/>
        </p:nvSpPr>
        <p:spPr>
          <a:xfrm>
            <a:off x="1056302" y="5142333"/>
            <a:ext cx="147320" cy="147320"/>
          </a:xfrm>
          <a:custGeom>
            <a:avLst/>
            <a:gdLst/>
            <a:ahLst/>
            <a:cxnLst/>
            <a:rect l="l" t="t" r="r" b="b"/>
            <a:pathLst>
              <a:path w="147319" h="147320">
                <a:moveTo>
                  <a:pt x="79039" y="0"/>
                </a:moveTo>
                <a:lnTo>
                  <a:pt x="35967" y="10951"/>
                </a:lnTo>
                <a:lnTo>
                  <a:pt x="7880" y="39849"/>
                </a:lnTo>
                <a:lnTo>
                  <a:pt x="0" y="65816"/>
                </a:lnTo>
                <a:lnTo>
                  <a:pt x="1155" y="81934"/>
                </a:lnTo>
                <a:lnTo>
                  <a:pt x="18251" y="121279"/>
                </a:lnTo>
                <a:lnTo>
                  <a:pt x="50820" y="143721"/>
                </a:lnTo>
                <a:lnTo>
                  <a:pt x="73334" y="147280"/>
                </a:lnTo>
                <a:lnTo>
                  <a:pt x="87831" y="145857"/>
                </a:lnTo>
                <a:lnTo>
                  <a:pt x="124455" y="126713"/>
                </a:lnTo>
                <a:lnTo>
                  <a:pt x="145029" y="91003"/>
                </a:lnTo>
                <a:lnTo>
                  <a:pt x="147042" y="76697"/>
                </a:lnTo>
                <a:lnTo>
                  <a:pt x="145701" y="61512"/>
                </a:lnTo>
                <a:lnTo>
                  <a:pt x="127347" y="23757"/>
                </a:lnTo>
                <a:lnTo>
                  <a:pt x="92899" y="2417"/>
                </a:lnTo>
                <a:lnTo>
                  <a:pt x="79039" y="0"/>
                </a:lnTo>
                <a:close/>
              </a:path>
            </a:pathLst>
          </a:custGeom>
          <a:solidFill>
            <a:srgbClr val="E5E3E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6" name="object 396"/>
          <p:cNvSpPr/>
          <p:nvPr/>
        </p:nvSpPr>
        <p:spPr>
          <a:xfrm>
            <a:off x="1284280" y="5142333"/>
            <a:ext cx="147320" cy="147320"/>
          </a:xfrm>
          <a:custGeom>
            <a:avLst/>
            <a:gdLst/>
            <a:ahLst/>
            <a:cxnLst/>
            <a:rect l="l" t="t" r="r" b="b"/>
            <a:pathLst>
              <a:path w="147319" h="147320">
                <a:moveTo>
                  <a:pt x="79034" y="0"/>
                </a:moveTo>
                <a:lnTo>
                  <a:pt x="35942" y="10951"/>
                </a:lnTo>
                <a:lnTo>
                  <a:pt x="7870" y="39852"/>
                </a:lnTo>
                <a:lnTo>
                  <a:pt x="0" y="65821"/>
                </a:lnTo>
                <a:lnTo>
                  <a:pt x="1153" y="81938"/>
                </a:lnTo>
                <a:lnTo>
                  <a:pt x="18236" y="121282"/>
                </a:lnTo>
                <a:lnTo>
                  <a:pt x="50805" y="143722"/>
                </a:lnTo>
                <a:lnTo>
                  <a:pt x="73335" y="147280"/>
                </a:lnTo>
                <a:lnTo>
                  <a:pt x="87818" y="145857"/>
                </a:lnTo>
                <a:lnTo>
                  <a:pt x="124437" y="126713"/>
                </a:lnTo>
                <a:lnTo>
                  <a:pt x="145027" y="91003"/>
                </a:lnTo>
                <a:lnTo>
                  <a:pt x="147043" y="76697"/>
                </a:lnTo>
                <a:lnTo>
                  <a:pt x="145700" y="61512"/>
                </a:lnTo>
                <a:lnTo>
                  <a:pt x="127330" y="23757"/>
                </a:lnTo>
                <a:lnTo>
                  <a:pt x="92883" y="2417"/>
                </a:lnTo>
                <a:lnTo>
                  <a:pt x="79034" y="0"/>
                </a:lnTo>
                <a:close/>
              </a:path>
            </a:pathLst>
          </a:custGeom>
          <a:solidFill>
            <a:srgbClr val="E5E3E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7" name="object 397"/>
          <p:cNvSpPr/>
          <p:nvPr/>
        </p:nvSpPr>
        <p:spPr>
          <a:xfrm>
            <a:off x="1512253" y="5142385"/>
            <a:ext cx="147320" cy="147320"/>
          </a:xfrm>
          <a:custGeom>
            <a:avLst/>
            <a:gdLst/>
            <a:ahLst/>
            <a:cxnLst/>
            <a:rect l="l" t="t" r="r" b="b"/>
            <a:pathLst>
              <a:path w="147319" h="147320">
                <a:moveTo>
                  <a:pt x="76166" y="0"/>
                </a:moveTo>
                <a:lnTo>
                  <a:pt x="34459" y="11538"/>
                </a:lnTo>
                <a:lnTo>
                  <a:pt x="7144" y="41586"/>
                </a:lnTo>
                <a:lnTo>
                  <a:pt x="0" y="68434"/>
                </a:lnTo>
                <a:lnTo>
                  <a:pt x="1275" y="84013"/>
                </a:lnTo>
                <a:lnTo>
                  <a:pt x="19148" y="122408"/>
                </a:lnTo>
                <a:lnTo>
                  <a:pt x="52874" y="144117"/>
                </a:lnTo>
                <a:lnTo>
                  <a:pt x="66481" y="146719"/>
                </a:lnTo>
                <a:lnTo>
                  <a:pt x="82440" y="145521"/>
                </a:lnTo>
                <a:lnTo>
                  <a:pt x="121469" y="128145"/>
                </a:lnTo>
                <a:lnTo>
                  <a:pt x="143604" y="95171"/>
                </a:lnTo>
                <a:lnTo>
                  <a:pt x="146894" y="73494"/>
                </a:lnTo>
                <a:lnTo>
                  <a:pt x="145468" y="58995"/>
                </a:lnTo>
                <a:lnTo>
                  <a:pt x="126277" y="22403"/>
                </a:lnTo>
                <a:lnTo>
                  <a:pt x="90496" y="1948"/>
                </a:lnTo>
                <a:lnTo>
                  <a:pt x="76166" y="0"/>
                </a:lnTo>
                <a:close/>
              </a:path>
            </a:pathLst>
          </a:custGeom>
          <a:solidFill>
            <a:srgbClr val="E5E3E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8" name="object 398"/>
          <p:cNvSpPr/>
          <p:nvPr/>
        </p:nvSpPr>
        <p:spPr>
          <a:xfrm>
            <a:off x="2196239" y="5142329"/>
            <a:ext cx="147320" cy="147320"/>
          </a:xfrm>
          <a:custGeom>
            <a:avLst/>
            <a:gdLst/>
            <a:ahLst/>
            <a:cxnLst/>
            <a:rect l="l" t="t" r="r" b="b"/>
            <a:pathLst>
              <a:path w="147319" h="147320">
                <a:moveTo>
                  <a:pt x="78991" y="0"/>
                </a:moveTo>
                <a:lnTo>
                  <a:pt x="35943" y="10962"/>
                </a:lnTo>
                <a:lnTo>
                  <a:pt x="7869" y="39880"/>
                </a:lnTo>
                <a:lnTo>
                  <a:pt x="0" y="65863"/>
                </a:lnTo>
                <a:lnTo>
                  <a:pt x="1157" y="81973"/>
                </a:lnTo>
                <a:lnTo>
                  <a:pt x="18266" y="121303"/>
                </a:lnTo>
                <a:lnTo>
                  <a:pt x="50852" y="143734"/>
                </a:lnTo>
                <a:lnTo>
                  <a:pt x="73339" y="147284"/>
                </a:lnTo>
                <a:lnTo>
                  <a:pt x="87838" y="145861"/>
                </a:lnTo>
                <a:lnTo>
                  <a:pt x="124452" y="126707"/>
                </a:lnTo>
                <a:lnTo>
                  <a:pt x="145004" y="90982"/>
                </a:lnTo>
                <a:lnTo>
                  <a:pt x="147010" y="76671"/>
                </a:lnTo>
                <a:lnTo>
                  <a:pt x="145668" y="61489"/>
                </a:lnTo>
                <a:lnTo>
                  <a:pt x="127314" y="23738"/>
                </a:lnTo>
                <a:lnTo>
                  <a:pt x="92857" y="2409"/>
                </a:lnTo>
                <a:lnTo>
                  <a:pt x="78991" y="0"/>
                </a:lnTo>
                <a:close/>
              </a:path>
            </a:pathLst>
          </a:custGeom>
          <a:solidFill>
            <a:srgbClr val="E5E3E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9" name="object 399"/>
          <p:cNvSpPr/>
          <p:nvPr/>
        </p:nvSpPr>
        <p:spPr>
          <a:xfrm>
            <a:off x="2424263" y="5142329"/>
            <a:ext cx="147320" cy="147320"/>
          </a:xfrm>
          <a:custGeom>
            <a:avLst/>
            <a:gdLst/>
            <a:ahLst/>
            <a:cxnLst/>
            <a:rect l="l" t="t" r="r" b="b"/>
            <a:pathLst>
              <a:path w="147319" h="147320">
                <a:moveTo>
                  <a:pt x="78991" y="0"/>
                </a:moveTo>
                <a:lnTo>
                  <a:pt x="35943" y="10962"/>
                </a:lnTo>
                <a:lnTo>
                  <a:pt x="7869" y="39880"/>
                </a:lnTo>
                <a:lnTo>
                  <a:pt x="0" y="65863"/>
                </a:lnTo>
                <a:lnTo>
                  <a:pt x="1157" y="81973"/>
                </a:lnTo>
                <a:lnTo>
                  <a:pt x="18266" y="121303"/>
                </a:lnTo>
                <a:lnTo>
                  <a:pt x="50852" y="143734"/>
                </a:lnTo>
                <a:lnTo>
                  <a:pt x="73339" y="147284"/>
                </a:lnTo>
                <a:lnTo>
                  <a:pt x="87838" y="145861"/>
                </a:lnTo>
                <a:lnTo>
                  <a:pt x="124452" y="126707"/>
                </a:lnTo>
                <a:lnTo>
                  <a:pt x="145004" y="90982"/>
                </a:lnTo>
                <a:lnTo>
                  <a:pt x="147010" y="76671"/>
                </a:lnTo>
                <a:lnTo>
                  <a:pt x="145668" y="61489"/>
                </a:lnTo>
                <a:lnTo>
                  <a:pt x="127314" y="23738"/>
                </a:lnTo>
                <a:lnTo>
                  <a:pt x="92857" y="2409"/>
                </a:lnTo>
                <a:lnTo>
                  <a:pt x="78991" y="0"/>
                </a:lnTo>
                <a:close/>
              </a:path>
            </a:pathLst>
          </a:custGeom>
          <a:solidFill>
            <a:srgbClr val="E5E3E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0" name="object 400"/>
          <p:cNvSpPr/>
          <p:nvPr/>
        </p:nvSpPr>
        <p:spPr>
          <a:xfrm>
            <a:off x="2880407" y="5142629"/>
            <a:ext cx="146685" cy="146685"/>
          </a:xfrm>
          <a:custGeom>
            <a:avLst/>
            <a:gdLst/>
            <a:ahLst/>
            <a:cxnLst/>
            <a:rect l="l" t="t" r="r" b="b"/>
            <a:pathLst>
              <a:path w="146685" h="146685">
                <a:moveTo>
                  <a:pt x="73155" y="0"/>
                </a:moveTo>
                <a:lnTo>
                  <a:pt x="32890" y="12069"/>
                </a:lnTo>
                <a:lnTo>
                  <a:pt x="6358" y="43265"/>
                </a:lnTo>
                <a:lnTo>
                  <a:pt x="0" y="70975"/>
                </a:lnTo>
                <a:lnTo>
                  <a:pt x="1377" y="85970"/>
                </a:lnTo>
                <a:lnTo>
                  <a:pt x="20069" y="123337"/>
                </a:lnTo>
                <a:lnTo>
                  <a:pt x="55030" y="144198"/>
                </a:lnTo>
                <a:lnTo>
                  <a:pt x="69062" y="146356"/>
                </a:lnTo>
                <a:lnTo>
                  <a:pt x="84446" y="145037"/>
                </a:lnTo>
                <a:lnTo>
                  <a:pt x="122465" y="126825"/>
                </a:lnTo>
                <a:lnTo>
                  <a:pt x="143786" y="92618"/>
                </a:lnTo>
                <a:lnTo>
                  <a:pt x="146184" y="78858"/>
                </a:lnTo>
                <a:lnTo>
                  <a:pt x="144925" y="63160"/>
                </a:lnTo>
                <a:lnTo>
                  <a:pt x="127134" y="24611"/>
                </a:lnTo>
                <a:lnTo>
                  <a:pt x="93556" y="2911"/>
                </a:lnTo>
                <a:lnTo>
                  <a:pt x="73155" y="0"/>
                </a:lnTo>
                <a:close/>
              </a:path>
            </a:pathLst>
          </a:custGeom>
          <a:solidFill>
            <a:srgbClr val="E5E3E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1" name="object 401"/>
          <p:cNvSpPr/>
          <p:nvPr/>
        </p:nvSpPr>
        <p:spPr>
          <a:xfrm>
            <a:off x="4248198" y="5142334"/>
            <a:ext cx="147320" cy="147320"/>
          </a:xfrm>
          <a:custGeom>
            <a:avLst/>
            <a:gdLst/>
            <a:ahLst/>
            <a:cxnLst/>
            <a:rect l="l" t="t" r="r" b="b"/>
            <a:pathLst>
              <a:path w="147320" h="147320">
                <a:moveTo>
                  <a:pt x="79050" y="0"/>
                </a:moveTo>
                <a:lnTo>
                  <a:pt x="35972" y="10948"/>
                </a:lnTo>
                <a:lnTo>
                  <a:pt x="7883" y="39842"/>
                </a:lnTo>
                <a:lnTo>
                  <a:pt x="0" y="65806"/>
                </a:lnTo>
                <a:lnTo>
                  <a:pt x="1154" y="81925"/>
                </a:lnTo>
                <a:lnTo>
                  <a:pt x="18248" y="121274"/>
                </a:lnTo>
                <a:lnTo>
                  <a:pt x="50812" y="143717"/>
                </a:lnTo>
                <a:lnTo>
                  <a:pt x="73333" y="147278"/>
                </a:lnTo>
                <a:lnTo>
                  <a:pt x="87815" y="145856"/>
                </a:lnTo>
                <a:lnTo>
                  <a:pt x="124437" y="126715"/>
                </a:lnTo>
                <a:lnTo>
                  <a:pt x="145035" y="91010"/>
                </a:lnTo>
                <a:lnTo>
                  <a:pt x="147054" y="76706"/>
                </a:lnTo>
                <a:lnTo>
                  <a:pt x="145710" y="61520"/>
                </a:lnTo>
                <a:lnTo>
                  <a:pt x="127340" y="23763"/>
                </a:lnTo>
                <a:lnTo>
                  <a:pt x="92896" y="2420"/>
                </a:lnTo>
                <a:lnTo>
                  <a:pt x="79050" y="0"/>
                </a:lnTo>
                <a:close/>
              </a:path>
            </a:pathLst>
          </a:custGeom>
          <a:solidFill>
            <a:srgbClr val="E5E3E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2" name="object 402"/>
          <p:cNvSpPr/>
          <p:nvPr/>
        </p:nvSpPr>
        <p:spPr>
          <a:xfrm>
            <a:off x="4476170" y="5142329"/>
            <a:ext cx="147320" cy="147320"/>
          </a:xfrm>
          <a:custGeom>
            <a:avLst/>
            <a:gdLst/>
            <a:ahLst/>
            <a:cxnLst/>
            <a:rect l="l" t="t" r="r" b="b"/>
            <a:pathLst>
              <a:path w="147320" h="147320">
                <a:moveTo>
                  <a:pt x="78991" y="0"/>
                </a:moveTo>
                <a:lnTo>
                  <a:pt x="35921" y="10962"/>
                </a:lnTo>
                <a:lnTo>
                  <a:pt x="7860" y="39880"/>
                </a:lnTo>
                <a:lnTo>
                  <a:pt x="0" y="65863"/>
                </a:lnTo>
                <a:lnTo>
                  <a:pt x="1155" y="81973"/>
                </a:lnTo>
                <a:lnTo>
                  <a:pt x="18249" y="121303"/>
                </a:lnTo>
                <a:lnTo>
                  <a:pt x="50834" y="143735"/>
                </a:lnTo>
                <a:lnTo>
                  <a:pt x="73339" y="147284"/>
                </a:lnTo>
                <a:lnTo>
                  <a:pt x="87838" y="145861"/>
                </a:lnTo>
                <a:lnTo>
                  <a:pt x="124452" y="126707"/>
                </a:lnTo>
                <a:lnTo>
                  <a:pt x="145004" y="90982"/>
                </a:lnTo>
                <a:lnTo>
                  <a:pt x="147011" y="76671"/>
                </a:lnTo>
                <a:lnTo>
                  <a:pt x="145669" y="61489"/>
                </a:lnTo>
                <a:lnTo>
                  <a:pt x="127315" y="23738"/>
                </a:lnTo>
                <a:lnTo>
                  <a:pt x="92858" y="2409"/>
                </a:lnTo>
                <a:lnTo>
                  <a:pt x="78991" y="0"/>
                </a:lnTo>
                <a:close/>
              </a:path>
            </a:pathLst>
          </a:custGeom>
          <a:solidFill>
            <a:srgbClr val="E5E3E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3" name="object 403"/>
          <p:cNvSpPr/>
          <p:nvPr/>
        </p:nvSpPr>
        <p:spPr>
          <a:xfrm>
            <a:off x="4704197" y="5142329"/>
            <a:ext cx="147320" cy="147320"/>
          </a:xfrm>
          <a:custGeom>
            <a:avLst/>
            <a:gdLst/>
            <a:ahLst/>
            <a:cxnLst/>
            <a:rect l="l" t="t" r="r" b="b"/>
            <a:pathLst>
              <a:path w="147320" h="147320">
                <a:moveTo>
                  <a:pt x="78985" y="0"/>
                </a:moveTo>
                <a:lnTo>
                  <a:pt x="35918" y="10962"/>
                </a:lnTo>
                <a:lnTo>
                  <a:pt x="7859" y="39883"/>
                </a:lnTo>
                <a:lnTo>
                  <a:pt x="0" y="65868"/>
                </a:lnTo>
                <a:lnTo>
                  <a:pt x="1155" y="81976"/>
                </a:lnTo>
                <a:lnTo>
                  <a:pt x="18251" y="121306"/>
                </a:lnTo>
                <a:lnTo>
                  <a:pt x="50837" y="143736"/>
                </a:lnTo>
                <a:lnTo>
                  <a:pt x="73340" y="147284"/>
                </a:lnTo>
                <a:lnTo>
                  <a:pt x="87824" y="145861"/>
                </a:lnTo>
                <a:lnTo>
                  <a:pt x="124433" y="126707"/>
                </a:lnTo>
                <a:lnTo>
                  <a:pt x="145002" y="90982"/>
                </a:lnTo>
                <a:lnTo>
                  <a:pt x="147011" y="76671"/>
                </a:lnTo>
                <a:lnTo>
                  <a:pt x="145667" y="61489"/>
                </a:lnTo>
                <a:lnTo>
                  <a:pt x="127297" y="23738"/>
                </a:lnTo>
                <a:lnTo>
                  <a:pt x="92841" y="2409"/>
                </a:lnTo>
                <a:lnTo>
                  <a:pt x="78985" y="0"/>
                </a:lnTo>
                <a:close/>
              </a:path>
            </a:pathLst>
          </a:custGeom>
          <a:solidFill>
            <a:srgbClr val="E5E3E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4" name="object 404"/>
          <p:cNvSpPr/>
          <p:nvPr/>
        </p:nvSpPr>
        <p:spPr>
          <a:xfrm>
            <a:off x="4932183" y="5142333"/>
            <a:ext cx="147320" cy="147320"/>
          </a:xfrm>
          <a:custGeom>
            <a:avLst/>
            <a:gdLst/>
            <a:ahLst/>
            <a:cxnLst/>
            <a:rect l="l" t="t" r="r" b="b"/>
            <a:pathLst>
              <a:path w="147320" h="147320">
                <a:moveTo>
                  <a:pt x="79033" y="0"/>
                </a:moveTo>
                <a:lnTo>
                  <a:pt x="35964" y="10951"/>
                </a:lnTo>
                <a:lnTo>
                  <a:pt x="7879" y="39852"/>
                </a:lnTo>
                <a:lnTo>
                  <a:pt x="0" y="65821"/>
                </a:lnTo>
                <a:lnTo>
                  <a:pt x="1155" y="81938"/>
                </a:lnTo>
                <a:lnTo>
                  <a:pt x="18253" y="121281"/>
                </a:lnTo>
                <a:lnTo>
                  <a:pt x="50823" y="143722"/>
                </a:lnTo>
                <a:lnTo>
                  <a:pt x="73335" y="147280"/>
                </a:lnTo>
                <a:lnTo>
                  <a:pt x="87817" y="145857"/>
                </a:lnTo>
                <a:lnTo>
                  <a:pt x="124436" y="126713"/>
                </a:lnTo>
                <a:lnTo>
                  <a:pt x="145027" y="91003"/>
                </a:lnTo>
                <a:lnTo>
                  <a:pt x="147043" y="76697"/>
                </a:lnTo>
                <a:lnTo>
                  <a:pt x="145699" y="61512"/>
                </a:lnTo>
                <a:lnTo>
                  <a:pt x="127329" y="23757"/>
                </a:lnTo>
                <a:lnTo>
                  <a:pt x="92882" y="2417"/>
                </a:lnTo>
                <a:lnTo>
                  <a:pt x="79033" y="0"/>
                </a:lnTo>
                <a:close/>
              </a:path>
            </a:pathLst>
          </a:custGeom>
          <a:solidFill>
            <a:srgbClr val="E5E3E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5" name="object 405"/>
          <p:cNvSpPr/>
          <p:nvPr/>
        </p:nvSpPr>
        <p:spPr>
          <a:xfrm>
            <a:off x="5160161" y="5142333"/>
            <a:ext cx="147320" cy="147320"/>
          </a:xfrm>
          <a:custGeom>
            <a:avLst/>
            <a:gdLst/>
            <a:ahLst/>
            <a:cxnLst/>
            <a:rect l="l" t="t" r="r" b="b"/>
            <a:pathLst>
              <a:path w="147320" h="147320">
                <a:moveTo>
                  <a:pt x="79034" y="0"/>
                </a:moveTo>
                <a:lnTo>
                  <a:pt x="35942" y="10951"/>
                </a:lnTo>
                <a:lnTo>
                  <a:pt x="7870" y="39852"/>
                </a:lnTo>
                <a:lnTo>
                  <a:pt x="0" y="65821"/>
                </a:lnTo>
                <a:lnTo>
                  <a:pt x="1153" y="81938"/>
                </a:lnTo>
                <a:lnTo>
                  <a:pt x="18236" y="121282"/>
                </a:lnTo>
                <a:lnTo>
                  <a:pt x="50805" y="143722"/>
                </a:lnTo>
                <a:lnTo>
                  <a:pt x="73335" y="147280"/>
                </a:lnTo>
                <a:lnTo>
                  <a:pt x="87818" y="145857"/>
                </a:lnTo>
                <a:lnTo>
                  <a:pt x="124437" y="126713"/>
                </a:lnTo>
                <a:lnTo>
                  <a:pt x="145027" y="91003"/>
                </a:lnTo>
                <a:lnTo>
                  <a:pt x="147043" y="76697"/>
                </a:lnTo>
                <a:lnTo>
                  <a:pt x="145700" y="61512"/>
                </a:lnTo>
                <a:lnTo>
                  <a:pt x="127330" y="23757"/>
                </a:lnTo>
                <a:lnTo>
                  <a:pt x="92883" y="2417"/>
                </a:lnTo>
                <a:lnTo>
                  <a:pt x="79034" y="0"/>
                </a:lnTo>
                <a:close/>
              </a:path>
            </a:pathLst>
          </a:custGeom>
          <a:solidFill>
            <a:srgbClr val="E5E3E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6" name="object 406"/>
          <p:cNvSpPr/>
          <p:nvPr/>
        </p:nvSpPr>
        <p:spPr>
          <a:xfrm>
            <a:off x="5388188" y="5142333"/>
            <a:ext cx="147320" cy="147320"/>
          </a:xfrm>
          <a:custGeom>
            <a:avLst/>
            <a:gdLst/>
            <a:ahLst/>
            <a:cxnLst/>
            <a:rect l="l" t="t" r="r" b="b"/>
            <a:pathLst>
              <a:path w="147320" h="147320">
                <a:moveTo>
                  <a:pt x="78993" y="0"/>
                </a:moveTo>
                <a:lnTo>
                  <a:pt x="35923" y="10958"/>
                </a:lnTo>
                <a:lnTo>
                  <a:pt x="7861" y="39873"/>
                </a:lnTo>
                <a:lnTo>
                  <a:pt x="0" y="65854"/>
                </a:lnTo>
                <a:lnTo>
                  <a:pt x="1156" y="81970"/>
                </a:lnTo>
                <a:lnTo>
                  <a:pt x="18253" y="121310"/>
                </a:lnTo>
                <a:lnTo>
                  <a:pt x="50831" y="143739"/>
                </a:lnTo>
                <a:lnTo>
                  <a:pt x="73288" y="147280"/>
                </a:lnTo>
                <a:lnTo>
                  <a:pt x="87785" y="145857"/>
                </a:lnTo>
                <a:lnTo>
                  <a:pt x="124409" y="126713"/>
                </a:lnTo>
                <a:lnTo>
                  <a:pt x="144983" y="91003"/>
                </a:lnTo>
                <a:lnTo>
                  <a:pt x="146996" y="76697"/>
                </a:lnTo>
                <a:lnTo>
                  <a:pt x="145654" y="61512"/>
                </a:lnTo>
                <a:lnTo>
                  <a:pt x="127301" y="23757"/>
                </a:lnTo>
                <a:lnTo>
                  <a:pt x="92853" y="2417"/>
                </a:lnTo>
                <a:lnTo>
                  <a:pt x="78993" y="0"/>
                </a:lnTo>
                <a:close/>
              </a:path>
            </a:pathLst>
          </a:custGeom>
          <a:solidFill>
            <a:srgbClr val="E5E3E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7" name="object 407"/>
          <p:cNvSpPr/>
          <p:nvPr/>
        </p:nvSpPr>
        <p:spPr>
          <a:xfrm>
            <a:off x="5616126" y="5142329"/>
            <a:ext cx="147320" cy="147320"/>
          </a:xfrm>
          <a:custGeom>
            <a:avLst/>
            <a:gdLst/>
            <a:ahLst/>
            <a:cxnLst/>
            <a:rect l="l" t="t" r="r" b="b"/>
            <a:pathLst>
              <a:path w="147320" h="147320">
                <a:moveTo>
                  <a:pt x="79025" y="0"/>
                </a:moveTo>
                <a:lnTo>
                  <a:pt x="35976" y="10956"/>
                </a:lnTo>
                <a:lnTo>
                  <a:pt x="7883" y="39862"/>
                </a:lnTo>
                <a:lnTo>
                  <a:pt x="0" y="65834"/>
                </a:lnTo>
                <a:lnTo>
                  <a:pt x="1156" y="81946"/>
                </a:lnTo>
                <a:lnTo>
                  <a:pt x="18264" y="121280"/>
                </a:lnTo>
                <a:lnTo>
                  <a:pt x="50843" y="143721"/>
                </a:lnTo>
                <a:lnTo>
                  <a:pt x="73373" y="147284"/>
                </a:lnTo>
                <a:lnTo>
                  <a:pt x="87872" y="145861"/>
                </a:lnTo>
                <a:lnTo>
                  <a:pt x="124486" y="126707"/>
                </a:lnTo>
                <a:lnTo>
                  <a:pt x="145038" y="90982"/>
                </a:lnTo>
                <a:lnTo>
                  <a:pt x="147045" y="76671"/>
                </a:lnTo>
                <a:lnTo>
                  <a:pt x="145703" y="61489"/>
                </a:lnTo>
                <a:lnTo>
                  <a:pt x="127349" y="23738"/>
                </a:lnTo>
                <a:lnTo>
                  <a:pt x="92892" y="2409"/>
                </a:lnTo>
                <a:lnTo>
                  <a:pt x="79025" y="0"/>
                </a:lnTo>
                <a:close/>
              </a:path>
            </a:pathLst>
          </a:custGeom>
          <a:solidFill>
            <a:srgbClr val="E5E3E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8" name="object 408"/>
          <p:cNvSpPr/>
          <p:nvPr/>
        </p:nvSpPr>
        <p:spPr>
          <a:xfrm>
            <a:off x="5844145" y="5142333"/>
            <a:ext cx="147320" cy="147320"/>
          </a:xfrm>
          <a:custGeom>
            <a:avLst/>
            <a:gdLst/>
            <a:ahLst/>
            <a:cxnLst/>
            <a:rect l="l" t="t" r="r" b="b"/>
            <a:pathLst>
              <a:path w="147320" h="147320">
                <a:moveTo>
                  <a:pt x="79034" y="0"/>
                </a:moveTo>
                <a:lnTo>
                  <a:pt x="35942" y="10951"/>
                </a:lnTo>
                <a:lnTo>
                  <a:pt x="7870" y="39852"/>
                </a:lnTo>
                <a:lnTo>
                  <a:pt x="0" y="65821"/>
                </a:lnTo>
                <a:lnTo>
                  <a:pt x="1153" y="81938"/>
                </a:lnTo>
                <a:lnTo>
                  <a:pt x="18236" y="121282"/>
                </a:lnTo>
                <a:lnTo>
                  <a:pt x="50805" y="143722"/>
                </a:lnTo>
                <a:lnTo>
                  <a:pt x="73335" y="147280"/>
                </a:lnTo>
                <a:lnTo>
                  <a:pt x="87818" y="145857"/>
                </a:lnTo>
                <a:lnTo>
                  <a:pt x="124437" y="126713"/>
                </a:lnTo>
                <a:lnTo>
                  <a:pt x="145027" y="91003"/>
                </a:lnTo>
                <a:lnTo>
                  <a:pt x="147043" y="76697"/>
                </a:lnTo>
                <a:lnTo>
                  <a:pt x="145700" y="61512"/>
                </a:lnTo>
                <a:lnTo>
                  <a:pt x="127330" y="23757"/>
                </a:lnTo>
                <a:lnTo>
                  <a:pt x="92883" y="2417"/>
                </a:lnTo>
                <a:lnTo>
                  <a:pt x="79034" y="0"/>
                </a:lnTo>
                <a:close/>
              </a:path>
            </a:pathLst>
          </a:custGeom>
          <a:solidFill>
            <a:srgbClr val="E5E3E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9" name="object 409"/>
          <p:cNvSpPr/>
          <p:nvPr/>
        </p:nvSpPr>
        <p:spPr>
          <a:xfrm>
            <a:off x="6072120" y="5142329"/>
            <a:ext cx="147320" cy="147320"/>
          </a:xfrm>
          <a:custGeom>
            <a:avLst/>
            <a:gdLst/>
            <a:ahLst/>
            <a:cxnLst/>
            <a:rect l="l" t="t" r="r" b="b"/>
            <a:pathLst>
              <a:path w="147320" h="147320">
                <a:moveTo>
                  <a:pt x="78991" y="0"/>
                </a:moveTo>
                <a:lnTo>
                  <a:pt x="35943" y="10962"/>
                </a:lnTo>
                <a:lnTo>
                  <a:pt x="7869" y="39880"/>
                </a:lnTo>
                <a:lnTo>
                  <a:pt x="0" y="65863"/>
                </a:lnTo>
                <a:lnTo>
                  <a:pt x="1157" y="81973"/>
                </a:lnTo>
                <a:lnTo>
                  <a:pt x="18266" y="121303"/>
                </a:lnTo>
                <a:lnTo>
                  <a:pt x="50852" y="143734"/>
                </a:lnTo>
                <a:lnTo>
                  <a:pt x="73339" y="147284"/>
                </a:lnTo>
                <a:lnTo>
                  <a:pt x="87838" y="145861"/>
                </a:lnTo>
                <a:lnTo>
                  <a:pt x="124452" y="126707"/>
                </a:lnTo>
                <a:lnTo>
                  <a:pt x="145004" y="90982"/>
                </a:lnTo>
                <a:lnTo>
                  <a:pt x="147010" y="76671"/>
                </a:lnTo>
                <a:lnTo>
                  <a:pt x="145668" y="61489"/>
                </a:lnTo>
                <a:lnTo>
                  <a:pt x="127314" y="23738"/>
                </a:lnTo>
                <a:lnTo>
                  <a:pt x="92857" y="2409"/>
                </a:lnTo>
                <a:lnTo>
                  <a:pt x="78991" y="0"/>
                </a:lnTo>
                <a:close/>
              </a:path>
            </a:pathLst>
          </a:custGeom>
          <a:solidFill>
            <a:srgbClr val="E5E3E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0" name="object 410"/>
          <p:cNvSpPr/>
          <p:nvPr/>
        </p:nvSpPr>
        <p:spPr>
          <a:xfrm>
            <a:off x="6300109" y="5142329"/>
            <a:ext cx="147320" cy="147320"/>
          </a:xfrm>
          <a:custGeom>
            <a:avLst/>
            <a:gdLst/>
            <a:ahLst/>
            <a:cxnLst/>
            <a:rect l="l" t="t" r="r" b="b"/>
            <a:pathLst>
              <a:path w="147320" h="147320">
                <a:moveTo>
                  <a:pt x="79026" y="0"/>
                </a:moveTo>
                <a:lnTo>
                  <a:pt x="35954" y="10956"/>
                </a:lnTo>
                <a:lnTo>
                  <a:pt x="7874" y="39862"/>
                </a:lnTo>
                <a:lnTo>
                  <a:pt x="0" y="65834"/>
                </a:lnTo>
                <a:lnTo>
                  <a:pt x="1154" y="81946"/>
                </a:lnTo>
                <a:lnTo>
                  <a:pt x="18248" y="121280"/>
                </a:lnTo>
                <a:lnTo>
                  <a:pt x="50825" y="143721"/>
                </a:lnTo>
                <a:lnTo>
                  <a:pt x="73374" y="147284"/>
                </a:lnTo>
                <a:lnTo>
                  <a:pt x="87873" y="145861"/>
                </a:lnTo>
                <a:lnTo>
                  <a:pt x="124487" y="126707"/>
                </a:lnTo>
                <a:lnTo>
                  <a:pt x="145039" y="90982"/>
                </a:lnTo>
                <a:lnTo>
                  <a:pt x="147045" y="76671"/>
                </a:lnTo>
                <a:lnTo>
                  <a:pt x="145703" y="61489"/>
                </a:lnTo>
                <a:lnTo>
                  <a:pt x="127350" y="23738"/>
                </a:lnTo>
                <a:lnTo>
                  <a:pt x="92893" y="2409"/>
                </a:lnTo>
                <a:lnTo>
                  <a:pt x="79026" y="0"/>
                </a:lnTo>
                <a:close/>
              </a:path>
            </a:pathLst>
          </a:custGeom>
          <a:solidFill>
            <a:srgbClr val="E5E3E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1" name="object 411"/>
          <p:cNvSpPr/>
          <p:nvPr/>
        </p:nvSpPr>
        <p:spPr>
          <a:xfrm>
            <a:off x="6528089" y="5142329"/>
            <a:ext cx="147320" cy="147320"/>
          </a:xfrm>
          <a:custGeom>
            <a:avLst/>
            <a:gdLst/>
            <a:ahLst/>
            <a:cxnLst/>
            <a:rect l="l" t="t" r="r" b="b"/>
            <a:pathLst>
              <a:path w="147320" h="147320">
                <a:moveTo>
                  <a:pt x="79020" y="0"/>
                </a:moveTo>
                <a:lnTo>
                  <a:pt x="35973" y="10957"/>
                </a:lnTo>
                <a:lnTo>
                  <a:pt x="7882" y="39865"/>
                </a:lnTo>
                <a:lnTo>
                  <a:pt x="0" y="65839"/>
                </a:lnTo>
                <a:lnTo>
                  <a:pt x="1156" y="81950"/>
                </a:lnTo>
                <a:lnTo>
                  <a:pt x="18266" y="121282"/>
                </a:lnTo>
                <a:lnTo>
                  <a:pt x="50847" y="143722"/>
                </a:lnTo>
                <a:lnTo>
                  <a:pt x="73374" y="147284"/>
                </a:lnTo>
                <a:lnTo>
                  <a:pt x="87858" y="145861"/>
                </a:lnTo>
                <a:lnTo>
                  <a:pt x="124467" y="126707"/>
                </a:lnTo>
                <a:lnTo>
                  <a:pt x="145036" y="90982"/>
                </a:lnTo>
                <a:lnTo>
                  <a:pt x="147045" y="76671"/>
                </a:lnTo>
                <a:lnTo>
                  <a:pt x="145701" y="61489"/>
                </a:lnTo>
                <a:lnTo>
                  <a:pt x="127331" y="23738"/>
                </a:lnTo>
                <a:lnTo>
                  <a:pt x="92875" y="2409"/>
                </a:lnTo>
                <a:lnTo>
                  <a:pt x="79020" y="0"/>
                </a:lnTo>
                <a:close/>
              </a:path>
            </a:pathLst>
          </a:custGeom>
          <a:solidFill>
            <a:srgbClr val="E5E3E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2" name="object 412"/>
          <p:cNvSpPr/>
          <p:nvPr/>
        </p:nvSpPr>
        <p:spPr>
          <a:xfrm>
            <a:off x="6756104" y="5142329"/>
            <a:ext cx="147320" cy="147320"/>
          </a:xfrm>
          <a:custGeom>
            <a:avLst/>
            <a:gdLst/>
            <a:ahLst/>
            <a:cxnLst/>
            <a:rect l="l" t="t" r="r" b="b"/>
            <a:pathLst>
              <a:path w="147320" h="147320">
                <a:moveTo>
                  <a:pt x="78991" y="0"/>
                </a:moveTo>
                <a:lnTo>
                  <a:pt x="35943" y="10962"/>
                </a:lnTo>
                <a:lnTo>
                  <a:pt x="7869" y="39880"/>
                </a:lnTo>
                <a:lnTo>
                  <a:pt x="0" y="65863"/>
                </a:lnTo>
                <a:lnTo>
                  <a:pt x="1157" y="81973"/>
                </a:lnTo>
                <a:lnTo>
                  <a:pt x="18266" y="121303"/>
                </a:lnTo>
                <a:lnTo>
                  <a:pt x="50852" y="143734"/>
                </a:lnTo>
                <a:lnTo>
                  <a:pt x="73339" y="147284"/>
                </a:lnTo>
                <a:lnTo>
                  <a:pt x="87838" y="145861"/>
                </a:lnTo>
                <a:lnTo>
                  <a:pt x="124452" y="126707"/>
                </a:lnTo>
                <a:lnTo>
                  <a:pt x="145004" y="90982"/>
                </a:lnTo>
                <a:lnTo>
                  <a:pt x="147010" y="76671"/>
                </a:lnTo>
                <a:lnTo>
                  <a:pt x="145668" y="61489"/>
                </a:lnTo>
                <a:lnTo>
                  <a:pt x="127314" y="23738"/>
                </a:lnTo>
                <a:lnTo>
                  <a:pt x="92857" y="2409"/>
                </a:lnTo>
                <a:lnTo>
                  <a:pt x="78991" y="0"/>
                </a:lnTo>
                <a:close/>
              </a:path>
            </a:pathLst>
          </a:custGeom>
          <a:solidFill>
            <a:srgbClr val="E5E3E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3" name="object 413"/>
          <p:cNvSpPr/>
          <p:nvPr/>
        </p:nvSpPr>
        <p:spPr>
          <a:xfrm>
            <a:off x="6984095" y="5142329"/>
            <a:ext cx="147320" cy="147320"/>
          </a:xfrm>
          <a:custGeom>
            <a:avLst/>
            <a:gdLst/>
            <a:ahLst/>
            <a:cxnLst/>
            <a:rect l="l" t="t" r="r" b="b"/>
            <a:pathLst>
              <a:path w="147320" h="147320">
                <a:moveTo>
                  <a:pt x="79026" y="0"/>
                </a:moveTo>
                <a:lnTo>
                  <a:pt x="35954" y="10956"/>
                </a:lnTo>
                <a:lnTo>
                  <a:pt x="7874" y="39862"/>
                </a:lnTo>
                <a:lnTo>
                  <a:pt x="0" y="65834"/>
                </a:lnTo>
                <a:lnTo>
                  <a:pt x="1154" y="81946"/>
                </a:lnTo>
                <a:lnTo>
                  <a:pt x="18248" y="121280"/>
                </a:lnTo>
                <a:lnTo>
                  <a:pt x="50825" y="143721"/>
                </a:lnTo>
                <a:lnTo>
                  <a:pt x="73374" y="147284"/>
                </a:lnTo>
                <a:lnTo>
                  <a:pt x="87873" y="145861"/>
                </a:lnTo>
                <a:lnTo>
                  <a:pt x="124487" y="126707"/>
                </a:lnTo>
                <a:lnTo>
                  <a:pt x="145039" y="90982"/>
                </a:lnTo>
                <a:lnTo>
                  <a:pt x="147045" y="76671"/>
                </a:lnTo>
                <a:lnTo>
                  <a:pt x="145703" y="61489"/>
                </a:lnTo>
                <a:lnTo>
                  <a:pt x="127350" y="23738"/>
                </a:lnTo>
                <a:lnTo>
                  <a:pt x="92893" y="2409"/>
                </a:lnTo>
                <a:lnTo>
                  <a:pt x="79026" y="0"/>
                </a:lnTo>
                <a:close/>
              </a:path>
            </a:pathLst>
          </a:custGeom>
          <a:solidFill>
            <a:srgbClr val="E5E3E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4" name="object 414"/>
          <p:cNvSpPr/>
          <p:nvPr/>
        </p:nvSpPr>
        <p:spPr>
          <a:xfrm>
            <a:off x="7212070" y="5142334"/>
            <a:ext cx="147320" cy="147320"/>
          </a:xfrm>
          <a:custGeom>
            <a:avLst/>
            <a:gdLst/>
            <a:ahLst/>
            <a:cxnLst/>
            <a:rect l="l" t="t" r="r" b="b"/>
            <a:pathLst>
              <a:path w="147320" h="147320">
                <a:moveTo>
                  <a:pt x="79055" y="0"/>
                </a:moveTo>
                <a:lnTo>
                  <a:pt x="35991" y="10947"/>
                </a:lnTo>
                <a:lnTo>
                  <a:pt x="7891" y="39838"/>
                </a:lnTo>
                <a:lnTo>
                  <a:pt x="0" y="65801"/>
                </a:lnTo>
                <a:lnTo>
                  <a:pt x="1155" y="81921"/>
                </a:lnTo>
                <a:lnTo>
                  <a:pt x="18259" y="121271"/>
                </a:lnTo>
                <a:lnTo>
                  <a:pt x="50822" y="143716"/>
                </a:lnTo>
                <a:lnTo>
                  <a:pt x="73332" y="147278"/>
                </a:lnTo>
                <a:lnTo>
                  <a:pt x="87828" y="145856"/>
                </a:lnTo>
                <a:lnTo>
                  <a:pt x="124456" y="126715"/>
                </a:lnTo>
                <a:lnTo>
                  <a:pt x="145037" y="91010"/>
                </a:lnTo>
                <a:lnTo>
                  <a:pt x="147053" y="76706"/>
                </a:lnTo>
                <a:lnTo>
                  <a:pt x="145711" y="61520"/>
                </a:lnTo>
                <a:lnTo>
                  <a:pt x="127357" y="23763"/>
                </a:lnTo>
                <a:lnTo>
                  <a:pt x="92912" y="2420"/>
                </a:lnTo>
                <a:lnTo>
                  <a:pt x="79055" y="0"/>
                </a:lnTo>
                <a:close/>
              </a:path>
            </a:pathLst>
          </a:custGeom>
          <a:solidFill>
            <a:srgbClr val="E5E3E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5" name="object 415"/>
          <p:cNvSpPr/>
          <p:nvPr/>
        </p:nvSpPr>
        <p:spPr>
          <a:xfrm>
            <a:off x="7440093" y="5142333"/>
            <a:ext cx="147320" cy="147320"/>
          </a:xfrm>
          <a:custGeom>
            <a:avLst/>
            <a:gdLst/>
            <a:ahLst/>
            <a:cxnLst/>
            <a:rect l="l" t="t" r="r" b="b"/>
            <a:pathLst>
              <a:path w="147320" h="147320">
                <a:moveTo>
                  <a:pt x="79040" y="0"/>
                </a:moveTo>
                <a:lnTo>
                  <a:pt x="35945" y="10951"/>
                </a:lnTo>
                <a:lnTo>
                  <a:pt x="7871" y="39849"/>
                </a:lnTo>
                <a:lnTo>
                  <a:pt x="0" y="65816"/>
                </a:lnTo>
                <a:lnTo>
                  <a:pt x="1153" y="81934"/>
                </a:lnTo>
                <a:lnTo>
                  <a:pt x="18234" y="121279"/>
                </a:lnTo>
                <a:lnTo>
                  <a:pt x="50801" y="143721"/>
                </a:lnTo>
                <a:lnTo>
                  <a:pt x="73335" y="147280"/>
                </a:lnTo>
                <a:lnTo>
                  <a:pt x="87832" y="145857"/>
                </a:lnTo>
                <a:lnTo>
                  <a:pt x="124456" y="126713"/>
                </a:lnTo>
                <a:lnTo>
                  <a:pt x="145030" y="91003"/>
                </a:lnTo>
                <a:lnTo>
                  <a:pt x="147043" y="76697"/>
                </a:lnTo>
                <a:lnTo>
                  <a:pt x="145701" y="61512"/>
                </a:lnTo>
                <a:lnTo>
                  <a:pt x="127348" y="23757"/>
                </a:lnTo>
                <a:lnTo>
                  <a:pt x="92900" y="2417"/>
                </a:lnTo>
                <a:lnTo>
                  <a:pt x="79040" y="0"/>
                </a:lnTo>
                <a:close/>
              </a:path>
            </a:pathLst>
          </a:custGeom>
          <a:solidFill>
            <a:srgbClr val="E5E3E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6" name="object 416"/>
          <p:cNvSpPr/>
          <p:nvPr/>
        </p:nvSpPr>
        <p:spPr>
          <a:xfrm>
            <a:off x="7668077" y="5142329"/>
            <a:ext cx="147320" cy="147320"/>
          </a:xfrm>
          <a:custGeom>
            <a:avLst/>
            <a:gdLst/>
            <a:ahLst/>
            <a:cxnLst/>
            <a:rect l="l" t="t" r="r" b="b"/>
            <a:pathLst>
              <a:path w="147320" h="147320">
                <a:moveTo>
                  <a:pt x="79020" y="0"/>
                </a:moveTo>
                <a:lnTo>
                  <a:pt x="35952" y="10957"/>
                </a:lnTo>
                <a:lnTo>
                  <a:pt x="7873" y="39865"/>
                </a:lnTo>
                <a:lnTo>
                  <a:pt x="0" y="65839"/>
                </a:lnTo>
                <a:lnTo>
                  <a:pt x="1155" y="81950"/>
                </a:lnTo>
                <a:lnTo>
                  <a:pt x="18249" y="121282"/>
                </a:lnTo>
                <a:lnTo>
                  <a:pt x="50829" y="143722"/>
                </a:lnTo>
                <a:lnTo>
                  <a:pt x="73374" y="147284"/>
                </a:lnTo>
                <a:lnTo>
                  <a:pt x="87859" y="145861"/>
                </a:lnTo>
                <a:lnTo>
                  <a:pt x="124468" y="126707"/>
                </a:lnTo>
                <a:lnTo>
                  <a:pt x="145037" y="90982"/>
                </a:lnTo>
                <a:lnTo>
                  <a:pt x="147046" y="76671"/>
                </a:lnTo>
                <a:lnTo>
                  <a:pt x="145702" y="61489"/>
                </a:lnTo>
                <a:lnTo>
                  <a:pt x="127332" y="23738"/>
                </a:lnTo>
                <a:lnTo>
                  <a:pt x="92876" y="2409"/>
                </a:lnTo>
                <a:lnTo>
                  <a:pt x="79020" y="0"/>
                </a:lnTo>
                <a:close/>
              </a:path>
            </a:pathLst>
          </a:custGeom>
          <a:solidFill>
            <a:srgbClr val="E5E3E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7" name="object 417"/>
          <p:cNvSpPr/>
          <p:nvPr/>
        </p:nvSpPr>
        <p:spPr>
          <a:xfrm>
            <a:off x="0" y="5371128"/>
            <a:ext cx="63500" cy="146050"/>
          </a:xfrm>
          <a:custGeom>
            <a:avLst/>
            <a:gdLst/>
            <a:ahLst/>
            <a:cxnLst/>
            <a:rect l="l" t="t" r="r" b="b"/>
            <a:pathLst>
              <a:path w="63500" h="146050">
                <a:moveTo>
                  <a:pt x="0" y="145483"/>
                </a:moveTo>
                <a:lnTo>
                  <a:pt x="40772" y="125926"/>
                </a:lnTo>
                <a:lnTo>
                  <a:pt x="61357" y="90214"/>
                </a:lnTo>
                <a:lnTo>
                  <a:pt x="63375" y="75910"/>
                </a:lnTo>
                <a:lnTo>
                  <a:pt x="62033" y="60721"/>
                </a:lnTo>
                <a:lnTo>
                  <a:pt x="43677" y="22959"/>
                </a:lnTo>
                <a:lnTo>
                  <a:pt x="9237" y="1614"/>
                </a:lnTo>
                <a:lnTo>
                  <a:pt x="0" y="0"/>
                </a:lnTo>
                <a:lnTo>
                  <a:pt x="0" y="145483"/>
                </a:lnTo>
              </a:path>
            </a:pathLst>
          </a:custGeom>
          <a:solidFill>
            <a:srgbClr val="E5E3E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8" name="object 418"/>
          <p:cNvSpPr/>
          <p:nvPr/>
        </p:nvSpPr>
        <p:spPr>
          <a:xfrm>
            <a:off x="635815" y="5406757"/>
            <a:ext cx="75565" cy="74930"/>
          </a:xfrm>
          <a:custGeom>
            <a:avLst/>
            <a:gdLst/>
            <a:ahLst/>
            <a:cxnLst/>
            <a:rect l="l" t="t" r="r" b="b"/>
            <a:pathLst>
              <a:path w="75565" h="74929">
                <a:moveTo>
                  <a:pt x="45390" y="0"/>
                </a:moveTo>
                <a:lnTo>
                  <a:pt x="6360" y="16665"/>
                </a:lnTo>
                <a:lnTo>
                  <a:pt x="0" y="37111"/>
                </a:lnTo>
                <a:lnTo>
                  <a:pt x="2686" y="51141"/>
                </a:lnTo>
                <a:lnTo>
                  <a:pt x="10054" y="62802"/>
                </a:lnTo>
                <a:lnTo>
                  <a:pt x="21065" y="71049"/>
                </a:lnTo>
                <a:lnTo>
                  <a:pt x="34679" y="74838"/>
                </a:lnTo>
                <a:lnTo>
                  <a:pt x="49874" y="72437"/>
                </a:lnTo>
                <a:lnTo>
                  <a:pt x="62168" y="65670"/>
                </a:lnTo>
                <a:lnTo>
                  <a:pt x="70871" y="55463"/>
                </a:lnTo>
                <a:lnTo>
                  <a:pt x="75298" y="42743"/>
                </a:lnTo>
                <a:lnTo>
                  <a:pt x="73213" y="26747"/>
                </a:lnTo>
                <a:lnTo>
                  <a:pt x="66969" y="13981"/>
                </a:lnTo>
                <a:lnTo>
                  <a:pt x="57413" y="4910"/>
                </a:lnTo>
                <a:lnTo>
                  <a:pt x="45390" y="0"/>
                </a:lnTo>
                <a:close/>
              </a:path>
            </a:pathLst>
          </a:custGeom>
          <a:solidFill>
            <a:srgbClr val="E5E3E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9" name="object 419"/>
          <p:cNvSpPr/>
          <p:nvPr/>
        </p:nvSpPr>
        <p:spPr>
          <a:xfrm>
            <a:off x="1056349" y="5370322"/>
            <a:ext cx="147320" cy="147320"/>
          </a:xfrm>
          <a:custGeom>
            <a:avLst/>
            <a:gdLst/>
            <a:ahLst/>
            <a:cxnLst/>
            <a:rect l="l" t="t" r="r" b="b"/>
            <a:pathLst>
              <a:path w="147319" h="147320">
                <a:moveTo>
                  <a:pt x="79008" y="0"/>
                </a:moveTo>
                <a:lnTo>
                  <a:pt x="35930" y="10954"/>
                </a:lnTo>
                <a:lnTo>
                  <a:pt x="7865" y="39864"/>
                </a:lnTo>
                <a:lnTo>
                  <a:pt x="0" y="65840"/>
                </a:lnTo>
                <a:lnTo>
                  <a:pt x="1154" y="81956"/>
                </a:lnTo>
                <a:lnTo>
                  <a:pt x="18243" y="121307"/>
                </a:lnTo>
                <a:lnTo>
                  <a:pt x="50806" y="143752"/>
                </a:lnTo>
                <a:lnTo>
                  <a:pt x="73287" y="147304"/>
                </a:lnTo>
                <a:lnTo>
                  <a:pt x="87781" y="145881"/>
                </a:lnTo>
                <a:lnTo>
                  <a:pt x="124401" y="126732"/>
                </a:lnTo>
                <a:lnTo>
                  <a:pt x="144977" y="91020"/>
                </a:lnTo>
                <a:lnTo>
                  <a:pt x="146994" y="76716"/>
                </a:lnTo>
                <a:lnTo>
                  <a:pt x="145653" y="61527"/>
                </a:lnTo>
                <a:lnTo>
                  <a:pt x="127305" y="23765"/>
                </a:lnTo>
                <a:lnTo>
                  <a:pt x="92865" y="2420"/>
                </a:lnTo>
                <a:lnTo>
                  <a:pt x="79008" y="0"/>
                </a:lnTo>
                <a:close/>
              </a:path>
            </a:pathLst>
          </a:custGeom>
          <a:solidFill>
            <a:srgbClr val="E5E3E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0" name="object 420"/>
          <p:cNvSpPr/>
          <p:nvPr/>
        </p:nvSpPr>
        <p:spPr>
          <a:xfrm>
            <a:off x="1284320" y="5370364"/>
            <a:ext cx="147320" cy="147320"/>
          </a:xfrm>
          <a:custGeom>
            <a:avLst/>
            <a:gdLst/>
            <a:ahLst/>
            <a:cxnLst/>
            <a:rect l="l" t="t" r="r" b="b"/>
            <a:pathLst>
              <a:path w="147319" h="147320">
                <a:moveTo>
                  <a:pt x="76163" y="0"/>
                </a:moveTo>
                <a:lnTo>
                  <a:pt x="34444" y="11545"/>
                </a:lnTo>
                <a:lnTo>
                  <a:pt x="7140" y="41600"/>
                </a:lnTo>
                <a:lnTo>
                  <a:pt x="0" y="68438"/>
                </a:lnTo>
                <a:lnTo>
                  <a:pt x="1274" y="84021"/>
                </a:lnTo>
                <a:lnTo>
                  <a:pt x="19142" y="122422"/>
                </a:lnTo>
                <a:lnTo>
                  <a:pt x="52865" y="144125"/>
                </a:lnTo>
                <a:lnTo>
                  <a:pt x="66473" y="146721"/>
                </a:lnTo>
                <a:lnTo>
                  <a:pt x="82411" y="145522"/>
                </a:lnTo>
                <a:lnTo>
                  <a:pt x="121434" y="128143"/>
                </a:lnTo>
                <a:lnTo>
                  <a:pt x="143598" y="95171"/>
                </a:lnTo>
                <a:lnTo>
                  <a:pt x="146894" y="73504"/>
                </a:lnTo>
                <a:lnTo>
                  <a:pt x="145465" y="59018"/>
                </a:lnTo>
                <a:lnTo>
                  <a:pt x="126255" y="22435"/>
                </a:lnTo>
                <a:lnTo>
                  <a:pt x="90477" y="1958"/>
                </a:lnTo>
                <a:lnTo>
                  <a:pt x="76163" y="0"/>
                </a:lnTo>
                <a:close/>
              </a:path>
            </a:pathLst>
          </a:custGeom>
          <a:solidFill>
            <a:srgbClr val="E5E3E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1" name="object 421"/>
          <p:cNvSpPr/>
          <p:nvPr/>
        </p:nvSpPr>
        <p:spPr>
          <a:xfrm>
            <a:off x="1512397" y="5370487"/>
            <a:ext cx="147320" cy="147320"/>
          </a:xfrm>
          <a:custGeom>
            <a:avLst/>
            <a:gdLst/>
            <a:ahLst/>
            <a:cxnLst/>
            <a:rect l="l" t="t" r="r" b="b"/>
            <a:pathLst>
              <a:path w="147319" h="147320">
                <a:moveTo>
                  <a:pt x="78251" y="0"/>
                </a:moveTo>
                <a:lnTo>
                  <a:pt x="35500" y="11116"/>
                </a:lnTo>
                <a:lnTo>
                  <a:pt x="7642" y="40325"/>
                </a:lnTo>
                <a:lnTo>
                  <a:pt x="0" y="66519"/>
                </a:lnTo>
                <a:lnTo>
                  <a:pt x="1199" y="82462"/>
                </a:lnTo>
                <a:lnTo>
                  <a:pt x="18582" y="121477"/>
                </a:lnTo>
                <a:lnTo>
                  <a:pt x="51567" y="143619"/>
                </a:lnTo>
                <a:lnTo>
                  <a:pt x="73241" y="146910"/>
                </a:lnTo>
                <a:lnTo>
                  <a:pt x="87733" y="145482"/>
                </a:lnTo>
                <a:lnTo>
                  <a:pt x="124307" y="126273"/>
                </a:lnTo>
                <a:lnTo>
                  <a:pt x="144752" y="90475"/>
                </a:lnTo>
                <a:lnTo>
                  <a:pt x="146698" y="76145"/>
                </a:lnTo>
                <a:lnTo>
                  <a:pt x="145341" y="61040"/>
                </a:lnTo>
                <a:lnTo>
                  <a:pt x="126846" y="23446"/>
                </a:lnTo>
                <a:lnTo>
                  <a:pt x="92183" y="2307"/>
                </a:lnTo>
                <a:lnTo>
                  <a:pt x="78251" y="0"/>
                </a:lnTo>
                <a:close/>
              </a:path>
            </a:pathLst>
          </a:custGeom>
          <a:solidFill>
            <a:srgbClr val="E5E3E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2" name="object 422"/>
          <p:cNvSpPr/>
          <p:nvPr/>
        </p:nvSpPr>
        <p:spPr>
          <a:xfrm>
            <a:off x="1740281" y="5370318"/>
            <a:ext cx="147320" cy="147320"/>
          </a:xfrm>
          <a:custGeom>
            <a:avLst/>
            <a:gdLst/>
            <a:ahLst/>
            <a:cxnLst/>
            <a:rect l="l" t="t" r="r" b="b"/>
            <a:pathLst>
              <a:path w="147319" h="147320">
                <a:moveTo>
                  <a:pt x="79006" y="0"/>
                </a:moveTo>
                <a:lnTo>
                  <a:pt x="35950" y="10958"/>
                </a:lnTo>
                <a:lnTo>
                  <a:pt x="7872" y="39870"/>
                </a:lnTo>
                <a:lnTo>
                  <a:pt x="0" y="65849"/>
                </a:lnTo>
                <a:lnTo>
                  <a:pt x="1156" y="81959"/>
                </a:lnTo>
                <a:lnTo>
                  <a:pt x="18255" y="121300"/>
                </a:lnTo>
                <a:lnTo>
                  <a:pt x="50827" y="143748"/>
                </a:lnTo>
                <a:lnTo>
                  <a:pt x="73337" y="147308"/>
                </a:lnTo>
                <a:lnTo>
                  <a:pt x="87834" y="145884"/>
                </a:lnTo>
                <a:lnTo>
                  <a:pt x="124443" y="126726"/>
                </a:lnTo>
                <a:lnTo>
                  <a:pt x="144998" y="90999"/>
                </a:lnTo>
                <a:lnTo>
                  <a:pt x="147008" y="76690"/>
                </a:lnTo>
                <a:lnTo>
                  <a:pt x="145667" y="61503"/>
                </a:lnTo>
                <a:lnTo>
                  <a:pt x="127318" y="23745"/>
                </a:lnTo>
                <a:lnTo>
                  <a:pt x="92869" y="2412"/>
                </a:lnTo>
                <a:lnTo>
                  <a:pt x="79006" y="0"/>
                </a:lnTo>
                <a:close/>
              </a:path>
            </a:pathLst>
          </a:custGeom>
          <a:solidFill>
            <a:srgbClr val="E5E3E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3" name="object 423"/>
          <p:cNvSpPr/>
          <p:nvPr/>
        </p:nvSpPr>
        <p:spPr>
          <a:xfrm>
            <a:off x="1968140" y="5370314"/>
            <a:ext cx="146685" cy="147320"/>
          </a:xfrm>
          <a:custGeom>
            <a:avLst/>
            <a:gdLst/>
            <a:ahLst/>
            <a:cxnLst/>
            <a:rect l="l" t="t" r="r" b="b"/>
            <a:pathLst>
              <a:path w="146685" h="147320">
                <a:moveTo>
                  <a:pt x="73504" y="0"/>
                </a:moveTo>
                <a:lnTo>
                  <a:pt x="33185" y="12015"/>
                </a:lnTo>
                <a:lnTo>
                  <a:pt x="6526" y="43095"/>
                </a:lnTo>
                <a:lnTo>
                  <a:pt x="0" y="70728"/>
                </a:lnTo>
                <a:lnTo>
                  <a:pt x="1354" y="85836"/>
                </a:lnTo>
                <a:lnTo>
                  <a:pt x="19833" y="123434"/>
                </a:lnTo>
                <a:lnTo>
                  <a:pt x="54486" y="144588"/>
                </a:lnTo>
                <a:lnTo>
                  <a:pt x="68421" y="146905"/>
                </a:lnTo>
                <a:lnTo>
                  <a:pt x="84004" y="145628"/>
                </a:lnTo>
                <a:lnTo>
                  <a:pt x="122402" y="127737"/>
                </a:lnTo>
                <a:lnTo>
                  <a:pt x="144100" y="94010"/>
                </a:lnTo>
                <a:lnTo>
                  <a:pt x="146695" y="80415"/>
                </a:lnTo>
                <a:lnTo>
                  <a:pt x="145496" y="64465"/>
                </a:lnTo>
                <a:lnTo>
                  <a:pt x="128118" y="25435"/>
                </a:lnTo>
                <a:lnTo>
                  <a:pt x="95147" y="3287"/>
                </a:lnTo>
                <a:lnTo>
                  <a:pt x="73504" y="0"/>
                </a:lnTo>
                <a:close/>
              </a:path>
            </a:pathLst>
          </a:custGeom>
          <a:solidFill>
            <a:srgbClr val="E5E3E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4" name="object 424"/>
          <p:cNvSpPr/>
          <p:nvPr/>
        </p:nvSpPr>
        <p:spPr>
          <a:xfrm>
            <a:off x="2424264" y="5370318"/>
            <a:ext cx="147320" cy="147320"/>
          </a:xfrm>
          <a:custGeom>
            <a:avLst/>
            <a:gdLst/>
            <a:ahLst/>
            <a:cxnLst/>
            <a:rect l="l" t="t" r="r" b="b"/>
            <a:pathLst>
              <a:path w="147319" h="147320">
                <a:moveTo>
                  <a:pt x="79006" y="0"/>
                </a:moveTo>
                <a:lnTo>
                  <a:pt x="35950" y="10958"/>
                </a:lnTo>
                <a:lnTo>
                  <a:pt x="7872" y="39870"/>
                </a:lnTo>
                <a:lnTo>
                  <a:pt x="0" y="65849"/>
                </a:lnTo>
                <a:lnTo>
                  <a:pt x="1156" y="81959"/>
                </a:lnTo>
                <a:lnTo>
                  <a:pt x="18255" y="121300"/>
                </a:lnTo>
                <a:lnTo>
                  <a:pt x="50827" y="143748"/>
                </a:lnTo>
                <a:lnTo>
                  <a:pt x="73337" y="147308"/>
                </a:lnTo>
                <a:lnTo>
                  <a:pt x="87834" y="145884"/>
                </a:lnTo>
                <a:lnTo>
                  <a:pt x="124443" y="126726"/>
                </a:lnTo>
                <a:lnTo>
                  <a:pt x="144998" y="90999"/>
                </a:lnTo>
                <a:lnTo>
                  <a:pt x="147008" y="76690"/>
                </a:lnTo>
                <a:lnTo>
                  <a:pt x="145667" y="61503"/>
                </a:lnTo>
                <a:lnTo>
                  <a:pt x="127318" y="23745"/>
                </a:lnTo>
                <a:lnTo>
                  <a:pt x="92869" y="2412"/>
                </a:lnTo>
                <a:lnTo>
                  <a:pt x="79006" y="0"/>
                </a:lnTo>
                <a:close/>
              </a:path>
            </a:pathLst>
          </a:custGeom>
          <a:solidFill>
            <a:srgbClr val="E5E3E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5" name="object 425"/>
          <p:cNvSpPr/>
          <p:nvPr/>
        </p:nvSpPr>
        <p:spPr>
          <a:xfrm>
            <a:off x="2652203" y="5370312"/>
            <a:ext cx="147320" cy="147320"/>
          </a:xfrm>
          <a:custGeom>
            <a:avLst/>
            <a:gdLst/>
            <a:ahLst/>
            <a:cxnLst/>
            <a:rect l="l" t="t" r="r" b="b"/>
            <a:pathLst>
              <a:path w="147319" h="147320">
                <a:moveTo>
                  <a:pt x="79017" y="0"/>
                </a:moveTo>
                <a:lnTo>
                  <a:pt x="35971" y="10961"/>
                </a:lnTo>
                <a:lnTo>
                  <a:pt x="7881" y="39872"/>
                </a:lnTo>
                <a:lnTo>
                  <a:pt x="0" y="65849"/>
                </a:lnTo>
                <a:lnTo>
                  <a:pt x="1155" y="81952"/>
                </a:lnTo>
                <a:lnTo>
                  <a:pt x="18256" y="121280"/>
                </a:lnTo>
                <a:lnTo>
                  <a:pt x="50835" y="143736"/>
                </a:lnTo>
                <a:lnTo>
                  <a:pt x="73425" y="147313"/>
                </a:lnTo>
                <a:lnTo>
                  <a:pt x="87910" y="145889"/>
                </a:lnTo>
                <a:lnTo>
                  <a:pt x="124501" y="126718"/>
                </a:lnTo>
                <a:lnTo>
                  <a:pt x="145044" y="90971"/>
                </a:lnTo>
                <a:lnTo>
                  <a:pt x="147047" y="76655"/>
                </a:lnTo>
                <a:lnTo>
                  <a:pt x="145703" y="61472"/>
                </a:lnTo>
                <a:lnTo>
                  <a:pt x="127338" y="23720"/>
                </a:lnTo>
                <a:lnTo>
                  <a:pt x="92878" y="2401"/>
                </a:lnTo>
                <a:lnTo>
                  <a:pt x="79017" y="0"/>
                </a:lnTo>
                <a:close/>
              </a:path>
            </a:pathLst>
          </a:custGeom>
          <a:solidFill>
            <a:srgbClr val="E5E3E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6" name="object 426"/>
          <p:cNvSpPr/>
          <p:nvPr/>
        </p:nvSpPr>
        <p:spPr>
          <a:xfrm>
            <a:off x="3108250" y="5370318"/>
            <a:ext cx="147320" cy="147320"/>
          </a:xfrm>
          <a:custGeom>
            <a:avLst/>
            <a:gdLst/>
            <a:ahLst/>
            <a:cxnLst/>
            <a:rect l="l" t="t" r="r" b="b"/>
            <a:pathLst>
              <a:path w="147320" h="147320">
                <a:moveTo>
                  <a:pt x="79006" y="0"/>
                </a:moveTo>
                <a:lnTo>
                  <a:pt x="35928" y="10958"/>
                </a:lnTo>
                <a:lnTo>
                  <a:pt x="7864" y="39870"/>
                </a:lnTo>
                <a:lnTo>
                  <a:pt x="0" y="65849"/>
                </a:lnTo>
                <a:lnTo>
                  <a:pt x="1154" y="81959"/>
                </a:lnTo>
                <a:lnTo>
                  <a:pt x="18239" y="121300"/>
                </a:lnTo>
                <a:lnTo>
                  <a:pt x="50808" y="143748"/>
                </a:lnTo>
                <a:lnTo>
                  <a:pt x="73338" y="147308"/>
                </a:lnTo>
                <a:lnTo>
                  <a:pt x="87834" y="145884"/>
                </a:lnTo>
                <a:lnTo>
                  <a:pt x="124444" y="126726"/>
                </a:lnTo>
                <a:lnTo>
                  <a:pt x="144999" y="90999"/>
                </a:lnTo>
                <a:lnTo>
                  <a:pt x="147008" y="76690"/>
                </a:lnTo>
                <a:lnTo>
                  <a:pt x="145667" y="61503"/>
                </a:lnTo>
                <a:lnTo>
                  <a:pt x="127319" y="23745"/>
                </a:lnTo>
                <a:lnTo>
                  <a:pt x="92870" y="2412"/>
                </a:lnTo>
                <a:lnTo>
                  <a:pt x="79006" y="0"/>
                </a:lnTo>
                <a:close/>
              </a:path>
            </a:pathLst>
          </a:custGeom>
          <a:solidFill>
            <a:srgbClr val="E5E3E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7" name="object 427"/>
          <p:cNvSpPr/>
          <p:nvPr/>
        </p:nvSpPr>
        <p:spPr>
          <a:xfrm>
            <a:off x="3336231" y="5370318"/>
            <a:ext cx="147320" cy="147320"/>
          </a:xfrm>
          <a:custGeom>
            <a:avLst/>
            <a:gdLst/>
            <a:ahLst/>
            <a:cxnLst/>
            <a:rect l="l" t="t" r="r" b="b"/>
            <a:pathLst>
              <a:path w="147320" h="147320">
                <a:moveTo>
                  <a:pt x="79006" y="0"/>
                </a:moveTo>
                <a:lnTo>
                  <a:pt x="35950" y="10958"/>
                </a:lnTo>
                <a:lnTo>
                  <a:pt x="7872" y="39870"/>
                </a:lnTo>
                <a:lnTo>
                  <a:pt x="0" y="65849"/>
                </a:lnTo>
                <a:lnTo>
                  <a:pt x="1156" y="81959"/>
                </a:lnTo>
                <a:lnTo>
                  <a:pt x="18255" y="121300"/>
                </a:lnTo>
                <a:lnTo>
                  <a:pt x="50827" y="143748"/>
                </a:lnTo>
                <a:lnTo>
                  <a:pt x="73337" y="147308"/>
                </a:lnTo>
                <a:lnTo>
                  <a:pt x="87834" y="145884"/>
                </a:lnTo>
                <a:lnTo>
                  <a:pt x="124443" y="126726"/>
                </a:lnTo>
                <a:lnTo>
                  <a:pt x="144998" y="90999"/>
                </a:lnTo>
                <a:lnTo>
                  <a:pt x="147008" y="76690"/>
                </a:lnTo>
                <a:lnTo>
                  <a:pt x="145667" y="61503"/>
                </a:lnTo>
                <a:lnTo>
                  <a:pt x="127318" y="23745"/>
                </a:lnTo>
                <a:lnTo>
                  <a:pt x="92869" y="2412"/>
                </a:lnTo>
                <a:lnTo>
                  <a:pt x="79006" y="0"/>
                </a:lnTo>
                <a:close/>
              </a:path>
            </a:pathLst>
          </a:custGeom>
          <a:solidFill>
            <a:srgbClr val="E5E3E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8" name="object 428"/>
          <p:cNvSpPr/>
          <p:nvPr/>
        </p:nvSpPr>
        <p:spPr>
          <a:xfrm>
            <a:off x="3564219" y="5370318"/>
            <a:ext cx="147320" cy="147320"/>
          </a:xfrm>
          <a:custGeom>
            <a:avLst/>
            <a:gdLst/>
            <a:ahLst/>
            <a:cxnLst/>
            <a:rect l="l" t="t" r="r" b="b"/>
            <a:pathLst>
              <a:path w="147320" h="147320">
                <a:moveTo>
                  <a:pt x="79041" y="0"/>
                </a:moveTo>
                <a:lnTo>
                  <a:pt x="35962" y="10953"/>
                </a:lnTo>
                <a:lnTo>
                  <a:pt x="7878" y="39852"/>
                </a:lnTo>
                <a:lnTo>
                  <a:pt x="0" y="65820"/>
                </a:lnTo>
                <a:lnTo>
                  <a:pt x="1153" y="81932"/>
                </a:lnTo>
                <a:lnTo>
                  <a:pt x="18237" y="121277"/>
                </a:lnTo>
                <a:lnTo>
                  <a:pt x="50800" y="143735"/>
                </a:lnTo>
                <a:lnTo>
                  <a:pt x="73373" y="147308"/>
                </a:lnTo>
                <a:lnTo>
                  <a:pt x="87869" y="145884"/>
                </a:lnTo>
                <a:lnTo>
                  <a:pt x="124479" y="126726"/>
                </a:lnTo>
                <a:lnTo>
                  <a:pt x="145034" y="90999"/>
                </a:lnTo>
                <a:lnTo>
                  <a:pt x="147043" y="76690"/>
                </a:lnTo>
                <a:lnTo>
                  <a:pt x="145702" y="61503"/>
                </a:lnTo>
                <a:lnTo>
                  <a:pt x="127353" y="23745"/>
                </a:lnTo>
                <a:lnTo>
                  <a:pt x="92905" y="2412"/>
                </a:lnTo>
                <a:lnTo>
                  <a:pt x="79041" y="0"/>
                </a:lnTo>
                <a:close/>
              </a:path>
            </a:pathLst>
          </a:custGeom>
          <a:solidFill>
            <a:srgbClr val="E5E3E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9" name="object 429"/>
          <p:cNvSpPr/>
          <p:nvPr/>
        </p:nvSpPr>
        <p:spPr>
          <a:xfrm>
            <a:off x="3792200" y="5370327"/>
            <a:ext cx="147320" cy="147320"/>
          </a:xfrm>
          <a:custGeom>
            <a:avLst/>
            <a:gdLst/>
            <a:ahLst/>
            <a:cxnLst/>
            <a:rect l="l" t="t" r="r" b="b"/>
            <a:pathLst>
              <a:path w="147320" h="147320">
                <a:moveTo>
                  <a:pt x="79119" y="0"/>
                </a:moveTo>
                <a:lnTo>
                  <a:pt x="36006" y="10932"/>
                </a:lnTo>
                <a:lnTo>
                  <a:pt x="7899" y="39798"/>
                </a:lnTo>
                <a:lnTo>
                  <a:pt x="0" y="65740"/>
                </a:lnTo>
                <a:lnTo>
                  <a:pt x="1151" y="81869"/>
                </a:lnTo>
                <a:lnTo>
                  <a:pt x="18221" y="121244"/>
                </a:lnTo>
                <a:lnTo>
                  <a:pt x="50751" y="143717"/>
                </a:lnTo>
                <a:lnTo>
                  <a:pt x="73327" y="147299"/>
                </a:lnTo>
                <a:lnTo>
                  <a:pt x="87819" y="145877"/>
                </a:lnTo>
                <a:lnTo>
                  <a:pt x="124452" y="126739"/>
                </a:lnTo>
                <a:lnTo>
                  <a:pt x="145057" y="91048"/>
                </a:lnTo>
                <a:lnTo>
                  <a:pt x="147083" y="76751"/>
                </a:lnTo>
                <a:lnTo>
                  <a:pt x="145742" y="61558"/>
                </a:lnTo>
                <a:lnTo>
                  <a:pt x="127394" y="23790"/>
                </a:lnTo>
                <a:lnTo>
                  <a:pt x="92966" y="2430"/>
                </a:lnTo>
                <a:lnTo>
                  <a:pt x="79119" y="0"/>
                </a:lnTo>
                <a:close/>
              </a:path>
            </a:pathLst>
          </a:custGeom>
          <a:solidFill>
            <a:srgbClr val="E5E3E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0" name="object 430"/>
          <p:cNvSpPr/>
          <p:nvPr/>
        </p:nvSpPr>
        <p:spPr>
          <a:xfrm>
            <a:off x="4020213" y="5370318"/>
            <a:ext cx="147320" cy="147320"/>
          </a:xfrm>
          <a:custGeom>
            <a:avLst/>
            <a:gdLst/>
            <a:ahLst/>
            <a:cxnLst/>
            <a:rect l="l" t="t" r="r" b="b"/>
            <a:pathLst>
              <a:path w="147320" h="147320">
                <a:moveTo>
                  <a:pt x="79006" y="0"/>
                </a:moveTo>
                <a:lnTo>
                  <a:pt x="35928" y="10958"/>
                </a:lnTo>
                <a:lnTo>
                  <a:pt x="7864" y="39870"/>
                </a:lnTo>
                <a:lnTo>
                  <a:pt x="0" y="65849"/>
                </a:lnTo>
                <a:lnTo>
                  <a:pt x="1154" y="81959"/>
                </a:lnTo>
                <a:lnTo>
                  <a:pt x="18239" y="121300"/>
                </a:lnTo>
                <a:lnTo>
                  <a:pt x="50808" y="143748"/>
                </a:lnTo>
                <a:lnTo>
                  <a:pt x="73338" y="147308"/>
                </a:lnTo>
                <a:lnTo>
                  <a:pt x="87834" y="145884"/>
                </a:lnTo>
                <a:lnTo>
                  <a:pt x="124444" y="126726"/>
                </a:lnTo>
                <a:lnTo>
                  <a:pt x="144999" y="90999"/>
                </a:lnTo>
                <a:lnTo>
                  <a:pt x="147008" y="76690"/>
                </a:lnTo>
                <a:lnTo>
                  <a:pt x="145667" y="61503"/>
                </a:lnTo>
                <a:lnTo>
                  <a:pt x="127319" y="23745"/>
                </a:lnTo>
                <a:lnTo>
                  <a:pt x="92870" y="2412"/>
                </a:lnTo>
                <a:lnTo>
                  <a:pt x="79006" y="0"/>
                </a:lnTo>
                <a:close/>
              </a:path>
            </a:pathLst>
          </a:custGeom>
          <a:solidFill>
            <a:srgbClr val="E5E3E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1" name="object 431"/>
          <p:cNvSpPr/>
          <p:nvPr/>
        </p:nvSpPr>
        <p:spPr>
          <a:xfrm>
            <a:off x="4248192" y="5370318"/>
            <a:ext cx="147320" cy="147320"/>
          </a:xfrm>
          <a:custGeom>
            <a:avLst/>
            <a:gdLst/>
            <a:ahLst/>
            <a:cxnLst/>
            <a:rect l="l" t="t" r="r" b="b"/>
            <a:pathLst>
              <a:path w="147320" h="147320">
                <a:moveTo>
                  <a:pt x="79047" y="0"/>
                </a:moveTo>
                <a:lnTo>
                  <a:pt x="35970" y="10952"/>
                </a:lnTo>
                <a:lnTo>
                  <a:pt x="7881" y="39849"/>
                </a:lnTo>
                <a:lnTo>
                  <a:pt x="0" y="65815"/>
                </a:lnTo>
                <a:lnTo>
                  <a:pt x="1153" y="81927"/>
                </a:lnTo>
                <a:lnTo>
                  <a:pt x="18238" y="121271"/>
                </a:lnTo>
                <a:lnTo>
                  <a:pt x="50800" y="143732"/>
                </a:lnTo>
                <a:lnTo>
                  <a:pt x="73385" y="147308"/>
                </a:lnTo>
                <a:lnTo>
                  <a:pt x="87867" y="145884"/>
                </a:lnTo>
                <a:lnTo>
                  <a:pt x="124471" y="126726"/>
                </a:lnTo>
                <a:lnTo>
                  <a:pt x="145043" y="90999"/>
                </a:lnTo>
                <a:lnTo>
                  <a:pt x="147055" y="76690"/>
                </a:lnTo>
                <a:lnTo>
                  <a:pt x="145712" y="61503"/>
                </a:lnTo>
                <a:lnTo>
                  <a:pt x="127347" y="23745"/>
                </a:lnTo>
                <a:lnTo>
                  <a:pt x="92899" y="2412"/>
                </a:lnTo>
                <a:lnTo>
                  <a:pt x="79047" y="0"/>
                </a:lnTo>
                <a:close/>
              </a:path>
            </a:pathLst>
          </a:custGeom>
          <a:solidFill>
            <a:srgbClr val="E5E3E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2" name="object 432"/>
          <p:cNvSpPr/>
          <p:nvPr/>
        </p:nvSpPr>
        <p:spPr>
          <a:xfrm>
            <a:off x="4476176" y="5370322"/>
            <a:ext cx="147320" cy="147320"/>
          </a:xfrm>
          <a:custGeom>
            <a:avLst/>
            <a:gdLst/>
            <a:ahLst/>
            <a:cxnLst/>
            <a:rect l="l" t="t" r="r" b="b"/>
            <a:pathLst>
              <a:path w="147320" h="147320">
                <a:moveTo>
                  <a:pt x="79055" y="0"/>
                </a:moveTo>
                <a:lnTo>
                  <a:pt x="35952" y="10947"/>
                </a:lnTo>
                <a:lnTo>
                  <a:pt x="7875" y="39839"/>
                </a:lnTo>
                <a:lnTo>
                  <a:pt x="0" y="65802"/>
                </a:lnTo>
                <a:lnTo>
                  <a:pt x="1152" y="81921"/>
                </a:lnTo>
                <a:lnTo>
                  <a:pt x="18224" y="121276"/>
                </a:lnTo>
                <a:lnTo>
                  <a:pt x="50776" y="143735"/>
                </a:lnTo>
                <a:lnTo>
                  <a:pt x="73333" y="147304"/>
                </a:lnTo>
                <a:lnTo>
                  <a:pt x="87828" y="145881"/>
                </a:lnTo>
                <a:lnTo>
                  <a:pt x="124448" y="126732"/>
                </a:lnTo>
                <a:lnTo>
                  <a:pt x="145024" y="91020"/>
                </a:lnTo>
                <a:lnTo>
                  <a:pt x="147041" y="76716"/>
                </a:lnTo>
                <a:lnTo>
                  <a:pt x="145700" y="61527"/>
                </a:lnTo>
                <a:lnTo>
                  <a:pt x="127351" y="23765"/>
                </a:lnTo>
                <a:lnTo>
                  <a:pt x="92912" y="2420"/>
                </a:lnTo>
                <a:lnTo>
                  <a:pt x="79055" y="0"/>
                </a:lnTo>
                <a:close/>
              </a:path>
            </a:pathLst>
          </a:custGeom>
          <a:solidFill>
            <a:srgbClr val="E5E3E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3" name="object 433"/>
          <p:cNvSpPr/>
          <p:nvPr/>
        </p:nvSpPr>
        <p:spPr>
          <a:xfrm>
            <a:off x="4704199" y="5370318"/>
            <a:ext cx="147320" cy="147320"/>
          </a:xfrm>
          <a:custGeom>
            <a:avLst/>
            <a:gdLst/>
            <a:ahLst/>
            <a:cxnLst/>
            <a:rect l="l" t="t" r="r" b="b"/>
            <a:pathLst>
              <a:path w="147320" h="147320">
                <a:moveTo>
                  <a:pt x="79000" y="0"/>
                </a:moveTo>
                <a:lnTo>
                  <a:pt x="35926" y="10959"/>
                </a:lnTo>
                <a:lnTo>
                  <a:pt x="7862" y="39874"/>
                </a:lnTo>
                <a:lnTo>
                  <a:pt x="0" y="65853"/>
                </a:lnTo>
                <a:lnTo>
                  <a:pt x="1154" y="81963"/>
                </a:lnTo>
                <a:lnTo>
                  <a:pt x="18240" y="121302"/>
                </a:lnTo>
                <a:lnTo>
                  <a:pt x="50812" y="143749"/>
                </a:lnTo>
                <a:lnTo>
                  <a:pt x="73338" y="147308"/>
                </a:lnTo>
                <a:lnTo>
                  <a:pt x="87821" y="145884"/>
                </a:lnTo>
                <a:lnTo>
                  <a:pt x="124425" y="126726"/>
                </a:lnTo>
                <a:lnTo>
                  <a:pt x="144997" y="90999"/>
                </a:lnTo>
                <a:lnTo>
                  <a:pt x="147009" y="76690"/>
                </a:lnTo>
                <a:lnTo>
                  <a:pt x="145666" y="61503"/>
                </a:lnTo>
                <a:lnTo>
                  <a:pt x="127301" y="23745"/>
                </a:lnTo>
                <a:lnTo>
                  <a:pt x="92853" y="2412"/>
                </a:lnTo>
                <a:lnTo>
                  <a:pt x="79000" y="0"/>
                </a:lnTo>
                <a:close/>
              </a:path>
            </a:pathLst>
          </a:custGeom>
          <a:solidFill>
            <a:srgbClr val="E5E3E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4" name="object 434"/>
          <p:cNvSpPr/>
          <p:nvPr/>
        </p:nvSpPr>
        <p:spPr>
          <a:xfrm>
            <a:off x="4932184" y="5370322"/>
            <a:ext cx="147320" cy="147320"/>
          </a:xfrm>
          <a:custGeom>
            <a:avLst/>
            <a:gdLst/>
            <a:ahLst/>
            <a:cxnLst/>
            <a:rect l="l" t="t" r="r" b="b"/>
            <a:pathLst>
              <a:path w="147320" h="147320">
                <a:moveTo>
                  <a:pt x="79054" y="0"/>
                </a:moveTo>
                <a:lnTo>
                  <a:pt x="35974" y="10947"/>
                </a:lnTo>
                <a:lnTo>
                  <a:pt x="7884" y="39839"/>
                </a:lnTo>
                <a:lnTo>
                  <a:pt x="0" y="65802"/>
                </a:lnTo>
                <a:lnTo>
                  <a:pt x="1153" y="81921"/>
                </a:lnTo>
                <a:lnTo>
                  <a:pt x="18241" y="121276"/>
                </a:lnTo>
                <a:lnTo>
                  <a:pt x="50794" y="143735"/>
                </a:lnTo>
                <a:lnTo>
                  <a:pt x="73333" y="147304"/>
                </a:lnTo>
                <a:lnTo>
                  <a:pt x="87827" y="145881"/>
                </a:lnTo>
                <a:lnTo>
                  <a:pt x="124447" y="126732"/>
                </a:lnTo>
                <a:lnTo>
                  <a:pt x="145024" y="91020"/>
                </a:lnTo>
                <a:lnTo>
                  <a:pt x="147040" y="76716"/>
                </a:lnTo>
                <a:lnTo>
                  <a:pt x="145699" y="61527"/>
                </a:lnTo>
                <a:lnTo>
                  <a:pt x="127351" y="23765"/>
                </a:lnTo>
                <a:lnTo>
                  <a:pt x="92911" y="2420"/>
                </a:lnTo>
                <a:lnTo>
                  <a:pt x="79054" y="0"/>
                </a:lnTo>
                <a:close/>
              </a:path>
            </a:pathLst>
          </a:custGeom>
          <a:solidFill>
            <a:srgbClr val="E5E3E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5" name="object 435"/>
          <p:cNvSpPr/>
          <p:nvPr/>
        </p:nvSpPr>
        <p:spPr>
          <a:xfrm>
            <a:off x="5160163" y="5370322"/>
            <a:ext cx="147320" cy="147320"/>
          </a:xfrm>
          <a:custGeom>
            <a:avLst/>
            <a:gdLst/>
            <a:ahLst/>
            <a:cxnLst/>
            <a:rect l="l" t="t" r="r" b="b"/>
            <a:pathLst>
              <a:path w="147320" h="147320">
                <a:moveTo>
                  <a:pt x="79048" y="0"/>
                </a:moveTo>
                <a:lnTo>
                  <a:pt x="35972" y="10948"/>
                </a:lnTo>
                <a:lnTo>
                  <a:pt x="7883" y="39842"/>
                </a:lnTo>
                <a:lnTo>
                  <a:pt x="0" y="65807"/>
                </a:lnTo>
                <a:lnTo>
                  <a:pt x="1154" y="81924"/>
                </a:lnTo>
                <a:lnTo>
                  <a:pt x="18243" y="121278"/>
                </a:lnTo>
                <a:lnTo>
                  <a:pt x="50798" y="143736"/>
                </a:lnTo>
                <a:lnTo>
                  <a:pt x="73333" y="147304"/>
                </a:lnTo>
                <a:lnTo>
                  <a:pt x="87813" y="145881"/>
                </a:lnTo>
                <a:lnTo>
                  <a:pt x="124428" y="126732"/>
                </a:lnTo>
                <a:lnTo>
                  <a:pt x="145021" y="91020"/>
                </a:lnTo>
                <a:lnTo>
                  <a:pt x="147041" y="76716"/>
                </a:lnTo>
                <a:lnTo>
                  <a:pt x="145698" y="61527"/>
                </a:lnTo>
                <a:lnTo>
                  <a:pt x="127333" y="23765"/>
                </a:lnTo>
                <a:lnTo>
                  <a:pt x="92894" y="2420"/>
                </a:lnTo>
                <a:lnTo>
                  <a:pt x="79048" y="0"/>
                </a:lnTo>
                <a:close/>
              </a:path>
            </a:pathLst>
          </a:custGeom>
          <a:solidFill>
            <a:srgbClr val="E5E3E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6" name="object 436"/>
          <p:cNvSpPr/>
          <p:nvPr/>
        </p:nvSpPr>
        <p:spPr>
          <a:xfrm>
            <a:off x="5388190" y="5370322"/>
            <a:ext cx="147320" cy="147320"/>
          </a:xfrm>
          <a:custGeom>
            <a:avLst/>
            <a:gdLst/>
            <a:ahLst/>
            <a:cxnLst/>
            <a:rect l="l" t="t" r="r" b="b"/>
            <a:pathLst>
              <a:path w="147320" h="147320">
                <a:moveTo>
                  <a:pt x="79008" y="0"/>
                </a:moveTo>
                <a:lnTo>
                  <a:pt x="35930" y="10954"/>
                </a:lnTo>
                <a:lnTo>
                  <a:pt x="7865" y="39864"/>
                </a:lnTo>
                <a:lnTo>
                  <a:pt x="0" y="65840"/>
                </a:lnTo>
                <a:lnTo>
                  <a:pt x="1154" y="81956"/>
                </a:lnTo>
                <a:lnTo>
                  <a:pt x="18243" y="121307"/>
                </a:lnTo>
                <a:lnTo>
                  <a:pt x="50806" y="143752"/>
                </a:lnTo>
                <a:lnTo>
                  <a:pt x="73287" y="147304"/>
                </a:lnTo>
                <a:lnTo>
                  <a:pt x="87781" y="145881"/>
                </a:lnTo>
                <a:lnTo>
                  <a:pt x="124401" y="126732"/>
                </a:lnTo>
                <a:lnTo>
                  <a:pt x="144977" y="91020"/>
                </a:lnTo>
                <a:lnTo>
                  <a:pt x="146994" y="76716"/>
                </a:lnTo>
                <a:lnTo>
                  <a:pt x="145653" y="61527"/>
                </a:lnTo>
                <a:lnTo>
                  <a:pt x="127305" y="23765"/>
                </a:lnTo>
                <a:lnTo>
                  <a:pt x="92865" y="2420"/>
                </a:lnTo>
                <a:lnTo>
                  <a:pt x="79008" y="0"/>
                </a:lnTo>
                <a:close/>
              </a:path>
            </a:pathLst>
          </a:custGeom>
          <a:solidFill>
            <a:srgbClr val="E5E3E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7" name="object 437"/>
          <p:cNvSpPr/>
          <p:nvPr/>
        </p:nvSpPr>
        <p:spPr>
          <a:xfrm>
            <a:off x="5616163" y="5370318"/>
            <a:ext cx="147320" cy="147320"/>
          </a:xfrm>
          <a:custGeom>
            <a:avLst/>
            <a:gdLst/>
            <a:ahLst/>
            <a:cxnLst/>
            <a:rect l="l" t="t" r="r" b="b"/>
            <a:pathLst>
              <a:path w="147320" h="147320">
                <a:moveTo>
                  <a:pt x="79006" y="0"/>
                </a:moveTo>
                <a:lnTo>
                  <a:pt x="35950" y="10958"/>
                </a:lnTo>
                <a:lnTo>
                  <a:pt x="7872" y="39870"/>
                </a:lnTo>
                <a:lnTo>
                  <a:pt x="0" y="65849"/>
                </a:lnTo>
                <a:lnTo>
                  <a:pt x="1156" y="81959"/>
                </a:lnTo>
                <a:lnTo>
                  <a:pt x="18255" y="121300"/>
                </a:lnTo>
                <a:lnTo>
                  <a:pt x="50827" y="143748"/>
                </a:lnTo>
                <a:lnTo>
                  <a:pt x="73337" y="147308"/>
                </a:lnTo>
                <a:lnTo>
                  <a:pt x="87834" y="145884"/>
                </a:lnTo>
                <a:lnTo>
                  <a:pt x="124443" y="126726"/>
                </a:lnTo>
                <a:lnTo>
                  <a:pt x="144998" y="90999"/>
                </a:lnTo>
                <a:lnTo>
                  <a:pt x="147008" y="76690"/>
                </a:lnTo>
                <a:lnTo>
                  <a:pt x="145667" y="61503"/>
                </a:lnTo>
                <a:lnTo>
                  <a:pt x="127318" y="23745"/>
                </a:lnTo>
                <a:lnTo>
                  <a:pt x="92869" y="2412"/>
                </a:lnTo>
                <a:lnTo>
                  <a:pt x="79006" y="0"/>
                </a:lnTo>
                <a:close/>
              </a:path>
            </a:pathLst>
          </a:custGeom>
          <a:solidFill>
            <a:srgbClr val="E5E3E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8" name="object 438"/>
          <p:cNvSpPr/>
          <p:nvPr/>
        </p:nvSpPr>
        <p:spPr>
          <a:xfrm>
            <a:off x="5844141" y="5370318"/>
            <a:ext cx="147320" cy="147320"/>
          </a:xfrm>
          <a:custGeom>
            <a:avLst/>
            <a:gdLst/>
            <a:ahLst/>
            <a:cxnLst/>
            <a:rect l="l" t="t" r="r" b="b"/>
            <a:pathLst>
              <a:path w="147320" h="147320">
                <a:moveTo>
                  <a:pt x="79042" y="0"/>
                </a:moveTo>
                <a:lnTo>
                  <a:pt x="35968" y="10953"/>
                </a:lnTo>
                <a:lnTo>
                  <a:pt x="7881" y="39851"/>
                </a:lnTo>
                <a:lnTo>
                  <a:pt x="0" y="65819"/>
                </a:lnTo>
                <a:lnTo>
                  <a:pt x="1153" y="81930"/>
                </a:lnTo>
                <a:lnTo>
                  <a:pt x="18240" y="121273"/>
                </a:lnTo>
                <a:lnTo>
                  <a:pt x="50803" y="143732"/>
                </a:lnTo>
                <a:lnTo>
                  <a:pt x="73385" y="147308"/>
                </a:lnTo>
                <a:lnTo>
                  <a:pt x="87856" y="145884"/>
                </a:lnTo>
                <a:lnTo>
                  <a:pt x="124457" y="126726"/>
                </a:lnTo>
                <a:lnTo>
                  <a:pt x="145041" y="90999"/>
                </a:lnTo>
                <a:lnTo>
                  <a:pt x="147055" y="76690"/>
                </a:lnTo>
                <a:lnTo>
                  <a:pt x="145711" y="61503"/>
                </a:lnTo>
                <a:lnTo>
                  <a:pt x="127334" y="23745"/>
                </a:lnTo>
                <a:lnTo>
                  <a:pt x="92886" y="2412"/>
                </a:lnTo>
                <a:lnTo>
                  <a:pt x="79042" y="0"/>
                </a:lnTo>
                <a:close/>
              </a:path>
            </a:pathLst>
          </a:custGeom>
          <a:solidFill>
            <a:srgbClr val="E5E3E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9" name="object 439"/>
          <p:cNvSpPr/>
          <p:nvPr/>
        </p:nvSpPr>
        <p:spPr>
          <a:xfrm>
            <a:off x="6072126" y="5370322"/>
            <a:ext cx="147320" cy="147320"/>
          </a:xfrm>
          <a:custGeom>
            <a:avLst/>
            <a:gdLst/>
            <a:ahLst/>
            <a:cxnLst/>
            <a:rect l="l" t="t" r="r" b="b"/>
            <a:pathLst>
              <a:path w="147320" h="147320">
                <a:moveTo>
                  <a:pt x="79054" y="0"/>
                </a:moveTo>
                <a:lnTo>
                  <a:pt x="35974" y="10947"/>
                </a:lnTo>
                <a:lnTo>
                  <a:pt x="7884" y="39839"/>
                </a:lnTo>
                <a:lnTo>
                  <a:pt x="0" y="65802"/>
                </a:lnTo>
                <a:lnTo>
                  <a:pt x="1153" y="81921"/>
                </a:lnTo>
                <a:lnTo>
                  <a:pt x="18241" y="121276"/>
                </a:lnTo>
                <a:lnTo>
                  <a:pt x="50794" y="143735"/>
                </a:lnTo>
                <a:lnTo>
                  <a:pt x="73333" y="147304"/>
                </a:lnTo>
                <a:lnTo>
                  <a:pt x="87827" y="145881"/>
                </a:lnTo>
                <a:lnTo>
                  <a:pt x="124447" y="126732"/>
                </a:lnTo>
                <a:lnTo>
                  <a:pt x="145024" y="91020"/>
                </a:lnTo>
                <a:lnTo>
                  <a:pt x="147040" y="76716"/>
                </a:lnTo>
                <a:lnTo>
                  <a:pt x="145699" y="61527"/>
                </a:lnTo>
                <a:lnTo>
                  <a:pt x="127351" y="23765"/>
                </a:lnTo>
                <a:lnTo>
                  <a:pt x="92911" y="2420"/>
                </a:lnTo>
                <a:lnTo>
                  <a:pt x="79054" y="0"/>
                </a:lnTo>
                <a:close/>
              </a:path>
            </a:pathLst>
          </a:custGeom>
          <a:solidFill>
            <a:srgbClr val="E5E3E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0" name="object 440"/>
          <p:cNvSpPr/>
          <p:nvPr/>
        </p:nvSpPr>
        <p:spPr>
          <a:xfrm>
            <a:off x="6300145" y="5370318"/>
            <a:ext cx="147320" cy="147320"/>
          </a:xfrm>
          <a:custGeom>
            <a:avLst/>
            <a:gdLst/>
            <a:ahLst/>
            <a:cxnLst/>
            <a:rect l="l" t="t" r="r" b="b"/>
            <a:pathLst>
              <a:path w="147320" h="147320">
                <a:moveTo>
                  <a:pt x="79006" y="0"/>
                </a:moveTo>
                <a:lnTo>
                  <a:pt x="35928" y="10958"/>
                </a:lnTo>
                <a:lnTo>
                  <a:pt x="7864" y="39870"/>
                </a:lnTo>
                <a:lnTo>
                  <a:pt x="0" y="65849"/>
                </a:lnTo>
                <a:lnTo>
                  <a:pt x="1154" y="81959"/>
                </a:lnTo>
                <a:lnTo>
                  <a:pt x="18239" y="121300"/>
                </a:lnTo>
                <a:lnTo>
                  <a:pt x="50808" y="143748"/>
                </a:lnTo>
                <a:lnTo>
                  <a:pt x="73338" y="147308"/>
                </a:lnTo>
                <a:lnTo>
                  <a:pt x="87834" y="145884"/>
                </a:lnTo>
                <a:lnTo>
                  <a:pt x="124444" y="126726"/>
                </a:lnTo>
                <a:lnTo>
                  <a:pt x="144999" y="90999"/>
                </a:lnTo>
                <a:lnTo>
                  <a:pt x="147008" y="76690"/>
                </a:lnTo>
                <a:lnTo>
                  <a:pt x="145667" y="61503"/>
                </a:lnTo>
                <a:lnTo>
                  <a:pt x="127319" y="23745"/>
                </a:lnTo>
                <a:lnTo>
                  <a:pt x="92870" y="2412"/>
                </a:lnTo>
                <a:lnTo>
                  <a:pt x="79006" y="0"/>
                </a:lnTo>
                <a:close/>
              </a:path>
            </a:pathLst>
          </a:custGeom>
          <a:solidFill>
            <a:srgbClr val="E5E3E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1" name="object 441"/>
          <p:cNvSpPr/>
          <p:nvPr/>
        </p:nvSpPr>
        <p:spPr>
          <a:xfrm>
            <a:off x="6528085" y="5370312"/>
            <a:ext cx="147320" cy="147320"/>
          </a:xfrm>
          <a:custGeom>
            <a:avLst/>
            <a:gdLst/>
            <a:ahLst/>
            <a:cxnLst/>
            <a:rect l="l" t="t" r="r" b="b"/>
            <a:pathLst>
              <a:path w="147320" h="147320">
                <a:moveTo>
                  <a:pt x="79017" y="0"/>
                </a:moveTo>
                <a:lnTo>
                  <a:pt x="35971" y="10961"/>
                </a:lnTo>
                <a:lnTo>
                  <a:pt x="7881" y="39872"/>
                </a:lnTo>
                <a:lnTo>
                  <a:pt x="0" y="65849"/>
                </a:lnTo>
                <a:lnTo>
                  <a:pt x="1155" y="81952"/>
                </a:lnTo>
                <a:lnTo>
                  <a:pt x="18256" y="121280"/>
                </a:lnTo>
                <a:lnTo>
                  <a:pt x="50835" y="143736"/>
                </a:lnTo>
                <a:lnTo>
                  <a:pt x="73425" y="147313"/>
                </a:lnTo>
                <a:lnTo>
                  <a:pt x="87910" y="145889"/>
                </a:lnTo>
                <a:lnTo>
                  <a:pt x="124501" y="126718"/>
                </a:lnTo>
                <a:lnTo>
                  <a:pt x="145044" y="90971"/>
                </a:lnTo>
                <a:lnTo>
                  <a:pt x="147047" y="76655"/>
                </a:lnTo>
                <a:lnTo>
                  <a:pt x="145703" y="61472"/>
                </a:lnTo>
                <a:lnTo>
                  <a:pt x="127338" y="23720"/>
                </a:lnTo>
                <a:lnTo>
                  <a:pt x="92878" y="2401"/>
                </a:lnTo>
                <a:lnTo>
                  <a:pt x="79017" y="0"/>
                </a:lnTo>
                <a:close/>
              </a:path>
            </a:pathLst>
          </a:custGeom>
          <a:solidFill>
            <a:srgbClr val="E5E3E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2" name="object 442"/>
          <p:cNvSpPr/>
          <p:nvPr/>
        </p:nvSpPr>
        <p:spPr>
          <a:xfrm>
            <a:off x="6756112" y="5370323"/>
            <a:ext cx="147320" cy="147320"/>
          </a:xfrm>
          <a:custGeom>
            <a:avLst/>
            <a:gdLst/>
            <a:ahLst/>
            <a:cxnLst/>
            <a:rect l="l" t="t" r="r" b="b"/>
            <a:pathLst>
              <a:path w="147320" h="147320">
                <a:moveTo>
                  <a:pt x="79070" y="0"/>
                </a:moveTo>
                <a:lnTo>
                  <a:pt x="35982" y="10943"/>
                </a:lnTo>
                <a:lnTo>
                  <a:pt x="7888" y="39829"/>
                </a:lnTo>
                <a:lnTo>
                  <a:pt x="0" y="65786"/>
                </a:lnTo>
                <a:lnTo>
                  <a:pt x="1153" y="81908"/>
                </a:lnTo>
                <a:lnTo>
                  <a:pt x="18236" y="121268"/>
                </a:lnTo>
                <a:lnTo>
                  <a:pt x="50784" y="143730"/>
                </a:lnTo>
                <a:lnTo>
                  <a:pt x="73331" y="147303"/>
                </a:lnTo>
                <a:lnTo>
                  <a:pt x="87825" y="145880"/>
                </a:lnTo>
                <a:lnTo>
                  <a:pt x="124448" y="126734"/>
                </a:lnTo>
                <a:lnTo>
                  <a:pt x="145032" y="91027"/>
                </a:lnTo>
                <a:lnTo>
                  <a:pt x="147051" y="76725"/>
                </a:lnTo>
                <a:lnTo>
                  <a:pt x="145710" y="61535"/>
                </a:lnTo>
                <a:lnTo>
                  <a:pt x="127362" y="23771"/>
                </a:lnTo>
                <a:lnTo>
                  <a:pt x="92925" y="2422"/>
                </a:lnTo>
                <a:lnTo>
                  <a:pt x="79070" y="0"/>
                </a:lnTo>
                <a:close/>
              </a:path>
            </a:pathLst>
          </a:custGeom>
          <a:solidFill>
            <a:srgbClr val="E5E3E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3" name="object 443"/>
          <p:cNvSpPr/>
          <p:nvPr/>
        </p:nvSpPr>
        <p:spPr>
          <a:xfrm>
            <a:off x="6983965" y="5370314"/>
            <a:ext cx="146685" cy="147320"/>
          </a:xfrm>
          <a:custGeom>
            <a:avLst/>
            <a:gdLst/>
            <a:ahLst/>
            <a:cxnLst/>
            <a:rect l="l" t="t" r="r" b="b"/>
            <a:pathLst>
              <a:path w="146684" h="147320">
                <a:moveTo>
                  <a:pt x="73504" y="0"/>
                </a:moveTo>
                <a:lnTo>
                  <a:pt x="33224" y="12015"/>
                </a:lnTo>
                <a:lnTo>
                  <a:pt x="6540" y="43095"/>
                </a:lnTo>
                <a:lnTo>
                  <a:pt x="0" y="70728"/>
                </a:lnTo>
                <a:lnTo>
                  <a:pt x="1358" y="85836"/>
                </a:lnTo>
                <a:lnTo>
                  <a:pt x="19865" y="123434"/>
                </a:lnTo>
                <a:lnTo>
                  <a:pt x="54516" y="144588"/>
                </a:lnTo>
                <a:lnTo>
                  <a:pt x="68431" y="146905"/>
                </a:lnTo>
                <a:lnTo>
                  <a:pt x="84023" y="145628"/>
                </a:lnTo>
                <a:lnTo>
                  <a:pt x="122421" y="127735"/>
                </a:lnTo>
                <a:lnTo>
                  <a:pt x="144105" y="94003"/>
                </a:lnTo>
                <a:lnTo>
                  <a:pt x="146696" y="80407"/>
                </a:lnTo>
                <a:lnTo>
                  <a:pt x="145498" y="64459"/>
                </a:lnTo>
                <a:lnTo>
                  <a:pt x="128129" y="25432"/>
                </a:lnTo>
                <a:lnTo>
                  <a:pt x="95155" y="3285"/>
                </a:lnTo>
                <a:lnTo>
                  <a:pt x="73504" y="0"/>
                </a:lnTo>
                <a:close/>
              </a:path>
            </a:pathLst>
          </a:custGeom>
          <a:solidFill>
            <a:srgbClr val="E5E3E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4" name="object 444"/>
          <p:cNvSpPr/>
          <p:nvPr/>
        </p:nvSpPr>
        <p:spPr>
          <a:xfrm>
            <a:off x="7212067" y="5370312"/>
            <a:ext cx="147320" cy="147320"/>
          </a:xfrm>
          <a:custGeom>
            <a:avLst/>
            <a:gdLst/>
            <a:ahLst/>
            <a:cxnLst/>
            <a:rect l="l" t="t" r="r" b="b"/>
            <a:pathLst>
              <a:path w="147320" h="147320">
                <a:moveTo>
                  <a:pt x="79017" y="0"/>
                </a:moveTo>
                <a:lnTo>
                  <a:pt x="35971" y="10961"/>
                </a:lnTo>
                <a:lnTo>
                  <a:pt x="7881" y="39872"/>
                </a:lnTo>
                <a:lnTo>
                  <a:pt x="0" y="65849"/>
                </a:lnTo>
                <a:lnTo>
                  <a:pt x="1155" y="81952"/>
                </a:lnTo>
                <a:lnTo>
                  <a:pt x="18256" y="121280"/>
                </a:lnTo>
                <a:lnTo>
                  <a:pt x="50835" y="143736"/>
                </a:lnTo>
                <a:lnTo>
                  <a:pt x="73425" y="147313"/>
                </a:lnTo>
                <a:lnTo>
                  <a:pt x="87910" y="145889"/>
                </a:lnTo>
                <a:lnTo>
                  <a:pt x="124501" y="126718"/>
                </a:lnTo>
                <a:lnTo>
                  <a:pt x="145044" y="90971"/>
                </a:lnTo>
                <a:lnTo>
                  <a:pt x="147047" y="76655"/>
                </a:lnTo>
                <a:lnTo>
                  <a:pt x="145703" y="61472"/>
                </a:lnTo>
                <a:lnTo>
                  <a:pt x="127338" y="23720"/>
                </a:lnTo>
                <a:lnTo>
                  <a:pt x="92878" y="2401"/>
                </a:lnTo>
                <a:lnTo>
                  <a:pt x="79017" y="0"/>
                </a:lnTo>
                <a:close/>
              </a:path>
            </a:pathLst>
          </a:custGeom>
          <a:solidFill>
            <a:srgbClr val="E5E3E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5" name="object 445"/>
          <p:cNvSpPr/>
          <p:nvPr/>
        </p:nvSpPr>
        <p:spPr>
          <a:xfrm>
            <a:off x="7440100" y="5370318"/>
            <a:ext cx="147320" cy="147320"/>
          </a:xfrm>
          <a:custGeom>
            <a:avLst/>
            <a:gdLst/>
            <a:ahLst/>
            <a:cxnLst/>
            <a:rect l="l" t="t" r="r" b="b"/>
            <a:pathLst>
              <a:path w="147320" h="147320">
                <a:moveTo>
                  <a:pt x="79035" y="0"/>
                </a:moveTo>
                <a:lnTo>
                  <a:pt x="35959" y="10954"/>
                </a:lnTo>
                <a:lnTo>
                  <a:pt x="7877" y="39855"/>
                </a:lnTo>
                <a:lnTo>
                  <a:pt x="0" y="65825"/>
                </a:lnTo>
                <a:lnTo>
                  <a:pt x="1154" y="81936"/>
                </a:lnTo>
                <a:lnTo>
                  <a:pt x="18239" y="121279"/>
                </a:lnTo>
                <a:lnTo>
                  <a:pt x="50803" y="143736"/>
                </a:lnTo>
                <a:lnTo>
                  <a:pt x="73373" y="147308"/>
                </a:lnTo>
                <a:lnTo>
                  <a:pt x="87855" y="145884"/>
                </a:lnTo>
                <a:lnTo>
                  <a:pt x="124460" y="126726"/>
                </a:lnTo>
                <a:lnTo>
                  <a:pt x="145031" y="90999"/>
                </a:lnTo>
                <a:lnTo>
                  <a:pt x="147044" y="76690"/>
                </a:lnTo>
                <a:lnTo>
                  <a:pt x="145700" y="61503"/>
                </a:lnTo>
                <a:lnTo>
                  <a:pt x="127336" y="23745"/>
                </a:lnTo>
                <a:lnTo>
                  <a:pt x="92888" y="2412"/>
                </a:lnTo>
                <a:lnTo>
                  <a:pt x="79035" y="0"/>
                </a:lnTo>
                <a:close/>
              </a:path>
            </a:pathLst>
          </a:custGeom>
          <a:solidFill>
            <a:srgbClr val="E5E3E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6" name="object 446"/>
          <p:cNvSpPr/>
          <p:nvPr/>
        </p:nvSpPr>
        <p:spPr>
          <a:xfrm>
            <a:off x="1106005" y="5649834"/>
            <a:ext cx="47625" cy="43180"/>
          </a:xfrm>
          <a:custGeom>
            <a:avLst/>
            <a:gdLst/>
            <a:ahLst/>
            <a:cxnLst/>
            <a:rect l="l" t="t" r="r" b="b"/>
            <a:pathLst>
              <a:path w="47625" h="43179">
                <a:moveTo>
                  <a:pt x="32876" y="0"/>
                </a:moveTo>
                <a:lnTo>
                  <a:pt x="15714" y="1491"/>
                </a:lnTo>
                <a:lnTo>
                  <a:pt x="4804" y="8202"/>
                </a:lnTo>
                <a:lnTo>
                  <a:pt x="0" y="18459"/>
                </a:lnTo>
                <a:lnTo>
                  <a:pt x="3344" y="33536"/>
                </a:lnTo>
                <a:lnTo>
                  <a:pt x="12496" y="43047"/>
                </a:lnTo>
                <a:lnTo>
                  <a:pt x="30219" y="42411"/>
                </a:lnTo>
                <a:lnTo>
                  <a:pt x="41553" y="36612"/>
                </a:lnTo>
                <a:lnTo>
                  <a:pt x="46934" y="27225"/>
                </a:lnTo>
                <a:lnTo>
                  <a:pt x="47530" y="22016"/>
                </a:lnTo>
                <a:lnTo>
                  <a:pt x="43435" y="8647"/>
                </a:lnTo>
                <a:lnTo>
                  <a:pt x="32876" y="0"/>
                </a:lnTo>
                <a:close/>
              </a:path>
            </a:pathLst>
          </a:custGeom>
          <a:solidFill>
            <a:srgbClr val="E5E3E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7" name="object 447"/>
          <p:cNvSpPr/>
          <p:nvPr/>
        </p:nvSpPr>
        <p:spPr>
          <a:xfrm>
            <a:off x="1284468" y="5598474"/>
            <a:ext cx="146685" cy="147320"/>
          </a:xfrm>
          <a:custGeom>
            <a:avLst/>
            <a:gdLst/>
            <a:ahLst/>
            <a:cxnLst/>
            <a:rect l="l" t="t" r="r" b="b"/>
            <a:pathLst>
              <a:path w="146684" h="147320">
                <a:moveTo>
                  <a:pt x="78268" y="0"/>
                </a:moveTo>
                <a:lnTo>
                  <a:pt x="35465" y="11109"/>
                </a:lnTo>
                <a:lnTo>
                  <a:pt x="7629" y="40309"/>
                </a:lnTo>
                <a:lnTo>
                  <a:pt x="0" y="66497"/>
                </a:lnTo>
                <a:lnTo>
                  <a:pt x="1195" y="82459"/>
                </a:lnTo>
                <a:lnTo>
                  <a:pt x="18548" y="121492"/>
                </a:lnTo>
                <a:lnTo>
                  <a:pt x="51519" y="143623"/>
                </a:lnTo>
                <a:lnTo>
                  <a:pt x="73190" y="146905"/>
                </a:lnTo>
                <a:lnTo>
                  <a:pt x="87668" y="145480"/>
                </a:lnTo>
                <a:lnTo>
                  <a:pt x="124252" y="126295"/>
                </a:lnTo>
                <a:lnTo>
                  <a:pt x="144738" y="90516"/>
                </a:lnTo>
                <a:lnTo>
                  <a:pt x="146695" y="76184"/>
                </a:lnTo>
                <a:lnTo>
                  <a:pt x="145337" y="61074"/>
                </a:lnTo>
                <a:lnTo>
                  <a:pt x="126831" y="23473"/>
                </a:lnTo>
                <a:lnTo>
                  <a:pt x="92182" y="2318"/>
                </a:lnTo>
                <a:lnTo>
                  <a:pt x="78268" y="0"/>
                </a:lnTo>
                <a:close/>
              </a:path>
            </a:pathLst>
          </a:custGeom>
          <a:solidFill>
            <a:srgbClr val="E5E3E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8" name="object 448"/>
          <p:cNvSpPr/>
          <p:nvPr/>
        </p:nvSpPr>
        <p:spPr>
          <a:xfrm>
            <a:off x="1512295" y="5598334"/>
            <a:ext cx="147320" cy="147320"/>
          </a:xfrm>
          <a:custGeom>
            <a:avLst/>
            <a:gdLst/>
            <a:ahLst/>
            <a:cxnLst/>
            <a:rect l="l" t="t" r="r" b="b"/>
            <a:pathLst>
              <a:path w="147319" h="147320">
                <a:moveTo>
                  <a:pt x="79018" y="0"/>
                </a:moveTo>
                <a:lnTo>
                  <a:pt x="35949" y="10953"/>
                </a:lnTo>
                <a:lnTo>
                  <a:pt x="7868" y="39856"/>
                </a:lnTo>
                <a:lnTo>
                  <a:pt x="0" y="65834"/>
                </a:lnTo>
                <a:lnTo>
                  <a:pt x="1156" y="81936"/>
                </a:lnTo>
                <a:lnTo>
                  <a:pt x="18257" y="121261"/>
                </a:lnTo>
                <a:lnTo>
                  <a:pt x="50842" y="143708"/>
                </a:lnTo>
                <a:lnTo>
                  <a:pt x="73390" y="147272"/>
                </a:lnTo>
                <a:lnTo>
                  <a:pt x="87862" y="145849"/>
                </a:lnTo>
                <a:lnTo>
                  <a:pt x="124462" y="126690"/>
                </a:lnTo>
                <a:lnTo>
                  <a:pt x="145046" y="90964"/>
                </a:lnTo>
                <a:lnTo>
                  <a:pt x="147061" y="76654"/>
                </a:lnTo>
                <a:lnTo>
                  <a:pt x="145715" y="61465"/>
                </a:lnTo>
                <a:lnTo>
                  <a:pt x="127330" y="23717"/>
                </a:lnTo>
                <a:lnTo>
                  <a:pt x="92867" y="2405"/>
                </a:lnTo>
                <a:lnTo>
                  <a:pt x="79018" y="0"/>
                </a:lnTo>
                <a:close/>
              </a:path>
            </a:pathLst>
          </a:custGeom>
          <a:solidFill>
            <a:srgbClr val="E5E3E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9" name="object 449"/>
          <p:cNvSpPr/>
          <p:nvPr/>
        </p:nvSpPr>
        <p:spPr>
          <a:xfrm>
            <a:off x="1740280" y="5598338"/>
            <a:ext cx="147320" cy="147320"/>
          </a:xfrm>
          <a:custGeom>
            <a:avLst/>
            <a:gdLst/>
            <a:ahLst/>
            <a:cxnLst/>
            <a:rect l="l" t="t" r="r" b="b"/>
            <a:pathLst>
              <a:path w="147319" h="147320">
                <a:moveTo>
                  <a:pt x="79030" y="0"/>
                </a:moveTo>
                <a:lnTo>
                  <a:pt x="35955" y="10948"/>
                </a:lnTo>
                <a:lnTo>
                  <a:pt x="7871" y="39844"/>
                </a:lnTo>
                <a:lnTo>
                  <a:pt x="0" y="65817"/>
                </a:lnTo>
                <a:lnTo>
                  <a:pt x="1156" y="81926"/>
                </a:lnTo>
                <a:lnTo>
                  <a:pt x="18258" y="121264"/>
                </a:lnTo>
                <a:lnTo>
                  <a:pt x="50833" y="143710"/>
                </a:lnTo>
                <a:lnTo>
                  <a:pt x="73338" y="147268"/>
                </a:lnTo>
                <a:lnTo>
                  <a:pt x="87833" y="145845"/>
                </a:lnTo>
                <a:lnTo>
                  <a:pt x="124452" y="126696"/>
                </a:lnTo>
                <a:lnTo>
                  <a:pt x="145029" y="90985"/>
                </a:lnTo>
                <a:lnTo>
                  <a:pt x="147045" y="76681"/>
                </a:lnTo>
                <a:lnTo>
                  <a:pt x="145704" y="61489"/>
                </a:lnTo>
                <a:lnTo>
                  <a:pt x="127347" y="23736"/>
                </a:lnTo>
                <a:lnTo>
                  <a:pt x="92892" y="2413"/>
                </a:lnTo>
                <a:lnTo>
                  <a:pt x="79030" y="0"/>
                </a:lnTo>
                <a:close/>
              </a:path>
            </a:pathLst>
          </a:custGeom>
          <a:solidFill>
            <a:srgbClr val="E5E3E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0" name="object 450"/>
          <p:cNvSpPr/>
          <p:nvPr/>
        </p:nvSpPr>
        <p:spPr>
          <a:xfrm>
            <a:off x="1968301" y="5598334"/>
            <a:ext cx="147320" cy="147320"/>
          </a:xfrm>
          <a:custGeom>
            <a:avLst/>
            <a:gdLst/>
            <a:ahLst/>
            <a:cxnLst/>
            <a:rect l="l" t="t" r="r" b="b"/>
            <a:pathLst>
              <a:path w="147319" h="147320">
                <a:moveTo>
                  <a:pt x="78976" y="0"/>
                </a:moveTo>
                <a:lnTo>
                  <a:pt x="35906" y="10960"/>
                </a:lnTo>
                <a:lnTo>
                  <a:pt x="7850" y="39878"/>
                </a:lnTo>
                <a:lnTo>
                  <a:pt x="0" y="65869"/>
                </a:lnTo>
                <a:lnTo>
                  <a:pt x="1157" y="81968"/>
                </a:lnTo>
                <a:lnTo>
                  <a:pt x="18258" y="121290"/>
                </a:lnTo>
                <a:lnTo>
                  <a:pt x="50851" y="143725"/>
                </a:lnTo>
                <a:lnTo>
                  <a:pt x="73344" y="147272"/>
                </a:lnTo>
                <a:lnTo>
                  <a:pt x="87826" y="145849"/>
                </a:lnTo>
                <a:lnTo>
                  <a:pt x="124430" y="126690"/>
                </a:lnTo>
                <a:lnTo>
                  <a:pt x="145002" y="90964"/>
                </a:lnTo>
                <a:lnTo>
                  <a:pt x="147014" y="76654"/>
                </a:lnTo>
                <a:lnTo>
                  <a:pt x="145670" y="61465"/>
                </a:lnTo>
                <a:lnTo>
                  <a:pt x="127297" y="23717"/>
                </a:lnTo>
                <a:lnTo>
                  <a:pt x="92834" y="2405"/>
                </a:lnTo>
                <a:lnTo>
                  <a:pt x="78976" y="0"/>
                </a:lnTo>
                <a:close/>
              </a:path>
            </a:pathLst>
          </a:custGeom>
          <a:solidFill>
            <a:srgbClr val="E5E3E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1" name="object 451"/>
          <p:cNvSpPr/>
          <p:nvPr/>
        </p:nvSpPr>
        <p:spPr>
          <a:xfrm>
            <a:off x="2196238" y="5598328"/>
            <a:ext cx="147320" cy="147320"/>
          </a:xfrm>
          <a:custGeom>
            <a:avLst/>
            <a:gdLst/>
            <a:ahLst/>
            <a:cxnLst/>
            <a:rect l="l" t="t" r="r" b="b"/>
            <a:pathLst>
              <a:path w="147319" h="147320">
                <a:moveTo>
                  <a:pt x="78992" y="0"/>
                </a:moveTo>
                <a:lnTo>
                  <a:pt x="35952" y="10962"/>
                </a:lnTo>
                <a:lnTo>
                  <a:pt x="7868" y="39877"/>
                </a:lnTo>
                <a:lnTo>
                  <a:pt x="0" y="65864"/>
                </a:lnTo>
                <a:lnTo>
                  <a:pt x="1158" y="81957"/>
                </a:lnTo>
                <a:lnTo>
                  <a:pt x="18274" y="121268"/>
                </a:lnTo>
                <a:lnTo>
                  <a:pt x="50873" y="143712"/>
                </a:lnTo>
                <a:lnTo>
                  <a:pt x="73431" y="147278"/>
                </a:lnTo>
                <a:lnTo>
                  <a:pt x="87915" y="145853"/>
                </a:lnTo>
                <a:lnTo>
                  <a:pt x="124506" y="126682"/>
                </a:lnTo>
                <a:lnTo>
                  <a:pt x="145049" y="90936"/>
                </a:lnTo>
                <a:lnTo>
                  <a:pt x="147052" y="76619"/>
                </a:lnTo>
                <a:lnTo>
                  <a:pt x="145708" y="61434"/>
                </a:lnTo>
                <a:lnTo>
                  <a:pt x="127334" y="23691"/>
                </a:lnTo>
                <a:lnTo>
                  <a:pt x="92859" y="2394"/>
                </a:lnTo>
                <a:lnTo>
                  <a:pt x="78992" y="0"/>
                </a:lnTo>
                <a:close/>
              </a:path>
            </a:pathLst>
          </a:custGeom>
          <a:solidFill>
            <a:srgbClr val="E5E3E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2" name="object 452"/>
          <p:cNvSpPr/>
          <p:nvPr/>
        </p:nvSpPr>
        <p:spPr>
          <a:xfrm>
            <a:off x="2424265" y="5598339"/>
            <a:ext cx="147320" cy="147320"/>
          </a:xfrm>
          <a:custGeom>
            <a:avLst/>
            <a:gdLst/>
            <a:ahLst/>
            <a:cxnLst/>
            <a:rect l="l" t="t" r="r" b="b"/>
            <a:pathLst>
              <a:path w="147319" h="147320">
                <a:moveTo>
                  <a:pt x="79046" y="0"/>
                </a:moveTo>
                <a:lnTo>
                  <a:pt x="35963" y="10944"/>
                </a:lnTo>
                <a:lnTo>
                  <a:pt x="7875" y="39834"/>
                </a:lnTo>
                <a:lnTo>
                  <a:pt x="0" y="65802"/>
                </a:lnTo>
                <a:lnTo>
                  <a:pt x="1155" y="81913"/>
                </a:lnTo>
                <a:lnTo>
                  <a:pt x="18253" y="121256"/>
                </a:lnTo>
                <a:lnTo>
                  <a:pt x="50822" y="143706"/>
                </a:lnTo>
                <a:lnTo>
                  <a:pt x="73337" y="147267"/>
                </a:lnTo>
                <a:lnTo>
                  <a:pt x="87830" y="145844"/>
                </a:lnTo>
                <a:lnTo>
                  <a:pt x="124453" y="126698"/>
                </a:lnTo>
                <a:lnTo>
                  <a:pt x="145037" y="90992"/>
                </a:lnTo>
                <a:lnTo>
                  <a:pt x="147056" y="76689"/>
                </a:lnTo>
                <a:lnTo>
                  <a:pt x="145714" y="61497"/>
                </a:lnTo>
                <a:lnTo>
                  <a:pt x="127357" y="23743"/>
                </a:lnTo>
                <a:lnTo>
                  <a:pt x="92906" y="2415"/>
                </a:lnTo>
                <a:lnTo>
                  <a:pt x="79046" y="0"/>
                </a:lnTo>
                <a:close/>
              </a:path>
            </a:pathLst>
          </a:custGeom>
          <a:solidFill>
            <a:srgbClr val="E5E3E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3" name="object 453"/>
          <p:cNvSpPr/>
          <p:nvPr/>
        </p:nvSpPr>
        <p:spPr>
          <a:xfrm>
            <a:off x="2652244" y="5598328"/>
            <a:ext cx="147320" cy="147320"/>
          </a:xfrm>
          <a:custGeom>
            <a:avLst/>
            <a:gdLst/>
            <a:ahLst/>
            <a:cxnLst/>
            <a:rect l="l" t="t" r="r" b="b"/>
            <a:pathLst>
              <a:path w="147319" h="147320">
                <a:moveTo>
                  <a:pt x="78946" y="0"/>
                </a:moveTo>
                <a:lnTo>
                  <a:pt x="35908" y="10969"/>
                </a:lnTo>
                <a:lnTo>
                  <a:pt x="7849" y="39902"/>
                </a:lnTo>
                <a:lnTo>
                  <a:pt x="0" y="65902"/>
                </a:lnTo>
                <a:lnTo>
                  <a:pt x="1159" y="81993"/>
                </a:lnTo>
                <a:lnTo>
                  <a:pt x="18276" y="121299"/>
                </a:lnTo>
                <a:lnTo>
                  <a:pt x="50885" y="143730"/>
                </a:lnTo>
                <a:lnTo>
                  <a:pt x="73384" y="147278"/>
                </a:lnTo>
                <a:lnTo>
                  <a:pt x="87869" y="145853"/>
                </a:lnTo>
                <a:lnTo>
                  <a:pt x="124460" y="126682"/>
                </a:lnTo>
                <a:lnTo>
                  <a:pt x="145003" y="90936"/>
                </a:lnTo>
                <a:lnTo>
                  <a:pt x="147006" y="76619"/>
                </a:lnTo>
                <a:lnTo>
                  <a:pt x="145662" y="61434"/>
                </a:lnTo>
                <a:lnTo>
                  <a:pt x="127288" y="23691"/>
                </a:lnTo>
                <a:lnTo>
                  <a:pt x="92813" y="2394"/>
                </a:lnTo>
                <a:lnTo>
                  <a:pt x="78946" y="0"/>
                </a:lnTo>
                <a:close/>
              </a:path>
            </a:pathLst>
          </a:custGeom>
          <a:solidFill>
            <a:srgbClr val="E5E3E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4" name="object 454"/>
          <p:cNvSpPr/>
          <p:nvPr/>
        </p:nvSpPr>
        <p:spPr>
          <a:xfrm>
            <a:off x="3108250" y="5598338"/>
            <a:ext cx="147320" cy="147320"/>
          </a:xfrm>
          <a:custGeom>
            <a:avLst/>
            <a:gdLst/>
            <a:ahLst/>
            <a:cxnLst/>
            <a:rect l="l" t="t" r="r" b="b"/>
            <a:pathLst>
              <a:path w="147320" h="147320">
                <a:moveTo>
                  <a:pt x="79030" y="0"/>
                </a:moveTo>
                <a:lnTo>
                  <a:pt x="35955" y="10948"/>
                </a:lnTo>
                <a:lnTo>
                  <a:pt x="7871" y="39844"/>
                </a:lnTo>
                <a:lnTo>
                  <a:pt x="0" y="65817"/>
                </a:lnTo>
                <a:lnTo>
                  <a:pt x="1156" y="81926"/>
                </a:lnTo>
                <a:lnTo>
                  <a:pt x="18258" y="121264"/>
                </a:lnTo>
                <a:lnTo>
                  <a:pt x="50833" y="143710"/>
                </a:lnTo>
                <a:lnTo>
                  <a:pt x="73338" y="147268"/>
                </a:lnTo>
                <a:lnTo>
                  <a:pt x="87833" y="145845"/>
                </a:lnTo>
                <a:lnTo>
                  <a:pt x="124452" y="126696"/>
                </a:lnTo>
                <a:lnTo>
                  <a:pt x="145029" y="90985"/>
                </a:lnTo>
                <a:lnTo>
                  <a:pt x="147045" y="76681"/>
                </a:lnTo>
                <a:lnTo>
                  <a:pt x="145704" y="61489"/>
                </a:lnTo>
                <a:lnTo>
                  <a:pt x="127347" y="23736"/>
                </a:lnTo>
                <a:lnTo>
                  <a:pt x="92892" y="2413"/>
                </a:lnTo>
                <a:lnTo>
                  <a:pt x="79030" y="0"/>
                </a:lnTo>
                <a:close/>
              </a:path>
            </a:pathLst>
          </a:custGeom>
          <a:solidFill>
            <a:srgbClr val="E5E3E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5" name="object 455"/>
          <p:cNvSpPr/>
          <p:nvPr/>
        </p:nvSpPr>
        <p:spPr>
          <a:xfrm>
            <a:off x="3336225" y="5598334"/>
            <a:ext cx="147320" cy="147320"/>
          </a:xfrm>
          <a:custGeom>
            <a:avLst/>
            <a:gdLst/>
            <a:ahLst/>
            <a:cxnLst/>
            <a:rect l="l" t="t" r="r" b="b"/>
            <a:pathLst>
              <a:path w="147320" h="147320">
                <a:moveTo>
                  <a:pt x="78982" y="0"/>
                </a:moveTo>
                <a:lnTo>
                  <a:pt x="35931" y="10959"/>
                </a:lnTo>
                <a:lnTo>
                  <a:pt x="7860" y="39875"/>
                </a:lnTo>
                <a:lnTo>
                  <a:pt x="0" y="65864"/>
                </a:lnTo>
                <a:lnTo>
                  <a:pt x="1158" y="81964"/>
                </a:lnTo>
                <a:lnTo>
                  <a:pt x="18273" y="121288"/>
                </a:lnTo>
                <a:lnTo>
                  <a:pt x="50865" y="143724"/>
                </a:lnTo>
                <a:lnTo>
                  <a:pt x="73343" y="147272"/>
                </a:lnTo>
                <a:lnTo>
                  <a:pt x="87839" y="145849"/>
                </a:lnTo>
                <a:lnTo>
                  <a:pt x="124449" y="126690"/>
                </a:lnTo>
                <a:lnTo>
                  <a:pt x="145004" y="90964"/>
                </a:lnTo>
                <a:lnTo>
                  <a:pt x="147013" y="76654"/>
                </a:lnTo>
                <a:lnTo>
                  <a:pt x="145671" y="61465"/>
                </a:lnTo>
                <a:lnTo>
                  <a:pt x="127314" y="23717"/>
                </a:lnTo>
                <a:lnTo>
                  <a:pt x="92850" y="2405"/>
                </a:lnTo>
                <a:lnTo>
                  <a:pt x="78982" y="0"/>
                </a:lnTo>
                <a:close/>
              </a:path>
            </a:pathLst>
          </a:custGeom>
          <a:solidFill>
            <a:srgbClr val="E5E3E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6" name="object 456"/>
          <p:cNvSpPr/>
          <p:nvPr/>
        </p:nvSpPr>
        <p:spPr>
          <a:xfrm>
            <a:off x="3564248" y="5598334"/>
            <a:ext cx="147320" cy="147320"/>
          </a:xfrm>
          <a:custGeom>
            <a:avLst/>
            <a:gdLst/>
            <a:ahLst/>
            <a:cxnLst/>
            <a:rect l="l" t="t" r="r" b="b"/>
            <a:pathLst>
              <a:path w="147320" h="147320">
                <a:moveTo>
                  <a:pt x="78982" y="0"/>
                </a:moveTo>
                <a:lnTo>
                  <a:pt x="35909" y="10959"/>
                </a:lnTo>
                <a:lnTo>
                  <a:pt x="7851" y="39875"/>
                </a:lnTo>
                <a:lnTo>
                  <a:pt x="0" y="65864"/>
                </a:lnTo>
                <a:lnTo>
                  <a:pt x="1157" y="81965"/>
                </a:lnTo>
                <a:lnTo>
                  <a:pt x="18256" y="121288"/>
                </a:lnTo>
                <a:lnTo>
                  <a:pt x="50847" y="143724"/>
                </a:lnTo>
                <a:lnTo>
                  <a:pt x="73343" y="147272"/>
                </a:lnTo>
                <a:lnTo>
                  <a:pt x="87840" y="145849"/>
                </a:lnTo>
                <a:lnTo>
                  <a:pt x="124449" y="126690"/>
                </a:lnTo>
                <a:lnTo>
                  <a:pt x="145004" y="90964"/>
                </a:lnTo>
                <a:lnTo>
                  <a:pt x="147014" y="76654"/>
                </a:lnTo>
                <a:lnTo>
                  <a:pt x="145672" y="61465"/>
                </a:lnTo>
                <a:lnTo>
                  <a:pt x="127314" y="23717"/>
                </a:lnTo>
                <a:lnTo>
                  <a:pt x="92851" y="2405"/>
                </a:lnTo>
                <a:lnTo>
                  <a:pt x="78982" y="0"/>
                </a:lnTo>
                <a:close/>
              </a:path>
            </a:pathLst>
          </a:custGeom>
          <a:solidFill>
            <a:srgbClr val="E5E3E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7" name="object 457"/>
          <p:cNvSpPr/>
          <p:nvPr/>
        </p:nvSpPr>
        <p:spPr>
          <a:xfrm>
            <a:off x="3792192" y="5598334"/>
            <a:ext cx="147320" cy="147320"/>
          </a:xfrm>
          <a:custGeom>
            <a:avLst/>
            <a:gdLst/>
            <a:ahLst/>
            <a:cxnLst/>
            <a:rect l="l" t="t" r="r" b="b"/>
            <a:pathLst>
              <a:path w="147320" h="147320">
                <a:moveTo>
                  <a:pt x="79053" y="0"/>
                </a:moveTo>
                <a:lnTo>
                  <a:pt x="35982" y="10948"/>
                </a:lnTo>
                <a:lnTo>
                  <a:pt x="7882" y="39838"/>
                </a:lnTo>
                <a:lnTo>
                  <a:pt x="0" y="65806"/>
                </a:lnTo>
                <a:lnTo>
                  <a:pt x="1155" y="81909"/>
                </a:lnTo>
                <a:lnTo>
                  <a:pt x="18255" y="121238"/>
                </a:lnTo>
                <a:lnTo>
                  <a:pt x="50833" y="143695"/>
                </a:lnTo>
                <a:lnTo>
                  <a:pt x="73425" y="147272"/>
                </a:lnTo>
                <a:lnTo>
                  <a:pt x="87896" y="145849"/>
                </a:lnTo>
                <a:lnTo>
                  <a:pt x="124497" y="126690"/>
                </a:lnTo>
                <a:lnTo>
                  <a:pt x="145081" y="90964"/>
                </a:lnTo>
                <a:lnTo>
                  <a:pt x="147095" y="76654"/>
                </a:lnTo>
                <a:lnTo>
                  <a:pt x="145750" y="61465"/>
                </a:lnTo>
                <a:lnTo>
                  <a:pt x="127365" y="23717"/>
                </a:lnTo>
                <a:lnTo>
                  <a:pt x="92902" y="2405"/>
                </a:lnTo>
                <a:lnTo>
                  <a:pt x="79053" y="0"/>
                </a:lnTo>
                <a:close/>
              </a:path>
            </a:pathLst>
          </a:custGeom>
          <a:solidFill>
            <a:srgbClr val="E5E3E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8" name="object 458"/>
          <p:cNvSpPr/>
          <p:nvPr/>
        </p:nvSpPr>
        <p:spPr>
          <a:xfrm>
            <a:off x="4020208" y="5598334"/>
            <a:ext cx="147320" cy="147320"/>
          </a:xfrm>
          <a:custGeom>
            <a:avLst/>
            <a:gdLst/>
            <a:ahLst/>
            <a:cxnLst/>
            <a:rect l="l" t="t" r="r" b="b"/>
            <a:pathLst>
              <a:path w="147320" h="147320">
                <a:moveTo>
                  <a:pt x="78982" y="0"/>
                </a:moveTo>
                <a:lnTo>
                  <a:pt x="35909" y="10959"/>
                </a:lnTo>
                <a:lnTo>
                  <a:pt x="7851" y="39875"/>
                </a:lnTo>
                <a:lnTo>
                  <a:pt x="0" y="65864"/>
                </a:lnTo>
                <a:lnTo>
                  <a:pt x="1157" y="81965"/>
                </a:lnTo>
                <a:lnTo>
                  <a:pt x="18256" y="121288"/>
                </a:lnTo>
                <a:lnTo>
                  <a:pt x="50847" y="143724"/>
                </a:lnTo>
                <a:lnTo>
                  <a:pt x="73343" y="147272"/>
                </a:lnTo>
                <a:lnTo>
                  <a:pt x="87840" y="145849"/>
                </a:lnTo>
                <a:lnTo>
                  <a:pt x="124449" y="126690"/>
                </a:lnTo>
                <a:lnTo>
                  <a:pt x="145004" y="90964"/>
                </a:lnTo>
                <a:lnTo>
                  <a:pt x="147014" y="76654"/>
                </a:lnTo>
                <a:lnTo>
                  <a:pt x="145672" y="61465"/>
                </a:lnTo>
                <a:lnTo>
                  <a:pt x="127314" y="23717"/>
                </a:lnTo>
                <a:lnTo>
                  <a:pt x="92851" y="2405"/>
                </a:lnTo>
                <a:lnTo>
                  <a:pt x="78982" y="0"/>
                </a:lnTo>
                <a:close/>
              </a:path>
            </a:pathLst>
          </a:custGeom>
          <a:solidFill>
            <a:srgbClr val="E5E3E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9" name="object 459"/>
          <p:cNvSpPr/>
          <p:nvPr/>
        </p:nvSpPr>
        <p:spPr>
          <a:xfrm>
            <a:off x="4248233" y="5598334"/>
            <a:ext cx="147320" cy="147320"/>
          </a:xfrm>
          <a:custGeom>
            <a:avLst/>
            <a:gdLst/>
            <a:ahLst/>
            <a:cxnLst/>
            <a:rect l="l" t="t" r="r" b="b"/>
            <a:pathLst>
              <a:path w="147320" h="147320">
                <a:moveTo>
                  <a:pt x="78976" y="0"/>
                </a:moveTo>
                <a:lnTo>
                  <a:pt x="35906" y="10960"/>
                </a:lnTo>
                <a:lnTo>
                  <a:pt x="7850" y="39878"/>
                </a:lnTo>
                <a:lnTo>
                  <a:pt x="0" y="65869"/>
                </a:lnTo>
                <a:lnTo>
                  <a:pt x="1157" y="81968"/>
                </a:lnTo>
                <a:lnTo>
                  <a:pt x="18258" y="121290"/>
                </a:lnTo>
                <a:lnTo>
                  <a:pt x="50851" y="143725"/>
                </a:lnTo>
                <a:lnTo>
                  <a:pt x="73344" y="147272"/>
                </a:lnTo>
                <a:lnTo>
                  <a:pt x="87826" y="145849"/>
                </a:lnTo>
                <a:lnTo>
                  <a:pt x="124430" y="126690"/>
                </a:lnTo>
                <a:lnTo>
                  <a:pt x="145002" y="90964"/>
                </a:lnTo>
                <a:lnTo>
                  <a:pt x="147014" y="76654"/>
                </a:lnTo>
                <a:lnTo>
                  <a:pt x="145670" y="61465"/>
                </a:lnTo>
                <a:lnTo>
                  <a:pt x="127297" y="23717"/>
                </a:lnTo>
                <a:lnTo>
                  <a:pt x="92834" y="2405"/>
                </a:lnTo>
                <a:lnTo>
                  <a:pt x="78976" y="0"/>
                </a:lnTo>
                <a:close/>
              </a:path>
            </a:pathLst>
          </a:custGeom>
          <a:solidFill>
            <a:srgbClr val="E5E3E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0" name="object 460"/>
          <p:cNvSpPr/>
          <p:nvPr/>
        </p:nvSpPr>
        <p:spPr>
          <a:xfrm>
            <a:off x="4476168" y="5598334"/>
            <a:ext cx="147320" cy="147320"/>
          </a:xfrm>
          <a:custGeom>
            <a:avLst/>
            <a:gdLst/>
            <a:ahLst/>
            <a:cxnLst/>
            <a:rect l="l" t="t" r="r" b="b"/>
            <a:pathLst>
              <a:path w="147320" h="147320">
                <a:moveTo>
                  <a:pt x="79028" y="0"/>
                </a:moveTo>
                <a:lnTo>
                  <a:pt x="35975" y="10951"/>
                </a:lnTo>
                <a:lnTo>
                  <a:pt x="7879" y="39851"/>
                </a:lnTo>
                <a:lnTo>
                  <a:pt x="0" y="65826"/>
                </a:lnTo>
                <a:lnTo>
                  <a:pt x="1157" y="81929"/>
                </a:lnTo>
                <a:lnTo>
                  <a:pt x="18271" y="121257"/>
                </a:lnTo>
                <a:lnTo>
                  <a:pt x="50854" y="143706"/>
                </a:lnTo>
                <a:lnTo>
                  <a:pt x="73389" y="147272"/>
                </a:lnTo>
                <a:lnTo>
                  <a:pt x="87885" y="145849"/>
                </a:lnTo>
                <a:lnTo>
                  <a:pt x="124495" y="126690"/>
                </a:lnTo>
                <a:lnTo>
                  <a:pt x="145050" y="90964"/>
                </a:lnTo>
                <a:lnTo>
                  <a:pt x="147059" y="76654"/>
                </a:lnTo>
                <a:lnTo>
                  <a:pt x="145717" y="61465"/>
                </a:lnTo>
                <a:lnTo>
                  <a:pt x="127360" y="23717"/>
                </a:lnTo>
                <a:lnTo>
                  <a:pt x="92897" y="2405"/>
                </a:lnTo>
                <a:lnTo>
                  <a:pt x="79028" y="0"/>
                </a:lnTo>
                <a:close/>
              </a:path>
            </a:pathLst>
          </a:custGeom>
          <a:solidFill>
            <a:srgbClr val="E5E3E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1" name="object 461"/>
          <p:cNvSpPr/>
          <p:nvPr/>
        </p:nvSpPr>
        <p:spPr>
          <a:xfrm>
            <a:off x="4704198" y="5598338"/>
            <a:ext cx="147320" cy="147320"/>
          </a:xfrm>
          <a:custGeom>
            <a:avLst/>
            <a:gdLst/>
            <a:ahLst/>
            <a:cxnLst/>
            <a:rect l="l" t="t" r="r" b="b"/>
            <a:pathLst>
              <a:path w="147320" h="147320">
                <a:moveTo>
                  <a:pt x="79025" y="0"/>
                </a:moveTo>
                <a:lnTo>
                  <a:pt x="35930" y="10949"/>
                </a:lnTo>
                <a:lnTo>
                  <a:pt x="7861" y="39847"/>
                </a:lnTo>
                <a:lnTo>
                  <a:pt x="0" y="65822"/>
                </a:lnTo>
                <a:lnTo>
                  <a:pt x="1155" y="81930"/>
                </a:lnTo>
                <a:lnTo>
                  <a:pt x="18243" y="121266"/>
                </a:lnTo>
                <a:lnTo>
                  <a:pt x="50818" y="143712"/>
                </a:lnTo>
                <a:lnTo>
                  <a:pt x="73339" y="147268"/>
                </a:lnTo>
                <a:lnTo>
                  <a:pt x="87819" y="145845"/>
                </a:lnTo>
                <a:lnTo>
                  <a:pt x="124434" y="126696"/>
                </a:lnTo>
                <a:lnTo>
                  <a:pt x="145027" y="90985"/>
                </a:lnTo>
                <a:lnTo>
                  <a:pt x="147046" y="76681"/>
                </a:lnTo>
                <a:lnTo>
                  <a:pt x="145703" y="61489"/>
                </a:lnTo>
                <a:lnTo>
                  <a:pt x="127330" y="23736"/>
                </a:lnTo>
                <a:lnTo>
                  <a:pt x="92876" y="2413"/>
                </a:lnTo>
                <a:lnTo>
                  <a:pt x="79025" y="0"/>
                </a:lnTo>
                <a:close/>
              </a:path>
            </a:pathLst>
          </a:custGeom>
          <a:solidFill>
            <a:srgbClr val="E5E3E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2" name="object 462"/>
          <p:cNvSpPr/>
          <p:nvPr/>
        </p:nvSpPr>
        <p:spPr>
          <a:xfrm>
            <a:off x="4932226" y="5598338"/>
            <a:ext cx="147320" cy="147320"/>
          </a:xfrm>
          <a:custGeom>
            <a:avLst/>
            <a:gdLst/>
            <a:ahLst/>
            <a:cxnLst/>
            <a:rect l="l" t="t" r="r" b="b"/>
            <a:pathLst>
              <a:path w="147320" h="147320">
                <a:moveTo>
                  <a:pt x="78984" y="0"/>
                </a:moveTo>
                <a:lnTo>
                  <a:pt x="35911" y="10955"/>
                </a:lnTo>
                <a:lnTo>
                  <a:pt x="7852" y="39868"/>
                </a:lnTo>
                <a:lnTo>
                  <a:pt x="0" y="65855"/>
                </a:lnTo>
                <a:lnTo>
                  <a:pt x="1157" y="81962"/>
                </a:lnTo>
                <a:lnTo>
                  <a:pt x="18260" y="121295"/>
                </a:lnTo>
                <a:lnTo>
                  <a:pt x="50845" y="143728"/>
                </a:lnTo>
                <a:lnTo>
                  <a:pt x="73292" y="147268"/>
                </a:lnTo>
                <a:lnTo>
                  <a:pt x="87786" y="145845"/>
                </a:lnTo>
                <a:lnTo>
                  <a:pt x="124406" y="126696"/>
                </a:lnTo>
                <a:lnTo>
                  <a:pt x="144983" y="90985"/>
                </a:lnTo>
                <a:lnTo>
                  <a:pt x="146999" y="76681"/>
                </a:lnTo>
                <a:lnTo>
                  <a:pt x="145657" y="61489"/>
                </a:lnTo>
                <a:lnTo>
                  <a:pt x="127300" y="23736"/>
                </a:lnTo>
                <a:lnTo>
                  <a:pt x="92846" y="2413"/>
                </a:lnTo>
                <a:lnTo>
                  <a:pt x="78984" y="0"/>
                </a:lnTo>
                <a:close/>
              </a:path>
            </a:pathLst>
          </a:custGeom>
          <a:solidFill>
            <a:srgbClr val="E5E3E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3" name="object 463"/>
          <p:cNvSpPr/>
          <p:nvPr/>
        </p:nvSpPr>
        <p:spPr>
          <a:xfrm>
            <a:off x="5160161" y="5598334"/>
            <a:ext cx="147320" cy="147320"/>
          </a:xfrm>
          <a:custGeom>
            <a:avLst/>
            <a:gdLst/>
            <a:ahLst/>
            <a:cxnLst/>
            <a:rect l="l" t="t" r="r" b="b"/>
            <a:pathLst>
              <a:path w="147320" h="147320">
                <a:moveTo>
                  <a:pt x="79011" y="0"/>
                </a:moveTo>
                <a:lnTo>
                  <a:pt x="35940" y="10954"/>
                </a:lnTo>
                <a:lnTo>
                  <a:pt x="7864" y="39860"/>
                </a:lnTo>
                <a:lnTo>
                  <a:pt x="0" y="65840"/>
                </a:lnTo>
                <a:lnTo>
                  <a:pt x="1156" y="81942"/>
                </a:lnTo>
                <a:lnTo>
                  <a:pt x="18256" y="121267"/>
                </a:lnTo>
                <a:lnTo>
                  <a:pt x="50842" y="143712"/>
                </a:lnTo>
                <a:lnTo>
                  <a:pt x="73378" y="147272"/>
                </a:lnTo>
                <a:lnTo>
                  <a:pt x="87861" y="145849"/>
                </a:lnTo>
                <a:lnTo>
                  <a:pt x="124465" y="126690"/>
                </a:lnTo>
                <a:lnTo>
                  <a:pt x="145037" y="90964"/>
                </a:lnTo>
                <a:lnTo>
                  <a:pt x="147049" y="76654"/>
                </a:lnTo>
                <a:lnTo>
                  <a:pt x="145705" y="61465"/>
                </a:lnTo>
                <a:lnTo>
                  <a:pt x="127331" y="23717"/>
                </a:lnTo>
                <a:lnTo>
                  <a:pt x="92869" y="2405"/>
                </a:lnTo>
                <a:lnTo>
                  <a:pt x="79011" y="0"/>
                </a:lnTo>
                <a:close/>
              </a:path>
            </a:pathLst>
          </a:custGeom>
          <a:solidFill>
            <a:srgbClr val="E5E3E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4" name="object 464"/>
          <p:cNvSpPr/>
          <p:nvPr/>
        </p:nvSpPr>
        <p:spPr>
          <a:xfrm>
            <a:off x="5388176" y="5598334"/>
            <a:ext cx="147320" cy="147320"/>
          </a:xfrm>
          <a:custGeom>
            <a:avLst/>
            <a:gdLst/>
            <a:ahLst/>
            <a:cxnLst/>
            <a:rect l="l" t="t" r="r" b="b"/>
            <a:pathLst>
              <a:path w="147320" h="147320">
                <a:moveTo>
                  <a:pt x="79018" y="0"/>
                </a:moveTo>
                <a:lnTo>
                  <a:pt x="35949" y="10953"/>
                </a:lnTo>
                <a:lnTo>
                  <a:pt x="7868" y="39856"/>
                </a:lnTo>
                <a:lnTo>
                  <a:pt x="0" y="65834"/>
                </a:lnTo>
                <a:lnTo>
                  <a:pt x="1156" y="81936"/>
                </a:lnTo>
                <a:lnTo>
                  <a:pt x="18257" y="121261"/>
                </a:lnTo>
                <a:lnTo>
                  <a:pt x="50842" y="143708"/>
                </a:lnTo>
                <a:lnTo>
                  <a:pt x="73390" y="147272"/>
                </a:lnTo>
                <a:lnTo>
                  <a:pt x="87862" y="145849"/>
                </a:lnTo>
                <a:lnTo>
                  <a:pt x="124462" y="126690"/>
                </a:lnTo>
                <a:lnTo>
                  <a:pt x="145046" y="90964"/>
                </a:lnTo>
                <a:lnTo>
                  <a:pt x="147061" y="76654"/>
                </a:lnTo>
                <a:lnTo>
                  <a:pt x="145715" y="61465"/>
                </a:lnTo>
                <a:lnTo>
                  <a:pt x="127330" y="23717"/>
                </a:lnTo>
                <a:lnTo>
                  <a:pt x="92867" y="2405"/>
                </a:lnTo>
                <a:lnTo>
                  <a:pt x="79018" y="0"/>
                </a:lnTo>
                <a:close/>
              </a:path>
            </a:pathLst>
          </a:custGeom>
          <a:solidFill>
            <a:srgbClr val="E5E3E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5" name="object 465"/>
          <p:cNvSpPr/>
          <p:nvPr/>
        </p:nvSpPr>
        <p:spPr>
          <a:xfrm>
            <a:off x="5616157" y="5598334"/>
            <a:ext cx="147320" cy="147320"/>
          </a:xfrm>
          <a:custGeom>
            <a:avLst/>
            <a:gdLst/>
            <a:ahLst/>
            <a:cxnLst/>
            <a:rect l="l" t="t" r="r" b="b"/>
            <a:pathLst>
              <a:path w="147320" h="147320">
                <a:moveTo>
                  <a:pt x="78982" y="0"/>
                </a:moveTo>
                <a:lnTo>
                  <a:pt x="35931" y="10959"/>
                </a:lnTo>
                <a:lnTo>
                  <a:pt x="7860" y="39875"/>
                </a:lnTo>
                <a:lnTo>
                  <a:pt x="0" y="65864"/>
                </a:lnTo>
                <a:lnTo>
                  <a:pt x="1158" y="81964"/>
                </a:lnTo>
                <a:lnTo>
                  <a:pt x="18273" y="121288"/>
                </a:lnTo>
                <a:lnTo>
                  <a:pt x="50865" y="143724"/>
                </a:lnTo>
                <a:lnTo>
                  <a:pt x="73343" y="147272"/>
                </a:lnTo>
                <a:lnTo>
                  <a:pt x="87839" y="145849"/>
                </a:lnTo>
                <a:lnTo>
                  <a:pt x="124449" y="126690"/>
                </a:lnTo>
                <a:lnTo>
                  <a:pt x="145004" y="90964"/>
                </a:lnTo>
                <a:lnTo>
                  <a:pt x="147013" y="76654"/>
                </a:lnTo>
                <a:lnTo>
                  <a:pt x="145671" y="61465"/>
                </a:lnTo>
                <a:lnTo>
                  <a:pt x="127314" y="23717"/>
                </a:lnTo>
                <a:lnTo>
                  <a:pt x="92850" y="2405"/>
                </a:lnTo>
                <a:lnTo>
                  <a:pt x="78982" y="0"/>
                </a:lnTo>
                <a:close/>
              </a:path>
            </a:pathLst>
          </a:custGeom>
          <a:solidFill>
            <a:srgbClr val="E5E3E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6" name="object 466"/>
          <p:cNvSpPr/>
          <p:nvPr/>
        </p:nvSpPr>
        <p:spPr>
          <a:xfrm>
            <a:off x="5844182" y="5598334"/>
            <a:ext cx="147320" cy="147320"/>
          </a:xfrm>
          <a:custGeom>
            <a:avLst/>
            <a:gdLst/>
            <a:ahLst/>
            <a:cxnLst/>
            <a:rect l="l" t="t" r="r" b="b"/>
            <a:pathLst>
              <a:path w="147320" h="147320">
                <a:moveTo>
                  <a:pt x="78976" y="0"/>
                </a:moveTo>
                <a:lnTo>
                  <a:pt x="35906" y="10960"/>
                </a:lnTo>
                <a:lnTo>
                  <a:pt x="7850" y="39878"/>
                </a:lnTo>
                <a:lnTo>
                  <a:pt x="0" y="65869"/>
                </a:lnTo>
                <a:lnTo>
                  <a:pt x="1157" y="81968"/>
                </a:lnTo>
                <a:lnTo>
                  <a:pt x="18258" y="121290"/>
                </a:lnTo>
                <a:lnTo>
                  <a:pt x="50851" y="143725"/>
                </a:lnTo>
                <a:lnTo>
                  <a:pt x="73344" y="147272"/>
                </a:lnTo>
                <a:lnTo>
                  <a:pt x="87826" y="145849"/>
                </a:lnTo>
                <a:lnTo>
                  <a:pt x="124430" y="126690"/>
                </a:lnTo>
                <a:lnTo>
                  <a:pt x="145002" y="90964"/>
                </a:lnTo>
                <a:lnTo>
                  <a:pt x="147014" y="76654"/>
                </a:lnTo>
                <a:lnTo>
                  <a:pt x="145670" y="61465"/>
                </a:lnTo>
                <a:lnTo>
                  <a:pt x="127297" y="23717"/>
                </a:lnTo>
                <a:lnTo>
                  <a:pt x="92834" y="2405"/>
                </a:lnTo>
                <a:lnTo>
                  <a:pt x="78976" y="0"/>
                </a:lnTo>
                <a:close/>
              </a:path>
            </a:pathLst>
          </a:custGeom>
          <a:solidFill>
            <a:srgbClr val="E5E3E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7" name="object 467"/>
          <p:cNvSpPr/>
          <p:nvPr/>
        </p:nvSpPr>
        <p:spPr>
          <a:xfrm>
            <a:off x="6072117" y="5598334"/>
            <a:ext cx="147320" cy="147320"/>
          </a:xfrm>
          <a:custGeom>
            <a:avLst/>
            <a:gdLst/>
            <a:ahLst/>
            <a:cxnLst/>
            <a:rect l="l" t="t" r="r" b="b"/>
            <a:pathLst>
              <a:path w="147320" h="147320">
                <a:moveTo>
                  <a:pt x="79022" y="0"/>
                </a:moveTo>
                <a:lnTo>
                  <a:pt x="35973" y="10952"/>
                </a:lnTo>
                <a:lnTo>
                  <a:pt x="7878" y="39854"/>
                </a:lnTo>
                <a:lnTo>
                  <a:pt x="0" y="65831"/>
                </a:lnTo>
                <a:lnTo>
                  <a:pt x="1157" y="81933"/>
                </a:lnTo>
                <a:lnTo>
                  <a:pt x="18273" y="121259"/>
                </a:lnTo>
                <a:lnTo>
                  <a:pt x="50857" y="143707"/>
                </a:lnTo>
                <a:lnTo>
                  <a:pt x="73389" y="147272"/>
                </a:lnTo>
                <a:lnTo>
                  <a:pt x="87872" y="145849"/>
                </a:lnTo>
                <a:lnTo>
                  <a:pt x="124476" y="126690"/>
                </a:lnTo>
                <a:lnTo>
                  <a:pt x="145048" y="90964"/>
                </a:lnTo>
                <a:lnTo>
                  <a:pt x="147060" y="76654"/>
                </a:lnTo>
                <a:lnTo>
                  <a:pt x="145716" y="61465"/>
                </a:lnTo>
                <a:lnTo>
                  <a:pt x="127342" y="23717"/>
                </a:lnTo>
                <a:lnTo>
                  <a:pt x="92880" y="2405"/>
                </a:lnTo>
                <a:lnTo>
                  <a:pt x="79022" y="0"/>
                </a:lnTo>
                <a:close/>
              </a:path>
            </a:pathLst>
          </a:custGeom>
          <a:solidFill>
            <a:srgbClr val="E5E3E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8" name="object 468"/>
          <p:cNvSpPr/>
          <p:nvPr/>
        </p:nvSpPr>
        <p:spPr>
          <a:xfrm>
            <a:off x="6300145" y="5598339"/>
            <a:ext cx="147320" cy="147320"/>
          </a:xfrm>
          <a:custGeom>
            <a:avLst/>
            <a:gdLst/>
            <a:ahLst/>
            <a:cxnLst/>
            <a:rect l="l" t="t" r="r" b="b"/>
            <a:pathLst>
              <a:path w="147320" h="147320">
                <a:moveTo>
                  <a:pt x="79047" y="0"/>
                </a:moveTo>
                <a:lnTo>
                  <a:pt x="35941" y="10944"/>
                </a:lnTo>
                <a:lnTo>
                  <a:pt x="7866" y="39834"/>
                </a:lnTo>
                <a:lnTo>
                  <a:pt x="0" y="65802"/>
                </a:lnTo>
                <a:lnTo>
                  <a:pt x="1154" y="81913"/>
                </a:lnTo>
                <a:lnTo>
                  <a:pt x="18237" y="121256"/>
                </a:lnTo>
                <a:lnTo>
                  <a:pt x="50804" y="143706"/>
                </a:lnTo>
                <a:lnTo>
                  <a:pt x="73337" y="147267"/>
                </a:lnTo>
                <a:lnTo>
                  <a:pt x="87831" y="145844"/>
                </a:lnTo>
                <a:lnTo>
                  <a:pt x="124454" y="126698"/>
                </a:lnTo>
                <a:lnTo>
                  <a:pt x="145038" y="90992"/>
                </a:lnTo>
                <a:lnTo>
                  <a:pt x="147057" y="76689"/>
                </a:lnTo>
                <a:lnTo>
                  <a:pt x="145715" y="61497"/>
                </a:lnTo>
                <a:lnTo>
                  <a:pt x="127358" y="23743"/>
                </a:lnTo>
                <a:lnTo>
                  <a:pt x="92907" y="2415"/>
                </a:lnTo>
                <a:lnTo>
                  <a:pt x="79047" y="0"/>
                </a:lnTo>
                <a:close/>
              </a:path>
            </a:pathLst>
          </a:custGeom>
          <a:solidFill>
            <a:srgbClr val="E5E3E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9" name="object 469"/>
          <p:cNvSpPr/>
          <p:nvPr/>
        </p:nvSpPr>
        <p:spPr>
          <a:xfrm>
            <a:off x="6528126" y="5598328"/>
            <a:ext cx="147320" cy="147320"/>
          </a:xfrm>
          <a:custGeom>
            <a:avLst/>
            <a:gdLst/>
            <a:ahLst/>
            <a:cxnLst/>
            <a:rect l="l" t="t" r="r" b="b"/>
            <a:pathLst>
              <a:path w="147320" h="147320">
                <a:moveTo>
                  <a:pt x="78946" y="0"/>
                </a:moveTo>
                <a:lnTo>
                  <a:pt x="35908" y="10969"/>
                </a:lnTo>
                <a:lnTo>
                  <a:pt x="7849" y="39902"/>
                </a:lnTo>
                <a:lnTo>
                  <a:pt x="0" y="65902"/>
                </a:lnTo>
                <a:lnTo>
                  <a:pt x="1159" y="81993"/>
                </a:lnTo>
                <a:lnTo>
                  <a:pt x="18276" y="121299"/>
                </a:lnTo>
                <a:lnTo>
                  <a:pt x="50885" y="143730"/>
                </a:lnTo>
                <a:lnTo>
                  <a:pt x="73384" y="147278"/>
                </a:lnTo>
                <a:lnTo>
                  <a:pt x="87869" y="145853"/>
                </a:lnTo>
                <a:lnTo>
                  <a:pt x="124460" y="126682"/>
                </a:lnTo>
                <a:lnTo>
                  <a:pt x="145003" y="90936"/>
                </a:lnTo>
                <a:lnTo>
                  <a:pt x="147006" y="76619"/>
                </a:lnTo>
                <a:lnTo>
                  <a:pt x="145662" y="61434"/>
                </a:lnTo>
                <a:lnTo>
                  <a:pt x="127288" y="23691"/>
                </a:lnTo>
                <a:lnTo>
                  <a:pt x="92813" y="2394"/>
                </a:lnTo>
                <a:lnTo>
                  <a:pt x="78946" y="0"/>
                </a:lnTo>
                <a:close/>
              </a:path>
            </a:pathLst>
          </a:custGeom>
          <a:solidFill>
            <a:srgbClr val="E5E3E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0" name="object 470"/>
          <p:cNvSpPr/>
          <p:nvPr/>
        </p:nvSpPr>
        <p:spPr>
          <a:xfrm>
            <a:off x="6756111" y="5598334"/>
            <a:ext cx="147320" cy="147320"/>
          </a:xfrm>
          <a:custGeom>
            <a:avLst/>
            <a:gdLst/>
            <a:ahLst/>
            <a:cxnLst/>
            <a:rect l="l" t="t" r="r" b="b"/>
            <a:pathLst>
              <a:path w="147320" h="147320">
                <a:moveTo>
                  <a:pt x="79016" y="0"/>
                </a:moveTo>
                <a:lnTo>
                  <a:pt x="35964" y="10953"/>
                </a:lnTo>
                <a:lnTo>
                  <a:pt x="7874" y="39857"/>
                </a:lnTo>
                <a:lnTo>
                  <a:pt x="0" y="65835"/>
                </a:lnTo>
                <a:lnTo>
                  <a:pt x="1157" y="81938"/>
                </a:lnTo>
                <a:lnTo>
                  <a:pt x="18271" y="121265"/>
                </a:lnTo>
                <a:lnTo>
                  <a:pt x="50857" y="143711"/>
                </a:lnTo>
                <a:lnTo>
                  <a:pt x="73377" y="147272"/>
                </a:lnTo>
                <a:lnTo>
                  <a:pt x="87874" y="145849"/>
                </a:lnTo>
                <a:lnTo>
                  <a:pt x="124483" y="126690"/>
                </a:lnTo>
                <a:lnTo>
                  <a:pt x="145038" y="90964"/>
                </a:lnTo>
                <a:lnTo>
                  <a:pt x="147048" y="76654"/>
                </a:lnTo>
                <a:lnTo>
                  <a:pt x="145706" y="61465"/>
                </a:lnTo>
                <a:lnTo>
                  <a:pt x="127349" y="23717"/>
                </a:lnTo>
                <a:lnTo>
                  <a:pt x="92885" y="2405"/>
                </a:lnTo>
                <a:lnTo>
                  <a:pt x="79016" y="0"/>
                </a:lnTo>
                <a:close/>
              </a:path>
            </a:pathLst>
          </a:custGeom>
          <a:solidFill>
            <a:srgbClr val="E5E3E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1" name="object 471"/>
          <p:cNvSpPr/>
          <p:nvPr/>
        </p:nvSpPr>
        <p:spPr>
          <a:xfrm>
            <a:off x="7212108" y="5598328"/>
            <a:ext cx="147320" cy="147320"/>
          </a:xfrm>
          <a:custGeom>
            <a:avLst/>
            <a:gdLst/>
            <a:ahLst/>
            <a:cxnLst/>
            <a:rect l="l" t="t" r="r" b="b"/>
            <a:pathLst>
              <a:path w="147320" h="147320">
                <a:moveTo>
                  <a:pt x="78946" y="0"/>
                </a:moveTo>
                <a:lnTo>
                  <a:pt x="35908" y="10969"/>
                </a:lnTo>
                <a:lnTo>
                  <a:pt x="7849" y="39902"/>
                </a:lnTo>
                <a:lnTo>
                  <a:pt x="0" y="65902"/>
                </a:lnTo>
                <a:lnTo>
                  <a:pt x="1159" y="81993"/>
                </a:lnTo>
                <a:lnTo>
                  <a:pt x="18276" y="121299"/>
                </a:lnTo>
                <a:lnTo>
                  <a:pt x="50885" y="143730"/>
                </a:lnTo>
                <a:lnTo>
                  <a:pt x="73384" y="147278"/>
                </a:lnTo>
                <a:lnTo>
                  <a:pt x="87869" y="145853"/>
                </a:lnTo>
                <a:lnTo>
                  <a:pt x="124460" y="126682"/>
                </a:lnTo>
                <a:lnTo>
                  <a:pt x="145003" y="90936"/>
                </a:lnTo>
                <a:lnTo>
                  <a:pt x="147006" y="76619"/>
                </a:lnTo>
                <a:lnTo>
                  <a:pt x="145662" y="61434"/>
                </a:lnTo>
                <a:lnTo>
                  <a:pt x="127288" y="23691"/>
                </a:lnTo>
                <a:lnTo>
                  <a:pt x="92813" y="2394"/>
                </a:lnTo>
                <a:lnTo>
                  <a:pt x="78946" y="0"/>
                </a:lnTo>
                <a:close/>
              </a:path>
            </a:pathLst>
          </a:custGeom>
          <a:solidFill>
            <a:srgbClr val="E5E3E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2" name="object 472"/>
          <p:cNvSpPr/>
          <p:nvPr/>
        </p:nvSpPr>
        <p:spPr>
          <a:xfrm>
            <a:off x="8124114" y="5598334"/>
            <a:ext cx="147320" cy="147320"/>
          </a:xfrm>
          <a:custGeom>
            <a:avLst/>
            <a:gdLst/>
            <a:ahLst/>
            <a:cxnLst/>
            <a:rect l="l" t="t" r="r" b="b"/>
            <a:pathLst>
              <a:path w="147320" h="147320">
                <a:moveTo>
                  <a:pt x="78976" y="0"/>
                </a:moveTo>
                <a:lnTo>
                  <a:pt x="35906" y="10960"/>
                </a:lnTo>
                <a:lnTo>
                  <a:pt x="7850" y="39878"/>
                </a:lnTo>
                <a:lnTo>
                  <a:pt x="0" y="65869"/>
                </a:lnTo>
                <a:lnTo>
                  <a:pt x="1157" y="81968"/>
                </a:lnTo>
                <a:lnTo>
                  <a:pt x="18258" y="121290"/>
                </a:lnTo>
                <a:lnTo>
                  <a:pt x="50851" y="143725"/>
                </a:lnTo>
                <a:lnTo>
                  <a:pt x="73344" y="147272"/>
                </a:lnTo>
                <a:lnTo>
                  <a:pt x="87826" y="145849"/>
                </a:lnTo>
                <a:lnTo>
                  <a:pt x="124430" y="126690"/>
                </a:lnTo>
                <a:lnTo>
                  <a:pt x="145002" y="90964"/>
                </a:lnTo>
                <a:lnTo>
                  <a:pt x="147014" y="76654"/>
                </a:lnTo>
                <a:lnTo>
                  <a:pt x="145670" y="61465"/>
                </a:lnTo>
                <a:lnTo>
                  <a:pt x="127297" y="23717"/>
                </a:lnTo>
                <a:lnTo>
                  <a:pt x="92834" y="2405"/>
                </a:lnTo>
                <a:lnTo>
                  <a:pt x="78976" y="0"/>
                </a:lnTo>
                <a:close/>
              </a:path>
            </a:pathLst>
          </a:custGeom>
          <a:solidFill>
            <a:srgbClr val="E5E3E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3" name="object 473"/>
          <p:cNvSpPr/>
          <p:nvPr/>
        </p:nvSpPr>
        <p:spPr>
          <a:xfrm>
            <a:off x="0" y="5827120"/>
            <a:ext cx="63500" cy="146050"/>
          </a:xfrm>
          <a:custGeom>
            <a:avLst/>
            <a:gdLst/>
            <a:ahLst/>
            <a:cxnLst/>
            <a:rect l="l" t="t" r="r" b="b"/>
            <a:pathLst>
              <a:path w="63500" h="146050">
                <a:moveTo>
                  <a:pt x="0" y="0"/>
                </a:moveTo>
                <a:lnTo>
                  <a:pt x="0" y="145455"/>
                </a:lnTo>
                <a:lnTo>
                  <a:pt x="4207" y="145042"/>
                </a:lnTo>
                <a:lnTo>
                  <a:pt x="40818" y="125889"/>
                </a:lnTo>
                <a:lnTo>
                  <a:pt x="61379" y="90164"/>
                </a:lnTo>
                <a:lnTo>
                  <a:pt x="63386" y="75852"/>
                </a:lnTo>
                <a:lnTo>
                  <a:pt x="62043" y="60669"/>
                </a:lnTo>
                <a:lnTo>
                  <a:pt x="43678" y="22922"/>
                </a:lnTo>
                <a:lnTo>
                  <a:pt x="9217" y="1600"/>
                </a:lnTo>
                <a:lnTo>
                  <a:pt x="0" y="0"/>
                </a:lnTo>
                <a:close/>
              </a:path>
            </a:pathLst>
          </a:custGeom>
          <a:solidFill>
            <a:srgbClr val="E5E3E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4" name="object 474"/>
          <p:cNvSpPr/>
          <p:nvPr/>
        </p:nvSpPr>
        <p:spPr>
          <a:xfrm>
            <a:off x="144336" y="5826311"/>
            <a:ext cx="147320" cy="147320"/>
          </a:xfrm>
          <a:custGeom>
            <a:avLst/>
            <a:gdLst/>
            <a:ahLst/>
            <a:cxnLst/>
            <a:rect l="l" t="t" r="r" b="b"/>
            <a:pathLst>
              <a:path w="147320" h="147320">
                <a:moveTo>
                  <a:pt x="79006" y="0"/>
                </a:moveTo>
                <a:lnTo>
                  <a:pt x="35953" y="10960"/>
                </a:lnTo>
                <a:lnTo>
                  <a:pt x="7872" y="39874"/>
                </a:lnTo>
                <a:lnTo>
                  <a:pt x="0" y="65854"/>
                </a:lnTo>
                <a:lnTo>
                  <a:pt x="1156" y="81957"/>
                </a:lnTo>
                <a:lnTo>
                  <a:pt x="18263" y="121278"/>
                </a:lnTo>
                <a:lnTo>
                  <a:pt x="50855" y="143714"/>
                </a:lnTo>
                <a:lnTo>
                  <a:pt x="73402" y="147275"/>
                </a:lnTo>
                <a:lnTo>
                  <a:pt x="87895" y="145851"/>
                </a:lnTo>
                <a:lnTo>
                  <a:pt x="124500" y="126691"/>
                </a:lnTo>
                <a:lnTo>
                  <a:pt x="145046" y="90957"/>
                </a:lnTo>
                <a:lnTo>
                  <a:pt x="147049" y="76641"/>
                </a:lnTo>
                <a:lnTo>
                  <a:pt x="145706" y="61460"/>
                </a:lnTo>
                <a:lnTo>
                  <a:pt x="127341" y="23716"/>
                </a:lnTo>
                <a:lnTo>
                  <a:pt x="92873" y="2401"/>
                </a:lnTo>
                <a:lnTo>
                  <a:pt x="79006" y="0"/>
                </a:lnTo>
                <a:close/>
              </a:path>
            </a:pathLst>
          </a:custGeom>
          <a:solidFill>
            <a:srgbClr val="E5E3E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5" name="object 475"/>
          <p:cNvSpPr/>
          <p:nvPr/>
        </p:nvSpPr>
        <p:spPr>
          <a:xfrm>
            <a:off x="372359" y="5826317"/>
            <a:ext cx="147320" cy="147320"/>
          </a:xfrm>
          <a:custGeom>
            <a:avLst/>
            <a:gdLst/>
            <a:ahLst/>
            <a:cxnLst/>
            <a:rect l="l" t="t" r="r" b="b"/>
            <a:pathLst>
              <a:path w="147320" h="147320">
                <a:moveTo>
                  <a:pt x="79029" y="0"/>
                </a:moveTo>
                <a:lnTo>
                  <a:pt x="35948" y="10951"/>
                </a:lnTo>
                <a:lnTo>
                  <a:pt x="7871" y="39852"/>
                </a:lnTo>
                <a:lnTo>
                  <a:pt x="0" y="65824"/>
                </a:lnTo>
                <a:lnTo>
                  <a:pt x="1155" y="81938"/>
                </a:lnTo>
                <a:lnTo>
                  <a:pt x="18249" y="121276"/>
                </a:lnTo>
                <a:lnTo>
                  <a:pt x="50825" y="143713"/>
                </a:lnTo>
                <a:lnTo>
                  <a:pt x="73337" y="147268"/>
                </a:lnTo>
                <a:lnTo>
                  <a:pt x="87826" y="145846"/>
                </a:lnTo>
                <a:lnTo>
                  <a:pt x="124448" y="126701"/>
                </a:lnTo>
                <a:lnTo>
                  <a:pt x="145030" y="90992"/>
                </a:lnTo>
                <a:lnTo>
                  <a:pt x="147045" y="76685"/>
                </a:lnTo>
                <a:lnTo>
                  <a:pt x="145702" y="61499"/>
                </a:lnTo>
                <a:lnTo>
                  <a:pt x="127337" y="23748"/>
                </a:lnTo>
                <a:lnTo>
                  <a:pt x="92884" y="2415"/>
                </a:lnTo>
                <a:lnTo>
                  <a:pt x="79029" y="0"/>
                </a:lnTo>
                <a:close/>
              </a:path>
            </a:pathLst>
          </a:custGeom>
          <a:solidFill>
            <a:srgbClr val="E5E3E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6" name="object 476"/>
          <p:cNvSpPr/>
          <p:nvPr/>
        </p:nvSpPr>
        <p:spPr>
          <a:xfrm>
            <a:off x="1987746" y="5845916"/>
            <a:ext cx="107950" cy="107950"/>
          </a:xfrm>
          <a:custGeom>
            <a:avLst/>
            <a:gdLst/>
            <a:ahLst/>
            <a:cxnLst/>
            <a:rect l="l" t="t" r="r" b="b"/>
            <a:pathLst>
              <a:path w="107950" h="107950">
                <a:moveTo>
                  <a:pt x="53898" y="0"/>
                </a:moveTo>
                <a:lnTo>
                  <a:pt x="15805" y="15775"/>
                </a:lnTo>
                <a:lnTo>
                  <a:pt x="0" y="53876"/>
                </a:lnTo>
                <a:lnTo>
                  <a:pt x="1921" y="68213"/>
                </a:lnTo>
                <a:lnTo>
                  <a:pt x="26641" y="100459"/>
                </a:lnTo>
                <a:lnTo>
                  <a:pt x="53799" y="107861"/>
                </a:lnTo>
                <a:lnTo>
                  <a:pt x="68147" y="105940"/>
                </a:lnTo>
                <a:lnTo>
                  <a:pt x="100418" y="81235"/>
                </a:lnTo>
                <a:lnTo>
                  <a:pt x="107848" y="54110"/>
                </a:lnTo>
                <a:lnTo>
                  <a:pt x="105929" y="39734"/>
                </a:lnTo>
                <a:lnTo>
                  <a:pt x="81248" y="7446"/>
                </a:lnTo>
                <a:lnTo>
                  <a:pt x="53898" y="0"/>
                </a:lnTo>
                <a:close/>
              </a:path>
            </a:pathLst>
          </a:custGeom>
          <a:solidFill>
            <a:srgbClr val="E5E3E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7" name="object 477"/>
          <p:cNvSpPr/>
          <p:nvPr/>
        </p:nvSpPr>
        <p:spPr>
          <a:xfrm>
            <a:off x="2196286" y="5826308"/>
            <a:ext cx="147320" cy="147320"/>
          </a:xfrm>
          <a:custGeom>
            <a:avLst/>
            <a:gdLst/>
            <a:ahLst/>
            <a:cxnLst/>
            <a:rect l="l" t="t" r="r" b="b"/>
            <a:pathLst>
              <a:path w="147319" h="147320">
                <a:moveTo>
                  <a:pt x="78947" y="0"/>
                </a:moveTo>
                <a:lnTo>
                  <a:pt x="35913" y="10972"/>
                </a:lnTo>
                <a:lnTo>
                  <a:pt x="7854" y="39908"/>
                </a:lnTo>
                <a:lnTo>
                  <a:pt x="0" y="65907"/>
                </a:lnTo>
                <a:lnTo>
                  <a:pt x="1158" y="82003"/>
                </a:lnTo>
                <a:lnTo>
                  <a:pt x="18274" y="121310"/>
                </a:lnTo>
                <a:lnTo>
                  <a:pt x="50885" y="143732"/>
                </a:lnTo>
                <a:lnTo>
                  <a:pt x="73382" y="147277"/>
                </a:lnTo>
                <a:lnTo>
                  <a:pt x="87870" y="145853"/>
                </a:lnTo>
                <a:lnTo>
                  <a:pt x="124465" y="126687"/>
                </a:lnTo>
                <a:lnTo>
                  <a:pt x="145005" y="90942"/>
                </a:lnTo>
                <a:lnTo>
                  <a:pt x="147004" y="76624"/>
                </a:lnTo>
                <a:lnTo>
                  <a:pt x="145660" y="61444"/>
                </a:lnTo>
                <a:lnTo>
                  <a:pt x="127287" y="23703"/>
                </a:lnTo>
                <a:lnTo>
                  <a:pt x="92814" y="2396"/>
                </a:lnTo>
                <a:lnTo>
                  <a:pt x="78947" y="0"/>
                </a:lnTo>
                <a:close/>
              </a:path>
            </a:pathLst>
          </a:custGeom>
          <a:solidFill>
            <a:srgbClr val="E5E3E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8" name="object 478"/>
          <p:cNvSpPr/>
          <p:nvPr/>
        </p:nvSpPr>
        <p:spPr>
          <a:xfrm>
            <a:off x="2424267" y="5826318"/>
            <a:ext cx="147320" cy="147320"/>
          </a:xfrm>
          <a:custGeom>
            <a:avLst/>
            <a:gdLst/>
            <a:ahLst/>
            <a:cxnLst/>
            <a:rect l="l" t="t" r="r" b="b"/>
            <a:pathLst>
              <a:path w="147319" h="147320">
                <a:moveTo>
                  <a:pt x="79047" y="0"/>
                </a:moveTo>
                <a:lnTo>
                  <a:pt x="35985" y="10947"/>
                </a:lnTo>
                <a:lnTo>
                  <a:pt x="7887" y="39840"/>
                </a:lnTo>
                <a:lnTo>
                  <a:pt x="0" y="65806"/>
                </a:lnTo>
                <a:lnTo>
                  <a:pt x="1156" y="81923"/>
                </a:lnTo>
                <a:lnTo>
                  <a:pt x="18265" y="121267"/>
                </a:lnTo>
                <a:lnTo>
                  <a:pt x="50835" y="143708"/>
                </a:lnTo>
                <a:lnTo>
                  <a:pt x="73334" y="147267"/>
                </a:lnTo>
                <a:lnTo>
                  <a:pt x="87830" y="145844"/>
                </a:lnTo>
                <a:lnTo>
                  <a:pt x="124458" y="126703"/>
                </a:lnTo>
                <a:lnTo>
                  <a:pt x="145039" y="90999"/>
                </a:lnTo>
                <a:lnTo>
                  <a:pt x="147054" y="76694"/>
                </a:lnTo>
                <a:lnTo>
                  <a:pt x="145713" y="61507"/>
                </a:lnTo>
                <a:lnTo>
                  <a:pt x="127356" y="23754"/>
                </a:lnTo>
                <a:lnTo>
                  <a:pt x="92906" y="2418"/>
                </a:lnTo>
                <a:lnTo>
                  <a:pt x="79047" y="0"/>
                </a:lnTo>
                <a:close/>
              </a:path>
            </a:pathLst>
          </a:custGeom>
          <a:solidFill>
            <a:srgbClr val="E5E3E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9" name="object 479"/>
          <p:cNvSpPr/>
          <p:nvPr/>
        </p:nvSpPr>
        <p:spPr>
          <a:xfrm>
            <a:off x="2652246" y="5826308"/>
            <a:ext cx="147320" cy="147320"/>
          </a:xfrm>
          <a:custGeom>
            <a:avLst/>
            <a:gdLst/>
            <a:ahLst/>
            <a:cxnLst/>
            <a:rect l="l" t="t" r="r" b="b"/>
            <a:pathLst>
              <a:path w="147319" h="147320">
                <a:moveTo>
                  <a:pt x="78947" y="0"/>
                </a:moveTo>
                <a:lnTo>
                  <a:pt x="35913" y="10972"/>
                </a:lnTo>
                <a:lnTo>
                  <a:pt x="7854" y="39908"/>
                </a:lnTo>
                <a:lnTo>
                  <a:pt x="0" y="65907"/>
                </a:lnTo>
                <a:lnTo>
                  <a:pt x="1158" y="82003"/>
                </a:lnTo>
                <a:lnTo>
                  <a:pt x="18274" y="121310"/>
                </a:lnTo>
                <a:lnTo>
                  <a:pt x="50885" y="143732"/>
                </a:lnTo>
                <a:lnTo>
                  <a:pt x="73382" y="147277"/>
                </a:lnTo>
                <a:lnTo>
                  <a:pt x="87870" y="145853"/>
                </a:lnTo>
                <a:lnTo>
                  <a:pt x="124465" y="126687"/>
                </a:lnTo>
                <a:lnTo>
                  <a:pt x="145005" y="90942"/>
                </a:lnTo>
                <a:lnTo>
                  <a:pt x="147004" y="76624"/>
                </a:lnTo>
                <a:lnTo>
                  <a:pt x="145660" y="61444"/>
                </a:lnTo>
                <a:lnTo>
                  <a:pt x="127287" y="23703"/>
                </a:lnTo>
                <a:lnTo>
                  <a:pt x="92814" y="2396"/>
                </a:lnTo>
                <a:lnTo>
                  <a:pt x="78947" y="0"/>
                </a:lnTo>
                <a:close/>
              </a:path>
            </a:pathLst>
          </a:custGeom>
          <a:solidFill>
            <a:srgbClr val="E5E3E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0" name="object 480"/>
          <p:cNvSpPr/>
          <p:nvPr/>
        </p:nvSpPr>
        <p:spPr>
          <a:xfrm>
            <a:off x="2880267" y="5826313"/>
            <a:ext cx="147320" cy="147320"/>
          </a:xfrm>
          <a:custGeom>
            <a:avLst/>
            <a:gdLst/>
            <a:ahLst/>
            <a:cxnLst/>
            <a:rect l="l" t="t" r="r" b="b"/>
            <a:pathLst>
              <a:path w="147319" h="147320">
                <a:moveTo>
                  <a:pt x="78983" y="0"/>
                </a:moveTo>
                <a:lnTo>
                  <a:pt x="35937" y="10962"/>
                </a:lnTo>
                <a:lnTo>
                  <a:pt x="7865" y="39882"/>
                </a:lnTo>
                <a:lnTo>
                  <a:pt x="0" y="65868"/>
                </a:lnTo>
                <a:lnTo>
                  <a:pt x="1158" y="81974"/>
                </a:lnTo>
                <a:lnTo>
                  <a:pt x="18272" y="121299"/>
                </a:lnTo>
                <a:lnTo>
                  <a:pt x="50865" y="143726"/>
                </a:lnTo>
                <a:lnTo>
                  <a:pt x="73340" y="147272"/>
                </a:lnTo>
                <a:lnTo>
                  <a:pt x="87839" y="145849"/>
                </a:lnTo>
                <a:lnTo>
                  <a:pt x="124453" y="126695"/>
                </a:lnTo>
                <a:lnTo>
                  <a:pt x="145006" y="90971"/>
                </a:lnTo>
                <a:lnTo>
                  <a:pt x="147012" y="76659"/>
                </a:lnTo>
                <a:lnTo>
                  <a:pt x="145670" y="61476"/>
                </a:lnTo>
                <a:lnTo>
                  <a:pt x="127313" y="23728"/>
                </a:lnTo>
                <a:lnTo>
                  <a:pt x="92851" y="2407"/>
                </a:lnTo>
                <a:lnTo>
                  <a:pt x="78983" y="0"/>
                </a:lnTo>
                <a:close/>
              </a:path>
            </a:pathLst>
          </a:custGeom>
          <a:solidFill>
            <a:srgbClr val="E5E3E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1" name="object 481"/>
          <p:cNvSpPr/>
          <p:nvPr/>
        </p:nvSpPr>
        <p:spPr>
          <a:xfrm>
            <a:off x="3108255" y="5826313"/>
            <a:ext cx="147320" cy="147320"/>
          </a:xfrm>
          <a:custGeom>
            <a:avLst/>
            <a:gdLst/>
            <a:ahLst/>
            <a:cxnLst/>
            <a:rect l="l" t="t" r="r" b="b"/>
            <a:pathLst>
              <a:path w="147320" h="147320">
                <a:moveTo>
                  <a:pt x="79018" y="0"/>
                </a:moveTo>
                <a:lnTo>
                  <a:pt x="35948" y="10956"/>
                </a:lnTo>
                <a:lnTo>
                  <a:pt x="7870" y="39863"/>
                </a:lnTo>
                <a:lnTo>
                  <a:pt x="0" y="65840"/>
                </a:lnTo>
                <a:lnTo>
                  <a:pt x="1155" y="81948"/>
                </a:lnTo>
                <a:lnTo>
                  <a:pt x="18253" y="121276"/>
                </a:lnTo>
                <a:lnTo>
                  <a:pt x="50838" y="143713"/>
                </a:lnTo>
                <a:lnTo>
                  <a:pt x="73376" y="147272"/>
                </a:lnTo>
                <a:lnTo>
                  <a:pt x="87875" y="145849"/>
                </a:lnTo>
                <a:lnTo>
                  <a:pt x="124489" y="126695"/>
                </a:lnTo>
                <a:lnTo>
                  <a:pt x="145041" y="90971"/>
                </a:lnTo>
                <a:lnTo>
                  <a:pt x="147047" y="76659"/>
                </a:lnTo>
                <a:lnTo>
                  <a:pt x="145705" y="61476"/>
                </a:lnTo>
                <a:lnTo>
                  <a:pt x="127348" y="23728"/>
                </a:lnTo>
                <a:lnTo>
                  <a:pt x="92886" y="2407"/>
                </a:lnTo>
                <a:lnTo>
                  <a:pt x="79018" y="0"/>
                </a:lnTo>
                <a:close/>
              </a:path>
            </a:pathLst>
          </a:custGeom>
          <a:solidFill>
            <a:srgbClr val="E5E3E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2" name="object 482"/>
          <p:cNvSpPr/>
          <p:nvPr/>
        </p:nvSpPr>
        <p:spPr>
          <a:xfrm>
            <a:off x="3336232" y="5826317"/>
            <a:ext cx="147320" cy="147320"/>
          </a:xfrm>
          <a:custGeom>
            <a:avLst/>
            <a:gdLst/>
            <a:ahLst/>
            <a:cxnLst/>
            <a:rect l="l" t="t" r="r" b="b"/>
            <a:pathLst>
              <a:path w="147320" h="147320">
                <a:moveTo>
                  <a:pt x="79031" y="0"/>
                </a:moveTo>
                <a:lnTo>
                  <a:pt x="35961" y="10951"/>
                </a:lnTo>
                <a:lnTo>
                  <a:pt x="7876" y="39850"/>
                </a:lnTo>
                <a:lnTo>
                  <a:pt x="0" y="65821"/>
                </a:lnTo>
                <a:lnTo>
                  <a:pt x="1155" y="81936"/>
                </a:lnTo>
                <a:lnTo>
                  <a:pt x="18257" y="121275"/>
                </a:lnTo>
                <a:lnTo>
                  <a:pt x="50832" y="143713"/>
                </a:lnTo>
                <a:lnTo>
                  <a:pt x="73336" y="147268"/>
                </a:lnTo>
                <a:lnTo>
                  <a:pt x="87833" y="145846"/>
                </a:lnTo>
                <a:lnTo>
                  <a:pt x="124457" y="126701"/>
                </a:lnTo>
                <a:lnTo>
                  <a:pt x="145031" y="90992"/>
                </a:lnTo>
                <a:lnTo>
                  <a:pt x="147044" y="76685"/>
                </a:lnTo>
                <a:lnTo>
                  <a:pt x="145702" y="61499"/>
                </a:lnTo>
                <a:lnTo>
                  <a:pt x="127346" y="23748"/>
                </a:lnTo>
                <a:lnTo>
                  <a:pt x="92893" y="2415"/>
                </a:lnTo>
                <a:lnTo>
                  <a:pt x="79031" y="0"/>
                </a:lnTo>
                <a:close/>
              </a:path>
            </a:pathLst>
          </a:custGeom>
          <a:solidFill>
            <a:srgbClr val="E5E3E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3" name="object 483"/>
          <p:cNvSpPr/>
          <p:nvPr/>
        </p:nvSpPr>
        <p:spPr>
          <a:xfrm>
            <a:off x="3564250" y="5826313"/>
            <a:ext cx="147320" cy="147320"/>
          </a:xfrm>
          <a:custGeom>
            <a:avLst/>
            <a:gdLst/>
            <a:ahLst/>
            <a:cxnLst/>
            <a:rect l="l" t="t" r="r" b="b"/>
            <a:pathLst>
              <a:path w="147320" h="147320">
                <a:moveTo>
                  <a:pt x="78983" y="0"/>
                </a:moveTo>
                <a:lnTo>
                  <a:pt x="35915" y="10962"/>
                </a:lnTo>
                <a:lnTo>
                  <a:pt x="7856" y="39882"/>
                </a:lnTo>
                <a:lnTo>
                  <a:pt x="0" y="65868"/>
                </a:lnTo>
                <a:lnTo>
                  <a:pt x="1156" y="81974"/>
                </a:lnTo>
                <a:lnTo>
                  <a:pt x="18255" y="121299"/>
                </a:lnTo>
                <a:lnTo>
                  <a:pt x="50847" y="143726"/>
                </a:lnTo>
                <a:lnTo>
                  <a:pt x="73341" y="147272"/>
                </a:lnTo>
                <a:lnTo>
                  <a:pt x="87840" y="145849"/>
                </a:lnTo>
                <a:lnTo>
                  <a:pt x="124454" y="126695"/>
                </a:lnTo>
                <a:lnTo>
                  <a:pt x="145006" y="90971"/>
                </a:lnTo>
                <a:lnTo>
                  <a:pt x="147012" y="76659"/>
                </a:lnTo>
                <a:lnTo>
                  <a:pt x="145670" y="61476"/>
                </a:lnTo>
                <a:lnTo>
                  <a:pt x="127313" y="23728"/>
                </a:lnTo>
                <a:lnTo>
                  <a:pt x="92852" y="2407"/>
                </a:lnTo>
                <a:lnTo>
                  <a:pt x="78983" y="0"/>
                </a:lnTo>
                <a:close/>
              </a:path>
            </a:pathLst>
          </a:custGeom>
          <a:solidFill>
            <a:srgbClr val="E5E3E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4" name="object 484"/>
          <p:cNvSpPr/>
          <p:nvPr/>
        </p:nvSpPr>
        <p:spPr>
          <a:xfrm>
            <a:off x="3792276" y="5826313"/>
            <a:ext cx="147320" cy="147320"/>
          </a:xfrm>
          <a:custGeom>
            <a:avLst/>
            <a:gdLst/>
            <a:ahLst/>
            <a:cxnLst/>
            <a:rect l="l" t="t" r="r" b="b"/>
            <a:pathLst>
              <a:path w="147320" h="147320">
                <a:moveTo>
                  <a:pt x="78977" y="0"/>
                </a:moveTo>
                <a:lnTo>
                  <a:pt x="35912" y="10963"/>
                </a:lnTo>
                <a:lnTo>
                  <a:pt x="7855" y="39885"/>
                </a:lnTo>
                <a:lnTo>
                  <a:pt x="0" y="65873"/>
                </a:lnTo>
                <a:lnTo>
                  <a:pt x="1156" y="81978"/>
                </a:lnTo>
                <a:lnTo>
                  <a:pt x="18256" y="121302"/>
                </a:lnTo>
                <a:lnTo>
                  <a:pt x="50850" y="143727"/>
                </a:lnTo>
                <a:lnTo>
                  <a:pt x="73342" y="147272"/>
                </a:lnTo>
                <a:lnTo>
                  <a:pt x="87826" y="145849"/>
                </a:lnTo>
                <a:lnTo>
                  <a:pt x="124435" y="126695"/>
                </a:lnTo>
                <a:lnTo>
                  <a:pt x="145004" y="90971"/>
                </a:lnTo>
                <a:lnTo>
                  <a:pt x="147013" y="76659"/>
                </a:lnTo>
                <a:lnTo>
                  <a:pt x="145669" y="61476"/>
                </a:lnTo>
                <a:lnTo>
                  <a:pt x="127296" y="23728"/>
                </a:lnTo>
                <a:lnTo>
                  <a:pt x="92835" y="2407"/>
                </a:lnTo>
                <a:lnTo>
                  <a:pt x="78977" y="0"/>
                </a:lnTo>
                <a:close/>
              </a:path>
            </a:pathLst>
          </a:custGeom>
          <a:solidFill>
            <a:srgbClr val="E5E3E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5" name="object 485"/>
          <p:cNvSpPr/>
          <p:nvPr/>
        </p:nvSpPr>
        <p:spPr>
          <a:xfrm>
            <a:off x="4020216" y="5826318"/>
            <a:ext cx="147320" cy="147320"/>
          </a:xfrm>
          <a:custGeom>
            <a:avLst/>
            <a:gdLst/>
            <a:ahLst/>
            <a:cxnLst/>
            <a:rect l="l" t="t" r="r" b="b"/>
            <a:pathLst>
              <a:path w="147320" h="147320">
                <a:moveTo>
                  <a:pt x="79047" y="0"/>
                </a:moveTo>
                <a:lnTo>
                  <a:pt x="35969" y="10947"/>
                </a:lnTo>
                <a:lnTo>
                  <a:pt x="7880" y="39840"/>
                </a:lnTo>
                <a:lnTo>
                  <a:pt x="0" y="65806"/>
                </a:lnTo>
                <a:lnTo>
                  <a:pt x="1155" y="81923"/>
                </a:lnTo>
                <a:lnTo>
                  <a:pt x="18252" y="121267"/>
                </a:lnTo>
                <a:lnTo>
                  <a:pt x="50822" y="143708"/>
                </a:lnTo>
                <a:lnTo>
                  <a:pt x="73335" y="147267"/>
                </a:lnTo>
                <a:lnTo>
                  <a:pt x="87831" y="145844"/>
                </a:lnTo>
                <a:lnTo>
                  <a:pt x="124458" y="126703"/>
                </a:lnTo>
                <a:lnTo>
                  <a:pt x="145039" y="90999"/>
                </a:lnTo>
                <a:lnTo>
                  <a:pt x="147055" y="76694"/>
                </a:lnTo>
                <a:lnTo>
                  <a:pt x="145713" y="61507"/>
                </a:lnTo>
                <a:lnTo>
                  <a:pt x="127357" y="23754"/>
                </a:lnTo>
                <a:lnTo>
                  <a:pt x="92907" y="2418"/>
                </a:lnTo>
                <a:lnTo>
                  <a:pt x="79047" y="0"/>
                </a:lnTo>
                <a:close/>
              </a:path>
            </a:pathLst>
          </a:custGeom>
          <a:solidFill>
            <a:srgbClr val="E5E3E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6" name="object 486"/>
          <p:cNvSpPr/>
          <p:nvPr/>
        </p:nvSpPr>
        <p:spPr>
          <a:xfrm>
            <a:off x="4248235" y="5826313"/>
            <a:ext cx="147320" cy="147320"/>
          </a:xfrm>
          <a:custGeom>
            <a:avLst/>
            <a:gdLst/>
            <a:ahLst/>
            <a:cxnLst/>
            <a:rect l="l" t="t" r="r" b="b"/>
            <a:pathLst>
              <a:path w="147320" h="147320">
                <a:moveTo>
                  <a:pt x="78977" y="0"/>
                </a:moveTo>
                <a:lnTo>
                  <a:pt x="35912" y="10963"/>
                </a:lnTo>
                <a:lnTo>
                  <a:pt x="7855" y="39885"/>
                </a:lnTo>
                <a:lnTo>
                  <a:pt x="0" y="65873"/>
                </a:lnTo>
                <a:lnTo>
                  <a:pt x="1156" y="81978"/>
                </a:lnTo>
                <a:lnTo>
                  <a:pt x="18256" y="121302"/>
                </a:lnTo>
                <a:lnTo>
                  <a:pt x="50850" y="143727"/>
                </a:lnTo>
                <a:lnTo>
                  <a:pt x="73342" y="147272"/>
                </a:lnTo>
                <a:lnTo>
                  <a:pt x="87826" y="145849"/>
                </a:lnTo>
                <a:lnTo>
                  <a:pt x="124435" y="126695"/>
                </a:lnTo>
                <a:lnTo>
                  <a:pt x="145004" y="90971"/>
                </a:lnTo>
                <a:lnTo>
                  <a:pt x="147013" y="76659"/>
                </a:lnTo>
                <a:lnTo>
                  <a:pt x="145669" y="61476"/>
                </a:lnTo>
                <a:lnTo>
                  <a:pt x="127296" y="23728"/>
                </a:lnTo>
                <a:lnTo>
                  <a:pt x="92835" y="2407"/>
                </a:lnTo>
                <a:lnTo>
                  <a:pt x="78977" y="0"/>
                </a:lnTo>
                <a:close/>
              </a:path>
            </a:pathLst>
          </a:custGeom>
          <a:solidFill>
            <a:srgbClr val="E5E3E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7" name="object 487"/>
          <p:cNvSpPr/>
          <p:nvPr/>
        </p:nvSpPr>
        <p:spPr>
          <a:xfrm>
            <a:off x="4476263" y="5826313"/>
            <a:ext cx="147320" cy="147320"/>
          </a:xfrm>
          <a:custGeom>
            <a:avLst/>
            <a:gdLst/>
            <a:ahLst/>
            <a:cxnLst/>
            <a:rect l="l" t="t" r="r" b="b"/>
            <a:pathLst>
              <a:path w="147320" h="147320">
                <a:moveTo>
                  <a:pt x="78936" y="0"/>
                </a:moveTo>
                <a:lnTo>
                  <a:pt x="35892" y="10969"/>
                </a:lnTo>
                <a:lnTo>
                  <a:pt x="7846" y="39906"/>
                </a:lnTo>
                <a:lnTo>
                  <a:pt x="0" y="65906"/>
                </a:lnTo>
                <a:lnTo>
                  <a:pt x="1158" y="82010"/>
                </a:lnTo>
                <a:lnTo>
                  <a:pt x="18274" y="121330"/>
                </a:lnTo>
                <a:lnTo>
                  <a:pt x="50876" y="143744"/>
                </a:lnTo>
                <a:lnTo>
                  <a:pt x="73294" y="147272"/>
                </a:lnTo>
                <a:lnTo>
                  <a:pt x="87793" y="145849"/>
                </a:lnTo>
                <a:lnTo>
                  <a:pt x="124407" y="126695"/>
                </a:lnTo>
                <a:lnTo>
                  <a:pt x="144959" y="90971"/>
                </a:lnTo>
                <a:lnTo>
                  <a:pt x="146966" y="76659"/>
                </a:lnTo>
                <a:lnTo>
                  <a:pt x="145623" y="61476"/>
                </a:lnTo>
                <a:lnTo>
                  <a:pt x="127267" y="23728"/>
                </a:lnTo>
                <a:lnTo>
                  <a:pt x="92805" y="2407"/>
                </a:lnTo>
                <a:lnTo>
                  <a:pt x="78936" y="0"/>
                </a:lnTo>
                <a:close/>
              </a:path>
            </a:pathLst>
          </a:custGeom>
          <a:solidFill>
            <a:srgbClr val="E5E3E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8" name="object 488"/>
          <p:cNvSpPr/>
          <p:nvPr/>
        </p:nvSpPr>
        <p:spPr>
          <a:xfrm>
            <a:off x="4704203" y="5826313"/>
            <a:ext cx="147320" cy="147320"/>
          </a:xfrm>
          <a:custGeom>
            <a:avLst/>
            <a:gdLst/>
            <a:ahLst/>
            <a:cxnLst/>
            <a:rect l="l" t="t" r="r" b="b"/>
            <a:pathLst>
              <a:path w="147320" h="147320">
                <a:moveTo>
                  <a:pt x="79008" y="0"/>
                </a:moveTo>
                <a:lnTo>
                  <a:pt x="35943" y="10958"/>
                </a:lnTo>
                <a:lnTo>
                  <a:pt x="7868" y="39869"/>
                </a:lnTo>
                <a:lnTo>
                  <a:pt x="0" y="65848"/>
                </a:lnTo>
                <a:lnTo>
                  <a:pt x="1156" y="81954"/>
                </a:lnTo>
                <a:lnTo>
                  <a:pt x="18256" y="121280"/>
                </a:lnTo>
                <a:lnTo>
                  <a:pt x="50844" y="143715"/>
                </a:lnTo>
                <a:lnTo>
                  <a:pt x="73377" y="147272"/>
                </a:lnTo>
                <a:lnTo>
                  <a:pt x="87850" y="145849"/>
                </a:lnTo>
                <a:lnTo>
                  <a:pt x="124455" y="126695"/>
                </a:lnTo>
                <a:lnTo>
                  <a:pt x="145037" y="90971"/>
                </a:lnTo>
                <a:lnTo>
                  <a:pt x="147048" y="76659"/>
                </a:lnTo>
                <a:lnTo>
                  <a:pt x="145702" y="61476"/>
                </a:lnTo>
                <a:lnTo>
                  <a:pt x="127317" y="23728"/>
                </a:lnTo>
                <a:lnTo>
                  <a:pt x="92856" y="2407"/>
                </a:lnTo>
                <a:lnTo>
                  <a:pt x="79008" y="0"/>
                </a:lnTo>
                <a:close/>
              </a:path>
            </a:pathLst>
          </a:custGeom>
          <a:solidFill>
            <a:srgbClr val="E5E3E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9" name="object 489"/>
          <p:cNvSpPr/>
          <p:nvPr/>
        </p:nvSpPr>
        <p:spPr>
          <a:xfrm>
            <a:off x="4932233" y="5826323"/>
            <a:ext cx="147320" cy="147320"/>
          </a:xfrm>
          <a:custGeom>
            <a:avLst/>
            <a:gdLst/>
            <a:ahLst/>
            <a:cxnLst/>
            <a:rect l="l" t="t" r="r" b="b"/>
            <a:pathLst>
              <a:path w="147320" h="147320">
                <a:moveTo>
                  <a:pt x="79050" y="0"/>
                </a:moveTo>
                <a:lnTo>
                  <a:pt x="35948" y="10943"/>
                </a:lnTo>
                <a:lnTo>
                  <a:pt x="7872" y="39833"/>
                </a:lnTo>
                <a:lnTo>
                  <a:pt x="0" y="65797"/>
                </a:lnTo>
                <a:lnTo>
                  <a:pt x="1154" y="81920"/>
                </a:lnTo>
                <a:lnTo>
                  <a:pt x="18240" y="121274"/>
                </a:lnTo>
                <a:lnTo>
                  <a:pt x="50801" y="143712"/>
                </a:lnTo>
                <a:lnTo>
                  <a:pt x="73284" y="147263"/>
                </a:lnTo>
                <a:lnTo>
                  <a:pt x="87778" y="145841"/>
                </a:lnTo>
                <a:lnTo>
                  <a:pt x="124415" y="126709"/>
                </a:lnTo>
                <a:lnTo>
                  <a:pt x="145018" y="91020"/>
                </a:lnTo>
                <a:lnTo>
                  <a:pt x="147041" y="76720"/>
                </a:lnTo>
                <a:lnTo>
                  <a:pt x="145699" y="61531"/>
                </a:lnTo>
                <a:lnTo>
                  <a:pt x="127343" y="23773"/>
                </a:lnTo>
                <a:lnTo>
                  <a:pt x="92902" y="2426"/>
                </a:lnTo>
                <a:lnTo>
                  <a:pt x="79050" y="0"/>
                </a:lnTo>
                <a:close/>
              </a:path>
            </a:pathLst>
          </a:custGeom>
          <a:solidFill>
            <a:srgbClr val="E5E3E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0" name="object 490"/>
          <p:cNvSpPr/>
          <p:nvPr/>
        </p:nvSpPr>
        <p:spPr>
          <a:xfrm>
            <a:off x="5160198" y="5826313"/>
            <a:ext cx="147320" cy="147320"/>
          </a:xfrm>
          <a:custGeom>
            <a:avLst/>
            <a:gdLst/>
            <a:ahLst/>
            <a:cxnLst/>
            <a:rect l="l" t="t" r="r" b="b"/>
            <a:pathLst>
              <a:path w="147320" h="147320">
                <a:moveTo>
                  <a:pt x="78977" y="0"/>
                </a:moveTo>
                <a:lnTo>
                  <a:pt x="35912" y="10963"/>
                </a:lnTo>
                <a:lnTo>
                  <a:pt x="7855" y="39885"/>
                </a:lnTo>
                <a:lnTo>
                  <a:pt x="0" y="65873"/>
                </a:lnTo>
                <a:lnTo>
                  <a:pt x="1156" y="81978"/>
                </a:lnTo>
                <a:lnTo>
                  <a:pt x="18256" y="121302"/>
                </a:lnTo>
                <a:lnTo>
                  <a:pt x="50850" y="143727"/>
                </a:lnTo>
                <a:lnTo>
                  <a:pt x="73342" y="147272"/>
                </a:lnTo>
                <a:lnTo>
                  <a:pt x="87826" y="145849"/>
                </a:lnTo>
                <a:lnTo>
                  <a:pt x="124435" y="126695"/>
                </a:lnTo>
                <a:lnTo>
                  <a:pt x="145004" y="90971"/>
                </a:lnTo>
                <a:lnTo>
                  <a:pt x="147013" y="76659"/>
                </a:lnTo>
                <a:lnTo>
                  <a:pt x="145669" y="61476"/>
                </a:lnTo>
                <a:lnTo>
                  <a:pt x="127296" y="23728"/>
                </a:lnTo>
                <a:lnTo>
                  <a:pt x="92835" y="2407"/>
                </a:lnTo>
                <a:lnTo>
                  <a:pt x="78977" y="0"/>
                </a:lnTo>
                <a:close/>
              </a:path>
            </a:pathLst>
          </a:custGeom>
          <a:solidFill>
            <a:srgbClr val="E5E3E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1" name="object 491"/>
          <p:cNvSpPr/>
          <p:nvPr/>
        </p:nvSpPr>
        <p:spPr>
          <a:xfrm>
            <a:off x="5388179" y="5826313"/>
            <a:ext cx="147320" cy="147320"/>
          </a:xfrm>
          <a:custGeom>
            <a:avLst/>
            <a:gdLst/>
            <a:ahLst/>
            <a:cxnLst/>
            <a:rect l="l" t="t" r="r" b="b"/>
            <a:pathLst>
              <a:path w="147320" h="147320">
                <a:moveTo>
                  <a:pt x="79024" y="0"/>
                </a:moveTo>
                <a:lnTo>
                  <a:pt x="35956" y="10955"/>
                </a:lnTo>
                <a:lnTo>
                  <a:pt x="7874" y="39860"/>
                </a:lnTo>
                <a:lnTo>
                  <a:pt x="0" y="65835"/>
                </a:lnTo>
                <a:lnTo>
                  <a:pt x="1155" y="81943"/>
                </a:lnTo>
                <a:lnTo>
                  <a:pt x="18254" y="121271"/>
                </a:lnTo>
                <a:lnTo>
                  <a:pt x="50839" y="143710"/>
                </a:lnTo>
                <a:lnTo>
                  <a:pt x="73388" y="147272"/>
                </a:lnTo>
                <a:lnTo>
                  <a:pt x="87872" y="145849"/>
                </a:lnTo>
                <a:lnTo>
                  <a:pt x="124481" y="126695"/>
                </a:lnTo>
                <a:lnTo>
                  <a:pt x="145050" y="90971"/>
                </a:lnTo>
                <a:lnTo>
                  <a:pt x="147059" y="76659"/>
                </a:lnTo>
                <a:lnTo>
                  <a:pt x="145715" y="61476"/>
                </a:lnTo>
                <a:lnTo>
                  <a:pt x="127342" y="23728"/>
                </a:lnTo>
                <a:lnTo>
                  <a:pt x="92881" y="2407"/>
                </a:lnTo>
                <a:lnTo>
                  <a:pt x="79024" y="0"/>
                </a:lnTo>
                <a:close/>
              </a:path>
            </a:pathLst>
          </a:custGeom>
          <a:solidFill>
            <a:srgbClr val="E5E3E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2" name="object 492"/>
          <p:cNvSpPr/>
          <p:nvPr/>
        </p:nvSpPr>
        <p:spPr>
          <a:xfrm>
            <a:off x="5616164" y="5826317"/>
            <a:ext cx="147320" cy="147320"/>
          </a:xfrm>
          <a:custGeom>
            <a:avLst/>
            <a:gdLst/>
            <a:ahLst/>
            <a:cxnLst/>
            <a:rect l="l" t="t" r="r" b="b"/>
            <a:pathLst>
              <a:path w="147320" h="147320">
                <a:moveTo>
                  <a:pt x="79031" y="0"/>
                </a:moveTo>
                <a:lnTo>
                  <a:pt x="35961" y="10951"/>
                </a:lnTo>
                <a:lnTo>
                  <a:pt x="7876" y="39850"/>
                </a:lnTo>
                <a:lnTo>
                  <a:pt x="0" y="65821"/>
                </a:lnTo>
                <a:lnTo>
                  <a:pt x="1155" y="81936"/>
                </a:lnTo>
                <a:lnTo>
                  <a:pt x="18257" y="121275"/>
                </a:lnTo>
                <a:lnTo>
                  <a:pt x="50832" y="143713"/>
                </a:lnTo>
                <a:lnTo>
                  <a:pt x="73336" y="147268"/>
                </a:lnTo>
                <a:lnTo>
                  <a:pt x="87833" y="145846"/>
                </a:lnTo>
                <a:lnTo>
                  <a:pt x="124457" y="126701"/>
                </a:lnTo>
                <a:lnTo>
                  <a:pt x="145031" y="90992"/>
                </a:lnTo>
                <a:lnTo>
                  <a:pt x="147044" y="76685"/>
                </a:lnTo>
                <a:lnTo>
                  <a:pt x="145702" y="61499"/>
                </a:lnTo>
                <a:lnTo>
                  <a:pt x="127346" y="23748"/>
                </a:lnTo>
                <a:lnTo>
                  <a:pt x="92893" y="2415"/>
                </a:lnTo>
                <a:lnTo>
                  <a:pt x="79031" y="0"/>
                </a:lnTo>
                <a:close/>
              </a:path>
            </a:pathLst>
          </a:custGeom>
          <a:solidFill>
            <a:srgbClr val="E5E3E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3" name="object 493"/>
          <p:cNvSpPr/>
          <p:nvPr/>
        </p:nvSpPr>
        <p:spPr>
          <a:xfrm>
            <a:off x="5844184" y="5826313"/>
            <a:ext cx="147320" cy="147320"/>
          </a:xfrm>
          <a:custGeom>
            <a:avLst/>
            <a:gdLst/>
            <a:ahLst/>
            <a:cxnLst/>
            <a:rect l="l" t="t" r="r" b="b"/>
            <a:pathLst>
              <a:path w="147320" h="147320">
                <a:moveTo>
                  <a:pt x="78977" y="0"/>
                </a:moveTo>
                <a:lnTo>
                  <a:pt x="35912" y="10963"/>
                </a:lnTo>
                <a:lnTo>
                  <a:pt x="7855" y="39885"/>
                </a:lnTo>
                <a:lnTo>
                  <a:pt x="0" y="65873"/>
                </a:lnTo>
                <a:lnTo>
                  <a:pt x="1156" y="81978"/>
                </a:lnTo>
                <a:lnTo>
                  <a:pt x="18256" y="121302"/>
                </a:lnTo>
                <a:lnTo>
                  <a:pt x="50850" y="143727"/>
                </a:lnTo>
                <a:lnTo>
                  <a:pt x="73342" y="147272"/>
                </a:lnTo>
                <a:lnTo>
                  <a:pt x="87826" y="145849"/>
                </a:lnTo>
                <a:lnTo>
                  <a:pt x="124435" y="126695"/>
                </a:lnTo>
                <a:lnTo>
                  <a:pt x="145004" y="90971"/>
                </a:lnTo>
                <a:lnTo>
                  <a:pt x="147013" y="76659"/>
                </a:lnTo>
                <a:lnTo>
                  <a:pt x="145669" y="61476"/>
                </a:lnTo>
                <a:lnTo>
                  <a:pt x="127296" y="23728"/>
                </a:lnTo>
                <a:lnTo>
                  <a:pt x="92835" y="2407"/>
                </a:lnTo>
                <a:lnTo>
                  <a:pt x="78977" y="0"/>
                </a:lnTo>
                <a:close/>
              </a:path>
            </a:pathLst>
          </a:custGeom>
          <a:solidFill>
            <a:srgbClr val="E5E3E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4" name="object 494"/>
          <p:cNvSpPr/>
          <p:nvPr/>
        </p:nvSpPr>
        <p:spPr>
          <a:xfrm>
            <a:off x="6072166" y="5826313"/>
            <a:ext cx="147320" cy="147320"/>
          </a:xfrm>
          <a:custGeom>
            <a:avLst/>
            <a:gdLst/>
            <a:ahLst/>
            <a:cxnLst/>
            <a:rect l="l" t="t" r="r" b="b"/>
            <a:pathLst>
              <a:path w="147320" h="147320">
                <a:moveTo>
                  <a:pt x="78983" y="0"/>
                </a:moveTo>
                <a:lnTo>
                  <a:pt x="35937" y="10962"/>
                </a:lnTo>
                <a:lnTo>
                  <a:pt x="7865" y="39882"/>
                </a:lnTo>
                <a:lnTo>
                  <a:pt x="0" y="65868"/>
                </a:lnTo>
                <a:lnTo>
                  <a:pt x="1158" y="81974"/>
                </a:lnTo>
                <a:lnTo>
                  <a:pt x="18272" y="121299"/>
                </a:lnTo>
                <a:lnTo>
                  <a:pt x="50865" y="143726"/>
                </a:lnTo>
                <a:lnTo>
                  <a:pt x="73340" y="147272"/>
                </a:lnTo>
                <a:lnTo>
                  <a:pt x="87839" y="145849"/>
                </a:lnTo>
                <a:lnTo>
                  <a:pt x="124453" y="126695"/>
                </a:lnTo>
                <a:lnTo>
                  <a:pt x="145006" y="90971"/>
                </a:lnTo>
                <a:lnTo>
                  <a:pt x="147012" y="76659"/>
                </a:lnTo>
                <a:lnTo>
                  <a:pt x="145670" y="61476"/>
                </a:lnTo>
                <a:lnTo>
                  <a:pt x="127313" y="23728"/>
                </a:lnTo>
                <a:lnTo>
                  <a:pt x="92851" y="2407"/>
                </a:lnTo>
                <a:lnTo>
                  <a:pt x="78983" y="0"/>
                </a:lnTo>
                <a:close/>
              </a:path>
            </a:pathLst>
          </a:custGeom>
          <a:solidFill>
            <a:srgbClr val="E5E3E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5" name="object 495"/>
          <p:cNvSpPr/>
          <p:nvPr/>
        </p:nvSpPr>
        <p:spPr>
          <a:xfrm>
            <a:off x="6300148" y="5826318"/>
            <a:ext cx="147320" cy="147320"/>
          </a:xfrm>
          <a:custGeom>
            <a:avLst/>
            <a:gdLst/>
            <a:ahLst/>
            <a:cxnLst/>
            <a:rect l="l" t="t" r="r" b="b"/>
            <a:pathLst>
              <a:path w="147320" h="147320">
                <a:moveTo>
                  <a:pt x="79047" y="0"/>
                </a:moveTo>
                <a:lnTo>
                  <a:pt x="35985" y="10947"/>
                </a:lnTo>
                <a:lnTo>
                  <a:pt x="7887" y="39840"/>
                </a:lnTo>
                <a:lnTo>
                  <a:pt x="0" y="65806"/>
                </a:lnTo>
                <a:lnTo>
                  <a:pt x="1156" y="81923"/>
                </a:lnTo>
                <a:lnTo>
                  <a:pt x="18265" y="121267"/>
                </a:lnTo>
                <a:lnTo>
                  <a:pt x="50835" y="143708"/>
                </a:lnTo>
                <a:lnTo>
                  <a:pt x="73334" y="147267"/>
                </a:lnTo>
                <a:lnTo>
                  <a:pt x="87830" y="145844"/>
                </a:lnTo>
                <a:lnTo>
                  <a:pt x="124458" y="126703"/>
                </a:lnTo>
                <a:lnTo>
                  <a:pt x="145039" y="90999"/>
                </a:lnTo>
                <a:lnTo>
                  <a:pt x="147054" y="76694"/>
                </a:lnTo>
                <a:lnTo>
                  <a:pt x="145713" y="61507"/>
                </a:lnTo>
                <a:lnTo>
                  <a:pt x="127356" y="23754"/>
                </a:lnTo>
                <a:lnTo>
                  <a:pt x="92906" y="2418"/>
                </a:lnTo>
                <a:lnTo>
                  <a:pt x="79047" y="0"/>
                </a:lnTo>
                <a:close/>
              </a:path>
            </a:pathLst>
          </a:custGeom>
          <a:solidFill>
            <a:srgbClr val="E5E3E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6" name="object 496"/>
          <p:cNvSpPr/>
          <p:nvPr/>
        </p:nvSpPr>
        <p:spPr>
          <a:xfrm>
            <a:off x="6528127" y="5826308"/>
            <a:ext cx="147320" cy="147320"/>
          </a:xfrm>
          <a:custGeom>
            <a:avLst/>
            <a:gdLst/>
            <a:ahLst/>
            <a:cxnLst/>
            <a:rect l="l" t="t" r="r" b="b"/>
            <a:pathLst>
              <a:path w="147320" h="147320">
                <a:moveTo>
                  <a:pt x="78947" y="0"/>
                </a:moveTo>
                <a:lnTo>
                  <a:pt x="35913" y="10972"/>
                </a:lnTo>
                <a:lnTo>
                  <a:pt x="7854" y="39908"/>
                </a:lnTo>
                <a:lnTo>
                  <a:pt x="0" y="65907"/>
                </a:lnTo>
                <a:lnTo>
                  <a:pt x="1158" y="82003"/>
                </a:lnTo>
                <a:lnTo>
                  <a:pt x="18274" y="121310"/>
                </a:lnTo>
                <a:lnTo>
                  <a:pt x="50885" y="143732"/>
                </a:lnTo>
                <a:lnTo>
                  <a:pt x="73382" y="147277"/>
                </a:lnTo>
                <a:lnTo>
                  <a:pt x="87870" y="145853"/>
                </a:lnTo>
                <a:lnTo>
                  <a:pt x="124465" y="126687"/>
                </a:lnTo>
                <a:lnTo>
                  <a:pt x="145005" y="90942"/>
                </a:lnTo>
                <a:lnTo>
                  <a:pt x="147004" y="76624"/>
                </a:lnTo>
                <a:lnTo>
                  <a:pt x="145660" y="61444"/>
                </a:lnTo>
                <a:lnTo>
                  <a:pt x="127287" y="23703"/>
                </a:lnTo>
                <a:lnTo>
                  <a:pt x="92814" y="2396"/>
                </a:lnTo>
                <a:lnTo>
                  <a:pt x="78947" y="0"/>
                </a:lnTo>
                <a:close/>
              </a:path>
            </a:pathLst>
          </a:custGeom>
          <a:solidFill>
            <a:srgbClr val="E5E3E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7" name="object 497"/>
          <p:cNvSpPr/>
          <p:nvPr/>
        </p:nvSpPr>
        <p:spPr>
          <a:xfrm>
            <a:off x="6756148" y="5826313"/>
            <a:ext cx="147320" cy="147320"/>
          </a:xfrm>
          <a:custGeom>
            <a:avLst/>
            <a:gdLst/>
            <a:ahLst/>
            <a:cxnLst/>
            <a:rect l="l" t="t" r="r" b="b"/>
            <a:pathLst>
              <a:path w="147320" h="147320">
                <a:moveTo>
                  <a:pt x="78983" y="0"/>
                </a:moveTo>
                <a:lnTo>
                  <a:pt x="35937" y="10962"/>
                </a:lnTo>
                <a:lnTo>
                  <a:pt x="7865" y="39882"/>
                </a:lnTo>
                <a:lnTo>
                  <a:pt x="0" y="65868"/>
                </a:lnTo>
                <a:lnTo>
                  <a:pt x="1158" y="81974"/>
                </a:lnTo>
                <a:lnTo>
                  <a:pt x="18272" y="121299"/>
                </a:lnTo>
                <a:lnTo>
                  <a:pt x="50865" y="143726"/>
                </a:lnTo>
                <a:lnTo>
                  <a:pt x="73340" y="147272"/>
                </a:lnTo>
                <a:lnTo>
                  <a:pt x="87839" y="145849"/>
                </a:lnTo>
                <a:lnTo>
                  <a:pt x="124453" y="126695"/>
                </a:lnTo>
                <a:lnTo>
                  <a:pt x="145006" y="90971"/>
                </a:lnTo>
                <a:lnTo>
                  <a:pt x="147012" y="76659"/>
                </a:lnTo>
                <a:lnTo>
                  <a:pt x="145670" y="61476"/>
                </a:lnTo>
                <a:lnTo>
                  <a:pt x="127313" y="23728"/>
                </a:lnTo>
                <a:lnTo>
                  <a:pt x="92851" y="2407"/>
                </a:lnTo>
                <a:lnTo>
                  <a:pt x="78983" y="0"/>
                </a:lnTo>
                <a:close/>
              </a:path>
            </a:pathLst>
          </a:custGeom>
          <a:solidFill>
            <a:srgbClr val="E5E3E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8" name="object 498"/>
          <p:cNvSpPr/>
          <p:nvPr/>
        </p:nvSpPr>
        <p:spPr>
          <a:xfrm>
            <a:off x="7667993" y="5826319"/>
            <a:ext cx="146685" cy="147320"/>
          </a:xfrm>
          <a:custGeom>
            <a:avLst/>
            <a:gdLst/>
            <a:ahLst/>
            <a:cxnLst/>
            <a:rect l="l" t="t" r="r" b="b"/>
            <a:pathLst>
              <a:path w="146684" h="147320">
                <a:moveTo>
                  <a:pt x="73505" y="0"/>
                </a:moveTo>
                <a:lnTo>
                  <a:pt x="33180" y="12011"/>
                </a:lnTo>
                <a:lnTo>
                  <a:pt x="6521" y="43087"/>
                </a:lnTo>
                <a:lnTo>
                  <a:pt x="0" y="70723"/>
                </a:lnTo>
                <a:lnTo>
                  <a:pt x="1355" y="85833"/>
                </a:lnTo>
                <a:lnTo>
                  <a:pt x="19836" y="123430"/>
                </a:lnTo>
                <a:lnTo>
                  <a:pt x="54492" y="144577"/>
                </a:lnTo>
                <a:lnTo>
                  <a:pt x="68428" y="146893"/>
                </a:lnTo>
                <a:lnTo>
                  <a:pt x="84009" y="145616"/>
                </a:lnTo>
                <a:lnTo>
                  <a:pt x="122402" y="127729"/>
                </a:lnTo>
                <a:lnTo>
                  <a:pt x="144100" y="93998"/>
                </a:lnTo>
                <a:lnTo>
                  <a:pt x="146696" y="80397"/>
                </a:lnTo>
                <a:lnTo>
                  <a:pt x="145496" y="64444"/>
                </a:lnTo>
                <a:lnTo>
                  <a:pt x="128114" y="25418"/>
                </a:lnTo>
                <a:lnTo>
                  <a:pt x="95137" y="3282"/>
                </a:lnTo>
                <a:lnTo>
                  <a:pt x="73505" y="0"/>
                </a:lnTo>
                <a:close/>
              </a:path>
            </a:pathLst>
          </a:custGeom>
          <a:solidFill>
            <a:srgbClr val="E5E3E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9" name="object 499"/>
          <p:cNvSpPr/>
          <p:nvPr/>
        </p:nvSpPr>
        <p:spPr>
          <a:xfrm>
            <a:off x="7923438" y="5854069"/>
            <a:ext cx="92075" cy="92075"/>
          </a:xfrm>
          <a:custGeom>
            <a:avLst/>
            <a:gdLst/>
            <a:ahLst/>
            <a:cxnLst/>
            <a:rect l="l" t="t" r="r" b="b"/>
            <a:pathLst>
              <a:path w="92075" h="92075">
                <a:moveTo>
                  <a:pt x="50490" y="0"/>
                </a:moveTo>
                <a:lnTo>
                  <a:pt x="11163" y="16218"/>
                </a:lnTo>
                <a:lnTo>
                  <a:pt x="0" y="45782"/>
                </a:lnTo>
                <a:lnTo>
                  <a:pt x="2237" y="59991"/>
                </a:lnTo>
                <a:lnTo>
                  <a:pt x="8480" y="72398"/>
                </a:lnTo>
                <a:lnTo>
                  <a:pt x="18023" y="82296"/>
                </a:lnTo>
                <a:lnTo>
                  <a:pt x="30161" y="88981"/>
                </a:lnTo>
                <a:lnTo>
                  <a:pt x="44188" y="91746"/>
                </a:lnTo>
                <a:lnTo>
                  <a:pt x="58978" y="89612"/>
                </a:lnTo>
                <a:lnTo>
                  <a:pt x="71737" y="83614"/>
                </a:lnTo>
                <a:lnTo>
                  <a:pt x="81876" y="74415"/>
                </a:lnTo>
                <a:lnTo>
                  <a:pt x="88801" y="62682"/>
                </a:lnTo>
                <a:lnTo>
                  <a:pt x="91920" y="49078"/>
                </a:lnTo>
                <a:lnTo>
                  <a:pt x="89889" y="33825"/>
                </a:lnTo>
                <a:lnTo>
                  <a:pt x="84090" y="20794"/>
                </a:lnTo>
                <a:lnTo>
                  <a:pt x="75165" y="10480"/>
                </a:lnTo>
                <a:lnTo>
                  <a:pt x="63751" y="3383"/>
                </a:lnTo>
                <a:lnTo>
                  <a:pt x="50490" y="0"/>
                </a:lnTo>
                <a:close/>
              </a:path>
            </a:pathLst>
          </a:custGeom>
          <a:solidFill>
            <a:srgbClr val="E5E3E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0" name="object 500"/>
          <p:cNvSpPr/>
          <p:nvPr/>
        </p:nvSpPr>
        <p:spPr>
          <a:xfrm>
            <a:off x="0" y="6055097"/>
            <a:ext cx="63500" cy="146050"/>
          </a:xfrm>
          <a:custGeom>
            <a:avLst/>
            <a:gdLst/>
            <a:ahLst/>
            <a:cxnLst/>
            <a:rect l="l" t="t" r="r" b="b"/>
            <a:pathLst>
              <a:path w="63500" h="146050">
                <a:moveTo>
                  <a:pt x="0" y="0"/>
                </a:moveTo>
                <a:lnTo>
                  <a:pt x="0" y="145480"/>
                </a:lnTo>
                <a:lnTo>
                  <a:pt x="4204" y="145067"/>
                </a:lnTo>
                <a:lnTo>
                  <a:pt x="17733" y="140979"/>
                </a:lnTo>
                <a:lnTo>
                  <a:pt x="49814" y="115474"/>
                </a:lnTo>
                <a:lnTo>
                  <a:pt x="63385" y="75872"/>
                </a:lnTo>
                <a:lnTo>
                  <a:pt x="62043" y="60695"/>
                </a:lnTo>
                <a:lnTo>
                  <a:pt x="43684" y="22945"/>
                </a:lnTo>
                <a:lnTo>
                  <a:pt x="9230" y="1606"/>
                </a:lnTo>
                <a:lnTo>
                  <a:pt x="0" y="0"/>
                </a:lnTo>
                <a:close/>
              </a:path>
            </a:pathLst>
          </a:custGeom>
          <a:solidFill>
            <a:srgbClr val="E5E3E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1" name="object 501"/>
          <p:cNvSpPr/>
          <p:nvPr/>
        </p:nvSpPr>
        <p:spPr>
          <a:xfrm>
            <a:off x="144372" y="6054288"/>
            <a:ext cx="147320" cy="147320"/>
          </a:xfrm>
          <a:custGeom>
            <a:avLst/>
            <a:gdLst/>
            <a:ahLst/>
            <a:cxnLst/>
            <a:rect l="l" t="t" r="r" b="b"/>
            <a:pathLst>
              <a:path w="147320" h="147320">
                <a:moveTo>
                  <a:pt x="78986" y="0"/>
                </a:moveTo>
                <a:lnTo>
                  <a:pt x="35927" y="10971"/>
                </a:lnTo>
                <a:lnTo>
                  <a:pt x="7861" y="39899"/>
                </a:lnTo>
                <a:lnTo>
                  <a:pt x="0" y="65874"/>
                </a:lnTo>
                <a:lnTo>
                  <a:pt x="1156" y="81975"/>
                </a:lnTo>
                <a:lnTo>
                  <a:pt x="18255" y="121300"/>
                </a:lnTo>
                <a:lnTo>
                  <a:pt x="50843" y="143742"/>
                </a:lnTo>
                <a:lnTo>
                  <a:pt x="73366" y="147299"/>
                </a:lnTo>
                <a:lnTo>
                  <a:pt x="87857" y="145874"/>
                </a:lnTo>
                <a:lnTo>
                  <a:pt x="124457" y="126710"/>
                </a:lnTo>
                <a:lnTo>
                  <a:pt x="145006" y="90973"/>
                </a:lnTo>
                <a:lnTo>
                  <a:pt x="147012" y="76660"/>
                </a:lnTo>
                <a:lnTo>
                  <a:pt x="145669" y="61485"/>
                </a:lnTo>
                <a:lnTo>
                  <a:pt x="127310" y="23738"/>
                </a:lnTo>
                <a:lnTo>
                  <a:pt x="92850" y="2406"/>
                </a:lnTo>
                <a:lnTo>
                  <a:pt x="78986" y="0"/>
                </a:lnTo>
                <a:close/>
              </a:path>
            </a:pathLst>
          </a:custGeom>
          <a:solidFill>
            <a:srgbClr val="E5E3E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2" name="object 502"/>
          <p:cNvSpPr/>
          <p:nvPr/>
        </p:nvSpPr>
        <p:spPr>
          <a:xfrm>
            <a:off x="372365" y="6054291"/>
            <a:ext cx="147320" cy="147320"/>
          </a:xfrm>
          <a:custGeom>
            <a:avLst/>
            <a:gdLst/>
            <a:ahLst/>
            <a:cxnLst/>
            <a:rect l="l" t="t" r="r" b="b"/>
            <a:pathLst>
              <a:path w="147320" h="147320">
                <a:moveTo>
                  <a:pt x="79025" y="0"/>
                </a:moveTo>
                <a:lnTo>
                  <a:pt x="35963" y="10963"/>
                </a:lnTo>
                <a:lnTo>
                  <a:pt x="7877" y="39874"/>
                </a:lnTo>
                <a:lnTo>
                  <a:pt x="0" y="65837"/>
                </a:lnTo>
                <a:lnTo>
                  <a:pt x="1155" y="81944"/>
                </a:lnTo>
                <a:lnTo>
                  <a:pt x="18255" y="121278"/>
                </a:lnTo>
                <a:lnTo>
                  <a:pt x="50830" y="143729"/>
                </a:lnTo>
                <a:lnTo>
                  <a:pt x="73375" y="147296"/>
                </a:lnTo>
                <a:lnTo>
                  <a:pt x="87853" y="145872"/>
                </a:lnTo>
                <a:lnTo>
                  <a:pt x="124456" y="126714"/>
                </a:lnTo>
                <a:lnTo>
                  <a:pt x="145032" y="90987"/>
                </a:lnTo>
                <a:lnTo>
                  <a:pt x="147045" y="76678"/>
                </a:lnTo>
                <a:lnTo>
                  <a:pt x="145701" y="61501"/>
                </a:lnTo>
                <a:lnTo>
                  <a:pt x="127330" y="23751"/>
                </a:lnTo>
                <a:lnTo>
                  <a:pt x="92877" y="2412"/>
                </a:lnTo>
                <a:lnTo>
                  <a:pt x="79025" y="0"/>
                </a:lnTo>
                <a:close/>
              </a:path>
            </a:pathLst>
          </a:custGeom>
          <a:solidFill>
            <a:srgbClr val="E5E3E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3" name="object 503"/>
          <p:cNvSpPr/>
          <p:nvPr/>
        </p:nvSpPr>
        <p:spPr>
          <a:xfrm>
            <a:off x="600340" y="6054295"/>
            <a:ext cx="147320" cy="147320"/>
          </a:xfrm>
          <a:custGeom>
            <a:avLst/>
            <a:gdLst/>
            <a:ahLst/>
            <a:cxnLst/>
            <a:rect l="l" t="t" r="r" b="b"/>
            <a:pathLst>
              <a:path w="147320" h="147320">
                <a:moveTo>
                  <a:pt x="79047" y="0"/>
                </a:moveTo>
                <a:lnTo>
                  <a:pt x="35946" y="10956"/>
                </a:lnTo>
                <a:lnTo>
                  <a:pt x="7871" y="39857"/>
                </a:lnTo>
                <a:lnTo>
                  <a:pt x="0" y="65813"/>
                </a:lnTo>
                <a:lnTo>
                  <a:pt x="1153" y="81927"/>
                </a:lnTo>
                <a:lnTo>
                  <a:pt x="18231" y="121275"/>
                </a:lnTo>
                <a:lnTo>
                  <a:pt x="50793" y="143728"/>
                </a:lnTo>
                <a:lnTo>
                  <a:pt x="73335" y="147292"/>
                </a:lnTo>
                <a:lnTo>
                  <a:pt x="87830" y="145869"/>
                </a:lnTo>
                <a:lnTo>
                  <a:pt x="124449" y="126719"/>
                </a:lnTo>
                <a:lnTo>
                  <a:pt x="145026" y="91008"/>
                </a:lnTo>
                <a:lnTo>
                  <a:pt x="147042" y="76704"/>
                </a:lnTo>
                <a:lnTo>
                  <a:pt x="145701" y="61525"/>
                </a:lnTo>
                <a:lnTo>
                  <a:pt x="127350" y="23770"/>
                </a:lnTo>
                <a:lnTo>
                  <a:pt x="92905" y="2420"/>
                </a:lnTo>
                <a:lnTo>
                  <a:pt x="79047" y="0"/>
                </a:lnTo>
                <a:close/>
              </a:path>
            </a:pathLst>
          </a:custGeom>
          <a:solidFill>
            <a:srgbClr val="E5E3E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4" name="object 504"/>
          <p:cNvSpPr/>
          <p:nvPr/>
        </p:nvSpPr>
        <p:spPr>
          <a:xfrm>
            <a:off x="1056171" y="6054617"/>
            <a:ext cx="147320" cy="147320"/>
          </a:xfrm>
          <a:custGeom>
            <a:avLst/>
            <a:gdLst/>
            <a:ahLst/>
            <a:cxnLst/>
            <a:rect l="l" t="t" r="r" b="b"/>
            <a:pathLst>
              <a:path w="147319" h="147320">
                <a:moveTo>
                  <a:pt x="80393" y="0"/>
                </a:moveTo>
                <a:lnTo>
                  <a:pt x="36774" y="10728"/>
                </a:lnTo>
                <a:lnTo>
                  <a:pt x="8495" y="39233"/>
                </a:lnTo>
                <a:lnTo>
                  <a:pt x="0" y="73213"/>
                </a:lnTo>
                <a:lnTo>
                  <a:pt x="1426" y="87705"/>
                </a:lnTo>
                <a:lnTo>
                  <a:pt x="20617" y="124294"/>
                </a:lnTo>
                <a:lnTo>
                  <a:pt x="56398" y="144758"/>
                </a:lnTo>
                <a:lnTo>
                  <a:pt x="70728" y="146707"/>
                </a:lnTo>
                <a:lnTo>
                  <a:pt x="85831" y="145350"/>
                </a:lnTo>
                <a:lnTo>
                  <a:pt x="123426" y="126853"/>
                </a:lnTo>
                <a:lnTo>
                  <a:pt x="144579" y="92197"/>
                </a:lnTo>
                <a:lnTo>
                  <a:pt x="146894" y="78270"/>
                </a:lnTo>
                <a:lnTo>
                  <a:pt x="145616" y="62691"/>
                </a:lnTo>
                <a:lnTo>
                  <a:pt x="127725" y="24300"/>
                </a:lnTo>
                <a:lnTo>
                  <a:pt x="93992" y="2598"/>
                </a:lnTo>
                <a:lnTo>
                  <a:pt x="80393" y="0"/>
                </a:lnTo>
                <a:close/>
              </a:path>
            </a:pathLst>
          </a:custGeom>
          <a:solidFill>
            <a:srgbClr val="E5E3E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5" name="object 505"/>
          <p:cNvSpPr/>
          <p:nvPr/>
        </p:nvSpPr>
        <p:spPr>
          <a:xfrm>
            <a:off x="1284323" y="6054295"/>
            <a:ext cx="147320" cy="147320"/>
          </a:xfrm>
          <a:custGeom>
            <a:avLst/>
            <a:gdLst/>
            <a:ahLst/>
            <a:cxnLst/>
            <a:rect l="l" t="t" r="r" b="b"/>
            <a:pathLst>
              <a:path w="147319" h="147320">
                <a:moveTo>
                  <a:pt x="79047" y="0"/>
                </a:moveTo>
                <a:lnTo>
                  <a:pt x="35946" y="10956"/>
                </a:lnTo>
                <a:lnTo>
                  <a:pt x="7871" y="39857"/>
                </a:lnTo>
                <a:lnTo>
                  <a:pt x="0" y="65813"/>
                </a:lnTo>
                <a:lnTo>
                  <a:pt x="1153" y="81927"/>
                </a:lnTo>
                <a:lnTo>
                  <a:pt x="18231" y="121275"/>
                </a:lnTo>
                <a:lnTo>
                  <a:pt x="50793" y="143728"/>
                </a:lnTo>
                <a:lnTo>
                  <a:pt x="73335" y="147292"/>
                </a:lnTo>
                <a:lnTo>
                  <a:pt x="87830" y="145869"/>
                </a:lnTo>
                <a:lnTo>
                  <a:pt x="124449" y="126719"/>
                </a:lnTo>
                <a:lnTo>
                  <a:pt x="145026" y="91008"/>
                </a:lnTo>
                <a:lnTo>
                  <a:pt x="147042" y="76704"/>
                </a:lnTo>
                <a:lnTo>
                  <a:pt x="145701" y="61525"/>
                </a:lnTo>
                <a:lnTo>
                  <a:pt x="127350" y="23770"/>
                </a:lnTo>
                <a:lnTo>
                  <a:pt x="92905" y="2420"/>
                </a:lnTo>
                <a:lnTo>
                  <a:pt x="79047" y="0"/>
                </a:lnTo>
                <a:close/>
              </a:path>
            </a:pathLst>
          </a:custGeom>
          <a:solidFill>
            <a:srgbClr val="E5E3E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6" name="object 506"/>
          <p:cNvSpPr/>
          <p:nvPr/>
        </p:nvSpPr>
        <p:spPr>
          <a:xfrm>
            <a:off x="1740208" y="6054300"/>
            <a:ext cx="147320" cy="147320"/>
          </a:xfrm>
          <a:custGeom>
            <a:avLst/>
            <a:gdLst/>
            <a:ahLst/>
            <a:cxnLst/>
            <a:rect l="l" t="t" r="r" b="b"/>
            <a:pathLst>
              <a:path w="147319" h="147320">
                <a:moveTo>
                  <a:pt x="73456" y="0"/>
                </a:moveTo>
                <a:lnTo>
                  <a:pt x="33157" y="12022"/>
                </a:lnTo>
                <a:lnTo>
                  <a:pt x="6510" y="43119"/>
                </a:lnTo>
                <a:lnTo>
                  <a:pt x="0" y="70764"/>
                </a:lnTo>
                <a:lnTo>
                  <a:pt x="1357" y="85870"/>
                </a:lnTo>
                <a:lnTo>
                  <a:pt x="19851" y="123464"/>
                </a:lnTo>
                <a:lnTo>
                  <a:pt x="54514" y="144603"/>
                </a:lnTo>
                <a:lnTo>
                  <a:pt x="68447" y="146910"/>
                </a:lnTo>
                <a:lnTo>
                  <a:pt x="84020" y="145631"/>
                </a:lnTo>
                <a:lnTo>
                  <a:pt x="122404" y="127734"/>
                </a:lnTo>
                <a:lnTo>
                  <a:pt x="144102" y="93993"/>
                </a:lnTo>
                <a:lnTo>
                  <a:pt x="146698" y="80390"/>
                </a:lnTo>
                <a:lnTo>
                  <a:pt x="145498" y="64447"/>
                </a:lnTo>
                <a:lnTo>
                  <a:pt x="128115" y="25433"/>
                </a:lnTo>
                <a:lnTo>
                  <a:pt x="95130" y="3290"/>
                </a:lnTo>
                <a:lnTo>
                  <a:pt x="73456" y="0"/>
                </a:lnTo>
                <a:close/>
              </a:path>
            </a:pathLst>
          </a:custGeom>
          <a:solidFill>
            <a:srgbClr val="E5E3E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7" name="object 507"/>
          <p:cNvSpPr/>
          <p:nvPr/>
        </p:nvSpPr>
        <p:spPr>
          <a:xfrm>
            <a:off x="1968309" y="6054295"/>
            <a:ext cx="147320" cy="147320"/>
          </a:xfrm>
          <a:custGeom>
            <a:avLst/>
            <a:gdLst/>
            <a:ahLst/>
            <a:cxnLst/>
            <a:rect l="l" t="t" r="r" b="b"/>
            <a:pathLst>
              <a:path w="147319" h="147320">
                <a:moveTo>
                  <a:pt x="79041" y="0"/>
                </a:moveTo>
                <a:lnTo>
                  <a:pt x="35943" y="10957"/>
                </a:lnTo>
                <a:lnTo>
                  <a:pt x="7870" y="39860"/>
                </a:lnTo>
                <a:lnTo>
                  <a:pt x="0" y="65818"/>
                </a:lnTo>
                <a:lnTo>
                  <a:pt x="1153" y="81931"/>
                </a:lnTo>
                <a:lnTo>
                  <a:pt x="18233" y="121277"/>
                </a:lnTo>
                <a:lnTo>
                  <a:pt x="50796" y="143729"/>
                </a:lnTo>
                <a:lnTo>
                  <a:pt x="73336" y="147292"/>
                </a:lnTo>
                <a:lnTo>
                  <a:pt x="87816" y="145869"/>
                </a:lnTo>
                <a:lnTo>
                  <a:pt x="124430" y="126719"/>
                </a:lnTo>
                <a:lnTo>
                  <a:pt x="145024" y="91008"/>
                </a:lnTo>
                <a:lnTo>
                  <a:pt x="147043" y="76704"/>
                </a:lnTo>
                <a:lnTo>
                  <a:pt x="145700" y="61525"/>
                </a:lnTo>
                <a:lnTo>
                  <a:pt x="127332" y="23770"/>
                </a:lnTo>
                <a:lnTo>
                  <a:pt x="92888" y="2420"/>
                </a:lnTo>
                <a:lnTo>
                  <a:pt x="79041" y="0"/>
                </a:lnTo>
                <a:close/>
              </a:path>
            </a:pathLst>
          </a:custGeom>
          <a:solidFill>
            <a:srgbClr val="E5E3E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8" name="object 508"/>
          <p:cNvSpPr/>
          <p:nvPr/>
        </p:nvSpPr>
        <p:spPr>
          <a:xfrm>
            <a:off x="2196287" y="6054286"/>
            <a:ext cx="147320" cy="147320"/>
          </a:xfrm>
          <a:custGeom>
            <a:avLst/>
            <a:gdLst/>
            <a:ahLst/>
            <a:cxnLst/>
            <a:rect l="l" t="t" r="r" b="b"/>
            <a:pathLst>
              <a:path w="147319" h="147320">
                <a:moveTo>
                  <a:pt x="78962" y="0"/>
                </a:moveTo>
                <a:lnTo>
                  <a:pt x="35921" y="10977"/>
                </a:lnTo>
                <a:lnTo>
                  <a:pt x="7857" y="39915"/>
                </a:lnTo>
                <a:lnTo>
                  <a:pt x="0" y="65898"/>
                </a:lnTo>
                <a:lnTo>
                  <a:pt x="1157" y="81994"/>
                </a:lnTo>
                <a:lnTo>
                  <a:pt x="18265" y="121309"/>
                </a:lnTo>
                <a:lnTo>
                  <a:pt x="50863" y="143747"/>
                </a:lnTo>
                <a:lnTo>
                  <a:pt x="73381" y="147301"/>
                </a:lnTo>
                <a:lnTo>
                  <a:pt x="87866" y="145877"/>
                </a:lnTo>
                <a:lnTo>
                  <a:pt x="124457" y="126706"/>
                </a:lnTo>
                <a:lnTo>
                  <a:pt x="144999" y="90959"/>
                </a:lnTo>
                <a:lnTo>
                  <a:pt x="147002" y="76642"/>
                </a:lnTo>
                <a:lnTo>
                  <a:pt x="145659" y="61470"/>
                </a:lnTo>
                <a:lnTo>
                  <a:pt x="127291" y="23725"/>
                </a:lnTo>
                <a:lnTo>
                  <a:pt x="92826" y="2401"/>
                </a:lnTo>
                <a:lnTo>
                  <a:pt x="78962" y="0"/>
                </a:lnTo>
                <a:close/>
              </a:path>
            </a:pathLst>
          </a:custGeom>
          <a:solidFill>
            <a:srgbClr val="E5E3E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9" name="object 509"/>
          <p:cNvSpPr/>
          <p:nvPr/>
        </p:nvSpPr>
        <p:spPr>
          <a:xfrm>
            <a:off x="2424275" y="6054291"/>
            <a:ext cx="147320" cy="147320"/>
          </a:xfrm>
          <a:custGeom>
            <a:avLst/>
            <a:gdLst/>
            <a:ahLst/>
            <a:cxnLst/>
            <a:rect l="l" t="t" r="r" b="b"/>
            <a:pathLst>
              <a:path w="147319" h="147320">
                <a:moveTo>
                  <a:pt x="79032" y="0"/>
                </a:moveTo>
                <a:lnTo>
                  <a:pt x="35977" y="10962"/>
                </a:lnTo>
                <a:lnTo>
                  <a:pt x="7883" y="39870"/>
                </a:lnTo>
                <a:lnTo>
                  <a:pt x="0" y="65831"/>
                </a:lnTo>
                <a:lnTo>
                  <a:pt x="1156" y="81939"/>
                </a:lnTo>
                <a:lnTo>
                  <a:pt x="18261" y="121275"/>
                </a:lnTo>
                <a:lnTo>
                  <a:pt x="50835" y="143728"/>
                </a:lnTo>
                <a:lnTo>
                  <a:pt x="73374" y="147296"/>
                </a:lnTo>
                <a:lnTo>
                  <a:pt x="87870" y="145872"/>
                </a:lnTo>
                <a:lnTo>
                  <a:pt x="124480" y="126714"/>
                </a:lnTo>
                <a:lnTo>
                  <a:pt x="145035" y="90987"/>
                </a:lnTo>
                <a:lnTo>
                  <a:pt x="147044" y="76678"/>
                </a:lnTo>
                <a:lnTo>
                  <a:pt x="145703" y="61501"/>
                </a:lnTo>
                <a:lnTo>
                  <a:pt x="127351" y="23751"/>
                </a:lnTo>
                <a:lnTo>
                  <a:pt x="92898" y="2412"/>
                </a:lnTo>
                <a:lnTo>
                  <a:pt x="79032" y="0"/>
                </a:lnTo>
                <a:close/>
              </a:path>
            </a:pathLst>
          </a:custGeom>
          <a:solidFill>
            <a:srgbClr val="E5E3E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0" name="object 510"/>
          <p:cNvSpPr/>
          <p:nvPr/>
        </p:nvSpPr>
        <p:spPr>
          <a:xfrm>
            <a:off x="2652246" y="6054286"/>
            <a:ext cx="147320" cy="147320"/>
          </a:xfrm>
          <a:custGeom>
            <a:avLst/>
            <a:gdLst/>
            <a:ahLst/>
            <a:cxnLst/>
            <a:rect l="l" t="t" r="r" b="b"/>
            <a:pathLst>
              <a:path w="147319" h="147320">
                <a:moveTo>
                  <a:pt x="79005" y="0"/>
                </a:moveTo>
                <a:lnTo>
                  <a:pt x="35941" y="10971"/>
                </a:lnTo>
                <a:lnTo>
                  <a:pt x="7867" y="39893"/>
                </a:lnTo>
                <a:lnTo>
                  <a:pt x="0" y="65863"/>
                </a:lnTo>
                <a:lnTo>
                  <a:pt x="1155" y="81961"/>
                </a:lnTo>
                <a:lnTo>
                  <a:pt x="18248" y="121280"/>
                </a:lnTo>
                <a:lnTo>
                  <a:pt x="50836" y="143730"/>
                </a:lnTo>
                <a:lnTo>
                  <a:pt x="73428" y="147301"/>
                </a:lnTo>
                <a:lnTo>
                  <a:pt x="87902" y="145877"/>
                </a:lnTo>
                <a:lnTo>
                  <a:pt x="124489" y="126706"/>
                </a:lnTo>
                <a:lnTo>
                  <a:pt x="145044" y="90959"/>
                </a:lnTo>
                <a:lnTo>
                  <a:pt x="147049" y="76642"/>
                </a:lnTo>
                <a:lnTo>
                  <a:pt x="145704" y="61470"/>
                </a:lnTo>
                <a:lnTo>
                  <a:pt x="127324" y="23725"/>
                </a:lnTo>
                <a:lnTo>
                  <a:pt x="92860" y="2401"/>
                </a:lnTo>
                <a:lnTo>
                  <a:pt x="79005" y="0"/>
                </a:lnTo>
                <a:close/>
              </a:path>
            </a:pathLst>
          </a:custGeom>
          <a:solidFill>
            <a:srgbClr val="E5E3E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1" name="object 511"/>
          <p:cNvSpPr/>
          <p:nvPr/>
        </p:nvSpPr>
        <p:spPr>
          <a:xfrm>
            <a:off x="2880268" y="6054291"/>
            <a:ext cx="147320" cy="147320"/>
          </a:xfrm>
          <a:custGeom>
            <a:avLst/>
            <a:gdLst/>
            <a:ahLst/>
            <a:cxnLst/>
            <a:rect l="l" t="t" r="r" b="b"/>
            <a:pathLst>
              <a:path w="147319" h="147320">
                <a:moveTo>
                  <a:pt x="78998" y="0"/>
                </a:moveTo>
                <a:lnTo>
                  <a:pt x="35944" y="10967"/>
                </a:lnTo>
                <a:lnTo>
                  <a:pt x="7868" y="39889"/>
                </a:lnTo>
                <a:lnTo>
                  <a:pt x="0" y="65860"/>
                </a:lnTo>
                <a:lnTo>
                  <a:pt x="1157" y="81966"/>
                </a:lnTo>
                <a:lnTo>
                  <a:pt x="18263" y="121298"/>
                </a:lnTo>
                <a:lnTo>
                  <a:pt x="50843" y="143741"/>
                </a:lnTo>
                <a:lnTo>
                  <a:pt x="73339" y="147296"/>
                </a:lnTo>
                <a:lnTo>
                  <a:pt x="87836" y="145872"/>
                </a:lnTo>
                <a:lnTo>
                  <a:pt x="124445" y="126714"/>
                </a:lnTo>
                <a:lnTo>
                  <a:pt x="145000" y="90987"/>
                </a:lnTo>
                <a:lnTo>
                  <a:pt x="147010" y="76678"/>
                </a:lnTo>
                <a:lnTo>
                  <a:pt x="145668" y="61501"/>
                </a:lnTo>
                <a:lnTo>
                  <a:pt x="127317" y="23751"/>
                </a:lnTo>
                <a:lnTo>
                  <a:pt x="92863" y="2412"/>
                </a:lnTo>
                <a:lnTo>
                  <a:pt x="78998" y="0"/>
                </a:lnTo>
                <a:close/>
              </a:path>
            </a:pathLst>
          </a:custGeom>
          <a:solidFill>
            <a:srgbClr val="E5E3E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2" name="object 512"/>
          <p:cNvSpPr/>
          <p:nvPr/>
        </p:nvSpPr>
        <p:spPr>
          <a:xfrm>
            <a:off x="3108291" y="6054291"/>
            <a:ext cx="147320" cy="147320"/>
          </a:xfrm>
          <a:custGeom>
            <a:avLst/>
            <a:gdLst/>
            <a:ahLst/>
            <a:cxnLst/>
            <a:rect l="l" t="t" r="r" b="b"/>
            <a:pathLst>
              <a:path w="147320" h="147320">
                <a:moveTo>
                  <a:pt x="78998" y="0"/>
                </a:moveTo>
                <a:lnTo>
                  <a:pt x="35922" y="10967"/>
                </a:lnTo>
                <a:lnTo>
                  <a:pt x="7859" y="39889"/>
                </a:lnTo>
                <a:lnTo>
                  <a:pt x="0" y="65860"/>
                </a:lnTo>
                <a:lnTo>
                  <a:pt x="1155" y="81966"/>
                </a:lnTo>
                <a:lnTo>
                  <a:pt x="18246" y="121299"/>
                </a:lnTo>
                <a:lnTo>
                  <a:pt x="50825" y="143741"/>
                </a:lnTo>
                <a:lnTo>
                  <a:pt x="73340" y="147296"/>
                </a:lnTo>
                <a:lnTo>
                  <a:pt x="87836" y="145872"/>
                </a:lnTo>
                <a:lnTo>
                  <a:pt x="124446" y="126714"/>
                </a:lnTo>
                <a:lnTo>
                  <a:pt x="145001" y="90987"/>
                </a:lnTo>
                <a:lnTo>
                  <a:pt x="147010" y="76678"/>
                </a:lnTo>
                <a:lnTo>
                  <a:pt x="145669" y="61501"/>
                </a:lnTo>
                <a:lnTo>
                  <a:pt x="127317" y="23751"/>
                </a:lnTo>
                <a:lnTo>
                  <a:pt x="92864" y="2412"/>
                </a:lnTo>
                <a:lnTo>
                  <a:pt x="78998" y="0"/>
                </a:lnTo>
                <a:close/>
              </a:path>
            </a:pathLst>
          </a:custGeom>
          <a:solidFill>
            <a:srgbClr val="E5E3E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3" name="object 513"/>
          <p:cNvSpPr/>
          <p:nvPr/>
        </p:nvSpPr>
        <p:spPr>
          <a:xfrm>
            <a:off x="3336231" y="6054286"/>
            <a:ext cx="147320" cy="147320"/>
          </a:xfrm>
          <a:custGeom>
            <a:avLst/>
            <a:gdLst/>
            <a:ahLst/>
            <a:cxnLst/>
            <a:rect l="l" t="t" r="r" b="b"/>
            <a:pathLst>
              <a:path w="147320" h="147320">
                <a:moveTo>
                  <a:pt x="79004" y="0"/>
                </a:moveTo>
                <a:lnTo>
                  <a:pt x="35963" y="10971"/>
                </a:lnTo>
                <a:lnTo>
                  <a:pt x="7876" y="39893"/>
                </a:lnTo>
                <a:lnTo>
                  <a:pt x="0" y="65863"/>
                </a:lnTo>
                <a:lnTo>
                  <a:pt x="1157" y="81961"/>
                </a:lnTo>
                <a:lnTo>
                  <a:pt x="18265" y="121280"/>
                </a:lnTo>
                <a:lnTo>
                  <a:pt x="50854" y="143730"/>
                </a:lnTo>
                <a:lnTo>
                  <a:pt x="73427" y="147301"/>
                </a:lnTo>
                <a:lnTo>
                  <a:pt x="87902" y="145877"/>
                </a:lnTo>
                <a:lnTo>
                  <a:pt x="124489" y="126706"/>
                </a:lnTo>
                <a:lnTo>
                  <a:pt x="145044" y="90959"/>
                </a:lnTo>
                <a:lnTo>
                  <a:pt x="147049" y="76642"/>
                </a:lnTo>
                <a:lnTo>
                  <a:pt x="145704" y="61470"/>
                </a:lnTo>
                <a:lnTo>
                  <a:pt x="127324" y="23725"/>
                </a:lnTo>
                <a:lnTo>
                  <a:pt x="92859" y="2401"/>
                </a:lnTo>
                <a:lnTo>
                  <a:pt x="79004" y="0"/>
                </a:lnTo>
                <a:close/>
              </a:path>
            </a:pathLst>
          </a:custGeom>
          <a:solidFill>
            <a:srgbClr val="E5E3E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4" name="object 514"/>
          <p:cNvSpPr/>
          <p:nvPr/>
        </p:nvSpPr>
        <p:spPr>
          <a:xfrm>
            <a:off x="3564258" y="6054296"/>
            <a:ext cx="147320" cy="147320"/>
          </a:xfrm>
          <a:custGeom>
            <a:avLst/>
            <a:gdLst/>
            <a:ahLst/>
            <a:cxnLst/>
            <a:rect l="l" t="t" r="r" b="b"/>
            <a:pathLst>
              <a:path w="147320" h="147320">
                <a:moveTo>
                  <a:pt x="79063" y="0"/>
                </a:moveTo>
                <a:lnTo>
                  <a:pt x="35954" y="10953"/>
                </a:lnTo>
                <a:lnTo>
                  <a:pt x="7875" y="39847"/>
                </a:lnTo>
                <a:lnTo>
                  <a:pt x="0" y="65797"/>
                </a:lnTo>
                <a:lnTo>
                  <a:pt x="1152" y="81914"/>
                </a:lnTo>
                <a:lnTo>
                  <a:pt x="18226" y="121267"/>
                </a:lnTo>
                <a:lnTo>
                  <a:pt x="50782" y="143723"/>
                </a:lnTo>
                <a:lnTo>
                  <a:pt x="73334" y="147290"/>
                </a:lnTo>
                <a:lnTo>
                  <a:pt x="87827" y="145868"/>
                </a:lnTo>
                <a:lnTo>
                  <a:pt x="124451" y="126721"/>
                </a:lnTo>
                <a:lnTo>
                  <a:pt x="145034" y="91015"/>
                </a:lnTo>
                <a:lnTo>
                  <a:pt x="147053" y="76713"/>
                </a:lnTo>
                <a:lnTo>
                  <a:pt x="145712" y="61532"/>
                </a:lnTo>
                <a:lnTo>
                  <a:pt x="127361" y="23776"/>
                </a:lnTo>
                <a:lnTo>
                  <a:pt x="92919" y="2422"/>
                </a:lnTo>
                <a:lnTo>
                  <a:pt x="79063" y="0"/>
                </a:lnTo>
                <a:close/>
              </a:path>
            </a:pathLst>
          </a:custGeom>
          <a:solidFill>
            <a:srgbClr val="E5E3E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5" name="object 515"/>
          <p:cNvSpPr/>
          <p:nvPr/>
        </p:nvSpPr>
        <p:spPr>
          <a:xfrm>
            <a:off x="3792277" y="6054291"/>
            <a:ext cx="147320" cy="147320"/>
          </a:xfrm>
          <a:custGeom>
            <a:avLst/>
            <a:gdLst/>
            <a:ahLst/>
            <a:cxnLst/>
            <a:rect l="l" t="t" r="r" b="b"/>
            <a:pathLst>
              <a:path w="147320" h="147320">
                <a:moveTo>
                  <a:pt x="78992" y="0"/>
                </a:moveTo>
                <a:lnTo>
                  <a:pt x="35919" y="10968"/>
                </a:lnTo>
                <a:lnTo>
                  <a:pt x="7858" y="39892"/>
                </a:lnTo>
                <a:lnTo>
                  <a:pt x="0" y="65864"/>
                </a:lnTo>
                <a:lnTo>
                  <a:pt x="1155" y="81969"/>
                </a:lnTo>
                <a:lnTo>
                  <a:pt x="18247" y="121301"/>
                </a:lnTo>
                <a:lnTo>
                  <a:pt x="50829" y="143742"/>
                </a:lnTo>
                <a:lnTo>
                  <a:pt x="73340" y="147296"/>
                </a:lnTo>
                <a:lnTo>
                  <a:pt x="87822" y="145872"/>
                </a:lnTo>
                <a:lnTo>
                  <a:pt x="124427" y="126714"/>
                </a:lnTo>
                <a:lnTo>
                  <a:pt x="144998" y="90987"/>
                </a:lnTo>
                <a:lnTo>
                  <a:pt x="147011" y="76678"/>
                </a:lnTo>
                <a:lnTo>
                  <a:pt x="145667" y="61501"/>
                </a:lnTo>
                <a:lnTo>
                  <a:pt x="127300" y="23751"/>
                </a:lnTo>
                <a:lnTo>
                  <a:pt x="92847" y="2412"/>
                </a:lnTo>
                <a:lnTo>
                  <a:pt x="78992" y="0"/>
                </a:lnTo>
                <a:close/>
              </a:path>
            </a:pathLst>
          </a:custGeom>
          <a:solidFill>
            <a:srgbClr val="E5E3E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6" name="object 516"/>
          <p:cNvSpPr/>
          <p:nvPr/>
        </p:nvSpPr>
        <p:spPr>
          <a:xfrm>
            <a:off x="4020223" y="6054291"/>
            <a:ext cx="147320" cy="147320"/>
          </a:xfrm>
          <a:custGeom>
            <a:avLst/>
            <a:gdLst/>
            <a:ahLst/>
            <a:cxnLst/>
            <a:rect l="l" t="t" r="r" b="b"/>
            <a:pathLst>
              <a:path w="147320" h="147320">
                <a:moveTo>
                  <a:pt x="79033" y="0"/>
                </a:moveTo>
                <a:lnTo>
                  <a:pt x="35955" y="10962"/>
                </a:lnTo>
                <a:lnTo>
                  <a:pt x="7874" y="39870"/>
                </a:lnTo>
                <a:lnTo>
                  <a:pt x="0" y="65831"/>
                </a:lnTo>
                <a:lnTo>
                  <a:pt x="1154" y="81939"/>
                </a:lnTo>
                <a:lnTo>
                  <a:pt x="18244" y="121275"/>
                </a:lnTo>
                <a:lnTo>
                  <a:pt x="50816" y="143728"/>
                </a:lnTo>
                <a:lnTo>
                  <a:pt x="73374" y="147296"/>
                </a:lnTo>
                <a:lnTo>
                  <a:pt x="87871" y="145872"/>
                </a:lnTo>
                <a:lnTo>
                  <a:pt x="124480" y="126714"/>
                </a:lnTo>
                <a:lnTo>
                  <a:pt x="145035" y="90987"/>
                </a:lnTo>
                <a:lnTo>
                  <a:pt x="147045" y="76678"/>
                </a:lnTo>
                <a:lnTo>
                  <a:pt x="145703" y="61501"/>
                </a:lnTo>
                <a:lnTo>
                  <a:pt x="127352" y="23751"/>
                </a:lnTo>
                <a:lnTo>
                  <a:pt x="92898" y="2412"/>
                </a:lnTo>
                <a:lnTo>
                  <a:pt x="79033" y="0"/>
                </a:lnTo>
                <a:close/>
              </a:path>
            </a:pathLst>
          </a:custGeom>
          <a:solidFill>
            <a:srgbClr val="E5E3E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7" name="object 517"/>
          <p:cNvSpPr/>
          <p:nvPr/>
        </p:nvSpPr>
        <p:spPr>
          <a:xfrm>
            <a:off x="4248241" y="6054295"/>
            <a:ext cx="147320" cy="147320"/>
          </a:xfrm>
          <a:custGeom>
            <a:avLst/>
            <a:gdLst/>
            <a:ahLst/>
            <a:cxnLst/>
            <a:rect l="l" t="t" r="r" b="b"/>
            <a:pathLst>
              <a:path w="147320" h="147320">
                <a:moveTo>
                  <a:pt x="79040" y="0"/>
                </a:moveTo>
                <a:lnTo>
                  <a:pt x="35965" y="10957"/>
                </a:lnTo>
                <a:lnTo>
                  <a:pt x="7878" y="39860"/>
                </a:lnTo>
                <a:lnTo>
                  <a:pt x="0" y="65818"/>
                </a:lnTo>
                <a:lnTo>
                  <a:pt x="1155" y="81931"/>
                </a:lnTo>
                <a:lnTo>
                  <a:pt x="18250" y="121277"/>
                </a:lnTo>
                <a:lnTo>
                  <a:pt x="50815" y="143729"/>
                </a:lnTo>
                <a:lnTo>
                  <a:pt x="73335" y="147292"/>
                </a:lnTo>
                <a:lnTo>
                  <a:pt x="87815" y="145869"/>
                </a:lnTo>
                <a:lnTo>
                  <a:pt x="124430" y="126719"/>
                </a:lnTo>
                <a:lnTo>
                  <a:pt x="145023" y="91008"/>
                </a:lnTo>
                <a:lnTo>
                  <a:pt x="147042" y="76704"/>
                </a:lnTo>
                <a:lnTo>
                  <a:pt x="145699" y="61525"/>
                </a:lnTo>
                <a:lnTo>
                  <a:pt x="127332" y="23770"/>
                </a:lnTo>
                <a:lnTo>
                  <a:pt x="92888" y="2420"/>
                </a:lnTo>
                <a:lnTo>
                  <a:pt x="79040" y="0"/>
                </a:lnTo>
                <a:close/>
              </a:path>
            </a:pathLst>
          </a:custGeom>
          <a:solidFill>
            <a:srgbClr val="E5E3E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8" name="object 518"/>
          <p:cNvSpPr/>
          <p:nvPr/>
        </p:nvSpPr>
        <p:spPr>
          <a:xfrm>
            <a:off x="4476264" y="6054291"/>
            <a:ext cx="147320" cy="147320"/>
          </a:xfrm>
          <a:custGeom>
            <a:avLst/>
            <a:gdLst/>
            <a:ahLst/>
            <a:cxnLst/>
            <a:rect l="l" t="t" r="r" b="b"/>
            <a:pathLst>
              <a:path w="147320" h="147320">
                <a:moveTo>
                  <a:pt x="78951" y="0"/>
                </a:moveTo>
                <a:lnTo>
                  <a:pt x="35900" y="10974"/>
                </a:lnTo>
                <a:lnTo>
                  <a:pt x="7849" y="39913"/>
                </a:lnTo>
                <a:lnTo>
                  <a:pt x="0" y="65898"/>
                </a:lnTo>
                <a:lnTo>
                  <a:pt x="1158" y="82001"/>
                </a:lnTo>
                <a:lnTo>
                  <a:pt x="18265" y="121329"/>
                </a:lnTo>
                <a:lnTo>
                  <a:pt x="50855" y="143759"/>
                </a:lnTo>
                <a:lnTo>
                  <a:pt x="73293" y="147296"/>
                </a:lnTo>
                <a:lnTo>
                  <a:pt x="87789" y="145872"/>
                </a:lnTo>
                <a:lnTo>
                  <a:pt x="124399" y="126714"/>
                </a:lnTo>
                <a:lnTo>
                  <a:pt x="144954" y="90987"/>
                </a:lnTo>
                <a:lnTo>
                  <a:pt x="146963" y="76678"/>
                </a:lnTo>
                <a:lnTo>
                  <a:pt x="145622" y="61501"/>
                </a:lnTo>
                <a:lnTo>
                  <a:pt x="127270" y="23751"/>
                </a:lnTo>
                <a:lnTo>
                  <a:pt x="92817" y="2412"/>
                </a:lnTo>
                <a:lnTo>
                  <a:pt x="78951" y="0"/>
                </a:lnTo>
                <a:close/>
              </a:path>
            </a:pathLst>
          </a:custGeom>
          <a:solidFill>
            <a:srgbClr val="E5E3E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9" name="object 519"/>
          <p:cNvSpPr/>
          <p:nvPr/>
        </p:nvSpPr>
        <p:spPr>
          <a:xfrm>
            <a:off x="4704240" y="6054291"/>
            <a:ext cx="147320" cy="147320"/>
          </a:xfrm>
          <a:custGeom>
            <a:avLst/>
            <a:gdLst/>
            <a:ahLst/>
            <a:cxnLst/>
            <a:rect l="l" t="t" r="r" b="b"/>
            <a:pathLst>
              <a:path w="147320" h="147320">
                <a:moveTo>
                  <a:pt x="78992" y="0"/>
                </a:moveTo>
                <a:lnTo>
                  <a:pt x="35919" y="10968"/>
                </a:lnTo>
                <a:lnTo>
                  <a:pt x="7858" y="39892"/>
                </a:lnTo>
                <a:lnTo>
                  <a:pt x="0" y="65864"/>
                </a:lnTo>
                <a:lnTo>
                  <a:pt x="1155" y="81969"/>
                </a:lnTo>
                <a:lnTo>
                  <a:pt x="18247" y="121301"/>
                </a:lnTo>
                <a:lnTo>
                  <a:pt x="50829" y="143742"/>
                </a:lnTo>
                <a:lnTo>
                  <a:pt x="73340" y="147296"/>
                </a:lnTo>
                <a:lnTo>
                  <a:pt x="87822" y="145872"/>
                </a:lnTo>
                <a:lnTo>
                  <a:pt x="124427" y="126714"/>
                </a:lnTo>
                <a:lnTo>
                  <a:pt x="144998" y="90987"/>
                </a:lnTo>
                <a:lnTo>
                  <a:pt x="147011" y="76678"/>
                </a:lnTo>
                <a:lnTo>
                  <a:pt x="145667" y="61501"/>
                </a:lnTo>
                <a:lnTo>
                  <a:pt x="127300" y="23751"/>
                </a:lnTo>
                <a:lnTo>
                  <a:pt x="92847" y="2412"/>
                </a:lnTo>
                <a:lnTo>
                  <a:pt x="78992" y="0"/>
                </a:lnTo>
                <a:close/>
              </a:path>
            </a:pathLst>
          </a:custGeom>
          <a:solidFill>
            <a:srgbClr val="E5E3E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0" name="object 520"/>
          <p:cNvSpPr/>
          <p:nvPr/>
        </p:nvSpPr>
        <p:spPr>
          <a:xfrm>
            <a:off x="4932235" y="6054300"/>
            <a:ext cx="147320" cy="147320"/>
          </a:xfrm>
          <a:custGeom>
            <a:avLst/>
            <a:gdLst/>
            <a:ahLst/>
            <a:cxnLst/>
            <a:rect l="l" t="t" r="r" b="b"/>
            <a:pathLst>
              <a:path w="147320" h="147320">
                <a:moveTo>
                  <a:pt x="79064" y="0"/>
                </a:moveTo>
                <a:lnTo>
                  <a:pt x="35972" y="10949"/>
                </a:lnTo>
                <a:lnTo>
                  <a:pt x="7882" y="39840"/>
                </a:lnTo>
                <a:lnTo>
                  <a:pt x="0" y="65789"/>
                </a:lnTo>
                <a:lnTo>
                  <a:pt x="1154" y="81911"/>
                </a:lnTo>
                <a:lnTo>
                  <a:pt x="18243" y="121273"/>
                </a:lnTo>
                <a:lnTo>
                  <a:pt x="50793" y="143727"/>
                </a:lnTo>
                <a:lnTo>
                  <a:pt x="73282" y="147286"/>
                </a:lnTo>
                <a:lnTo>
                  <a:pt x="87774" y="145864"/>
                </a:lnTo>
                <a:lnTo>
                  <a:pt x="124407" y="126727"/>
                </a:lnTo>
                <a:lnTo>
                  <a:pt x="145012" y="91036"/>
                </a:lnTo>
                <a:lnTo>
                  <a:pt x="147038" y="76739"/>
                </a:lnTo>
                <a:lnTo>
                  <a:pt x="145697" y="61556"/>
                </a:lnTo>
                <a:lnTo>
                  <a:pt x="127346" y="23795"/>
                </a:lnTo>
                <a:lnTo>
                  <a:pt x="92914" y="2431"/>
                </a:lnTo>
                <a:lnTo>
                  <a:pt x="79064" y="0"/>
                </a:lnTo>
                <a:close/>
              </a:path>
            </a:pathLst>
          </a:custGeom>
          <a:solidFill>
            <a:srgbClr val="E5E3E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1" name="object 521"/>
          <p:cNvSpPr/>
          <p:nvPr/>
        </p:nvSpPr>
        <p:spPr>
          <a:xfrm>
            <a:off x="5160204" y="6054295"/>
            <a:ext cx="147320" cy="147320"/>
          </a:xfrm>
          <a:custGeom>
            <a:avLst/>
            <a:gdLst/>
            <a:ahLst/>
            <a:cxnLst/>
            <a:rect l="l" t="t" r="r" b="b"/>
            <a:pathLst>
              <a:path w="147320" h="147320">
                <a:moveTo>
                  <a:pt x="79041" y="0"/>
                </a:moveTo>
                <a:lnTo>
                  <a:pt x="35943" y="10957"/>
                </a:lnTo>
                <a:lnTo>
                  <a:pt x="7870" y="39860"/>
                </a:lnTo>
                <a:lnTo>
                  <a:pt x="0" y="65818"/>
                </a:lnTo>
                <a:lnTo>
                  <a:pt x="1153" y="81931"/>
                </a:lnTo>
                <a:lnTo>
                  <a:pt x="18233" y="121277"/>
                </a:lnTo>
                <a:lnTo>
                  <a:pt x="50796" y="143729"/>
                </a:lnTo>
                <a:lnTo>
                  <a:pt x="73336" y="147292"/>
                </a:lnTo>
                <a:lnTo>
                  <a:pt x="87816" y="145869"/>
                </a:lnTo>
                <a:lnTo>
                  <a:pt x="124430" y="126719"/>
                </a:lnTo>
                <a:lnTo>
                  <a:pt x="145024" y="91008"/>
                </a:lnTo>
                <a:lnTo>
                  <a:pt x="147043" y="76704"/>
                </a:lnTo>
                <a:lnTo>
                  <a:pt x="145700" y="61525"/>
                </a:lnTo>
                <a:lnTo>
                  <a:pt x="127332" y="23770"/>
                </a:lnTo>
                <a:lnTo>
                  <a:pt x="92888" y="2420"/>
                </a:lnTo>
                <a:lnTo>
                  <a:pt x="79041" y="0"/>
                </a:lnTo>
                <a:close/>
              </a:path>
            </a:pathLst>
          </a:custGeom>
          <a:solidFill>
            <a:srgbClr val="E5E3E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2" name="object 522"/>
          <p:cNvSpPr/>
          <p:nvPr/>
        </p:nvSpPr>
        <p:spPr>
          <a:xfrm>
            <a:off x="5388226" y="6054291"/>
            <a:ext cx="147320" cy="147320"/>
          </a:xfrm>
          <a:custGeom>
            <a:avLst/>
            <a:gdLst/>
            <a:ahLst/>
            <a:cxnLst/>
            <a:rect l="l" t="t" r="r" b="b"/>
            <a:pathLst>
              <a:path w="147320" h="147320">
                <a:moveTo>
                  <a:pt x="78992" y="0"/>
                </a:moveTo>
                <a:lnTo>
                  <a:pt x="35919" y="10968"/>
                </a:lnTo>
                <a:lnTo>
                  <a:pt x="7858" y="39892"/>
                </a:lnTo>
                <a:lnTo>
                  <a:pt x="0" y="65864"/>
                </a:lnTo>
                <a:lnTo>
                  <a:pt x="1155" y="81969"/>
                </a:lnTo>
                <a:lnTo>
                  <a:pt x="18247" y="121301"/>
                </a:lnTo>
                <a:lnTo>
                  <a:pt x="50829" y="143742"/>
                </a:lnTo>
                <a:lnTo>
                  <a:pt x="73340" y="147296"/>
                </a:lnTo>
                <a:lnTo>
                  <a:pt x="87822" y="145872"/>
                </a:lnTo>
                <a:lnTo>
                  <a:pt x="124427" y="126714"/>
                </a:lnTo>
                <a:lnTo>
                  <a:pt x="144998" y="90987"/>
                </a:lnTo>
                <a:lnTo>
                  <a:pt x="147011" y="76678"/>
                </a:lnTo>
                <a:lnTo>
                  <a:pt x="145667" y="61501"/>
                </a:lnTo>
                <a:lnTo>
                  <a:pt x="127300" y="23751"/>
                </a:lnTo>
                <a:lnTo>
                  <a:pt x="92847" y="2412"/>
                </a:lnTo>
                <a:lnTo>
                  <a:pt x="78992" y="0"/>
                </a:lnTo>
                <a:close/>
              </a:path>
            </a:pathLst>
          </a:custGeom>
          <a:solidFill>
            <a:srgbClr val="E5E3E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3" name="object 523"/>
          <p:cNvSpPr/>
          <p:nvPr/>
        </p:nvSpPr>
        <p:spPr>
          <a:xfrm>
            <a:off x="5616160" y="6054291"/>
            <a:ext cx="147320" cy="147320"/>
          </a:xfrm>
          <a:custGeom>
            <a:avLst/>
            <a:gdLst/>
            <a:ahLst/>
            <a:cxnLst/>
            <a:rect l="l" t="t" r="r" b="b"/>
            <a:pathLst>
              <a:path w="147320" h="147320">
                <a:moveTo>
                  <a:pt x="79038" y="0"/>
                </a:moveTo>
                <a:lnTo>
                  <a:pt x="35986" y="10961"/>
                </a:lnTo>
                <a:lnTo>
                  <a:pt x="7886" y="39867"/>
                </a:lnTo>
                <a:lnTo>
                  <a:pt x="0" y="65826"/>
                </a:lnTo>
                <a:lnTo>
                  <a:pt x="1156" y="81934"/>
                </a:lnTo>
                <a:lnTo>
                  <a:pt x="18262" y="121270"/>
                </a:lnTo>
                <a:lnTo>
                  <a:pt x="50835" y="143725"/>
                </a:lnTo>
                <a:lnTo>
                  <a:pt x="73386" y="147296"/>
                </a:lnTo>
                <a:lnTo>
                  <a:pt x="87868" y="145872"/>
                </a:lnTo>
                <a:lnTo>
                  <a:pt x="124472" y="126714"/>
                </a:lnTo>
                <a:lnTo>
                  <a:pt x="145044" y="90987"/>
                </a:lnTo>
                <a:lnTo>
                  <a:pt x="147056" y="76678"/>
                </a:lnTo>
                <a:lnTo>
                  <a:pt x="145713" y="61501"/>
                </a:lnTo>
                <a:lnTo>
                  <a:pt x="127345" y="23751"/>
                </a:lnTo>
                <a:lnTo>
                  <a:pt x="92892" y="2412"/>
                </a:lnTo>
                <a:lnTo>
                  <a:pt x="79038" y="0"/>
                </a:lnTo>
                <a:close/>
              </a:path>
            </a:pathLst>
          </a:custGeom>
          <a:solidFill>
            <a:srgbClr val="E5E3E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4" name="object 524"/>
          <p:cNvSpPr/>
          <p:nvPr/>
        </p:nvSpPr>
        <p:spPr>
          <a:xfrm>
            <a:off x="5844190" y="6054295"/>
            <a:ext cx="147320" cy="147320"/>
          </a:xfrm>
          <a:custGeom>
            <a:avLst/>
            <a:gdLst/>
            <a:ahLst/>
            <a:cxnLst/>
            <a:rect l="l" t="t" r="r" b="b"/>
            <a:pathLst>
              <a:path w="147320" h="147320">
                <a:moveTo>
                  <a:pt x="79041" y="0"/>
                </a:moveTo>
                <a:lnTo>
                  <a:pt x="35943" y="10957"/>
                </a:lnTo>
                <a:lnTo>
                  <a:pt x="7870" y="39860"/>
                </a:lnTo>
                <a:lnTo>
                  <a:pt x="0" y="65818"/>
                </a:lnTo>
                <a:lnTo>
                  <a:pt x="1153" y="81931"/>
                </a:lnTo>
                <a:lnTo>
                  <a:pt x="18233" y="121277"/>
                </a:lnTo>
                <a:lnTo>
                  <a:pt x="50796" y="143729"/>
                </a:lnTo>
                <a:lnTo>
                  <a:pt x="73336" y="147292"/>
                </a:lnTo>
                <a:lnTo>
                  <a:pt x="87816" y="145869"/>
                </a:lnTo>
                <a:lnTo>
                  <a:pt x="124430" y="126719"/>
                </a:lnTo>
                <a:lnTo>
                  <a:pt x="145024" y="91008"/>
                </a:lnTo>
                <a:lnTo>
                  <a:pt x="147043" y="76704"/>
                </a:lnTo>
                <a:lnTo>
                  <a:pt x="145700" y="61525"/>
                </a:lnTo>
                <a:lnTo>
                  <a:pt x="127332" y="23770"/>
                </a:lnTo>
                <a:lnTo>
                  <a:pt x="92888" y="2420"/>
                </a:lnTo>
                <a:lnTo>
                  <a:pt x="79041" y="0"/>
                </a:lnTo>
                <a:close/>
              </a:path>
            </a:pathLst>
          </a:custGeom>
          <a:solidFill>
            <a:srgbClr val="E5E3E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5" name="object 525"/>
          <p:cNvSpPr/>
          <p:nvPr/>
        </p:nvSpPr>
        <p:spPr>
          <a:xfrm>
            <a:off x="6072167" y="6054291"/>
            <a:ext cx="147320" cy="147320"/>
          </a:xfrm>
          <a:custGeom>
            <a:avLst/>
            <a:gdLst/>
            <a:ahLst/>
            <a:cxnLst/>
            <a:rect l="l" t="t" r="r" b="b"/>
            <a:pathLst>
              <a:path w="147320" h="147320">
                <a:moveTo>
                  <a:pt x="78998" y="0"/>
                </a:moveTo>
                <a:lnTo>
                  <a:pt x="35944" y="10967"/>
                </a:lnTo>
                <a:lnTo>
                  <a:pt x="7868" y="39889"/>
                </a:lnTo>
                <a:lnTo>
                  <a:pt x="0" y="65860"/>
                </a:lnTo>
                <a:lnTo>
                  <a:pt x="1157" y="81966"/>
                </a:lnTo>
                <a:lnTo>
                  <a:pt x="18263" y="121298"/>
                </a:lnTo>
                <a:lnTo>
                  <a:pt x="50843" y="143741"/>
                </a:lnTo>
                <a:lnTo>
                  <a:pt x="73339" y="147296"/>
                </a:lnTo>
                <a:lnTo>
                  <a:pt x="87836" y="145872"/>
                </a:lnTo>
                <a:lnTo>
                  <a:pt x="124445" y="126714"/>
                </a:lnTo>
                <a:lnTo>
                  <a:pt x="145000" y="90987"/>
                </a:lnTo>
                <a:lnTo>
                  <a:pt x="147010" y="76678"/>
                </a:lnTo>
                <a:lnTo>
                  <a:pt x="145668" y="61501"/>
                </a:lnTo>
                <a:lnTo>
                  <a:pt x="127317" y="23751"/>
                </a:lnTo>
                <a:lnTo>
                  <a:pt x="92863" y="2412"/>
                </a:lnTo>
                <a:lnTo>
                  <a:pt x="78998" y="0"/>
                </a:lnTo>
                <a:close/>
              </a:path>
            </a:pathLst>
          </a:custGeom>
          <a:solidFill>
            <a:srgbClr val="E5E3E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6" name="object 526"/>
          <p:cNvSpPr/>
          <p:nvPr/>
        </p:nvSpPr>
        <p:spPr>
          <a:xfrm>
            <a:off x="6300156" y="6054291"/>
            <a:ext cx="147320" cy="147320"/>
          </a:xfrm>
          <a:custGeom>
            <a:avLst/>
            <a:gdLst/>
            <a:ahLst/>
            <a:cxnLst/>
            <a:rect l="l" t="t" r="r" b="b"/>
            <a:pathLst>
              <a:path w="147320" h="147320">
                <a:moveTo>
                  <a:pt x="79032" y="0"/>
                </a:moveTo>
                <a:lnTo>
                  <a:pt x="35977" y="10962"/>
                </a:lnTo>
                <a:lnTo>
                  <a:pt x="7883" y="39870"/>
                </a:lnTo>
                <a:lnTo>
                  <a:pt x="0" y="65831"/>
                </a:lnTo>
                <a:lnTo>
                  <a:pt x="1156" y="81939"/>
                </a:lnTo>
                <a:lnTo>
                  <a:pt x="18261" y="121275"/>
                </a:lnTo>
                <a:lnTo>
                  <a:pt x="50835" y="143728"/>
                </a:lnTo>
                <a:lnTo>
                  <a:pt x="73374" y="147296"/>
                </a:lnTo>
                <a:lnTo>
                  <a:pt x="87870" y="145872"/>
                </a:lnTo>
                <a:lnTo>
                  <a:pt x="124480" y="126714"/>
                </a:lnTo>
                <a:lnTo>
                  <a:pt x="145035" y="90987"/>
                </a:lnTo>
                <a:lnTo>
                  <a:pt x="147044" y="76678"/>
                </a:lnTo>
                <a:lnTo>
                  <a:pt x="145703" y="61501"/>
                </a:lnTo>
                <a:lnTo>
                  <a:pt x="127351" y="23751"/>
                </a:lnTo>
                <a:lnTo>
                  <a:pt x="92898" y="2412"/>
                </a:lnTo>
                <a:lnTo>
                  <a:pt x="79032" y="0"/>
                </a:lnTo>
                <a:close/>
              </a:path>
            </a:pathLst>
          </a:custGeom>
          <a:solidFill>
            <a:srgbClr val="E5E3E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7" name="object 527"/>
          <p:cNvSpPr/>
          <p:nvPr/>
        </p:nvSpPr>
        <p:spPr>
          <a:xfrm>
            <a:off x="6528135" y="6054291"/>
            <a:ext cx="147320" cy="147320"/>
          </a:xfrm>
          <a:custGeom>
            <a:avLst/>
            <a:gdLst/>
            <a:ahLst/>
            <a:cxnLst/>
            <a:rect l="l" t="t" r="r" b="b"/>
            <a:pathLst>
              <a:path w="147320" h="147320">
                <a:moveTo>
                  <a:pt x="79027" y="0"/>
                </a:moveTo>
                <a:lnTo>
                  <a:pt x="35953" y="10963"/>
                </a:lnTo>
                <a:lnTo>
                  <a:pt x="7873" y="39873"/>
                </a:lnTo>
                <a:lnTo>
                  <a:pt x="0" y="65836"/>
                </a:lnTo>
                <a:lnTo>
                  <a:pt x="1154" y="81943"/>
                </a:lnTo>
                <a:lnTo>
                  <a:pt x="18246" y="121277"/>
                </a:lnTo>
                <a:lnTo>
                  <a:pt x="50820" y="143729"/>
                </a:lnTo>
                <a:lnTo>
                  <a:pt x="73375" y="147296"/>
                </a:lnTo>
                <a:lnTo>
                  <a:pt x="87857" y="145872"/>
                </a:lnTo>
                <a:lnTo>
                  <a:pt x="124461" y="126714"/>
                </a:lnTo>
                <a:lnTo>
                  <a:pt x="145033" y="90987"/>
                </a:lnTo>
                <a:lnTo>
                  <a:pt x="147045" y="76678"/>
                </a:lnTo>
                <a:lnTo>
                  <a:pt x="145702" y="61501"/>
                </a:lnTo>
                <a:lnTo>
                  <a:pt x="127334" y="23751"/>
                </a:lnTo>
                <a:lnTo>
                  <a:pt x="92881" y="2412"/>
                </a:lnTo>
                <a:lnTo>
                  <a:pt x="79027" y="0"/>
                </a:lnTo>
                <a:close/>
              </a:path>
            </a:pathLst>
          </a:custGeom>
          <a:solidFill>
            <a:srgbClr val="E5E3E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8" name="object 528"/>
          <p:cNvSpPr/>
          <p:nvPr/>
        </p:nvSpPr>
        <p:spPr>
          <a:xfrm>
            <a:off x="6756150" y="6054291"/>
            <a:ext cx="147320" cy="147320"/>
          </a:xfrm>
          <a:custGeom>
            <a:avLst/>
            <a:gdLst/>
            <a:ahLst/>
            <a:cxnLst/>
            <a:rect l="l" t="t" r="r" b="b"/>
            <a:pathLst>
              <a:path w="147320" h="147320">
                <a:moveTo>
                  <a:pt x="78998" y="0"/>
                </a:moveTo>
                <a:lnTo>
                  <a:pt x="35944" y="10967"/>
                </a:lnTo>
                <a:lnTo>
                  <a:pt x="7868" y="39889"/>
                </a:lnTo>
                <a:lnTo>
                  <a:pt x="0" y="65860"/>
                </a:lnTo>
                <a:lnTo>
                  <a:pt x="1157" y="81966"/>
                </a:lnTo>
                <a:lnTo>
                  <a:pt x="18263" y="121298"/>
                </a:lnTo>
                <a:lnTo>
                  <a:pt x="50843" y="143741"/>
                </a:lnTo>
                <a:lnTo>
                  <a:pt x="73339" y="147296"/>
                </a:lnTo>
                <a:lnTo>
                  <a:pt x="87836" y="145872"/>
                </a:lnTo>
                <a:lnTo>
                  <a:pt x="124445" y="126714"/>
                </a:lnTo>
                <a:lnTo>
                  <a:pt x="145000" y="90987"/>
                </a:lnTo>
                <a:lnTo>
                  <a:pt x="147010" y="76678"/>
                </a:lnTo>
                <a:lnTo>
                  <a:pt x="145668" y="61501"/>
                </a:lnTo>
                <a:lnTo>
                  <a:pt x="127317" y="23751"/>
                </a:lnTo>
                <a:lnTo>
                  <a:pt x="92863" y="2412"/>
                </a:lnTo>
                <a:lnTo>
                  <a:pt x="78998" y="0"/>
                </a:lnTo>
                <a:close/>
              </a:path>
            </a:pathLst>
          </a:custGeom>
          <a:solidFill>
            <a:srgbClr val="E5E3E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9" name="object 529"/>
          <p:cNvSpPr/>
          <p:nvPr/>
        </p:nvSpPr>
        <p:spPr>
          <a:xfrm>
            <a:off x="6984172" y="6054291"/>
            <a:ext cx="147320" cy="147320"/>
          </a:xfrm>
          <a:custGeom>
            <a:avLst/>
            <a:gdLst/>
            <a:ahLst/>
            <a:cxnLst/>
            <a:rect l="l" t="t" r="r" b="b"/>
            <a:pathLst>
              <a:path w="147320" h="147320">
                <a:moveTo>
                  <a:pt x="78998" y="0"/>
                </a:moveTo>
                <a:lnTo>
                  <a:pt x="35922" y="10967"/>
                </a:lnTo>
                <a:lnTo>
                  <a:pt x="7859" y="39889"/>
                </a:lnTo>
                <a:lnTo>
                  <a:pt x="0" y="65860"/>
                </a:lnTo>
                <a:lnTo>
                  <a:pt x="1155" y="81966"/>
                </a:lnTo>
                <a:lnTo>
                  <a:pt x="18246" y="121299"/>
                </a:lnTo>
                <a:lnTo>
                  <a:pt x="50825" y="143741"/>
                </a:lnTo>
                <a:lnTo>
                  <a:pt x="73340" y="147296"/>
                </a:lnTo>
                <a:lnTo>
                  <a:pt x="87836" y="145872"/>
                </a:lnTo>
                <a:lnTo>
                  <a:pt x="124446" y="126714"/>
                </a:lnTo>
                <a:lnTo>
                  <a:pt x="145001" y="90987"/>
                </a:lnTo>
                <a:lnTo>
                  <a:pt x="147010" y="76678"/>
                </a:lnTo>
                <a:lnTo>
                  <a:pt x="145669" y="61501"/>
                </a:lnTo>
                <a:lnTo>
                  <a:pt x="127317" y="23751"/>
                </a:lnTo>
                <a:lnTo>
                  <a:pt x="92864" y="2412"/>
                </a:lnTo>
                <a:lnTo>
                  <a:pt x="78998" y="0"/>
                </a:lnTo>
                <a:close/>
              </a:path>
            </a:pathLst>
          </a:custGeom>
          <a:solidFill>
            <a:srgbClr val="E5E3E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0" name="object 530"/>
          <p:cNvSpPr/>
          <p:nvPr/>
        </p:nvSpPr>
        <p:spPr>
          <a:xfrm>
            <a:off x="0" y="6283112"/>
            <a:ext cx="63500" cy="146050"/>
          </a:xfrm>
          <a:custGeom>
            <a:avLst/>
            <a:gdLst/>
            <a:ahLst/>
            <a:cxnLst/>
            <a:rect l="l" t="t" r="r" b="b"/>
            <a:pathLst>
              <a:path w="63500" h="146050">
                <a:moveTo>
                  <a:pt x="0" y="0"/>
                </a:moveTo>
                <a:lnTo>
                  <a:pt x="0" y="145457"/>
                </a:lnTo>
                <a:lnTo>
                  <a:pt x="4202" y="145044"/>
                </a:lnTo>
                <a:lnTo>
                  <a:pt x="17732" y="140958"/>
                </a:lnTo>
                <a:lnTo>
                  <a:pt x="49828" y="115465"/>
                </a:lnTo>
                <a:lnTo>
                  <a:pt x="63422" y="75879"/>
                </a:lnTo>
                <a:lnTo>
                  <a:pt x="62080" y="60698"/>
                </a:lnTo>
                <a:lnTo>
                  <a:pt x="43714" y="22950"/>
                </a:lnTo>
                <a:lnTo>
                  <a:pt x="9260" y="1614"/>
                </a:lnTo>
                <a:lnTo>
                  <a:pt x="0" y="0"/>
                </a:lnTo>
                <a:close/>
              </a:path>
            </a:pathLst>
          </a:custGeom>
          <a:solidFill>
            <a:srgbClr val="E5E3E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1" name="object 531"/>
          <p:cNvSpPr/>
          <p:nvPr/>
        </p:nvSpPr>
        <p:spPr>
          <a:xfrm>
            <a:off x="144368" y="6282304"/>
            <a:ext cx="147320" cy="147320"/>
          </a:xfrm>
          <a:custGeom>
            <a:avLst/>
            <a:gdLst/>
            <a:ahLst/>
            <a:cxnLst/>
            <a:rect l="l" t="t" r="r" b="b"/>
            <a:pathLst>
              <a:path w="147320" h="147320">
                <a:moveTo>
                  <a:pt x="78970" y="0"/>
                </a:moveTo>
                <a:lnTo>
                  <a:pt x="35914" y="10972"/>
                </a:lnTo>
                <a:lnTo>
                  <a:pt x="7852" y="39902"/>
                </a:lnTo>
                <a:lnTo>
                  <a:pt x="0" y="65884"/>
                </a:lnTo>
                <a:lnTo>
                  <a:pt x="1158" y="81979"/>
                </a:lnTo>
                <a:lnTo>
                  <a:pt x="18267" y="121292"/>
                </a:lnTo>
                <a:lnTo>
                  <a:pt x="50868" y="143726"/>
                </a:lnTo>
                <a:lnTo>
                  <a:pt x="73370" y="147275"/>
                </a:lnTo>
                <a:lnTo>
                  <a:pt x="87860" y="145851"/>
                </a:lnTo>
                <a:lnTo>
                  <a:pt x="124460" y="126686"/>
                </a:lnTo>
                <a:lnTo>
                  <a:pt x="145009" y="90950"/>
                </a:lnTo>
                <a:lnTo>
                  <a:pt x="147015" y="76636"/>
                </a:lnTo>
                <a:lnTo>
                  <a:pt x="145672" y="61460"/>
                </a:lnTo>
                <a:lnTo>
                  <a:pt x="127307" y="23719"/>
                </a:lnTo>
                <a:lnTo>
                  <a:pt x="92838" y="2402"/>
                </a:lnTo>
                <a:lnTo>
                  <a:pt x="78970" y="0"/>
                </a:lnTo>
                <a:close/>
              </a:path>
            </a:pathLst>
          </a:custGeom>
          <a:solidFill>
            <a:srgbClr val="E5E3E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2" name="object 532"/>
          <p:cNvSpPr/>
          <p:nvPr/>
        </p:nvSpPr>
        <p:spPr>
          <a:xfrm>
            <a:off x="372362" y="6282306"/>
            <a:ext cx="147320" cy="147320"/>
          </a:xfrm>
          <a:custGeom>
            <a:avLst/>
            <a:gdLst/>
            <a:ahLst/>
            <a:cxnLst/>
            <a:rect l="l" t="t" r="r" b="b"/>
            <a:pathLst>
              <a:path w="147320" h="147320">
                <a:moveTo>
                  <a:pt x="79014" y="0"/>
                </a:moveTo>
                <a:lnTo>
                  <a:pt x="35952" y="10963"/>
                </a:lnTo>
                <a:lnTo>
                  <a:pt x="7869" y="39875"/>
                </a:lnTo>
                <a:lnTo>
                  <a:pt x="0" y="65844"/>
                </a:lnTo>
                <a:lnTo>
                  <a:pt x="1157" y="81944"/>
                </a:lnTo>
                <a:lnTo>
                  <a:pt x="18265" y="121268"/>
                </a:lnTo>
                <a:lnTo>
                  <a:pt x="50853" y="143712"/>
                </a:lnTo>
                <a:lnTo>
                  <a:pt x="73378" y="147272"/>
                </a:lnTo>
                <a:lnTo>
                  <a:pt x="87867" y="145849"/>
                </a:lnTo>
                <a:lnTo>
                  <a:pt x="124474" y="126690"/>
                </a:lnTo>
                <a:lnTo>
                  <a:pt x="145037" y="90964"/>
                </a:lnTo>
                <a:lnTo>
                  <a:pt x="147048" y="76654"/>
                </a:lnTo>
                <a:lnTo>
                  <a:pt x="145705" y="61476"/>
                </a:lnTo>
                <a:lnTo>
                  <a:pt x="127340" y="23732"/>
                </a:lnTo>
                <a:lnTo>
                  <a:pt x="92877" y="2407"/>
                </a:lnTo>
                <a:lnTo>
                  <a:pt x="79014" y="0"/>
                </a:lnTo>
                <a:close/>
              </a:path>
            </a:pathLst>
          </a:custGeom>
          <a:solidFill>
            <a:srgbClr val="E5E3E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3" name="object 533"/>
          <p:cNvSpPr/>
          <p:nvPr/>
        </p:nvSpPr>
        <p:spPr>
          <a:xfrm>
            <a:off x="600343" y="6282316"/>
            <a:ext cx="147320" cy="147320"/>
          </a:xfrm>
          <a:custGeom>
            <a:avLst/>
            <a:gdLst/>
            <a:ahLst/>
            <a:cxnLst/>
            <a:rect l="l" t="t" r="r" b="b"/>
            <a:pathLst>
              <a:path w="147320" h="147320">
                <a:moveTo>
                  <a:pt x="79095" y="0"/>
                </a:moveTo>
                <a:lnTo>
                  <a:pt x="35965" y="10942"/>
                </a:lnTo>
                <a:lnTo>
                  <a:pt x="7878" y="39819"/>
                </a:lnTo>
                <a:lnTo>
                  <a:pt x="0" y="65761"/>
                </a:lnTo>
                <a:lnTo>
                  <a:pt x="1152" y="81880"/>
                </a:lnTo>
                <a:lnTo>
                  <a:pt x="18223" y="121235"/>
                </a:lnTo>
                <a:lnTo>
                  <a:pt x="50775" y="143693"/>
                </a:lnTo>
                <a:lnTo>
                  <a:pt x="73333" y="147263"/>
                </a:lnTo>
                <a:lnTo>
                  <a:pt x="87824" y="145841"/>
                </a:lnTo>
                <a:lnTo>
                  <a:pt x="124458" y="126703"/>
                </a:lnTo>
                <a:lnTo>
                  <a:pt x="145063" y="91012"/>
                </a:lnTo>
                <a:lnTo>
                  <a:pt x="147089" y="76715"/>
                </a:lnTo>
                <a:lnTo>
                  <a:pt x="145747" y="61531"/>
                </a:lnTo>
                <a:lnTo>
                  <a:pt x="127391" y="23776"/>
                </a:lnTo>
                <a:lnTo>
                  <a:pt x="92948" y="2426"/>
                </a:lnTo>
                <a:lnTo>
                  <a:pt x="79095" y="0"/>
                </a:lnTo>
                <a:close/>
              </a:path>
            </a:pathLst>
          </a:custGeom>
          <a:solidFill>
            <a:srgbClr val="E5E3E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4" name="object 534"/>
          <p:cNvSpPr/>
          <p:nvPr/>
        </p:nvSpPr>
        <p:spPr>
          <a:xfrm>
            <a:off x="828355" y="6282306"/>
            <a:ext cx="147320" cy="147320"/>
          </a:xfrm>
          <a:custGeom>
            <a:avLst/>
            <a:gdLst/>
            <a:ahLst/>
            <a:cxnLst/>
            <a:rect l="l" t="t" r="r" b="b"/>
            <a:pathLst>
              <a:path w="147319" h="147320">
                <a:moveTo>
                  <a:pt x="78976" y="0"/>
                </a:moveTo>
                <a:lnTo>
                  <a:pt x="35906" y="10969"/>
                </a:lnTo>
                <a:lnTo>
                  <a:pt x="7850" y="39895"/>
                </a:lnTo>
                <a:lnTo>
                  <a:pt x="0" y="65875"/>
                </a:lnTo>
                <a:lnTo>
                  <a:pt x="1157" y="81973"/>
                </a:lnTo>
                <a:lnTo>
                  <a:pt x="18259" y="121293"/>
                </a:lnTo>
                <a:lnTo>
                  <a:pt x="50854" y="143726"/>
                </a:lnTo>
                <a:lnTo>
                  <a:pt x="73344" y="147272"/>
                </a:lnTo>
                <a:lnTo>
                  <a:pt x="87826" y="145849"/>
                </a:lnTo>
                <a:lnTo>
                  <a:pt x="124430" y="126690"/>
                </a:lnTo>
                <a:lnTo>
                  <a:pt x="145002" y="90964"/>
                </a:lnTo>
                <a:lnTo>
                  <a:pt x="147014" y="76654"/>
                </a:lnTo>
                <a:lnTo>
                  <a:pt x="145670" y="61476"/>
                </a:lnTo>
                <a:lnTo>
                  <a:pt x="127297" y="23732"/>
                </a:lnTo>
                <a:lnTo>
                  <a:pt x="92834" y="2407"/>
                </a:lnTo>
                <a:lnTo>
                  <a:pt x="78976" y="0"/>
                </a:lnTo>
                <a:close/>
              </a:path>
            </a:pathLst>
          </a:custGeom>
          <a:solidFill>
            <a:srgbClr val="E5E3E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5" name="object 535"/>
          <p:cNvSpPr/>
          <p:nvPr/>
        </p:nvSpPr>
        <p:spPr>
          <a:xfrm>
            <a:off x="1056387" y="6282310"/>
            <a:ext cx="147320" cy="147320"/>
          </a:xfrm>
          <a:custGeom>
            <a:avLst/>
            <a:gdLst/>
            <a:ahLst/>
            <a:cxnLst/>
            <a:rect l="l" t="t" r="r" b="b"/>
            <a:pathLst>
              <a:path w="147319" h="147320">
                <a:moveTo>
                  <a:pt x="78984" y="0"/>
                </a:moveTo>
                <a:lnTo>
                  <a:pt x="35911" y="10964"/>
                </a:lnTo>
                <a:lnTo>
                  <a:pt x="7852" y="39885"/>
                </a:lnTo>
                <a:lnTo>
                  <a:pt x="0" y="65861"/>
                </a:lnTo>
                <a:lnTo>
                  <a:pt x="1157" y="81966"/>
                </a:lnTo>
                <a:lnTo>
                  <a:pt x="18262" y="121298"/>
                </a:lnTo>
                <a:lnTo>
                  <a:pt x="50848" y="143729"/>
                </a:lnTo>
                <a:lnTo>
                  <a:pt x="73292" y="147268"/>
                </a:lnTo>
                <a:lnTo>
                  <a:pt x="87786" y="145845"/>
                </a:lnTo>
                <a:lnTo>
                  <a:pt x="124406" y="126696"/>
                </a:lnTo>
                <a:lnTo>
                  <a:pt x="144983" y="90985"/>
                </a:lnTo>
                <a:lnTo>
                  <a:pt x="146999" y="76680"/>
                </a:lnTo>
                <a:lnTo>
                  <a:pt x="145657" y="61499"/>
                </a:lnTo>
                <a:lnTo>
                  <a:pt x="127300" y="23751"/>
                </a:lnTo>
                <a:lnTo>
                  <a:pt x="92846" y="2415"/>
                </a:lnTo>
                <a:lnTo>
                  <a:pt x="78984" y="0"/>
                </a:lnTo>
                <a:close/>
              </a:path>
            </a:pathLst>
          </a:custGeom>
          <a:solidFill>
            <a:srgbClr val="E5E3E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6" name="object 536"/>
          <p:cNvSpPr/>
          <p:nvPr/>
        </p:nvSpPr>
        <p:spPr>
          <a:xfrm>
            <a:off x="1284315" y="6282306"/>
            <a:ext cx="147320" cy="147320"/>
          </a:xfrm>
          <a:custGeom>
            <a:avLst/>
            <a:gdLst/>
            <a:ahLst/>
            <a:cxnLst/>
            <a:rect l="l" t="t" r="r" b="b"/>
            <a:pathLst>
              <a:path w="147319" h="147320">
                <a:moveTo>
                  <a:pt x="79022" y="0"/>
                </a:moveTo>
                <a:lnTo>
                  <a:pt x="35951" y="10961"/>
                </a:lnTo>
                <a:lnTo>
                  <a:pt x="7869" y="39870"/>
                </a:lnTo>
                <a:lnTo>
                  <a:pt x="0" y="65837"/>
                </a:lnTo>
                <a:lnTo>
                  <a:pt x="1156" y="81937"/>
                </a:lnTo>
                <a:lnTo>
                  <a:pt x="18257" y="121262"/>
                </a:lnTo>
                <a:lnTo>
                  <a:pt x="50843" y="143708"/>
                </a:lnTo>
                <a:lnTo>
                  <a:pt x="73390" y="147272"/>
                </a:lnTo>
                <a:lnTo>
                  <a:pt x="87872" y="145849"/>
                </a:lnTo>
                <a:lnTo>
                  <a:pt x="124476" y="126690"/>
                </a:lnTo>
                <a:lnTo>
                  <a:pt x="145048" y="90964"/>
                </a:lnTo>
                <a:lnTo>
                  <a:pt x="147060" y="76654"/>
                </a:lnTo>
                <a:lnTo>
                  <a:pt x="145716" y="61476"/>
                </a:lnTo>
                <a:lnTo>
                  <a:pt x="127343" y="23732"/>
                </a:lnTo>
                <a:lnTo>
                  <a:pt x="92880" y="2407"/>
                </a:lnTo>
                <a:lnTo>
                  <a:pt x="79022" y="0"/>
                </a:lnTo>
                <a:close/>
              </a:path>
            </a:pathLst>
          </a:custGeom>
          <a:solidFill>
            <a:srgbClr val="E5E3E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7" name="object 537"/>
          <p:cNvSpPr/>
          <p:nvPr/>
        </p:nvSpPr>
        <p:spPr>
          <a:xfrm>
            <a:off x="1512342" y="6282306"/>
            <a:ext cx="147320" cy="147320"/>
          </a:xfrm>
          <a:custGeom>
            <a:avLst/>
            <a:gdLst/>
            <a:ahLst/>
            <a:cxnLst/>
            <a:rect l="l" t="t" r="r" b="b"/>
            <a:pathLst>
              <a:path w="147319" h="147320">
                <a:moveTo>
                  <a:pt x="78976" y="0"/>
                </a:moveTo>
                <a:lnTo>
                  <a:pt x="35906" y="10969"/>
                </a:lnTo>
                <a:lnTo>
                  <a:pt x="7850" y="39895"/>
                </a:lnTo>
                <a:lnTo>
                  <a:pt x="0" y="65875"/>
                </a:lnTo>
                <a:lnTo>
                  <a:pt x="1157" y="81973"/>
                </a:lnTo>
                <a:lnTo>
                  <a:pt x="18259" y="121293"/>
                </a:lnTo>
                <a:lnTo>
                  <a:pt x="50854" y="143726"/>
                </a:lnTo>
                <a:lnTo>
                  <a:pt x="73344" y="147272"/>
                </a:lnTo>
                <a:lnTo>
                  <a:pt x="87826" y="145849"/>
                </a:lnTo>
                <a:lnTo>
                  <a:pt x="124430" y="126690"/>
                </a:lnTo>
                <a:lnTo>
                  <a:pt x="145002" y="90964"/>
                </a:lnTo>
                <a:lnTo>
                  <a:pt x="147014" y="76654"/>
                </a:lnTo>
                <a:lnTo>
                  <a:pt x="145670" y="61476"/>
                </a:lnTo>
                <a:lnTo>
                  <a:pt x="127297" y="23732"/>
                </a:lnTo>
                <a:lnTo>
                  <a:pt x="92834" y="2407"/>
                </a:lnTo>
                <a:lnTo>
                  <a:pt x="78976" y="0"/>
                </a:lnTo>
                <a:close/>
              </a:path>
            </a:pathLst>
          </a:custGeom>
          <a:solidFill>
            <a:srgbClr val="E5E3E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8" name="object 538"/>
          <p:cNvSpPr/>
          <p:nvPr/>
        </p:nvSpPr>
        <p:spPr>
          <a:xfrm>
            <a:off x="1740322" y="6282306"/>
            <a:ext cx="147320" cy="147320"/>
          </a:xfrm>
          <a:custGeom>
            <a:avLst/>
            <a:gdLst/>
            <a:ahLst/>
            <a:cxnLst/>
            <a:rect l="l" t="t" r="r" b="b"/>
            <a:pathLst>
              <a:path w="147319" h="147320">
                <a:moveTo>
                  <a:pt x="78981" y="0"/>
                </a:moveTo>
                <a:lnTo>
                  <a:pt x="35931" y="10968"/>
                </a:lnTo>
                <a:lnTo>
                  <a:pt x="7860" y="39892"/>
                </a:lnTo>
                <a:lnTo>
                  <a:pt x="0" y="65870"/>
                </a:lnTo>
                <a:lnTo>
                  <a:pt x="1158" y="81969"/>
                </a:lnTo>
                <a:lnTo>
                  <a:pt x="18274" y="121290"/>
                </a:lnTo>
                <a:lnTo>
                  <a:pt x="50869" y="143725"/>
                </a:lnTo>
                <a:lnTo>
                  <a:pt x="73343" y="147272"/>
                </a:lnTo>
                <a:lnTo>
                  <a:pt x="87839" y="145849"/>
                </a:lnTo>
                <a:lnTo>
                  <a:pt x="124449" y="126690"/>
                </a:lnTo>
                <a:lnTo>
                  <a:pt x="145004" y="90964"/>
                </a:lnTo>
                <a:lnTo>
                  <a:pt x="147013" y="76654"/>
                </a:lnTo>
                <a:lnTo>
                  <a:pt x="145671" y="61476"/>
                </a:lnTo>
                <a:lnTo>
                  <a:pt x="127314" y="23732"/>
                </a:lnTo>
                <a:lnTo>
                  <a:pt x="92850" y="2407"/>
                </a:lnTo>
                <a:lnTo>
                  <a:pt x="78981" y="0"/>
                </a:lnTo>
                <a:close/>
              </a:path>
            </a:pathLst>
          </a:custGeom>
          <a:solidFill>
            <a:srgbClr val="E5E3E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9" name="object 539"/>
          <p:cNvSpPr/>
          <p:nvPr/>
        </p:nvSpPr>
        <p:spPr>
          <a:xfrm>
            <a:off x="1968310" y="6282306"/>
            <a:ext cx="147320" cy="147320"/>
          </a:xfrm>
          <a:custGeom>
            <a:avLst/>
            <a:gdLst/>
            <a:ahLst/>
            <a:cxnLst/>
            <a:rect l="l" t="t" r="r" b="b"/>
            <a:pathLst>
              <a:path w="147319" h="147320">
                <a:moveTo>
                  <a:pt x="79017" y="0"/>
                </a:moveTo>
                <a:lnTo>
                  <a:pt x="35942" y="10962"/>
                </a:lnTo>
                <a:lnTo>
                  <a:pt x="7865" y="39873"/>
                </a:lnTo>
                <a:lnTo>
                  <a:pt x="0" y="65841"/>
                </a:lnTo>
                <a:lnTo>
                  <a:pt x="1156" y="81943"/>
                </a:lnTo>
                <a:lnTo>
                  <a:pt x="18256" y="121267"/>
                </a:lnTo>
                <a:lnTo>
                  <a:pt x="50842" y="143712"/>
                </a:lnTo>
                <a:lnTo>
                  <a:pt x="73378" y="147272"/>
                </a:lnTo>
                <a:lnTo>
                  <a:pt x="87874" y="145849"/>
                </a:lnTo>
                <a:lnTo>
                  <a:pt x="124484" y="126690"/>
                </a:lnTo>
                <a:lnTo>
                  <a:pt x="145039" y="90964"/>
                </a:lnTo>
                <a:lnTo>
                  <a:pt x="147048" y="76654"/>
                </a:lnTo>
                <a:lnTo>
                  <a:pt x="145706" y="61476"/>
                </a:lnTo>
                <a:lnTo>
                  <a:pt x="127349" y="23732"/>
                </a:lnTo>
                <a:lnTo>
                  <a:pt x="92886" y="2407"/>
                </a:lnTo>
                <a:lnTo>
                  <a:pt x="79017" y="0"/>
                </a:lnTo>
                <a:close/>
              </a:path>
            </a:pathLst>
          </a:custGeom>
          <a:solidFill>
            <a:srgbClr val="E5E3E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0" name="object 540"/>
          <p:cNvSpPr/>
          <p:nvPr/>
        </p:nvSpPr>
        <p:spPr>
          <a:xfrm>
            <a:off x="2196290" y="6282306"/>
            <a:ext cx="147320" cy="147320"/>
          </a:xfrm>
          <a:custGeom>
            <a:avLst/>
            <a:gdLst/>
            <a:ahLst/>
            <a:cxnLst/>
            <a:rect l="l" t="t" r="r" b="b"/>
            <a:pathLst>
              <a:path w="147319" h="147320">
                <a:moveTo>
                  <a:pt x="79011" y="0"/>
                </a:moveTo>
                <a:lnTo>
                  <a:pt x="35940" y="10963"/>
                </a:lnTo>
                <a:lnTo>
                  <a:pt x="7864" y="39876"/>
                </a:lnTo>
                <a:lnTo>
                  <a:pt x="0" y="65846"/>
                </a:lnTo>
                <a:lnTo>
                  <a:pt x="1156" y="81946"/>
                </a:lnTo>
                <a:lnTo>
                  <a:pt x="18258" y="121270"/>
                </a:lnTo>
                <a:lnTo>
                  <a:pt x="50846" y="143713"/>
                </a:lnTo>
                <a:lnTo>
                  <a:pt x="73378" y="147272"/>
                </a:lnTo>
                <a:lnTo>
                  <a:pt x="87861" y="145849"/>
                </a:lnTo>
                <a:lnTo>
                  <a:pt x="124465" y="126690"/>
                </a:lnTo>
                <a:lnTo>
                  <a:pt x="145037" y="90964"/>
                </a:lnTo>
                <a:lnTo>
                  <a:pt x="147049" y="76654"/>
                </a:lnTo>
                <a:lnTo>
                  <a:pt x="145705" y="61476"/>
                </a:lnTo>
                <a:lnTo>
                  <a:pt x="127331" y="23732"/>
                </a:lnTo>
                <a:lnTo>
                  <a:pt x="92869" y="2407"/>
                </a:lnTo>
                <a:lnTo>
                  <a:pt x="79011" y="0"/>
                </a:lnTo>
                <a:close/>
              </a:path>
            </a:pathLst>
          </a:custGeom>
          <a:solidFill>
            <a:srgbClr val="E5E3E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1" name="object 541"/>
          <p:cNvSpPr/>
          <p:nvPr/>
        </p:nvSpPr>
        <p:spPr>
          <a:xfrm>
            <a:off x="2424306" y="6282306"/>
            <a:ext cx="147320" cy="147320"/>
          </a:xfrm>
          <a:custGeom>
            <a:avLst/>
            <a:gdLst/>
            <a:ahLst/>
            <a:cxnLst/>
            <a:rect l="l" t="t" r="r" b="b"/>
            <a:pathLst>
              <a:path w="147319" h="147320">
                <a:moveTo>
                  <a:pt x="78981" y="0"/>
                </a:moveTo>
                <a:lnTo>
                  <a:pt x="35931" y="10968"/>
                </a:lnTo>
                <a:lnTo>
                  <a:pt x="7860" y="39892"/>
                </a:lnTo>
                <a:lnTo>
                  <a:pt x="0" y="65870"/>
                </a:lnTo>
                <a:lnTo>
                  <a:pt x="1158" y="81969"/>
                </a:lnTo>
                <a:lnTo>
                  <a:pt x="18274" y="121290"/>
                </a:lnTo>
                <a:lnTo>
                  <a:pt x="50869" y="143725"/>
                </a:lnTo>
                <a:lnTo>
                  <a:pt x="73343" y="147272"/>
                </a:lnTo>
                <a:lnTo>
                  <a:pt x="87839" y="145849"/>
                </a:lnTo>
                <a:lnTo>
                  <a:pt x="124449" y="126690"/>
                </a:lnTo>
                <a:lnTo>
                  <a:pt x="145004" y="90964"/>
                </a:lnTo>
                <a:lnTo>
                  <a:pt x="147013" y="76654"/>
                </a:lnTo>
                <a:lnTo>
                  <a:pt x="145671" y="61476"/>
                </a:lnTo>
                <a:lnTo>
                  <a:pt x="127314" y="23732"/>
                </a:lnTo>
                <a:lnTo>
                  <a:pt x="92850" y="2407"/>
                </a:lnTo>
                <a:lnTo>
                  <a:pt x="78981" y="0"/>
                </a:lnTo>
                <a:close/>
              </a:path>
            </a:pathLst>
          </a:custGeom>
          <a:solidFill>
            <a:srgbClr val="E5E3E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2" name="object 542"/>
          <p:cNvSpPr/>
          <p:nvPr/>
        </p:nvSpPr>
        <p:spPr>
          <a:xfrm>
            <a:off x="2652244" y="6282301"/>
            <a:ext cx="147320" cy="147320"/>
          </a:xfrm>
          <a:custGeom>
            <a:avLst/>
            <a:gdLst/>
            <a:ahLst/>
            <a:cxnLst/>
            <a:rect l="l" t="t" r="r" b="b"/>
            <a:pathLst>
              <a:path w="147319" h="147320">
                <a:moveTo>
                  <a:pt x="78992" y="0"/>
                </a:moveTo>
                <a:lnTo>
                  <a:pt x="35952" y="10971"/>
                </a:lnTo>
                <a:lnTo>
                  <a:pt x="7868" y="39894"/>
                </a:lnTo>
                <a:lnTo>
                  <a:pt x="0" y="65870"/>
                </a:lnTo>
                <a:lnTo>
                  <a:pt x="1158" y="81962"/>
                </a:lnTo>
                <a:lnTo>
                  <a:pt x="18275" y="121270"/>
                </a:lnTo>
                <a:lnTo>
                  <a:pt x="50877" y="143713"/>
                </a:lnTo>
                <a:lnTo>
                  <a:pt x="73431" y="147277"/>
                </a:lnTo>
                <a:lnTo>
                  <a:pt x="87915" y="145853"/>
                </a:lnTo>
                <a:lnTo>
                  <a:pt x="124506" y="126682"/>
                </a:lnTo>
                <a:lnTo>
                  <a:pt x="145049" y="90935"/>
                </a:lnTo>
                <a:lnTo>
                  <a:pt x="147052" y="76619"/>
                </a:lnTo>
                <a:lnTo>
                  <a:pt x="145708" y="61444"/>
                </a:lnTo>
                <a:lnTo>
                  <a:pt x="127334" y="23706"/>
                </a:lnTo>
                <a:lnTo>
                  <a:pt x="92859" y="2396"/>
                </a:lnTo>
                <a:lnTo>
                  <a:pt x="78992" y="0"/>
                </a:lnTo>
                <a:close/>
              </a:path>
            </a:pathLst>
          </a:custGeom>
          <a:solidFill>
            <a:srgbClr val="E5E3E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3" name="object 543"/>
          <p:cNvSpPr/>
          <p:nvPr/>
        </p:nvSpPr>
        <p:spPr>
          <a:xfrm>
            <a:off x="3108288" y="6282306"/>
            <a:ext cx="147320" cy="147320"/>
          </a:xfrm>
          <a:custGeom>
            <a:avLst/>
            <a:gdLst/>
            <a:ahLst/>
            <a:cxnLst/>
            <a:rect l="l" t="t" r="r" b="b"/>
            <a:pathLst>
              <a:path w="147320" h="147320">
                <a:moveTo>
                  <a:pt x="78982" y="0"/>
                </a:moveTo>
                <a:lnTo>
                  <a:pt x="35909" y="10968"/>
                </a:lnTo>
                <a:lnTo>
                  <a:pt x="7851" y="39892"/>
                </a:lnTo>
                <a:lnTo>
                  <a:pt x="0" y="65870"/>
                </a:lnTo>
                <a:lnTo>
                  <a:pt x="1157" y="81969"/>
                </a:lnTo>
                <a:lnTo>
                  <a:pt x="18257" y="121291"/>
                </a:lnTo>
                <a:lnTo>
                  <a:pt x="50851" y="143725"/>
                </a:lnTo>
                <a:lnTo>
                  <a:pt x="73343" y="147272"/>
                </a:lnTo>
                <a:lnTo>
                  <a:pt x="87840" y="145849"/>
                </a:lnTo>
                <a:lnTo>
                  <a:pt x="124449" y="126690"/>
                </a:lnTo>
                <a:lnTo>
                  <a:pt x="145004" y="90964"/>
                </a:lnTo>
                <a:lnTo>
                  <a:pt x="147014" y="76654"/>
                </a:lnTo>
                <a:lnTo>
                  <a:pt x="145672" y="61476"/>
                </a:lnTo>
                <a:lnTo>
                  <a:pt x="127314" y="23732"/>
                </a:lnTo>
                <a:lnTo>
                  <a:pt x="92851" y="2407"/>
                </a:lnTo>
                <a:lnTo>
                  <a:pt x="78982" y="0"/>
                </a:lnTo>
                <a:close/>
              </a:path>
            </a:pathLst>
          </a:custGeom>
          <a:solidFill>
            <a:srgbClr val="E5E3E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4" name="object 544"/>
          <p:cNvSpPr/>
          <p:nvPr/>
        </p:nvSpPr>
        <p:spPr>
          <a:xfrm>
            <a:off x="3335951" y="6282087"/>
            <a:ext cx="147320" cy="147320"/>
          </a:xfrm>
          <a:custGeom>
            <a:avLst/>
            <a:gdLst/>
            <a:ahLst/>
            <a:cxnLst/>
            <a:rect l="l" t="t" r="r" b="b"/>
            <a:pathLst>
              <a:path w="147320" h="147320">
                <a:moveTo>
                  <a:pt x="73708" y="0"/>
                </a:moveTo>
                <a:lnTo>
                  <a:pt x="33376" y="11986"/>
                </a:lnTo>
                <a:lnTo>
                  <a:pt x="6631" y="42999"/>
                </a:lnTo>
                <a:lnTo>
                  <a:pt x="0" y="70584"/>
                </a:lnTo>
                <a:lnTo>
                  <a:pt x="1342" y="85766"/>
                </a:lnTo>
                <a:lnTo>
                  <a:pt x="19698" y="123516"/>
                </a:lnTo>
                <a:lnTo>
                  <a:pt x="54152" y="144852"/>
                </a:lnTo>
                <a:lnTo>
                  <a:pt x="68014" y="147268"/>
                </a:lnTo>
                <a:lnTo>
                  <a:pt x="83724" y="146019"/>
                </a:lnTo>
                <a:lnTo>
                  <a:pt x="122354" y="128334"/>
                </a:lnTo>
                <a:lnTo>
                  <a:pt x="144280" y="94902"/>
                </a:lnTo>
                <a:lnTo>
                  <a:pt x="146998" y="81405"/>
                </a:lnTo>
                <a:lnTo>
                  <a:pt x="145841" y="65300"/>
                </a:lnTo>
                <a:lnTo>
                  <a:pt x="128738" y="25970"/>
                </a:lnTo>
                <a:lnTo>
                  <a:pt x="96151" y="3539"/>
                </a:lnTo>
                <a:lnTo>
                  <a:pt x="73708" y="0"/>
                </a:lnTo>
                <a:close/>
              </a:path>
            </a:pathLst>
          </a:custGeom>
          <a:solidFill>
            <a:srgbClr val="E5E3E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5" name="object 545"/>
          <p:cNvSpPr/>
          <p:nvPr/>
        </p:nvSpPr>
        <p:spPr>
          <a:xfrm>
            <a:off x="3563930" y="6282087"/>
            <a:ext cx="147320" cy="147320"/>
          </a:xfrm>
          <a:custGeom>
            <a:avLst/>
            <a:gdLst/>
            <a:ahLst/>
            <a:cxnLst/>
            <a:rect l="l" t="t" r="r" b="b"/>
            <a:pathLst>
              <a:path w="147320" h="147320">
                <a:moveTo>
                  <a:pt x="73708" y="0"/>
                </a:moveTo>
                <a:lnTo>
                  <a:pt x="33376" y="11986"/>
                </a:lnTo>
                <a:lnTo>
                  <a:pt x="6631" y="42999"/>
                </a:lnTo>
                <a:lnTo>
                  <a:pt x="0" y="70584"/>
                </a:lnTo>
                <a:lnTo>
                  <a:pt x="1342" y="85766"/>
                </a:lnTo>
                <a:lnTo>
                  <a:pt x="19698" y="123516"/>
                </a:lnTo>
                <a:lnTo>
                  <a:pt x="54152" y="144852"/>
                </a:lnTo>
                <a:lnTo>
                  <a:pt x="68014" y="147268"/>
                </a:lnTo>
                <a:lnTo>
                  <a:pt x="83720" y="146020"/>
                </a:lnTo>
                <a:lnTo>
                  <a:pt x="122362" y="128346"/>
                </a:lnTo>
                <a:lnTo>
                  <a:pt x="144317" y="94933"/>
                </a:lnTo>
                <a:lnTo>
                  <a:pt x="147044" y="81443"/>
                </a:lnTo>
                <a:lnTo>
                  <a:pt x="145888" y="65336"/>
                </a:lnTo>
                <a:lnTo>
                  <a:pt x="128786" y="26001"/>
                </a:lnTo>
                <a:lnTo>
                  <a:pt x="96209" y="3556"/>
                </a:lnTo>
                <a:lnTo>
                  <a:pt x="73708" y="0"/>
                </a:lnTo>
                <a:close/>
              </a:path>
            </a:pathLst>
          </a:custGeom>
          <a:solidFill>
            <a:srgbClr val="E5E3E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6" name="object 546"/>
          <p:cNvSpPr/>
          <p:nvPr/>
        </p:nvSpPr>
        <p:spPr>
          <a:xfrm>
            <a:off x="3791947" y="6282087"/>
            <a:ext cx="147320" cy="147320"/>
          </a:xfrm>
          <a:custGeom>
            <a:avLst/>
            <a:gdLst/>
            <a:ahLst/>
            <a:cxnLst/>
            <a:rect l="l" t="t" r="r" b="b"/>
            <a:pathLst>
              <a:path w="147320" h="147320">
                <a:moveTo>
                  <a:pt x="73671" y="0"/>
                </a:moveTo>
                <a:lnTo>
                  <a:pt x="33342" y="11991"/>
                </a:lnTo>
                <a:lnTo>
                  <a:pt x="6616" y="43019"/>
                </a:lnTo>
                <a:lnTo>
                  <a:pt x="0" y="70615"/>
                </a:lnTo>
                <a:lnTo>
                  <a:pt x="1342" y="85793"/>
                </a:lnTo>
                <a:lnTo>
                  <a:pt x="19699" y="123539"/>
                </a:lnTo>
                <a:lnTo>
                  <a:pt x="54162" y="144864"/>
                </a:lnTo>
                <a:lnTo>
                  <a:pt x="68030" y="147272"/>
                </a:lnTo>
                <a:lnTo>
                  <a:pt x="83726" y="146022"/>
                </a:lnTo>
                <a:lnTo>
                  <a:pt x="122349" y="128333"/>
                </a:lnTo>
                <a:lnTo>
                  <a:pt x="144291" y="94898"/>
                </a:lnTo>
                <a:lnTo>
                  <a:pt x="147012" y="81400"/>
                </a:lnTo>
                <a:lnTo>
                  <a:pt x="145854" y="65301"/>
                </a:lnTo>
                <a:lnTo>
                  <a:pt x="128739" y="25981"/>
                </a:lnTo>
                <a:lnTo>
                  <a:pt x="96145" y="3547"/>
                </a:lnTo>
                <a:lnTo>
                  <a:pt x="73671" y="0"/>
                </a:lnTo>
                <a:close/>
              </a:path>
            </a:pathLst>
          </a:custGeom>
          <a:solidFill>
            <a:srgbClr val="E5E3E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7" name="object 547"/>
          <p:cNvSpPr/>
          <p:nvPr/>
        </p:nvSpPr>
        <p:spPr>
          <a:xfrm>
            <a:off x="4020254" y="6282306"/>
            <a:ext cx="147320" cy="147320"/>
          </a:xfrm>
          <a:custGeom>
            <a:avLst/>
            <a:gdLst/>
            <a:ahLst/>
            <a:cxnLst/>
            <a:rect l="l" t="t" r="r" b="b"/>
            <a:pathLst>
              <a:path w="147320" h="147320">
                <a:moveTo>
                  <a:pt x="78982" y="0"/>
                </a:moveTo>
                <a:lnTo>
                  <a:pt x="35909" y="10968"/>
                </a:lnTo>
                <a:lnTo>
                  <a:pt x="7851" y="39892"/>
                </a:lnTo>
                <a:lnTo>
                  <a:pt x="0" y="65870"/>
                </a:lnTo>
                <a:lnTo>
                  <a:pt x="1157" y="81969"/>
                </a:lnTo>
                <a:lnTo>
                  <a:pt x="18257" y="121291"/>
                </a:lnTo>
                <a:lnTo>
                  <a:pt x="50851" y="143725"/>
                </a:lnTo>
                <a:lnTo>
                  <a:pt x="73343" y="147272"/>
                </a:lnTo>
                <a:lnTo>
                  <a:pt x="87840" y="145849"/>
                </a:lnTo>
                <a:lnTo>
                  <a:pt x="124449" y="126690"/>
                </a:lnTo>
                <a:lnTo>
                  <a:pt x="145004" y="90964"/>
                </a:lnTo>
                <a:lnTo>
                  <a:pt x="147014" y="76654"/>
                </a:lnTo>
                <a:lnTo>
                  <a:pt x="145672" y="61476"/>
                </a:lnTo>
                <a:lnTo>
                  <a:pt x="127314" y="23732"/>
                </a:lnTo>
                <a:lnTo>
                  <a:pt x="92851" y="2407"/>
                </a:lnTo>
                <a:lnTo>
                  <a:pt x="78982" y="0"/>
                </a:lnTo>
                <a:close/>
              </a:path>
            </a:pathLst>
          </a:custGeom>
          <a:solidFill>
            <a:srgbClr val="E5E3E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8" name="object 548"/>
          <p:cNvSpPr/>
          <p:nvPr/>
        </p:nvSpPr>
        <p:spPr>
          <a:xfrm>
            <a:off x="4248243" y="6282306"/>
            <a:ext cx="147320" cy="147320"/>
          </a:xfrm>
          <a:custGeom>
            <a:avLst/>
            <a:gdLst/>
            <a:ahLst/>
            <a:cxnLst/>
            <a:rect l="l" t="t" r="r" b="b"/>
            <a:pathLst>
              <a:path w="147320" h="147320">
                <a:moveTo>
                  <a:pt x="79011" y="0"/>
                </a:moveTo>
                <a:lnTo>
                  <a:pt x="35940" y="10963"/>
                </a:lnTo>
                <a:lnTo>
                  <a:pt x="7864" y="39876"/>
                </a:lnTo>
                <a:lnTo>
                  <a:pt x="0" y="65846"/>
                </a:lnTo>
                <a:lnTo>
                  <a:pt x="1156" y="81946"/>
                </a:lnTo>
                <a:lnTo>
                  <a:pt x="18258" y="121270"/>
                </a:lnTo>
                <a:lnTo>
                  <a:pt x="50846" y="143713"/>
                </a:lnTo>
                <a:lnTo>
                  <a:pt x="73378" y="147272"/>
                </a:lnTo>
                <a:lnTo>
                  <a:pt x="87861" y="145849"/>
                </a:lnTo>
                <a:lnTo>
                  <a:pt x="124465" y="126690"/>
                </a:lnTo>
                <a:lnTo>
                  <a:pt x="145037" y="90964"/>
                </a:lnTo>
                <a:lnTo>
                  <a:pt x="147049" y="76654"/>
                </a:lnTo>
                <a:lnTo>
                  <a:pt x="145705" y="61476"/>
                </a:lnTo>
                <a:lnTo>
                  <a:pt x="127331" y="23732"/>
                </a:lnTo>
                <a:lnTo>
                  <a:pt x="92869" y="2407"/>
                </a:lnTo>
                <a:lnTo>
                  <a:pt x="79011" y="0"/>
                </a:lnTo>
                <a:close/>
              </a:path>
            </a:pathLst>
          </a:custGeom>
          <a:solidFill>
            <a:srgbClr val="E5E3E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9" name="object 549"/>
          <p:cNvSpPr/>
          <p:nvPr/>
        </p:nvSpPr>
        <p:spPr>
          <a:xfrm>
            <a:off x="4476271" y="6282316"/>
            <a:ext cx="147320" cy="147320"/>
          </a:xfrm>
          <a:custGeom>
            <a:avLst/>
            <a:gdLst/>
            <a:ahLst/>
            <a:cxnLst/>
            <a:rect l="l" t="t" r="r" b="b"/>
            <a:pathLst>
              <a:path w="147320" h="147320">
                <a:moveTo>
                  <a:pt x="79049" y="0"/>
                </a:moveTo>
                <a:lnTo>
                  <a:pt x="35943" y="10949"/>
                </a:lnTo>
                <a:lnTo>
                  <a:pt x="7867" y="39843"/>
                </a:lnTo>
                <a:lnTo>
                  <a:pt x="0" y="65799"/>
                </a:lnTo>
                <a:lnTo>
                  <a:pt x="1154" y="81915"/>
                </a:lnTo>
                <a:lnTo>
                  <a:pt x="18242" y="121266"/>
                </a:lnTo>
                <a:lnTo>
                  <a:pt x="50805" y="143711"/>
                </a:lnTo>
                <a:lnTo>
                  <a:pt x="73286" y="147263"/>
                </a:lnTo>
                <a:lnTo>
                  <a:pt x="87778" y="145841"/>
                </a:lnTo>
                <a:lnTo>
                  <a:pt x="124411" y="126703"/>
                </a:lnTo>
                <a:lnTo>
                  <a:pt x="145016" y="91012"/>
                </a:lnTo>
                <a:lnTo>
                  <a:pt x="147042" y="76715"/>
                </a:lnTo>
                <a:lnTo>
                  <a:pt x="145701" y="61531"/>
                </a:lnTo>
                <a:lnTo>
                  <a:pt x="127344" y="23776"/>
                </a:lnTo>
                <a:lnTo>
                  <a:pt x="92901" y="2426"/>
                </a:lnTo>
                <a:lnTo>
                  <a:pt x="79049" y="0"/>
                </a:lnTo>
                <a:close/>
              </a:path>
            </a:pathLst>
          </a:custGeom>
          <a:solidFill>
            <a:srgbClr val="E5E3E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0" name="object 550"/>
          <p:cNvSpPr/>
          <p:nvPr/>
        </p:nvSpPr>
        <p:spPr>
          <a:xfrm>
            <a:off x="4704236" y="6282306"/>
            <a:ext cx="147320" cy="147320"/>
          </a:xfrm>
          <a:custGeom>
            <a:avLst/>
            <a:gdLst/>
            <a:ahLst/>
            <a:cxnLst/>
            <a:rect l="l" t="t" r="r" b="b"/>
            <a:pathLst>
              <a:path w="147320" h="147320">
                <a:moveTo>
                  <a:pt x="78976" y="0"/>
                </a:moveTo>
                <a:lnTo>
                  <a:pt x="35906" y="10969"/>
                </a:lnTo>
                <a:lnTo>
                  <a:pt x="7850" y="39895"/>
                </a:lnTo>
                <a:lnTo>
                  <a:pt x="0" y="65875"/>
                </a:lnTo>
                <a:lnTo>
                  <a:pt x="1157" y="81973"/>
                </a:lnTo>
                <a:lnTo>
                  <a:pt x="18259" y="121293"/>
                </a:lnTo>
                <a:lnTo>
                  <a:pt x="50854" y="143726"/>
                </a:lnTo>
                <a:lnTo>
                  <a:pt x="73344" y="147272"/>
                </a:lnTo>
                <a:lnTo>
                  <a:pt x="87826" y="145849"/>
                </a:lnTo>
                <a:lnTo>
                  <a:pt x="124430" y="126690"/>
                </a:lnTo>
                <a:lnTo>
                  <a:pt x="145002" y="90964"/>
                </a:lnTo>
                <a:lnTo>
                  <a:pt x="147014" y="76654"/>
                </a:lnTo>
                <a:lnTo>
                  <a:pt x="145670" y="61476"/>
                </a:lnTo>
                <a:lnTo>
                  <a:pt x="127297" y="23732"/>
                </a:lnTo>
                <a:lnTo>
                  <a:pt x="92834" y="2407"/>
                </a:lnTo>
                <a:lnTo>
                  <a:pt x="78976" y="0"/>
                </a:lnTo>
                <a:close/>
              </a:path>
            </a:pathLst>
          </a:custGeom>
          <a:solidFill>
            <a:srgbClr val="E5E3E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1" name="object 551"/>
          <p:cNvSpPr/>
          <p:nvPr/>
        </p:nvSpPr>
        <p:spPr>
          <a:xfrm>
            <a:off x="4932270" y="6282312"/>
            <a:ext cx="147320" cy="147320"/>
          </a:xfrm>
          <a:custGeom>
            <a:avLst/>
            <a:gdLst/>
            <a:ahLst/>
            <a:cxnLst/>
            <a:rect l="l" t="t" r="r" b="b"/>
            <a:pathLst>
              <a:path w="147320" h="147320">
                <a:moveTo>
                  <a:pt x="79000" y="0"/>
                </a:moveTo>
                <a:lnTo>
                  <a:pt x="35919" y="10960"/>
                </a:lnTo>
                <a:lnTo>
                  <a:pt x="7856" y="39874"/>
                </a:lnTo>
                <a:lnTo>
                  <a:pt x="0" y="65846"/>
                </a:lnTo>
                <a:lnTo>
                  <a:pt x="1156" y="81954"/>
                </a:lnTo>
                <a:lnTo>
                  <a:pt x="18257" y="121290"/>
                </a:lnTo>
                <a:lnTo>
                  <a:pt x="50837" y="143725"/>
                </a:lnTo>
                <a:lnTo>
                  <a:pt x="73290" y="147267"/>
                </a:lnTo>
                <a:lnTo>
                  <a:pt x="87784" y="145844"/>
                </a:lnTo>
                <a:lnTo>
                  <a:pt x="124407" y="126698"/>
                </a:lnTo>
                <a:lnTo>
                  <a:pt x="144991" y="90992"/>
                </a:lnTo>
                <a:lnTo>
                  <a:pt x="147010" y="76689"/>
                </a:lnTo>
                <a:lnTo>
                  <a:pt x="145668" y="61507"/>
                </a:lnTo>
                <a:lnTo>
                  <a:pt x="127311" y="23757"/>
                </a:lnTo>
                <a:lnTo>
                  <a:pt x="92860" y="2418"/>
                </a:lnTo>
                <a:lnTo>
                  <a:pt x="79000" y="0"/>
                </a:lnTo>
                <a:close/>
              </a:path>
            </a:pathLst>
          </a:custGeom>
          <a:solidFill>
            <a:srgbClr val="E5E3E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2" name="object 552"/>
          <p:cNvSpPr/>
          <p:nvPr/>
        </p:nvSpPr>
        <p:spPr>
          <a:xfrm>
            <a:off x="5160201" y="6282310"/>
            <a:ext cx="147320" cy="147320"/>
          </a:xfrm>
          <a:custGeom>
            <a:avLst/>
            <a:gdLst/>
            <a:ahLst/>
            <a:cxnLst/>
            <a:rect l="l" t="t" r="r" b="b"/>
            <a:pathLst>
              <a:path w="147320" h="147320">
                <a:moveTo>
                  <a:pt x="79024" y="0"/>
                </a:moveTo>
                <a:lnTo>
                  <a:pt x="35952" y="10958"/>
                </a:lnTo>
                <a:lnTo>
                  <a:pt x="7870" y="39864"/>
                </a:lnTo>
                <a:lnTo>
                  <a:pt x="0" y="65828"/>
                </a:lnTo>
                <a:lnTo>
                  <a:pt x="1156" y="81935"/>
                </a:lnTo>
                <a:lnTo>
                  <a:pt x="18261" y="121269"/>
                </a:lnTo>
                <a:lnTo>
                  <a:pt x="50840" y="143712"/>
                </a:lnTo>
                <a:lnTo>
                  <a:pt x="73339" y="147268"/>
                </a:lnTo>
                <a:lnTo>
                  <a:pt x="87819" y="145845"/>
                </a:lnTo>
                <a:lnTo>
                  <a:pt x="124433" y="126696"/>
                </a:lnTo>
                <a:lnTo>
                  <a:pt x="145027" y="90985"/>
                </a:lnTo>
                <a:lnTo>
                  <a:pt x="147046" y="76680"/>
                </a:lnTo>
                <a:lnTo>
                  <a:pt x="145702" y="61499"/>
                </a:lnTo>
                <a:lnTo>
                  <a:pt x="127329" y="23751"/>
                </a:lnTo>
                <a:lnTo>
                  <a:pt x="92875" y="2415"/>
                </a:lnTo>
                <a:lnTo>
                  <a:pt x="79024" y="0"/>
                </a:lnTo>
                <a:close/>
              </a:path>
            </a:pathLst>
          </a:custGeom>
          <a:solidFill>
            <a:srgbClr val="E5E3E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3" name="object 553"/>
          <p:cNvSpPr/>
          <p:nvPr/>
        </p:nvSpPr>
        <p:spPr>
          <a:xfrm>
            <a:off x="5388223" y="6282306"/>
            <a:ext cx="147320" cy="147320"/>
          </a:xfrm>
          <a:custGeom>
            <a:avLst/>
            <a:gdLst/>
            <a:ahLst/>
            <a:cxnLst/>
            <a:rect l="l" t="t" r="r" b="b"/>
            <a:pathLst>
              <a:path w="147320" h="147320">
                <a:moveTo>
                  <a:pt x="78976" y="0"/>
                </a:moveTo>
                <a:lnTo>
                  <a:pt x="35906" y="10969"/>
                </a:lnTo>
                <a:lnTo>
                  <a:pt x="7850" y="39895"/>
                </a:lnTo>
                <a:lnTo>
                  <a:pt x="0" y="65875"/>
                </a:lnTo>
                <a:lnTo>
                  <a:pt x="1157" y="81973"/>
                </a:lnTo>
                <a:lnTo>
                  <a:pt x="18259" y="121293"/>
                </a:lnTo>
                <a:lnTo>
                  <a:pt x="50854" y="143726"/>
                </a:lnTo>
                <a:lnTo>
                  <a:pt x="73344" y="147272"/>
                </a:lnTo>
                <a:lnTo>
                  <a:pt x="87826" y="145849"/>
                </a:lnTo>
                <a:lnTo>
                  <a:pt x="124430" y="126690"/>
                </a:lnTo>
                <a:lnTo>
                  <a:pt x="145002" y="90964"/>
                </a:lnTo>
                <a:lnTo>
                  <a:pt x="147014" y="76654"/>
                </a:lnTo>
                <a:lnTo>
                  <a:pt x="145670" y="61476"/>
                </a:lnTo>
                <a:lnTo>
                  <a:pt x="127297" y="23732"/>
                </a:lnTo>
                <a:lnTo>
                  <a:pt x="92834" y="2407"/>
                </a:lnTo>
                <a:lnTo>
                  <a:pt x="78976" y="0"/>
                </a:lnTo>
                <a:close/>
              </a:path>
            </a:pathLst>
          </a:custGeom>
          <a:solidFill>
            <a:srgbClr val="E5E3E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4" name="object 554"/>
          <p:cNvSpPr/>
          <p:nvPr/>
        </p:nvSpPr>
        <p:spPr>
          <a:xfrm>
            <a:off x="5616203" y="6282306"/>
            <a:ext cx="147320" cy="147320"/>
          </a:xfrm>
          <a:custGeom>
            <a:avLst/>
            <a:gdLst/>
            <a:ahLst/>
            <a:cxnLst/>
            <a:rect l="l" t="t" r="r" b="b"/>
            <a:pathLst>
              <a:path w="147320" h="147320">
                <a:moveTo>
                  <a:pt x="78981" y="0"/>
                </a:moveTo>
                <a:lnTo>
                  <a:pt x="35931" y="10968"/>
                </a:lnTo>
                <a:lnTo>
                  <a:pt x="7860" y="39892"/>
                </a:lnTo>
                <a:lnTo>
                  <a:pt x="0" y="65870"/>
                </a:lnTo>
                <a:lnTo>
                  <a:pt x="1158" y="81969"/>
                </a:lnTo>
                <a:lnTo>
                  <a:pt x="18274" y="121290"/>
                </a:lnTo>
                <a:lnTo>
                  <a:pt x="50869" y="143725"/>
                </a:lnTo>
                <a:lnTo>
                  <a:pt x="73343" y="147272"/>
                </a:lnTo>
                <a:lnTo>
                  <a:pt x="87839" y="145849"/>
                </a:lnTo>
                <a:lnTo>
                  <a:pt x="124449" y="126690"/>
                </a:lnTo>
                <a:lnTo>
                  <a:pt x="145004" y="90964"/>
                </a:lnTo>
                <a:lnTo>
                  <a:pt x="147013" y="76654"/>
                </a:lnTo>
                <a:lnTo>
                  <a:pt x="145671" y="61476"/>
                </a:lnTo>
                <a:lnTo>
                  <a:pt x="127314" y="23732"/>
                </a:lnTo>
                <a:lnTo>
                  <a:pt x="92850" y="2407"/>
                </a:lnTo>
                <a:lnTo>
                  <a:pt x="78981" y="0"/>
                </a:lnTo>
                <a:close/>
              </a:path>
            </a:pathLst>
          </a:custGeom>
          <a:solidFill>
            <a:srgbClr val="E5E3E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5" name="object 555"/>
          <p:cNvSpPr/>
          <p:nvPr/>
        </p:nvSpPr>
        <p:spPr>
          <a:xfrm>
            <a:off x="5844190" y="6282306"/>
            <a:ext cx="147320" cy="147320"/>
          </a:xfrm>
          <a:custGeom>
            <a:avLst/>
            <a:gdLst/>
            <a:ahLst/>
            <a:cxnLst/>
            <a:rect l="l" t="t" r="r" b="b"/>
            <a:pathLst>
              <a:path w="147320" h="147320">
                <a:moveTo>
                  <a:pt x="79006" y="0"/>
                </a:moveTo>
                <a:lnTo>
                  <a:pt x="35938" y="10964"/>
                </a:lnTo>
                <a:lnTo>
                  <a:pt x="7863" y="39879"/>
                </a:lnTo>
                <a:lnTo>
                  <a:pt x="0" y="65850"/>
                </a:lnTo>
                <a:lnTo>
                  <a:pt x="1156" y="81949"/>
                </a:lnTo>
                <a:lnTo>
                  <a:pt x="18259" y="121271"/>
                </a:lnTo>
                <a:lnTo>
                  <a:pt x="50848" y="143714"/>
                </a:lnTo>
                <a:lnTo>
                  <a:pt x="73379" y="147272"/>
                </a:lnTo>
                <a:lnTo>
                  <a:pt x="87850" y="145849"/>
                </a:lnTo>
                <a:lnTo>
                  <a:pt x="124451" y="126690"/>
                </a:lnTo>
                <a:lnTo>
                  <a:pt x="145035" y="90964"/>
                </a:lnTo>
                <a:lnTo>
                  <a:pt x="147049" y="76654"/>
                </a:lnTo>
                <a:lnTo>
                  <a:pt x="145704" y="61476"/>
                </a:lnTo>
                <a:lnTo>
                  <a:pt x="127318" y="23732"/>
                </a:lnTo>
                <a:lnTo>
                  <a:pt x="92856" y="2407"/>
                </a:lnTo>
                <a:lnTo>
                  <a:pt x="79006" y="0"/>
                </a:lnTo>
                <a:close/>
              </a:path>
            </a:pathLst>
          </a:custGeom>
          <a:solidFill>
            <a:srgbClr val="E5E3E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6" name="object 556"/>
          <p:cNvSpPr/>
          <p:nvPr/>
        </p:nvSpPr>
        <p:spPr>
          <a:xfrm>
            <a:off x="6072163" y="6282306"/>
            <a:ext cx="147320" cy="147320"/>
          </a:xfrm>
          <a:custGeom>
            <a:avLst/>
            <a:gdLst/>
            <a:ahLst/>
            <a:cxnLst/>
            <a:rect l="l" t="t" r="r" b="b"/>
            <a:pathLst>
              <a:path w="147320" h="147320">
                <a:moveTo>
                  <a:pt x="78981" y="0"/>
                </a:moveTo>
                <a:lnTo>
                  <a:pt x="35931" y="10968"/>
                </a:lnTo>
                <a:lnTo>
                  <a:pt x="7860" y="39892"/>
                </a:lnTo>
                <a:lnTo>
                  <a:pt x="0" y="65870"/>
                </a:lnTo>
                <a:lnTo>
                  <a:pt x="1158" y="81969"/>
                </a:lnTo>
                <a:lnTo>
                  <a:pt x="18274" y="121290"/>
                </a:lnTo>
                <a:lnTo>
                  <a:pt x="50869" y="143725"/>
                </a:lnTo>
                <a:lnTo>
                  <a:pt x="73343" y="147272"/>
                </a:lnTo>
                <a:lnTo>
                  <a:pt x="87839" y="145849"/>
                </a:lnTo>
                <a:lnTo>
                  <a:pt x="124449" y="126690"/>
                </a:lnTo>
                <a:lnTo>
                  <a:pt x="145004" y="90964"/>
                </a:lnTo>
                <a:lnTo>
                  <a:pt x="147013" y="76654"/>
                </a:lnTo>
                <a:lnTo>
                  <a:pt x="145671" y="61476"/>
                </a:lnTo>
                <a:lnTo>
                  <a:pt x="127314" y="23732"/>
                </a:lnTo>
                <a:lnTo>
                  <a:pt x="92850" y="2407"/>
                </a:lnTo>
                <a:lnTo>
                  <a:pt x="78981" y="0"/>
                </a:lnTo>
                <a:close/>
              </a:path>
            </a:pathLst>
          </a:custGeom>
          <a:solidFill>
            <a:srgbClr val="E5E3E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7" name="object 557"/>
          <p:cNvSpPr/>
          <p:nvPr/>
        </p:nvSpPr>
        <p:spPr>
          <a:xfrm>
            <a:off x="6300187" y="6282306"/>
            <a:ext cx="147320" cy="147320"/>
          </a:xfrm>
          <a:custGeom>
            <a:avLst/>
            <a:gdLst/>
            <a:ahLst/>
            <a:cxnLst/>
            <a:rect l="l" t="t" r="r" b="b"/>
            <a:pathLst>
              <a:path w="147320" h="147320">
                <a:moveTo>
                  <a:pt x="78981" y="0"/>
                </a:moveTo>
                <a:lnTo>
                  <a:pt x="35931" y="10968"/>
                </a:lnTo>
                <a:lnTo>
                  <a:pt x="7860" y="39892"/>
                </a:lnTo>
                <a:lnTo>
                  <a:pt x="0" y="65870"/>
                </a:lnTo>
                <a:lnTo>
                  <a:pt x="1158" y="81969"/>
                </a:lnTo>
                <a:lnTo>
                  <a:pt x="18274" y="121290"/>
                </a:lnTo>
                <a:lnTo>
                  <a:pt x="50869" y="143725"/>
                </a:lnTo>
                <a:lnTo>
                  <a:pt x="73343" y="147272"/>
                </a:lnTo>
                <a:lnTo>
                  <a:pt x="87839" y="145849"/>
                </a:lnTo>
                <a:lnTo>
                  <a:pt x="124449" y="126690"/>
                </a:lnTo>
                <a:lnTo>
                  <a:pt x="145004" y="90964"/>
                </a:lnTo>
                <a:lnTo>
                  <a:pt x="147013" y="76654"/>
                </a:lnTo>
                <a:lnTo>
                  <a:pt x="145671" y="61476"/>
                </a:lnTo>
                <a:lnTo>
                  <a:pt x="127314" y="23732"/>
                </a:lnTo>
                <a:lnTo>
                  <a:pt x="92850" y="2407"/>
                </a:lnTo>
                <a:lnTo>
                  <a:pt x="78981" y="0"/>
                </a:lnTo>
                <a:close/>
              </a:path>
            </a:pathLst>
          </a:custGeom>
          <a:solidFill>
            <a:srgbClr val="E5E3E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8" name="object 558"/>
          <p:cNvSpPr/>
          <p:nvPr/>
        </p:nvSpPr>
        <p:spPr>
          <a:xfrm>
            <a:off x="6528124" y="6282301"/>
            <a:ext cx="147320" cy="147320"/>
          </a:xfrm>
          <a:custGeom>
            <a:avLst/>
            <a:gdLst/>
            <a:ahLst/>
            <a:cxnLst/>
            <a:rect l="l" t="t" r="r" b="b"/>
            <a:pathLst>
              <a:path w="147320" h="147320">
                <a:moveTo>
                  <a:pt x="78988" y="0"/>
                </a:moveTo>
                <a:lnTo>
                  <a:pt x="35950" y="10971"/>
                </a:lnTo>
                <a:lnTo>
                  <a:pt x="7867" y="39896"/>
                </a:lnTo>
                <a:lnTo>
                  <a:pt x="0" y="65874"/>
                </a:lnTo>
                <a:lnTo>
                  <a:pt x="1158" y="81965"/>
                </a:lnTo>
                <a:lnTo>
                  <a:pt x="18276" y="121272"/>
                </a:lnTo>
                <a:lnTo>
                  <a:pt x="50880" y="143714"/>
                </a:lnTo>
                <a:lnTo>
                  <a:pt x="73431" y="147277"/>
                </a:lnTo>
                <a:lnTo>
                  <a:pt x="87905" y="145853"/>
                </a:lnTo>
                <a:lnTo>
                  <a:pt x="124492" y="126682"/>
                </a:lnTo>
                <a:lnTo>
                  <a:pt x="145047" y="90935"/>
                </a:lnTo>
                <a:lnTo>
                  <a:pt x="147052" y="76619"/>
                </a:lnTo>
                <a:lnTo>
                  <a:pt x="145707" y="61444"/>
                </a:lnTo>
                <a:lnTo>
                  <a:pt x="127321" y="23706"/>
                </a:lnTo>
                <a:lnTo>
                  <a:pt x="92847" y="2396"/>
                </a:lnTo>
                <a:lnTo>
                  <a:pt x="78988" y="0"/>
                </a:lnTo>
                <a:close/>
              </a:path>
            </a:pathLst>
          </a:custGeom>
          <a:solidFill>
            <a:srgbClr val="E5E3E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9" name="object 559"/>
          <p:cNvSpPr/>
          <p:nvPr/>
        </p:nvSpPr>
        <p:spPr>
          <a:xfrm>
            <a:off x="6756151" y="6282310"/>
            <a:ext cx="147320" cy="147320"/>
          </a:xfrm>
          <a:custGeom>
            <a:avLst/>
            <a:gdLst/>
            <a:ahLst/>
            <a:cxnLst/>
            <a:rect l="l" t="t" r="r" b="b"/>
            <a:pathLst>
              <a:path w="147320" h="147320">
                <a:moveTo>
                  <a:pt x="79030" y="0"/>
                </a:moveTo>
                <a:lnTo>
                  <a:pt x="35955" y="10957"/>
                </a:lnTo>
                <a:lnTo>
                  <a:pt x="7871" y="39860"/>
                </a:lnTo>
                <a:lnTo>
                  <a:pt x="0" y="65823"/>
                </a:lnTo>
                <a:lnTo>
                  <a:pt x="1156" y="81931"/>
                </a:lnTo>
                <a:lnTo>
                  <a:pt x="18260" y="121267"/>
                </a:lnTo>
                <a:lnTo>
                  <a:pt x="50837" y="143711"/>
                </a:lnTo>
                <a:lnTo>
                  <a:pt x="73338" y="147268"/>
                </a:lnTo>
                <a:lnTo>
                  <a:pt x="87833" y="145845"/>
                </a:lnTo>
                <a:lnTo>
                  <a:pt x="124452" y="126696"/>
                </a:lnTo>
                <a:lnTo>
                  <a:pt x="145029" y="90985"/>
                </a:lnTo>
                <a:lnTo>
                  <a:pt x="147045" y="76680"/>
                </a:lnTo>
                <a:lnTo>
                  <a:pt x="145704" y="61499"/>
                </a:lnTo>
                <a:lnTo>
                  <a:pt x="127347" y="23751"/>
                </a:lnTo>
                <a:lnTo>
                  <a:pt x="92892" y="2415"/>
                </a:lnTo>
                <a:lnTo>
                  <a:pt x="79030" y="0"/>
                </a:lnTo>
                <a:close/>
              </a:path>
            </a:pathLst>
          </a:custGeom>
          <a:solidFill>
            <a:srgbClr val="E5E3E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0" name="object 560"/>
          <p:cNvSpPr/>
          <p:nvPr/>
        </p:nvSpPr>
        <p:spPr>
          <a:xfrm>
            <a:off x="0" y="6511109"/>
            <a:ext cx="63500" cy="146050"/>
          </a:xfrm>
          <a:custGeom>
            <a:avLst/>
            <a:gdLst/>
            <a:ahLst/>
            <a:cxnLst/>
            <a:rect l="l" t="t" r="r" b="b"/>
            <a:pathLst>
              <a:path w="63500" h="146050">
                <a:moveTo>
                  <a:pt x="0" y="0"/>
                </a:moveTo>
                <a:lnTo>
                  <a:pt x="0" y="145465"/>
                </a:lnTo>
                <a:lnTo>
                  <a:pt x="4237" y="145049"/>
                </a:lnTo>
                <a:lnTo>
                  <a:pt x="40840" y="125898"/>
                </a:lnTo>
                <a:lnTo>
                  <a:pt x="61416" y="90171"/>
                </a:lnTo>
                <a:lnTo>
                  <a:pt x="63429" y="75855"/>
                </a:lnTo>
                <a:lnTo>
                  <a:pt x="62084" y="60673"/>
                </a:lnTo>
                <a:lnTo>
                  <a:pt x="43707" y="22927"/>
                </a:lnTo>
                <a:lnTo>
                  <a:pt x="9245" y="1606"/>
                </a:lnTo>
                <a:lnTo>
                  <a:pt x="0" y="0"/>
                </a:lnTo>
                <a:close/>
              </a:path>
            </a:pathLst>
          </a:custGeom>
          <a:solidFill>
            <a:srgbClr val="E5E3E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1" name="object 561"/>
          <p:cNvSpPr/>
          <p:nvPr/>
        </p:nvSpPr>
        <p:spPr>
          <a:xfrm>
            <a:off x="144376" y="6510312"/>
            <a:ext cx="147320" cy="147320"/>
          </a:xfrm>
          <a:custGeom>
            <a:avLst/>
            <a:gdLst/>
            <a:ahLst/>
            <a:cxnLst/>
            <a:rect l="l" t="t" r="r" b="b"/>
            <a:pathLst>
              <a:path w="147320" h="147320">
                <a:moveTo>
                  <a:pt x="79052" y="0"/>
                </a:moveTo>
                <a:lnTo>
                  <a:pt x="35955" y="10950"/>
                </a:lnTo>
                <a:lnTo>
                  <a:pt x="7872" y="39843"/>
                </a:lnTo>
                <a:lnTo>
                  <a:pt x="0" y="65803"/>
                </a:lnTo>
                <a:lnTo>
                  <a:pt x="1154" y="81919"/>
                </a:lnTo>
                <a:lnTo>
                  <a:pt x="18242" y="121261"/>
                </a:lnTo>
                <a:lnTo>
                  <a:pt x="50812" y="143705"/>
                </a:lnTo>
                <a:lnTo>
                  <a:pt x="73362" y="147268"/>
                </a:lnTo>
                <a:lnTo>
                  <a:pt x="87849" y="145846"/>
                </a:lnTo>
                <a:lnTo>
                  <a:pt x="124466" y="126705"/>
                </a:lnTo>
                <a:lnTo>
                  <a:pt x="145051" y="90993"/>
                </a:lnTo>
                <a:lnTo>
                  <a:pt x="147069" y="76682"/>
                </a:lnTo>
                <a:lnTo>
                  <a:pt x="145726" y="61497"/>
                </a:lnTo>
                <a:lnTo>
                  <a:pt x="127362" y="23747"/>
                </a:lnTo>
                <a:lnTo>
                  <a:pt x="92908" y="2415"/>
                </a:lnTo>
                <a:lnTo>
                  <a:pt x="79052" y="0"/>
                </a:lnTo>
                <a:close/>
              </a:path>
            </a:pathLst>
          </a:custGeom>
          <a:solidFill>
            <a:srgbClr val="E5E3E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2" name="object 562"/>
          <p:cNvSpPr/>
          <p:nvPr/>
        </p:nvSpPr>
        <p:spPr>
          <a:xfrm>
            <a:off x="372397" y="6510308"/>
            <a:ext cx="147320" cy="147320"/>
          </a:xfrm>
          <a:custGeom>
            <a:avLst/>
            <a:gdLst/>
            <a:ahLst/>
            <a:cxnLst/>
            <a:rect l="l" t="t" r="r" b="b"/>
            <a:pathLst>
              <a:path w="147320" h="147320">
                <a:moveTo>
                  <a:pt x="78980" y="0"/>
                </a:moveTo>
                <a:lnTo>
                  <a:pt x="35919" y="10965"/>
                </a:lnTo>
                <a:lnTo>
                  <a:pt x="7855" y="39887"/>
                </a:lnTo>
                <a:lnTo>
                  <a:pt x="0" y="65869"/>
                </a:lnTo>
                <a:lnTo>
                  <a:pt x="1157" y="81975"/>
                </a:lnTo>
                <a:lnTo>
                  <a:pt x="18266" y="121300"/>
                </a:lnTo>
                <a:lnTo>
                  <a:pt x="50860" y="143727"/>
                </a:lnTo>
                <a:lnTo>
                  <a:pt x="73343" y="147272"/>
                </a:lnTo>
                <a:lnTo>
                  <a:pt x="87832" y="145849"/>
                </a:lnTo>
                <a:lnTo>
                  <a:pt x="124439" y="126699"/>
                </a:lnTo>
                <a:lnTo>
                  <a:pt x="145003" y="90972"/>
                </a:lnTo>
                <a:lnTo>
                  <a:pt x="147013" y="76656"/>
                </a:lnTo>
                <a:lnTo>
                  <a:pt x="145671" y="61474"/>
                </a:lnTo>
                <a:lnTo>
                  <a:pt x="127306" y="23727"/>
                </a:lnTo>
                <a:lnTo>
                  <a:pt x="92843" y="2406"/>
                </a:lnTo>
                <a:lnTo>
                  <a:pt x="78980" y="0"/>
                </a:lnTo>
                <a:close/>
              </a:path>
            </a:pathLst>
          </a:custGeom>
          <a:solidFill>
            <a:srgbClr val="E5E3E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3" name="object 563"/>
          <p:cNvSpPr/>
          <p:nvPr/>
        </p:nvSpPr>
        <p:spPr>
          <a:xfrm>
            <a:off x="600348" y="6510314"/>
            <a:ext cx="147320" cy="147320"/>
          </a:xfrm>
          <a:custGeom>
            <a:avLst/>
            <a:gdLst/>
            <a:ahLst/>
            <a:cxnLst/>
            <a:rect l="l" t="t" r="r" b="b"/>
            <a:pathLst>
              <a:path w="147320" h="147320">
                <a:moveTo>
                  <a:pt x="79082" y="0"/>
                </a:moveTo>
                <a:lnTo>
                  <a:pt x="35997" y="10944"/>
                </a:lnTo>
                <a:lnTo>
                  <a:pt x="7890" y="39825"/>
                </a:lnTo>
                <a:lnTo>
                  <a:pt x="0" y="65776"/>
                </a:lnTo>
                <a:lnTo>
                  <a:pt x="1155" y="81895"/>
                </a:lnTo>
                <a:lnTo>
                  <a:pt x="18252" y="121244"/>
                </a:lnTo>
                <a:lnTo>
                  <a:pt x="50815" y="143695"/>
                </a:lnTo>
                <a:lnTo>
                  <a:pt x="73371" y="147267"/>
                </a:lnTo>
                <a:lnTo>
                  <a:pt x="87865" y="145845"/>
                </a:lnTo>
                <a:lnTo>
                  <a:pt x="124488" y="126707"/>
                </a:lnTo>
                <a:lnTo>
                  <a:pt x="145072" y="91000"/>
                </a:lnTo>
                <a:lnTo>
                  <a:pt x="147091" y="76691"/>
                </a:lnTo>
                <a:lnTo>
                  <a:pt x="145749" y="61505"/>
                </a:lnTo>
                <a:lnTo>
                  <a:pt x="127392" y="23753"/>
                </a:lnTo>
                <a:lnTo>
                  <a:pt x="92942" y="2417"/>
                </a:lnTo>
                <a:lnTo>
                  <a:pt x="79082" y="0"/>
                </a:lnTo>
                <a:close/>
              </a:path>
            </a:pathLst>
          </a:custGeom>
          <a:solidFill>
            <a:srgbClr val="E5E3E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4" name="object 564"/>
          <p:cNvSpPr/>
          <p:nvPr/>
        </p:nvSpPr>
        <p:spPr>
          <a:xfrm>
            <a:off x="828361" y="6510314"/>
            <a:ext cx="147320" cy="147320"/>
          </a:xfrm>
          <a:custGeom>
            <a:avLst/>
            <a:gdLst/>
            <a:ahLst/>
            <a:cxnLst/>
            <a:rect l="l" t="t" r="r" b="b"/>
            <a:pathLst>
              <a:path w="147319" h="147320">
                <a:moveTo>
                  <a:pt x="79042" y="0"/>
                </a:moveTo>
                <a:lnTo>
                  <a:pt x="35939" y="10951"/>
                </a:lnTo>
                <a:lnTo>
                  <a:pt x="7865" y="39847"/>
                </a:lnTo>
                <a:lnTo>
                  <a:pt x="0" y="65809"/>
                </a:lnTo>
                <a:lnTo>
                  <a:pt x="1154" y="81926"/>
                </a:lnTo>
                <a:lnTo>
                  <a:pt x="18239" y="121270"/>
                </a:lnTo>
                <a:lnTo>
                  <a:pt x="50809" y="143710"/>
                </a:lnTo>
                <a:lnTo>
                  <a:pt x="73338" y="147267"/>
                </a:lnTo>
                <a:lnTo>
                  <a:pt x="87817" y="145845"/>
                </a:lnTo>
                <a:lnTo>
                  <a:pt x="124435" y="126707"/>
                </a:lnTo>
                <a:lnTo>
                  <a:pt x="145035" y="91000"/>
                </a:lnTo>
                <a:lnTo>
                  <a:pt x="147057" y="76691"/>
                </a:lnTo>
                <a:lnTo>
                  <a:pt x="145713" y="61505"/>
                </a:lnTo>
                <a:lnTo>
                  <a:pt x="127341" y="23753"/>
                </a:lnTo>
                <a:lnTo>
                  <a:pt x="92891" y="2417"/>
                </a:lnTo>
                <a:lnTo>
                  <a:pt x="79042" y="0"/>
                </a:lnTo>
                <a:close/>
              </a:path>
            </a:pathLst>
          </a:custGeom>
          <a:solidFill>
            <a:srgbClr val="E5E3E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5" name="object 565"/>
          <p:cNvSpPr/>
          <p:nvPr/>
        </p:nvSpPr>
        <p:spPr>
          <a:xfrm>
            <a:off x="1056387" y="6510312"/>
            <a:ext cx="147320" cy="147320"/>
          </a:xfrm>
          <a:custGeom>
            <a:avLst/>
            <a:gdLst/>
            <a:ahLst/>
            <a:cxnLst/>
            <a:rect l="l" t="t" r="r" b="b"/>
            <a:pathLst>
              <a:path w="147319" h="147320">
                <a:moveTo>
                  <a:pt x="78985" y="0"/>
                </a:moveTo>
                <a:lnTo>
                  <a:pt x="35911" y="10961"/>
                </a:lnTo>
                <a:lnTo>
                  <a:pt x="7852" y="39879"/>
                </a:lnTo>
                <a:lnTo>
                  <a:pt x="0" y="65858"/>
                </a:lnTo>
                <a:lnTo>
                  <a:pt x="1157" y="81971"/>
                </a:lnTo>
                <a:lnTo>
                  <a:pt x="18261" y="121306"/>
                </a:lnTo>
                <a:lnTo>
                  <a:pt x="50846" y="143731"/>
                </a:lnTo>
                <a:lnTo>
                  <a:pt x="73292" y="147268"/>
                </a:lnTo>
                <a:lnTo>
                  <a:pt x="87786" y="145846"/>
                </a:lnTo>
                <a:lnTo>
                  <a:pt x="124406" y="126705"/>
                </a:lnTo>
                <a:lnTo>
                  <a:pt x="144983" y="90993"/>
                </a:lnTo>
                <a:lnTo>
                  <a:pt x="146999" y="76682"/>
                </a:lnTo>
                <a:lnTo>
                  <a:pt x="145657" y="61497"/>
                </a:lnTo>
                <a:lnTo>
                  <a:pt x="127301" y="23747"/>
                </a:lnTo>
                <a:lnTo>
                  <a:pt x="92847" y="2415"/>
                </a:lnTo>
                <a:lnTo>
                  <a:pt x="78985" y="0"/>
                </a:lnTo>
                <a:close/>
              </a:path>
            </a:pathLst>
          </a:custGeom>
          <a:solidFill>
            <a:srgbClr val="E5E3E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6" name="object 566"/>
          <p:cNvSpPr/>
          <p:nvPr/>
        </p:nvSpPr>
        <p:spPr>
          <a:xfrm>
            <a:off x="1284316" y="6510308"/>
            <a:ext cx="147320" cy="147320"/>
          </a:xfrm>
          <a:custGeom>
            <a:avLst/>
            <a:gdLst/>
            <a:ahLst/>
            <a:cxnLst/>
            <a:rect l="l" t="t" r="r" b="b"/>
            <a:pathLst>
              <a:path w="147319" h="147320">
                <a:moveTo>
                  <a:pt x="79030" y="0"/>
                </a:moveTo>
                <a:lnTo>
                  <a:pt x="35954" y="10957"/>
                </a:lnTo>
                <a:lnTo>
                  <a:pt x="7870" y="39861"/>
                </a:lnTo>
                <a:lnTo>
                  <a:pt x="0" y="65829"/>
                </a:lnTo>
                <a:lnTo>
                  <a:pt x="1156" y="81938"/>
                </a:lnTo>
                <a:lnTo>
                  <a:pt x="18255" y="121268"/>
                </a:lnTo>
                <a:lnTo>
                  <a:pt x="50837" y="143709"/>
                </a:lnTo>
                <a:lnTo>
                  <a:pt x="73389" y="147272"/>
                </a:lnTo>
                <a:lnTo>
                  <a:pt x="87886" y="145849"/>
                </a:lnTo>
                <a:lnTo>
                  <a:pt x="124495" y="126699"/>
                </a:lnTo>
                <a:lnTo>
                  <a:pt x="145050" y="90972"/>
                </a:lnTo>
                <a:lnTo>
                  <a:pt x="147060" y="76656"/>
                </a:lnTo>
                <a:lnTo>
                  <a:pt x="145718" y="61474"/>
                </a:lnTo>
                <a:lnTo>
                  <a:pt x="127361" y="23727"/>
                </a:lnTo>
                <a:lnTo>
                  <a:pt x="92898" y="2406"/>
                </a:lnTo>
                <a:lnTo>
                  <a:pt x="79030" y="0"/>
                </a:lnTo>
                <a:close/>
              </a:path>
            </a:pathLst>
          </a:custGeom>
          <a:solidFill>
            <a:srgbClr val="E5E3E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7" name="object 567"/>
          <p:cNvSpPr/>
          <p:nvPr/>
        </p:nvSpPr>
        <p:spPr>
          <a:xfrm>
            <a:off x="1512347" y="6510312"/>
            <a:ext cx="147320" cy="147320"/>
          </a:xfrm>
          <a:custGeom>
            <a:avLst/>
            <a:gdLst/>
            <a:ahLst/>
            <a:cxnLst/>
            <a:rect l="l" t="t" r="r" b="b"/>
            <a:pathLst>
              <a:path w="147319" h="147320">
                <a:moveTo>
                  <a:pt x="79026" y="0"/>
                </a:moveTo>
                <a:lnTo>
                  <a:pt x="35953" y="10954"/>
                </a:lnTo>
                <a:lnTo>
                  <a:pt x="7870" y="39857"/>
                </a:lnTo>
                <a:lnTo>
                  <a:pt x="0" y="65825"/>
                </a:lnTo>
                <a:lnTo>
                  <a:pt x="1156" y="81939"/>
                </a:lnTo>
                <a:lnTo>
                  <a:pt x="18260" y="121277"/>
                </a:lnTo>
                <a:lnTo>
                  <a:pt x="50838" y="143714"/>
                </a:lnTo>
                <a:lnTo>
                  <a:pt x="73339" y="147268"/>
                </a:lnTo>
                <a:lnTo>
                  <a:pt x="87819" y="145846"/>
                </a:lnTo>
                <a:lnTo>
                  <a:pt x="124433" y="126705"/>
                </a:lnTo>
                <a:lnTo>
                  <a:pt x="145026" y="90993"/>
                </a:lnTo>
                <a:lnTo>
                  <a:pt x="147046" y="76682"/>
                </a:lnTo>
                <a:lnTo>
                  <a:pt x="145702" y="61497"/>
                </a:lnTo>
                <a:lnTo>
                  <a:pt x="127329" y="23747"/>
                </a:lnTo>
                <a:lnTo>
                  <a:pt x="92876" y="2415"/>
                </a:lnTo>
                <a:lnTo>
                  <a:pt x="79026" y="0"/>
                </a:lnTo>
                <a:close/>
              </a:path>
            </a:pathLst>
          </a:custGeom>
          <a:solidFill>
            <a:srgbClr val="E5E3E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8" name="object 568"/>
          <p:cNvSpPr/>
          <p:nvPr/>
        </p:nvSpPr>
        <p:spPr>
          <a:xfrm>
            <a:off x="1740322" y="6510308"/>
            <a:ext cx="147320" cy="147320"/>
          </a:xfrm>
          <a:custGeom>
            <a:avLst/>
            <a:gdLst/>
            <a:ahLst/>
            <a:cxnLst/>
            <a:rect l="l" t="t" r="r" b="b"/>
            <a:pathLst>
              <a:path w="147319" h="147320">
                <a:moveTo>
                  <a:pt x="78983" y="0"/>
                </a:moveTo>
                <a:lnTo>
                  <a:pt x="35932" y="10964"/>
                </a:lnTo>
                <a:lnTo>
                  <a:pt x="7860" y="39885"/>
                </a:lnTo>
                <a:lnTo>
                  <a:pt x="0" y="65867"/>
                </a:lnTo>
                <a:lnTo>
                  <a:pt x="1158" y="81973"/>
                </a:lnTo>
                <a:lnTo>
                  <a:pt x="18273" y="121299"/>
                </a:lnTo>
                <a:lnTo>
                  <a:pt x="50867" y="143726"/>
                </a:lnTo>
                <a:lnTo>
                  <a:pt x="73342" y="147272"/>
                </a:lnTo>
                <a:lnTo>
                  <a:pt x="87839" y="145849"/>
                </a:lnTo>
                <a:lnTo>
                  <a:pt x="124449" y="126699"/>
                </a:lnTo>
                <a:lnTo>
                  <a:pt x="145003" y="90972"/>
                </a:lnTo>
                <a:lnTo>
                  <a:pt x="147013" y="76656"/>
                </a:lnTo>
                <a:lnTo>
                  <a:pt x="145671" y="61474"/>
                </a:lnTo>
                <a:lnTo>
                  <a:pt x="127314" y="23727"/>
                </a:lnTo>
                <a:lnTo>
                  <a:pt x="92851" y="2406"/>
                </a:lnTo>
                <a:lnTo>
                  <a:pt x="78983" y="0"/>
                </a:lnTo>
                <a:close/>
              </a:path>
            </a:pathLst>
          </a:custGeom>
          <a:solidFill>
            <a:srgbClr val="E5E3E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9" name="object 569"/>
          <p:cNvSpPr/>
          <p:nvPr/>
        </p:nvSpPr>
        <p:spPr>
          <a:xfrm>
            <a:off x="2196290" y="6510308"/>
            <a:ext cx="147320" cy="147320"/>
          </a:xfrm>
          <a:custGeom>
            <a:avLst/>
            <a:gdLst/>
            <a:ahLst/>
            <a:cxnLst/>
            <a:rect l="l" t="t" r="r" b="b"/>
            <a:pathLst>
              <a:path w="147319" h="147320">
                <a:moveTo>
                  <a:pt x="79012" y="0"/>
                </a:moveTo>
                <a:lnTo>
                  <a:pt x="35962" y="10960"/>
                </a:lnTo>
                <a:lnTo>
                  <a:pt x="7873" y="39870"/>
                </a:lnTo>
                <a:lnTo>
                  <a:pt x="0" y="65843"/>
                </a:lnTo>
                <a:lnTo>
                  <a:pt x="1158" y="81951"/>
                </a:lnTo>
                <a:lnTo>
                  <a:pt x="18274" y="121278"/>
                </a:lnTo>
                <a:lnTo>
                  <a:pt x="50862" y="143714"/>
                </a:lnTo>
                <a:lnTo>
                  <a:pt x="73378" y="147272"/>
                </a:lnTo>
                <a:lnTo>
                  <a:pt x="87860" y="145849"/>
                </a:lnTo>
                <a:lnTo>
                  <a:pt x="124464" y="126699"/>
                </a:lnTo>
                <a:lnTo>
                  <a:pt x="145036" y="90972"/>
                </a:lnTo>
                <a:lnTo>
                  <a:pt x="147048" y="76656"/>
                </a:lnTo>
                <a:lnTo>
                  <a:pt x="145704" y="61474"/>
                </a:lnTo>
                <a:lnTo>
                  <a:pt x="127331" y="23727"/>
                </a:lnTo>
                <a:lnTo>
                  <a:pt x="92869" y="2406"/>
                </a:lnTo>
                <a:lnTo>
                  <a:pt x="79012" y="0"/>
                </a:lnTo>
                <a:close/>
              </a:path>
            </a:pathLst>
          </a:custGeom>
          <a:solidFill>
            <a:srgbClr val="E5E3E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0" name="object 570"/>
          <p:cNvSpPr/>
          <p:nvPr/>
        </p:nvSpPr>
        <p:spPr>
          <a:xfrm>
            <a:off x="2424306" y="6510308"/>
            <a:ext cx="147320" cy="147320"/>
          </a:xfrm>
          <a:custGeom>
            <a:avLst/>
            <a:gdLst/>
            <a:ahLst/>
            <a:cxnLst/>
            <a:rect l="l" t="t" r="r" b="b"/>
            <a:pathLst>
              <a:path w="147319" h="147320">
                <a:moveTo>
                  <a:pt x="78983" y="0"/>
                </a:moveTo>
                <a:lnTo>
                  <a:pt x="35932" y="10964"/>
                </a:lnTo>
                <a:lnTo>
                  <a:pt x="7860" y="39885"/>
                </a:lnTo>
                <a:lnTo>
                  <a:pt x="0" y="65867"/>
                </a:lnTo>
                <a:lnTo>
                  <a:pt x="1158" y="81973"/>
                </a:lnTo>
                <a:lnTo>
                  <a:pt x="18273" y="121299"/>
                </a:lnTo>
                <a:lnTo>
                  <a:pt x="50867" y="143726"/>
                </a:lnTo>
                <a:lnTo>
                  <a:pt x="73342" y="147272"/>
                </a:lnTo>
                <a:lnTo>
                  <a:pt x="87839" y="145849"/>
                </a:lnTo>
                <a:lnTo>
                  <a:pt x="124449" y="126699"/>
                </a:lnTo>
                <a:lnTo>
                  <a:pt x="145003" y="90972"/>
                </a:lnTo>
                <a:lnTo>
                  <a:pt x="147013" y="76656"/>
                </a:lnTo>
                <a:lnTo>
                  <a:pt x="145671" y="61474"/>
                </a:lnTo>
                <a:lnTo>
                  <a:pt x="127314" y="23727"/>
                </a:lnTo>
                <a:lnTo>
                  <a:pt x="92851" y="2406"/>
                </a:lnTo>
                <a:lnTo>
                  <a:pt x="78983" y="0"/>
                </a:lnTo>
                <a:close/>
              </a:path>
            </a:pathLst>
          </a:custGeom>
          <a:solidFill>
            <a:srgbClr val="E5E3E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1" name="object 571"/>
          <p:cNvSpPr/>
          <p:nvPr/>
        </p:nvSpPr>
        <p:spPr>
          <a:xfrm>
            <a:off x="2652278" y="6510303"/>
            <a:ext cx="147320" cy="147320"/>
          </a:xfrm>
          <a:custGeom>
            <a:avLst/>
            <a:gdLst/>
            <a:ahLst/>
            <a:cxnLst/>
            <a:rect l="l" t="t" r="r" b="b"/>
            <a:pathLst>
              <a:path w="147319" h="147320">
                <a:moveTo>
                  <a:pt x="78959" y="0"/>
                </a:moveTo>
                <a:lnTo>
                  <a:pt x="35919" y="10973"/>
                </a:lnTo>
                <a:lnTo>
                  <a:pt x="7854" y="39906"/>
                </a:lnTo>
                <a:lnTo>
                  <a:pt x="0" y="65896"/>
                </a:lnTo>
                <a:lnTo>
                  <a:pt x="1159" y="81993"/>
                </a:lnTo>
                <a:lnTo>
                  <a:pt x="18276" y="121302"/>
                </a:lnTo>
                <a:lnTo>
                  <a:pt x="50884" y="143728"/>
                </a:lnTo>
                <a:lnTo>
                  <a:pt x="73396" y="147277"/>
                </a:lnTo>
                <a:lnTo>
                  <a:pt x="87881" y="145854"/>
                </a:lnTo>
                <a:lnTo>
                  <a:pt x="124472" y="126691"/>
                </a:lnTo>
                <a:lnTo>
                  <a:pt x="145014" y="90944"/>
                </a:lnTo>
                <a:lnTo>
                  <a:pt x="147017" y="76620"/>
                </a:lnTo>
                <a:lnTo>
                  <a:pt x="145673" y="61442"/>
                </a:lnTo>
                <a:lnTo>
                  <a:pt x="127300" y="23702"/>
                </a:lnTo>
                <a:lnTo>
                  <a:pt x="92826" y="2396"/>
                </a:lnTo>
                <a:lnTo>
                  <a:pt x="78959" y="0"/>
                </a:lnTo>
                <a:close/>
              </a:path>
            </a:pathLst>
          </a:custGeom>
          <a:solidFill>
            <a:srgbClr val="E5E3E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2" name="object 572"/>
          <p:cNvSpPr/>
          <p:nvPr/>
        </p:nvSpPr>
        <p:spPr>
          <a:xfrm>
            <a:off x="2880267" y="6510303"/>
            <a:ext cx="147320" cy="147320"/>
          </a:xfrm>
          <a:custGeom>
            <a:avLst/>
            <a:gdLst/>
            <a:ahLst/>
            <a:cxnLst/>
            <a:rect l="l" t="t" r="r" b="b"/>
            <a:pathLst>
              <a:path w="147319" h="147320">
                <a:moveTo>
                  <a:pt x="78989" y="0"/>
                </a:moveTo>
                <a:lnTo>
                  <a:pt x="35951" y="10968"/>
                </a:lnTo>
                <a:lnTo>
                  <a:pt x="7867" y="39890"/>
                </a:lnTo>
                <a:lnTo>
                  <a:pt x="0" y="65870"/>
                </a:lnTo>
                <a:lnTo>
                  <a:pt x="1158" y="81969"/>
                </a:lnTo>
                <a:lnTo>
                  <a:pt x="18275" y="121281"/>
                </a:lnTo>
                <a:lnTo>
                  <a:pt x="50878" y="143715"/>
                </a:lnTo>
                <a:lnTo>
                  <a:pt x="73431" y="147277"/>
                </a:lnTo>
                <a:lnTo>
                  <a:pt x="87905" y="145854"/>
                </a:lnTo>
                <a:lnTo>
                  <a:pt x="124492" y="126691"/>
                </a:lnTo>
                <a:lnTo>
                  <a:pt x="145047" y="90944"/>
                </a:lnTo>
                <a:lnTo>
                  <a:pt x="147052" y="76620"/>
                </a:lnTo>
                <a:lnTo>
                  <a:pt x="145707" y="61442"/>
                </a:lnTo>
                <a:lnTo>
                  <a:pt x="127321" y="23702"/>
                </a:lnTo>
                <a:lnTo>
                  <a:pt x="92848" y="2396"/>
                </a:lnTo>
                <a:lnTo>
                  <a:pt x="78989" y="0"/>
                </a:lnTo>
                <a:close/>
              </a:path>
            </a:pathLst>
          </a:custGeom>
          <a:solidFill>
            <a:srgbClr val="E5E3E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3" name="object 573"/>
          <p:cNvSpPr/>
          <p:nvPr/>
        </p:nvSpPr>
        <p:spPr>
          <a:xfrm>
            <a:off x="3108126" y="6510293"/>
            <a:ext cx="146685" cy="147320"/>
          </a:xfrm>
          <a:custGeom>
            <a:avLst/>
            <a:gdLst/>
            <a:ahLst/>
            <a:cxnLst/>
            <a:rect l="l" t="t" r="r" b="b"/>
            <a:pathLst>
              <a:path w="146685" h="147320">
                <a:moveTo>
                  <a:pt x="73505" y="0"/>
                </a:moveTo>
                <a:lnTo>
                  <a:pt x="33219" y="12008"/>
                </a:lnTo>
                <a:lnTo>
                  <a:pt x="6535" y="43082"/>
                </a:lnTo>
                <a:lnTo>
                  <a:pt x="0" y="70722"/>
                </a:lnTo>
                <a:lnTo>
                  <a:pt x="1358" y="85825"/>
                </a:lnTo>
                <a:lnTo>
                  <a:pt x="19867" y="123420"/>
                </a:lnTo>
                <a:lnTo>
                  <a:pt x="54521" y="144576"/>
                </a:lnTo>
                <a:lnTo>
                  <a:pt x="68437" y="146893"/>
                </a:lnTo>
                <a:lnTo>
                  <a:pt x="84027" y="145615"/>
                </a:lnTo>
                <a:lnTo>
                  <a:pt x="122421" y="127718"/>
                </a:lnTo>
                <a:lnTo>
                  <a:pt x="144104" y="93983"/>
                </a:lnTo>
                <a:lnTo>
                  <a:pt x="146697" y="80386"/>
                </a:lnTo>
                <a:lnTo>
                  <a:pt x="145498" y="64432"/>
                </a:lnTo>
                <a:lnTo>
                  <a:pt x="128125" y="25408"/>
                </a:lnTo>
                <a:lnTo>
                  <a:pt x="95143" y="3278"/>
                </a:lnTo>
                <a:lnTo>
                  <a:pt x="73505" y="0"/>
                </a:lnTo>
                <a:close/>
              </a:path>
            </a:pathLst>
          </a:custGeom>
          <a:solidFill>
            <a:srgbClr val="E5E3E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4" name="object 574"/>
          <p:cNvSpPr/>
          <p:nvPr/>
        </p:nvSpPr>
        <p:spPr>
          <a:xfrm>
            <a:off x="4019927" y="6510090"/>
            <a:ext cx="147320" cy="147320"/>
          </a:xfrm>
          <a:custGeom>
            <a:avLst/>
            <a:gdLst/>
            <a:ahLst/>
            <a:cxnLst/>
            <a:rect l="l" t="t" r="r" b="b"/>
            <a:pathLst>
              <a:path w="147320" h="147320">
                <a:moveTo>
                  <a:pt x="73671" y="0"/>
                </a:moveTo>
                <a:lnTo>
                  <a:pt x="33342" y="11985"/>
                </a:lnTo>
                <a:lnTo>
                  <a:pt x="6616" y="43008"/>
                </a:lnTo>
                <a:lnTo>
                  <a:pt x="0" y="70613"/>
                </a:lnTo>
                <a:lnTo>
                  <a:pt x="1342" y="85799"/>
                </a:lnTo>
                <a:lnTo>
                  <a:pt x="19698" y="123548"/>
                </a:lnTo>
                <a:lnTo>
                  <a:pt x="54160" y="144866"/>
                </a:lnTo>
                <a:lnTo>
                  <a:pt x="68029" y="147272"/>
                </a:lnTo>
                <a:lnTo>
                  <a:pt x="83739" y="146022"/>
                </a:lnTo>
                <a:lnTo>
                  <a:pt x="122369" y="128342"/>
                </a:lnTo>
                <a:lnTo>
                  <a:pt x="144295" y="94908"/>
                </a:lnTo>
                <a:lnTo>
                  <a:pt x="147012" y="81405"/>
                </a:lnTo>
                <a:lnTo>
                  <a:pt x="145856" y="65299"/>
                </a:lnTo>
                <a:lnTo>
                  <a:pt x="128758" y="25973"/>
                </a:lnTo>
                <a:lnTo>
                  <a:pt x="96167" y="3545"/>
                </a:lnTo>
                <a:lnTo>
                  <a:pt x="73671" y="0"/>
                </a:lnTo>
                <a:close/>
              </a:path>
            </a:pathLst>
          </a:custGeom>
          <a:solidFill>
            <a:srgbClr val="E5E3E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5" name="object 575"/>
          <p:cNvSpPr/>
          <p:nvPr/>
        </p:nvSpPr>
        <p:spPr>
          <a:xfrm>
            <a:off x="4248277" y="6510308"/>
            <a:ext cx="147320" cy="147320"/>
          </a:xfrm>
          <a:custGeom>
            <a:avLst/>
            <a:gdLst/>
            <a:ahLst/>
            <a:cxnLst/>
            <a:rect l="l" t="t" r="r" b="b"/>
            <a:pathLst>
              <a:path w="147320" h="147320">
                <a:moveTo>
                  <a:pt x="78978" y="0"/>
                </a:moveTo>
                <a:lnTo>
                  <a:pt x="35907" y="10965"/>
                </a:lnTo>
                <a:lnTo>
                  <a:pt x="7850" y="39888"/>
                </a:lnTo>
                <a:lnTo>
                  <a:pt x="0" y="65871"/>
                </a:lnTo>
                <a:lnTo>
                  <a:pt x="1157" y="81977"/>
                </a:lnTo>
                <a:lnTo>
                  <a:pt x="18258" y="121302"/>
                </a:lnTo>
                <a:lnTo>
                  <a:pt x="50852" y="143728"/>
                </a:lnTo>
                <a:lnTo>
                  <a:pt x="73344" y="147272"/>
                </a:lnTo>
                <a:lnTo>
                  <a:pt x="87826" y="145849"/>
                </a:lnTo>
                <a:lnTo>
                  <a:pt x="124430" y="126699"/>
                </a:lnTo>
                <a:lnTo>
                  <a:pt x="145002" y="90972"/>
                </a:lnTo>
                <a:lnTo>
                  <a:pt x="147014" y="76656"/>
                </a:lnTo>
                <a:lnTo>
                  <a:pt x="145670" y="61474"/>
                </a:lnTo>
                <a:lnTo>
                  <a:pt x="127297" y="23727"/>
                </a:lnTo>
                <a:lnTo>
                  <a:pt x="92835" y="2406"/>
                </a:lnTo>
                <a:lnTo>
                  <a:pt x="78978" y="0"/>
                </a:lnTo>
                <a:close/>
              </a:path>
            </a:pathLst>
          </a:custGeom>
          <a:solidFill>
            <a:srgbClr val="E5E3E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6" name="object 576"/>
          <p:cNvSpPr/>
          <p:nvPr/>
        </p:nvSpPr>
        <p:spPr>
          <a:xfrm>
            <a:off x="4476271" y="6510318"/>
            <a:ext cx="147320" cy="147320"/>
          </a:xfrm>
          <a:custGeom>
            <a:avLst/>
            <a:gdLst/>
            <a:ahLst/>
            <a:cxnLst/>
            <a:rect l="l" t="t" r="r" b="b"/>
            <a:pathLst>
              <a:path w="147320" h="147320">
                <a:moveTo>
                  <a:pt x="79050" y="0"/>
                </a:moveTo>
                <a:lnTo>
                  <a:pt x="35960" y="10946"/>
                </a:lnTo>
                <a:lnTo>
                  <a:pt x="7874" y="39837"/>
                </a:lnTo>
                <a:lnTo>
                  <a:pt x="0" y="65796"/>
                </a:lnTo>
                <a:lnTo>
                  <a:pt x="1155" y="81919"/>
                </a:lnTo>
                <a:lnTo>
                  <a:pt x="18254" y="121274"/>
                </a:lnTo>
                <a:lnTo>
                  <a:pt x="50817" y="143713"/>
                </a:lnTo>
                <a:lnTo>
                  <a:pt x="73285" y="147263"/>
                </a:lnTo>
                <a:lnTo>
                  <a:pt x="87777" y="145842"/>
                </a:lnTo>
                <a:lnTo>
                  <a:pt x="124410" y="126713"/>
                </a:lnTo>
                <a:lnTo>
                  <a:pt x="145016" y="91021"/>
                </a:lnTo>
                <a:lnTo>
                  <a:pt x="147042" y="76717"/>
                </a:lnTo>
                <a:lnTo>
                  <a:pt x="145700" y="61529"/>
                </a:lnTo>
                <a:lnTo>
                  <a:pt x="127344" y="23772"/>
                </a:lnTo>
                <a:lnTo>
                  <a:pt x="92902" y="2425"/>
                </a:lnTo>
                <a:lnTo>
                  <a:pt x="79050" y="0"/>
                </a:lnTo>
                <a:close/>
              </a:path>
            </a:pathLst>
          </a:custGeom>
          <a:solidFill>
            <a:srgbClr val="E5E3E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7" name="object 577"/>
          <p:cNvSpPr/>
          <p:nvPr/>
        </p:nvSpPr>
        <p:spPr>
          <a:xfrm>
            <a:off x="4704237" y="6510308"/>
            <a:ext cx="147320" cy="147320"/>
          </a:xfrm>
          <a:custGeom>
            <a:avLst/>
            <a:gdLst/>
            <a:ahLst/>
            <a:cxnLst/>
            <a:rect l="l" t="t" r="r" b="b"/>
            <a:pathLst>
              <a:path w="147320" h="147320">
                <a:moveTo>
                  <a:pt x="78978" y="0"/>
                </a:moveTo>
                <a:lnTo>
                  <a:pt x="35907" y="10965"/>
                </a:lnTo>
                <a:lnTo>
                  <a:pt x="7850" y="39888"/>
                </a:lnTo>
                <a:lnTo>
                  <a:pt x="0" y="65871"/>
                </a:lnTo>
                <a:lnTo>
                  <a:pt x="1157" y="81977"/>
                </a:lnTo>
                <a:lnTo>
                  <a:pt x="18258" y="121302"/>
                </a:lnTo>
                <a:lnTo>
                  <a:pt x="50852" y="143728"/>
                </a:lnTo>
                <a:lnTo>
                  <a:pt x="73344" y="147272"/>
                </a:lnTo>
                <a:lnTo>
                  <a:pt x="87826" y="145849"/>
                </a:lnTo>
                <a:lnTo>
                  <a:pt x="124430" y="126699"/>
                </a:lnTo>
                <a:lnTo>
                  <a:pt x="145002" y="90972"/>
                </a:lnTo>
                <a:lnTo>
                  <a:pt x="147014" y="76656"/>
                </a:lnTo>
                <a:lnTo>
                  <a:pt x="145670" y="61474"/>
                </a:lnTo>
                <a:lnTo>
                  <a:pt x="127297" y="23727"/>
                </a:lnTo>
                <a:lnTo>
                  <a:pt x="92835" y="2406"/>
                </a:lnTo>
                <a:lnTo>
                  <a:pt x="78978" y="0"/>
                </a:lnTo>
                <a:close/>
              </a:path>
            </a:pathLst>
          </a:custGeom>
          <a:solidFill>
            <a:srgbClr val="E5E3E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8" name="object 578"/>
          <p:cNvSpPr/>
          <p:nvPr/>
        </p:nvSpPr>
        <p:spPr>
          <a:xfrm>
            <a:off x="4932270" y="6510314"/>
            <a:ext cx="147320" cy="147320"/>
          </a:xfrm>
          <a:custGeom>
            <a:avLst/>
            <a:gdLst/>
            <a:ahLst/>
            <a:cxnLst/>
            <a:rect l="l" t="t" r="r" b="b"/>
            <a:pathLst>
              <a:path w="147320" h="147320">
                <a:moveTo>
                  <a:pt x="79001" y="0"/>
                </a:moveTo>
                <a:lnTo>
                  <a:pt x="35919" y="10957"/>
                </a:lnTo>
                <a:lnTo>
                  <a:pt x="7856" y="39868"/>
                </a:lnTo>
                <a:lnTo>
                  <a:pt x="0" y="65843"/>
                </a:lnTo>
                <a:lnTo>
                  <a:pt x="1156" y="81958"/>
                </a:lnTo>
                <a:lnTo>
                  <a:pt x="18256" y="121298"/>
                </a:lnTo>
                <a:lnTo>
                  <a:pt x="50835" y="143726"/>
                </a:lnTo>
                <a:lnTo>
                  <a:pt x="73290" y="147267"/>
                </a:lnTo>
                <a:lnTo>
                  <a:pt x="87784" y="145845"/>
                </a:lnTo>
                <a:lnTo>
                  <a:pt x="124407" y="126707"/>
                </a:lnTo>
                <a:lnTo>
                  <a:pt x="144991" y="91000"/>
                </a:lnTo>
                <a:lnTo>
                  <a:pt x="147010" y="76691"/>
                </a:lnTo>
                <a:lnTo>
                  <a:pt x="145668" y="61505"/>
                </a:lnTo>
                <a:lnTo>
                  <a:pt x="127312" y="23753"/>
                </a:lnTo>
                <a:lnTo>
                  <a:pt x="92861" y="2417"/>
                </a:lnTo>
                <a:lnTo>
                  <a:pt x="79001" y="0"/>
                </a:lnTo>
                <a:close/>
              </a:path>
            </a:pathLst>
          </a:custGeom>
          <a:solidFill>
            <a:srgbClr val="E5E3E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9" name="object 579"/>
          <p:cNvSpPr/>
          <p:nvPr/>
        </p:nvSpPr>
        <p:spPr>
          <a:xfrm>
            <a:off x="5159867" y="6510090"/>
            <a:ext cx="147320" cy="147320"/>
          </a:xfrm>
          <a:custGeom>
            <a:avLst/>
            <a:gdLst/>
            <a:ahLst/>
            <a:cxnLst/>
            <a:rect l="l" t="t" r="r" b="b"/>
            <a:pathLst>
              <a:path w="147320" h="147320">
                <a:moveTo>
                  <a:pt x="73720" y="0"/>
                </a:moveTo>
                <a:lnTo>
                  <a:pt x="33388" y="11977"/>
                </a:lnTo>
                <a:lnTo>
                  <a:pt x="6636" y="42982"/>
                </a:lnTo>
                <a:lnTo>
                  <a:pt x="0" y="70572"/>
                </a:lnTo>
                <a:lnTo>
                  <a:pt x="1341" y="85762"/>
                </a:lnTo>
                <a:lnTo>
                  <a:pt x="19698" y="123517"/>
                </a:lnTo>
                <a:lnTo>
                  <a:pt x="54148" y="144849"/>
                </a:lnTo>
                <a:lnTo>
                  <a:pt x="68007" y="147267"/>
                </a:lnTo>
                <a:lnTo>
                  <a:pt x="83707" y="146020"/>
                </a:lnTo>
                <a:lnTo>
                  <a:pt x="122351" y="128360"/>
                </a:lnTo>
                <a:lnTo>
                  <a:pt x="144322" y="94955"/>
                </a:lnTo>
                <a:lnTo>
                  <a:pt x="147054" y="81462"/>
                </a:lnTo>
                <a:lnTo>
                  <a:pt x="145898" y="65345"/>
                </a:lnTo>
                <a:lnTo>
                  <a:pt x="128790" y="26000"/>
                </a:lnTo>
                <a:lnTo>
                  <a:pt x="96220" y="3558"/>
                </a:lnTo>
                <a:lnTo>
                  <a:pt x="73720" y="0"/>
                </a:lnTo>
                <a:close/>
              </a:path>
            </a:pathLst>
          </a:custGeom>
          <a:solidFill>
            <a:srgbClr val="E5E3E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0" name="object 580"/>
          <p:cNvSpPr/>
          <p:nvPr/>
        </p:nvSpPr>
        <p:spPr>
          <a:xfrm>
            <a:off x="5388228" y="6510312"/>
            <a:ext cx="147320" cy="147320"/>
          </a:xfrm>
          <a:custGeom>
            <a:avLst/>
            <a:gdLst/>
            <a:ahLst/>
            <a:cxnLst/>
            <a:rect l="l" t="t" r="r" b="b"/>
            <a:pathLst>
              <a:path w="147320" h="147320">
                <a:moveTo>
                  <a:pt x="79026" y="0"/>
                </a:moveTo>
                <a:lnTo>
                  <a:pt x="35931" y="10954"/>
                </a:lnTo>
                <a:lnTo>
                  <a:pt x="7861" y="39857"/>
                </a:lnTo>
                <a:lnTo>
                  <a:pt x="0" y="65825"/>
                </a:lnTo>
                <a:lnTo>
                  <a:pt x="1155" y="81939"/>
                </a:lnTo>
                <a:lnTo>
                  <a:pt x="18244" y="121278"/>
                </a:lnTo>
                <a:lnTo>
                  <a:pt x="50820" y="143714"/>
                </a:lnTo>
                <a:lnTo>
                  <a:pt x="73339" y="147268"/>
                </a:lnTo>
                <a:lnTo>
                  <a:pt x="87819" y="145846"/>
                </a:lnTo>
                <a:lnTo>
                  <a:pt x="124434" y="126705"/>
                </a:lnTo>
                <a:lnTo>
                  <a:pt x="145027" y="90993"/>
                </a:lnTo>
                <a:lnTo>
                  <a:pt x="147046" y="76682"/>
                </a:lnTo>
                <a:lnTo>
                  <a:pt x="145703" y="61497"/>
                </a:lnTo>
                <a:lnTo>
                  <a:pt x="127330" y="23747"/>
                </a:lnTo>
                <a:lnTo>
                  <a:pt x="92877" y="2415"/>
                </a:lnTo>
                <a:lnTo>
                  <a:pt x="79026" y="0"/>
                </a:lnTo>
                <a:close/>
              </a:path>
            </a:pathLst>
          </a:custGeom>
          <a:solidFill>
            <a:srgbClr val="E5E3E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1" name="object 581"/>
          <p:cNvSpPr/>
          <p:nvPr/>
        </p:nvSpPr>
        <p:spPr>
          <a:xfrm>
            <a:off x="5616203" y="6510308"/>
            <a:ext cx="147320" cy="147320"/>
          </a:xfrm>
          <a:custGeom>
            <a:avLst/>
            <a:gdLst/>
            <a:ahLst/>
            <a:cxnLst/>
            <a:rect l="l" t="t" r="r" b="b"/>
            <a:pathLst>
              <a:path w="147320" h="147320">
                <a:moveTo>
                  <a:pt x="78983" y="0"/>
                </a:moveTo>
                <a:lnTo>
                  <a:pt x="35932" y="10964"/>
                </a:lnTo>
                <a:lnTo>
                  <a:pt x="7860" y="39885"/>
                </a:lnTo>
                <a:lnTo>
                  <a:pt x="0" y="65867"/>
                </a:lnTo>
                <a:lnTo>
                  <a:pt x="1158" y="81973"/>
                </a:lnTo>
                <a:lnTo>
                  <a:pt x="18273" y="121299"/>
                </a:lnTo>
                <a:lnTo>
                  <a:pt x="50867" y="143726"/>
                </a:lnTo>
                <a:lnTo>
                  <a:pt x="73342" y="147272"/>
                </a:lnTo>
                <a:lnTo>
                  <a:pt x="87839" y="145849"/>
                </a:lnTo>
                <a:lnTo>
                  <a:pt x="124449" y="126699"/>
                </a:lnTo>
                <a:lnTo>
                  <a:pt x="145003" y="90972"/>
                </a:lnTo>
                <a:lnTo>
                  <a:pt x="147013" y="76656"/>
                </a:lnTo>
                <a:lnTo>
                  <a:pt x="145671" y="61474"/>
                </a:lnTo>
                <a:lnTo>
                  <a:pt x="127314" y="23727"/>
                </a:lnTo>
                <a:lnTo>
                  <a:pt x="92851" y="2406"/>
                </a:lnTo>
                <a:lnTo>
                  <a:pt x="78983" y="0"/>
                </a:lnTo>
                <a:close/>
              </a:path>
            </a:pathLst>
          </a:custGeom>
          <a:solidFill>
            <a:srgbClr val="E5E3E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2" name="object 582"/>
          <p:cNvSpPr/>
          <p:nvPr/>
        </p:nvSpPr>
        <p:spPr>
          <a:xfrm>
            <a:off x="5844191" y="6510308"/>
            <a:ext cx="147320" cy="147320"/>
          </a:xfrm>
          <a:custGeom>
            <a:avLst/>
            <a:gdLst/>
            <a:ahLst/>
            <a:cxnLst/>
            <a:rect l="l" t="t" r="r" b="b"/>
            <a:pathLst>
              <a:path w="147320" h="147320">
                <a:moveTo>
                  <a:pt x="79012" y="0"/>
                </a:moveTo>
                <a:lnTo>
                  <a:pt x="35940" y="10960"/>
                </a:lnTo>
                <a:lnTo>
                  <a:pt x="7864" y="39870"/>
                </a:lnTo>
                <a:lnTo>
                  <a:pt x="0" y="65843"/>
                </a:lnTo>
                <a:lnTo>
                  <a:pt x="1156" y="81951"/>
                </a:lnTo>
                <a:lnTo>
                  <a:pt x="18257" y="121278"/>
                </a:lnTo>
                <a:lnTo>
                  <a:pt x="50844" y="143714"/>
                </a:lnTo>
                <a:lnTo>
                  <a:pt x="73378" y="147272"/>
                </a:lnTo>
                <a:lnTo>
                  <a:pt x="87860" y="145849"/>
                </a:lnTo>
                <a:lnTo>
                  <a:pt x="124465" y="126699"/>
                </a:lnTo>
                <a:lnTo>
                  <a:pt x="145036" y="90972"/>
                </a:lnTo>
                <a:lnTo>
                  <a:pt x="147049" y="76656"/>
                </a:lnTo>
                <a:lnTo>
                  <a:pt x="145705" y="61474"/>
                </a:lnTo>
                <a:lnTo>
                  <a:pt x="127332" y="23727"/>
                </a:lnTo>
                <a:lnTo>
                  <a:pt x="92870" y="2406"/>
                </a:lnTo>
                <a:lnTo>
                  <a:pt x="79012" y="0"/>
                </a:lnTo>
                <a:close/>
              </a:path>
            </a:pathLst>
          </a:custGeom>
          <a:solidFill>
            <a:srgbClr val="E5E3E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3" name="object 583"/>
          <p:cNvSpPr/>
          <p:nvPr/>
        </p:nvSpPr>
        <p:spPr>
          <a:xfrm>
            <a:off x="6072168" y="6510312"/>
            <a:ext cx="147320" cy="147320"/>
          </a:xfrm>
          <a:custGeom>
            <a:avLst/>
            <a:gdLst/>
            <a:ahLst/>
            <a:cxnLst/>
            <a:rect l="l" t="t" r="r" b="b"/>
            <a:pathLst>
              <a:path w="147320" h="147320">
                <a:moveTo>
                  <a:pt x="79031" y="0"/>
                </a:moveTo>
                <a:lnTo>
                  <a:pt x="35956" y="10953"/>
                </a:lnTo>
                <a:lnTo>
                  <a:pt x="7872" y="39854"/>
                </a:lnTo>
                <a:lnTo>
                  <a:pt x="0" y="65820"/>
                </a:lnTo>
                <a:lnTo>
                  <a:pt x="1156" y="81935"/>
                </a:lnTo>
                <a:lnTo>
                  <a:pt x="18259" y="121275"/>
                </a:lnTo>
                <a:lnTo>
                  <a:pt x="50835" y="143713"/>
                </a:lnTo>
                <a:lnTo>
                  <a:pt x="73338" y="147268"/>
                </a:lnTo>
                <a:lnTo>
                  <a:pt x="87832" y="145846"/>
                </a:lnTo>
                <a:lnTo>
                  <a:pt x="124452" y="126705"/>
                </a:lnTo>
                <a:lnTo>
                  <a:pt x="145029" y="90993"/>
                </a:lnTo>
                <a:lnTo>
                  <a:pt x="147045" y="76682"/>
                </a:lnTo>
                <a:lnTo>
                  <a:pt x="145704" y="61497"/>
                </a:lnTo>
                <a:lnTo>
                  <a:pt x="127347" y="23747"/>
                </a:lnTo>
                <a:lnTo>
                  <a:pt x="92893" y="2415"/>
                </a:lnTo>
                <a:lnTo>
                  <a:pt x="79031" y="0"/>
                </a:lnTo>
                <a:close/>
              </a:path>
            </a:pathLst>
          </a:custGeom>
          <a:solidFill>
            <a:srgbClr val="E5E3E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4" name="object 584"/>
          <p:cNvSpPr/>
          <p:nvPr/>
        </p:nvSpPr>
        <p:spPr>
          <a:xfrm>
            <a:off x="6300187" y="6510308"/>
            <a:ext cx="147320" cy="147320"/>
          </a:xfrm>
          <a:custGeom>
            <a:avLst/>
            <a:gdLst/>
            <a:ahLst/>
            <a:cxnLst/>
            <a:rect l="l" t="t" r="r" b="b"/>
            <a:pathLst>
              <a:path w="147320" h="147320">
                <a:moveTo>
                  <a:pt x="78983" y="0"/>
                </a:moveTo>
                <a:lnTo>
                  <a:pt x="35932" y="10964"/>
                </a:lnTo>
                <a:lnTo>
                  <a:pt x="7860" y="39885"/>
                </a:lnTo>
                <a:lnTo>
                  <a:pt x="0" y="65867"/>
                </a:lnTo>
                <a:lnTo>
                  <a:pt x="1158" y="81973"/>
                </a:lnTo>
                <a:lnTo>
                  <a:pt x="18273" y="121299"/>
                </a:lnTo>
                <a:lnTo>
                  <a:pt x="50867" y="143726"/>
                </a:lnTo>
                <a:lnTo>
                  <a:pt x="73342" y="147272"/>
                </a:lnTo>
                <a:lnTo>
                  <a:pt x="87839" y="145849"/>
                </a:lnTo>
                <a:lnTo>
                  <a:pt x="124449" y="126699"/>
                </a:lnTo>
                <a:lnTo>
                  <a:pt x="145003" y="90972"/>
                </a:lnTo>
                <a:lnTo>
                  <a:pt x="147013" y="76656"/>
                </a:lnTo>
                <a:lnTo>
                  <a:pt x="145671" y="61474"/>
                </a:lnTo>
                <a:lnTo>
                  <a:pt x="127314" y="23727"/>
                </a:lnTo>
                <a:lnTo>
                  <a:pt x="92851" y="2406"/>
                </a:lnTo>
                <a:lnTo>
                  <a:pt x="78983" y="0"/>
                </a:lnTo>
                <a:close/>
              </a:path>
            </a:pathLst>
          </a:custGeom>
          <a:solidFill>
            <a:srgbClr val="E5E3E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5" name="object 585"/>
          <p:cNvSpPr/>
          <p:nvPr/>
        </p:nvSpPr>
        <p:spPr>
          <a:xfrm>
            <a:off x="6528125" y="6510303"/>
            <a:ext cx="147320" cy="147320"/>
          </a:xfrm>
          <a:custGeom>
            <a:avLst/>
            <a:gdLst/>
            <a:ahLst/>
            <a:cxnLst/>
            <a:rect l="l" t="t" r="r" b="b"/>
            <a:pathLst>
              <a:path w="147320" h="147320">
                <a:moveTo>
                  <a:pt x="78994" y="0"/>
                </a:moveTo>
                <a:lnTo>
                  <a:pt x="35953" y="10967"/>
                </a:lnTo>
                <a:lnTo>
                  <a:pt x="7868" y="39887"/>
                </a:lnTo>
                <a:lnTo>
                  <a:pt x="0" y="65867"/>
                </a:lnTo>
                <a:lnTo>
                  <a:pt x="1158" y="81966"/>
                </a:lnTo>
                <a:lnTo>
                  <a:pt x="18274" y="121279"/>
                </a:lnTo>
                <a:lnTo>
                  <a:pt x="50875" y="143715"/>
                </a:lnTo>
                <a:lnTo>
                  <a:pt x="73430" y="147277"/>
                </a:lnTo>
                <a:lnTo>
                  <a:pt x="87915" y="145854"/>
                </a:lnTo>
                <a:lnTo>
                  <a:pt x="124506" y="126691"/>
                </a:lnTo>
                <a:lnTo>
                  <a:pt x="145049" y="90944"/>
                </a:lnTo>
                <a:lnTo>
                  <a:pt x="147052" y="76620"/>
                </a:lnTo>
                <a:lnTo>
                  <a:pt x="145708" y="61442"/>
                </a:lnTo>
                <a:lnTo>
                  <a:pt x="127334" y="23702"/>
                </a:lnTo>
                <a:lnTo>
                  <a:pt x="92860" y="2396"/>
                </a:lnTo>
                <a:lnTo>
                  <a:pt x="78994" y="0"/>
                </a:lnTo>
                <a:close/>
              </a:path>
            </a:pathLst>
          </a:custGeom>
          <a:solidFill>
            <a:srgbClr val="E5E3E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6" name="object 586"/>
          <p:cNvSpPr/>
          <p:nvPr/>
        </p:nvSpPr>
        <p:spPr>
          <a:xfrm>
            <a:off x="6756263" y="6510461"/>
            <a:ext cx="147320" cy="147320"/>
          </a:xfrm>
          <a:custGeom>
            <a:avLst/>
            <a:gdLst/>
            <a:ahLst/>
            <a:cxnLst/>
            <a:rect l="l" t="t" r="r" b="b"/>
            <a:pathLst>
              <a:path w="147320" h="147320">
                <a:moveTo>
                  <a:pt x="78343" y="0"/>
                </a:moveTo>
                <a:lnTo>
                  <a:pt x="35559" y="11096"/>
                </a:lnTo>
                <a:lnTo>
                  <a:pt x="7668" y="40267"/>
                </a:lnTo>
                <a:lnTo>
                  <a:pt x="0" y="66433"/>
                </a:lnTo>
                <a:lnTo>
                  <a:pt x="1196" y="82386"/>
                </a:lnTo>
                <a:lnTo>
                  <a:pt x="18567" y="121418"/>
                </a:lnTo>
                <a:lnTo>
                  <a:pt x="51528" y="143581"/>
                </a:lnTo>
                <a:lnTo>
                  <a:pt x="73272" y="146893"/>
                </a:lnTo>
                <a:lnTo>
                  <a:pt x="87761" y="145466"/>
                </a:lnTo>
                <a:lnTo>
                  <a:pt x="124349" y="126269"/>
                </a:lnTo>
                <a:lnTo>
                  <a:pt x="144823" y="90492"/>
                </a:lnTo>
                <a:lnTo>
                  <a:pt x="146778" y="76169"/>
                </a:lnTo>
                <a:lnTo>
                  <a:pt x="145421" y="61059"/>
                </a:lnTo>
                <a:lnTo>
                  <a:pt x="126924" y="23462"/>
                </a:lnTo>
                <a:lnTo>
                  <a:pt x="92268" y="2315"/>
                </a:lnTo>
                <a:lnTo>
                  <a:pt x="78343" y="0"/>
                </a:lnTo>
                <a:close/>
              </a:path>
            </a:pathLst>
          </a:custGeom>
          <a:solidFill>
            <a:srgbClr val="E5E3E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7" name="object 587"/>
          <p:cNvSpPr/>
          <p:nvPr/>
        </p:nvSpPr>
        <p:spPr>
          <a:xfrm>
            <a:off x="6984169" y="6510308"/>
            <a:ext cx="147320" cy="147320"/>
          </a:xfrm>
          <a:custGeom>
            <a:avLst/>
            <a:gdLst/>
            <a:ahLst/>
            <a:cxnLst/>
            <a:rect l="l" t="t" r="r" b="b"/>
            <a:pathLst>
              <a:path w="147320" h="147320">
                <a:moveTo>
                  <a:pt x="78983" y="0"/>
                </a:moveTo>
                <a:lnTo>
                  <a:pt x="35910" y="10964"/>
                </a:lnTo>
                <a:lnTo>
                  <a:pt x="7851" y="39885"/>
                </a:lnTo>
                <a:lnTo>
                  <a:pt x="0" y="65867"/>
                </a:lnTo>
                <a:lnTo>
                  <a:pt x="1157" y="81973"/>
                </a:lnTo>
                <a:lnTo>
                  <a:pt x="18257" y="121299"/>
                </a:lnTo>
                <a:lnTo>
                  <a:pt x="50849" y="143727"/>
                </a:lnTo>
                <a:lnTo>
                  <a:pt x="73343" y="147272"/>
                </a:lnTo>
                <a:lnTo>
                  <a:pt x="87840" y="145849"/>
                </a:lnTo>
                <a:lnTo>
                  <a:pt x="124449" y="126699"/>
                </a:lnTo>
                <a:lnTo>
                  <a:pt x="145004" y="90972"/>
                </a:lnTo>
                <a:lnTo>
                  <a:pt x="147014" y="76656"/>
                </a:lnTo>
                <a:lnTo>
                  <a:pt x="145672" y="61474"/>
                </a:lnTo>
                <a:lnTo>
                  <a:pt x="127315" y="23727"/>
                </a:lnTo>
                <a:lnTo>
                  <a:pt x="92852" y="2406"/>
                </a:lnTo>
                <a:lnTo>
                  <a:pt x="78983" y="0"/>
                </a:lnTo>
                <a:close/>
              </a:path>
            </a:pathLst>
          </a:custGeom>
          <a:solidFill>
            <a:srgbClr val="E5E3E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8" name="object 588"/>
          <p:cNvSpPr/>
          <p:nvPr/>
        </p:nvSpPr>
        <p:spPr>
          <a:xfrm>
            <a:off x="0" y="6739084"/>
            <a:ext cx="63500" cy="119380"/>
          </a:xfrm>
          <a:custGeom>
            <a:avLst/>
            <a:gdLst/>
            <a:ahLst/>
            <a:cxnLst/>
            <a:rect l="l" t="t" r="r" b="b"/>
            <a:pathLst>
              <a:path w="63500" h="119379">
                <a:moveTo>
                  <a:pt x="0" y="0"/>
                </a:moveTo>
                <a:lnTo>
                  <a:pt x="0" y="118916"/>
                </a:lnTo>
                <a:lnTo>
                  <a:pt x="46889" y="118916"/>
                </a:lnTo>
                <a:lnTo>
                  <a:pt x="49871" y="115459"/>
                </a:lnTo>
                <a:lnTo>
                  <a:pt x="56813" y="103459"/>
                </a:lnTo>
                <a:lnTo>
                  <a:pt x="61423" y="90168"/>
                </a:lnTo>
                <a:lnTo>
                  <a:pt x="63430" y="75859"/>
                </a:lnTo>
                <a:lnTo>
                  <a:pt x="62087" y="60680"/>
                </a:lnTo>
                <a:lnTo>
                  <a:pt x="43730" y="22934"/>
                </a:lnTo>
                <a:lnTo>
                  <a:pt x="9268" y="1609"/>
                </a:lnTo>
                <a:lnTo>
                  <a:pt x="0" y="0"/>
                </a:lnTo>
              </a:path>
            </a:pathLst>
          </a:custGeom>
          <a:solidFill>
            <a:srgbClr val="E5E3E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9" name="object 589"/>
          <p:cNvSpPr/>
          <p:nvPr/>
        </p:nvSpPr>
        <p:spPr>
          <a:xfrm>
            <a:off x="144379" y="6738289"/>
            <a:ext cx="147320" cy="120014"/>
          </a:xfrm>
          <a:custGeom>
            <a:avLst/>
            <a:gdLst/>
            <a:ahLst/>
            <a:cxnLst/>
            <a:rect l="l" t="t" r="r" b="b"/>
            <a:pathLst>
              <a:path w="147320" h="120015">
                <a:moveTo>
                  <a:pt x="79051" y="0"/>
                </a:moveTo>
                <a:lnTo>
                  <a:pt x="35981" y="10951"/>
                </a:lnTo>
                <a:lnTo>
                  <a:pt x="7885" y="39846"/>
                </a:lnTo>
                <a:lnTo>
                  <a:pt x="0" y="65807"/>
                </a:lnTo>
                <a:lnTo>
                  <a:pt x="1155" y="81919"/>
                </a:lnTo>
                <a:lnTo>
                  <a:pt x="4742" y="96639"/>
                </a:lnTo>
                <a:lnTo>
                  <a:pt x="10521" y="109805"/>
                </a:lnTo>
                <a:lnTo>
                  <a:pt x="17213" y="119710"/>
                </a:lnTo>
                <a:lnTo>
                  <a:pt x="130506" y="119710"/>
                </a:lnTo>
                <a:lnTo>
                  <a:pt x="133480" y="116268"/>
                </a:lnTo>
                <a:lnTo>
                  <a:pt x="140432" y="104273"/>
                </a:lnTo>
                <a:lnTo>
                  <a:pt x="145053" y="90987"/>
                </a:lnTo>
                <a:lnTo>
                  <a:pt x="147067" y="76684"/>
                </a:lnTo>
                <a:lnTo>
                  <a:pt x="145725" y="61502"/>
                </a:lnTo>
                <a:lnTo>
                  <a:pt x="127360" y="23752"/>
                </a:lnTo>
                <a:lnTo>
                  <a:pt x="92907" y="2416"/>
                </a:lnTo>
                <a:lnTo>
                  <a:pt x="79051" y="0"/>
                </a:lnTo>
              </a:path>
            </a:pathLst>
          </a:custGeom>
          <a:solidFill>
            <a:srgbClr val="E5E3E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0" name="object 590"/>
          <p:cNvSpPr/>
          <p:nvPr/>
        </p:nvSpPr>
        <p:spPr>
          <a:xfrm>
            <a:off x="372399" y="6738285"/>
            <a:ext cx="147320" cy="120014"/>
          </a:xfrm>
          <a:custGeom>
            <a:avLst/>
            <a:gdLst/>
            <a:ahLst/>
            <a:cxnLst/>
            <a:rect l="l" t="t" r="r" b="b"/>
            <a:pathLst>
              <a:path w="147320" h="120015">
                <a:moveTo>
                  <a:pt x="78979" y="0"/>
                </a:moveTo>
                <a:lnTo>
                  <a:pt x="35924" y="10965"/>
                </a:lnTo>
                <a:lnTo>
                  <a:pt x="7860" y="39889"/>
                </a:lnTo>
                <a:lnTo>
                  <a:pt x="0" y="65873"/>
                </a:lnTo>
                <a:lnTo>
                  <a:pt x="1157" y="81975"/>
                </a:lnTo>
                <a:lnTo>
                  <a:pt x="4745" y="96688"/>
                </a:lnTo>
                <a:lnTo>
                  <a:pt x="10526" y="109849"/>
                </a:lnTo>
                <a:lnTo>
                  <a:pt x="17195" y="119714"/>
                </a:lnTo>
                <a:lnTo>
                  <a:pt x="130464" y="119714"/>
                </a:lnTo>
                <a:lnTo>
                  <a:pt x="133447" y="116257"/>
                </a:lnTo>
                <a:lnTo>
                  <a:pt x="140391" y="104258"/>
                </a:lnTo>
                <a:lnTo>
                  <a:pt x="145005" y="90966"/>
                </a:lnTo>
                <a:lnTo>
                  <a:pt x="147012" y="76658"/>
                </a:lnTo>
                <a:lnTo>
                  <a:pt x="145669" y="61479"/>
                </a:lnTo>
                <a:lnTo>
                  <a:pt x="127304" y="23733"/>
                </a:lnTo>
                <a:lnTo>
                  <a:pt x="92842" y="2407"/>
                </a:lnTo>
                <a:lnTo>
                  <a:pt x="78979" y="0"/>
                </a:lnTo>
              </a:path>
            </a:pathLst>
          </a:custGeom>
          <a:solidFill>
            <a:srgbClr val="E5E3E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1" name="object 591"/>
          <p:cNvSpPr/>
          <p:nvPr/>
        </p:nvSpPr>
        <p:spPr>
          <a:xfrm>
            <a:off x="600430" y="6738291"/>
            <a:ext cx="147320" cy="120014"/>
          </a:xfrm>
          <a:custGeom>
            <a:avLst/>
            <a:gdLst/>
            <a:ahLst/>
            <a:cxnLst/>
            <a:rect l="l" t="t" r="r" b="b"/>
            <a:pathLst>
              <a:path w="147320" h="120015">
                <a:moveTo>
                  <a:pt x="79001" y="0"/>
                </a:moveTo>
                <a:lnTo>
                  <a:pt x="35924" y="10957"/>
                </a:lnTo>
                <a:lnTo>
                  <a:pt x="7861" y="39870"/>
                </a:lnTo>
                <a:lnTo>
                  <a:pt x="0" y="65847"/>
                </a:lnTo>
                <a:lnTo>
                  <a:pt x="1156" y="81957"/>
                </a:lnTo>
                <a:lnTo>
                  <a:pt x="4741" y="96677"/>
                </a:lnTo>
                <a:lnTo>
                  <a:pt x="10520" y="109844"/>
                </a:lnTo>
                <a:lnTo>
                  <a:pt x="17184" y="119709"/>
                </a:lnTo>
                <a:lnTo>
                  <a:pt x="130451" y="119709"/>
                </a:lnTo>
                <a:lnTo>
                  <a:pt x="133421" y="116271"/>
                </a:lnTo>
                <a:lnTo>
                  <a:pt x="140372" y="104279"/>
                </a:lnTo>
                <a:lnTo>
                  <a:pt x="144993" y="90994"/>
                </a:lnTo>
                <a:lnTo>
                  <a:pt x="147009" y="76693"/>
                </a:lnTo>
                <a:lnTo>
                  <a:pt x="145667" y="61510"/>
                </a:lnTo>
                <a:lnTo>
                  <a:pt x="127310" y="23759"/>
                </a:lnTo>
                <a:lnTo>
                  <a:pt x="92860" y="2418"/>
                </a:lnTo>
                <a:lnTo>
                  <a:pt x="79001" y="0"/>
                </a:lnTo>
              </a:path>
            </a:pathLst>
          </a:custGeom>
          <a:solidFill>
            <a:srgbClr val="E5E3E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2" name="object 592"/>
          <p:cNvSpPr/>
          <p:nvPr/>
        </p:nvSpPr>
        <p:spPr>
          <a:xfrm>
            <a:off x="828364" y="6738291"/>
            <a:ext cx="147320" cy="120014"/>
          </a:xfrm>
          <a:custGeom>
            <a:avLst/>
            <a:gdLst/>
            <a:ahLst/>
            <a:cxnLst/>
            <a:rect l="l" t="t" r="r" b="b"/>
            <a:pathLst>
              <a:path w="147319" h="120015">
                <a:moveTo>
                  <a:pt x="79041" y="0"/>
                </a:moveTo>
                <a:lnTo>
                  <a:pt x="35965" y="10951"/>
                </a:lnTo>
                <a:lnTo>
                  <a:pt x="7879" y="39849"/>
                </a:lnTo>
                <a:lnTo>
                  <a:pt x="0" y="65813"/>
                </a:lnTo>
                <a:lnTo>
                  <a:pt x="1155" y="81926"/>
                </a:lnTo>
                <a:lnTo>
                  <a:pt x="4741" y="96646"/>
                </a:lnTo>
                <a:lnTo>
                  <a:pt x="10519" y="109814"/>
                </a:lnTo>
                <a:lnTo>
                  <a:pt x="17203" y="119709"/>
                </a:lnTo>
                <a:lnTo>
                  <a:pt x="130482" y="119709"/>
                </a:lnTo>
                <a:lnTo>
                  <a:pt x="133453" y="116271"/>
                </a:lnTo>
                <a:lnTo>
                  <a:pt x="140411" y="104279"/>
                </a:lnTo>
                <a:lnTo>
                  <a:pt x="145037" y="90994"/>
                </a:lnTo>
                <a:lnTo>
                  <a:pt x="147055" y="76693"/>
                </a:lnTo>
                <a:lnTo>
                  <a:pt x="145712" y="61510"/>
                </a:lnTo>
                <a:lnTo>
                  <a:pt x="127339" y="23759"/>
                </a:lnTo>
                <a:lnTo>
                  <a:pt x="92889" y="2418"/>
                </a:lnTo>
                <a:lnTo>
                  <a:pt x="79041" y="0"/>
                </a:lnTo>
              </a:path>
            </a:pathLst>
          </a:custGeom>
          <a:solidFill>
            <a:srgbClr val="E5E3E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3" name="object 593"/>
          <p:cNvSpPr/>
          <p:nvPr/>
        </p:nvSpPr>
        <p:spPr>
          <a:xfrm>
            <a:off x="1056389" y="6738289"/>
            <a:ext cx="147320" cy="120014"/>
          </a:xfrm>
          <a:custGeom>
            <a:avLst/>
            <a:gdLst/>
            <a:ahLst/>
            <a:cxnLst/>
            <a:rect l="l" t="t" r="r" b="b"/>
            <a:pathLst>
              <a:path w="147319" h="120015">
                <a:moveTo>
                  <a:pt x="78984" y="0"/>
                </a:moveTo>
                <a:lnTo>
                  <a:pt x="35916" y="10961"/>
                </a:lnTo>
                <a:lnTo>
                  <a:pt x="7857" y="39881"/>
                </a:lnTo>
                <a:lnTo>
                  <a:pt x="0" y="65862"/>
                </a:lnTo>
                <a:lnTo>
                  <a:pt x="1156" y="81970"/>
                </a:lnTo>
                <a:lnTo>
                  <a:pt x="4743" y="96688"/>
                </a:lnTo>
                <a:lnTo>
                  <a:pt x="10523" y="109853"/>
                </a:lnTo>
                <a:lnTo>
                  <a:pt x="17184" y="119710"/>
                </a:lnTo>
                <a:lnTo>
                  <a:pt x="130444" y="119710"/>
                </a:lnTo>
                <a:lnTo>
                  <a:pt x="133417" y="116268"/>
                </a:lnTo>
                <a:lnTo>
                  <a:pt x="140366" y="104273"/>
                </a:lnTo>
                <a:lnTo>
                  <a:pt x="144985" y="90987"/>
                </a:lnTo>
                <a:lnTo>
                  <a:pt x="146998" y="76684"/>
                </a:lnTo>
                <a:lnTo>
                  <a:pt x="145656" y="61502"/>
                </a:lnTo>
                <a:lnTo>
                  <a:pt x="127299" y="23752"/>
                </a:lnTo>
                <a:lnTo>
                  <a:pt x="92846" y="2416"/>
                </a:lnTo>
                <a:lnTo>
                  <a:pt x="78984" y="0"/>
                </a:lnTo>
              </a:path>
            </a:pathLst>
          </a:custGeom>
          <a:solidFill>
            <a:srgbClr val="E5E3E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4" name="object 594"/>
          <p:cNvSpPr/>
          <p:nvPr/>
        </p:nvSpPr>
        <p:spPr>
          <a:xfrm>
            <a:off x="1284364" y="6738285"/>
            <a:ext cx="147320" cy="120014"/>
          </a:xfrm>
          <a:custGeom>
            <a:avLst/>
            <a:gdLst/>
            <a:ahLst/>
            <a:cxnLst/>
            <a:rect l="l" t="t" r="r" b="b"/>
            <a:pathLst>
              <a:path w="147319" h="120015">
                <a:moveTo>
                  <a:pt x="78983" y="0"/>
                </a:moveTo>
                <a:lnTo>
                  <a:pt x="35914" y="10965"/>
                </a:lnTo>
                <a:lnTo>
                  <a:pt x="7856" y="39888"/>
                </a:lnTo>
                <a:lnTo>
                  <a:pt x="0" y="65871"/>
                </a:lnTo>
                <a:lnTo>
                  <a:pt x="1156" y="81973"/>
                </a:lnTo>
                <a:lnTo>
                  <a:pt x="4741" y="96686"/>
                </a:lnTo>
                <a:lnTo>
                  <a:pt x="10520" y="109848"/>
                </a:lnTo>
                <a:lnTo>
                  <a:pt x="17187" y="119714"/>
                </a:lnTo>
                <a:lnTo>
                  <a:pt x="130472" y="119714"/>
                </a:lnTo>
                <a:lnTo>
                  <a:pt x="133454" y="116257"/>
                </a:lnTo>
                <a:lnTo>
                  <a:pt x="140396" y="104258"/>
                </a:lnTo>
                <a:lnTo>
                  <a:pt x="145006" y="90966"/>
                </a:lnTo>
                <a:lnTo>
                  <a:pt x="147012" y="76658"/>
                </a:lnTo>
                <a:lnTo>
                  <a:pt x="145670" y="61479"/>
                </a:lnTo>
                <a:lnTo>
                  <a:pt x="127313" y="23733"/>
                </a:lnTo>
                <a:lnTo>
                  <a:pt x="92851" y="2407"/>
                </a:lnTo>
                <a:lnTo>
                  <a:pt x="78983" y="0"/>
                </a:lnTo>
              </a:path>
            </a:pathLst>
          </a:custGeom>
          <a:solidFill>
            <a:srgbClr val="E5E3E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5" name="object 595"/>
          <p:cNvSpPr/>
          <p:nvPr/>
        </p:nvSpPr>
        <p:spPr>
          <a:xfrm>
            <a:off x="1512352" y="6738285"/>
            <a:ext cx="147320" cy="120014"/>
          </a:xfrm>
          <a:custGeom>
            <a:avLst/>
            <a:gdLst/>
            <a:ahLst/>
            <a:cxnLst/>
            <a:rect l="l" t="t" r="r" b="b"/>
            <a:pathLst>
              <a:path w="147319" h="120015">
                <a:moveTo>
                  <a:pt x="79007" y="0"/>
                </a:moveTo>
                <a:lnTo>
                  <a:pt x="35943" y="10961"/>
                </a:lnTo>
                <a:lnTo>
                  <a:pt x="7868" y="39875"/>
                </a:lnTo>
                <a:lnTo>
                  <a:pt x="0" y="65851"/>
                </a:lnTo>
                <a:lnTo>
                  <a:pt x="1156" y="81953"/>
                </a:lnTo>
                <a:lnTo>
                  <a:pt x="4741" y="96666"/>
                </a:lnTo>
                <a:lnTo>
                  <a:pt x="10521" y="109828"/>
                </a:lnTo>
                <a:lnTo>
                  <a:pt x="17201" y="119714"/>
                </a:lnTo>
                <a:lnTo>
                  <a:pt x="130479" y="119714"/>
                </a:lnTo>
                <a:lnTo>
                  <a:pt x="133464" y="116257"/>
                </a:lnTo>
                <a:lnTo>
                  <a:pt x="140417" y="104258"/>
                </a:lnTo>
                <a:lnTo>
                  <a:pt x="145037" y="90966"/>
                </a:lnTo>
                <a:lnTo>
                  <a:pt x="147048" y="76658"/>
                </a:lnTo>
                <a:lnTo>
                  <a:pt x="145702" y="61479"/>
                </a:lnTo>
                <a:lnTo>
                  <a:pt x="127317" y="23733"/>
                </a:lnTo>
                <a:lnTo>
                  <a:pt x="92856" y="2407"/>
                </a:lnTo>
                <a:lnTo>
                  <a:pt x="79007" y="0"/>
                </a:lnTo>
              </a:path>
            </a:pathLst>
          </a:custGeom>
          <a:solidFill>
            <a:srgbClr val="E5E3E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6" name="object 596"/>
          <p:cNvSpPr/>
          <p:nvPr/>
        </p:nvSpPr>
        <p:spPr>
          <a:xfrm>
            <a:off x="1740328" y="6738289"/>
            <a:ext cx="147320" cy="120014"/>
          </a:xfrm>
          <a:custGeom>
            <a:avLst/>
            <a:gdLst/>
            <a:ahLst/>
            <a:cxnLst/>
            <a:rect l="l" t="t" r="r" b="b"/>
            <a:pathLst>
              <a:path w="147319" h="120015">
                <a:moveTo>
                  <a:pt x="79031" y="0"/>
                </a:moveTo>
                <a:lnTo>
                  <a:pt x="35960" y="10954"/>
                </a:lnTo>
                <a:lnTo>
                  <a:pt x="7876" y="39856"/>
                </a:lnTo>
                <a:lnTo>
                  <a:pt x="0" y="65824"/>
                </a:lnTo>
                <a:lnTo>
                  <a:pt x="1155" y="81935"/>
                </a:lnTo>
                <a:lnTo>
                  <a:pt x="4742" y="96654"/>
                </a:lnTo>
                <a:lnTo>
                  <a:pt x="10522" y="109820"/>
                </a:lnTo>
                <a:lnTo>
                  <a:pt x="17203" y="119710"/>
                </a:lnTo>
                <a:lnTo>
                  <a:pt x="130491" y="119710"/>
                </a:lnTo>
                <a:lnTo>
                  <a:pt x="133463" y="116268"/>
                </a:lnTo>
                <a:lnTo>
                  <a:pt x="140413" y="104273"/>
                </a:lnTo>
                <a:lnTo>
                  <a:pt x="145031" y="90987"/>
                </a:lnTo>
                <a:lnTo>
                  <a:pt x="147044" y="76684"/>
                </a:lnTo>
                <a:lnTo>
                  <a:pt x="145702" y="61502"/>
                </a:lnTo>
                <a:lnTo>
                  <a:pt x="127345" y="23752"/>
                </a:lnTo>
                <a:lnTo>
                  <a:pt x="92892" y="2416"/>
                </a:lnTo>
                <a:lnTo>
                  <a:pt x="79031" y="0"/>
                </a:lnTo>
              </a:path>
            </a:pathLst>
          </a:custGeom>
          <a:solidFill>
            <a:srgbClr val="E5E3E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7" name="object 597"/>
          <p:cNvSpPr/>
          <p:nvPr/>
        </p:nvSpPr>
        <p:spPr>
          <a:xfrm>
            <a:off x="1968347" y="6738285"/>
            <a:ext cx="147320" cy="120014"/>
          </a:xfrm>
          <a:custGeom>
            <a:avLst/>
            <a:gdLst/>
            <a:ahLst/>
            <a:cxnLst/>
            <a:rect l="l" t="t" r="r" b="b"/>
            <a:pathLst>
              <a:path w="147319" h="120015">
                <a:moveTo>
                  <a:pt x="78983" y="0"/>
                </a:moveTo>
                <a:lnTo>
                  <a:pt x="35914" y="10965"/>
                </a:lnTo>
                <a:lnTo>
                  <a:pt x="7856" y="39888"/>
                </a:lnTo>
                <a:lnTo>
                  <a:pt x="0" y="65871"/>
                </a:lnTo>
                <a:lnTo>
                  <a:pt x="1156" y="81973"/>
                </a:lnTo>
                <a:lnTo>
                  <a:pt x="4741" y="96686"/>
                </a:lnTo>
                <a:lnTo>
                  <a:pt x="10520" y="109848"/>
                </a:lnTo>
                <a:lnTo>
                  <a:pt x="17187" y="119714"/>
                </a:lnTo>
                <a:lnTo>
                  <a:pt x="130472" y="119714"/>
                </a:lnTo>
                <a:lnTo>
                  <a:pt x="133454" y="116257"/>
                </a:lnTo>
                <a:lnTo>
                  <a:pt x="140396" y="104258"/>
                </a:lnTo>
                <a:lnTo>
                  <a:pt x="145006" y="90966"/>
                </a:lnTo>
                <a:lnTo>
                  <a:pt x="147012" y="76658"/>
                </a:lnTo>
                <a:lnTo>
                  <a:pt x="145670" y="61479"/>
                </a:lnTo>
                <a:lnTo>
                  <a:pt x="127313" y="23733"/>
                </a:lnTo>
                <a:lnTo>
                  <a:pt x="92851" y="2407"/>
                </a:lnTo>
                <a:lnTo>
                  <a:pt x="78983" y="0"/>
                </a:lnTo>
              </a:path>
            </a:pathLst>
          </a:custGeom>
          <a:solidFill>
            <a:srgbClr val="E5E3E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8" name="object 598"/>
          <p:cNvSpPr/>
          <p:nvPr/>
        </p:nvSpPr>
        <p:spPr>
          <a:xfrm>
            <a:off x="2196287" y="6738280"/>
            <a:ext cx="147320" cy="120014"/>
          </a:xfrm>
          <a:custGeom>
            <a:avLst/>
            <a:gdLst/>
            <a:ahLst/>
            <a:cxnLst/>
            <a:rect l="l" t="t" r="r" b="b"/>
            <a:pathLst>
              <a:path w="147319" h="120015">
                <a:moveTo>
                  <a:pt x="78993" y="0"/>
                </a:moveTo>
                <a:lnTo>
                  <a:pt x="35957" y="10968"/>
                </a:lnTo>
                <a:lnTo>
                  <a:pt x="7873" y="39890"/>
                </a:lnTo>
                <a:lnTo>
                  <a:pt x="0" y="65871"/>
                </a:lnTo>
                <a:lnTo>
                  <a:pt x="1157" y="81966"/>
                </a:lnTo>
                <a:lnTo>
                  <a:pt x="4747" y="96673"/>
                </a:lnTo>
                <a:lnTo>
                  <a:pt x="10531" y="109830"/>
                </a:lnTo>
                <a:lnTo>
                  <a:pt x="17221" y="119720"/>
                </a:lnTo>
                <a:lnTo>
                  <a:pt x="130512" y="119720"/>
                </a:lnTo>
                <a:lnTo>
                  <a:pt x="133507" y="116243"/>
                </a:lnTo>
                <a:lnTo>
                  <a:pt x="140445" y="104237"/>
                </a:lnTo>
                <a:lnTo>
                  <a:pt x="145051" y="90938"/>
                </a:lnTo>
                <a:lnTo>
                  <a:pt x="147051" y="76623"/>
                </a:lnTo>
                <a:lnTo>
                  <a:pt x="145706" y="61447"/>
                </a:lnTo>
                <a:lnTo>
                  <a:pt x="127333" y="23707"/>
                </a:lnTo>
                <a:lnTo>
                  <a:pt x="92859" y="2397"/>
                </a:lnTo>
                <a:lnTo>
                  <a:pt x="78993" y="0"/>
                </a:lnTo>
              </a:path>
            </a:pathLst>
          </a:custGeom>
          <a:solidFill>
            <a:srgbClr val="E5E3E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9" name="object 599"/>
          <p:cNvSpPr/>
          <p:nvPr/>
        </p:nvSpPr>
        <p:spPr>
          <a:xfrm>
            <a:off x="2424312" y="6738289"/>
            <a:ext cx="147320" cy="120014"/>
          </a:xfrm>
          <a:custGeom>
            <a:avLst/>
            <a:gdLst/>
            <a:ahLst/>
            <a:cxnLst/>
            <a:rect l="l" t="t" r="r" b="b"/>
            <a:pathLst>
              <a:path w="147319" h="120015">
                <a:moveTo>
                  <a:pt x="79031" y="0"/>
                </a:moveTo>
                <a:lnTo>
                  <a:pt x="35960" y="10954"/>
                </a:lnTo>
                <a:lnTo>
                  <a:pt x="7876" y="39856"/>
                </a:lnTo>
                <a:lnTo>
                  <a:pt x="0" y="65824"/>
                </a:lnTo>
                <a:lnTo>
                  <a:pt x="1155" y="81935"/>
                </a:lnTo>
                <a:lnTo>
                  <a:pt x="4742" y="96654"/>
                </a:lnTo>
                <a:lnTo>
                  <a:pt x="10522" y="109820"/>
                </a:lnTo>
                <a:lnTo>
                  <a:pt x="17203" y="119710"/>
                </a:lnTo>
                <a:lnTo>
                  <a:pt x="130491" y="119710"/>
                </a:lnTo>
                <a:lnTo>
                  <a:pt x="133463" y="116268"/>
                </a:lnTo>
                <a:lnTo>
                  <a:pt x="140413" y="104273"/>
                </a:lnTo>
                <a:lnTo>
                  <a:pt x="145031" y="90987"/>
                </a:lnTo>
                <a:lnTo>
                  <a:pt x="147044" y="76684"/>
                </a:lnTo>
                <a:lnTo>
                  <a:pt x="145702" y="61502"/>
                </a:lnTo>
                <a:lnTo>
                  <a:pt x="127345" y="23752"/>
                </a:lnTo>
                <a:lnTo>
                  <a:pt x="92892" y="2416"/>
                </a:lnTo>
                <a:lnTo>
                  <a:pt x="79031" y="0"/>
                </a:lnTo>
              </a:path>
            </a:pathLst>
          </a:custGeom>
          <a:solidFill>
            <a:srgbClr val="E5E3E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0" name="object 600"/>
          <p:cNvSpPr/>
          <p:nvPr/>
        </p:nvSpPr>
        <p:spPr>
          <a:xfrm>
            <a:off x="2652280" y="6738280"/>
            <a:ext cx="147320" cy="120014"/>
          </a:xfrm>
          <a:custGeom>
            <a:avLst/>
            <a:gdLst/>
            <a:ahLst/>
            <a:cxnLst/>
            <a:rect l="l" t="t" r="r" b="b"/>
            <a:pathLst>
              <a:path w="147319" h="120015">
                <a:moveTo>
                  <a:pt x="78958" y="0"/>
                </a:moveTo>
                <a:lnTo>
                  <a:pt x="35924" y="10973"/>
                </a:lnTo>
                <a:lnTo>
                  <a:pt x="7858" y="39908"/>
                </a:lnTo>
                <a:lnTo>
                  <a:pt x="0" y="65900"/>
                </a:lnTo>
                <a:lnTo>
                  <a:pt x="1158" y="81992"/>
                </a:lnTo>
                <a:lnTo>
                  <a:pt x="4748" y="96698"/>
                </a:lnTo>
                <a:lnTo>
                  <a:pt x="10532" y="109855"/>
                </a:lnTo>
                <a:lnTo>
                  <a:pt x="17206" y="119720"/>
                </a:lnTo>
                <a:lnTo>
                  <a:pt x="130477" y="119720"/>
                </a:lnTo>
                <a:lnTo>
                  <a:pt x="133472" y="116243"/>
                </a:lnTo>
                <a:lnTo>
                  <a:pt x="140410" y="104237"/>
                </a:lnTo>
                <a:lnTo>
                  <a:pt x="145016" y="90938"/>
                </a:lnTo>
                <a:lnTo>
                  <a:pt x="147016" y="76623"/>
                </a:lnTo>
                <a:lnTo>
                  <a:pt x="145672" y="61447"/>
                </a:lnTo>
                <a:lnTo>
                  <a:pt x="127298" y="23707"/>
                </a:lnTo>
                <a:lnTo>
                  <a:pt x="92825" y="2397"/>
                </a:lnTo>
                <a:lnTo>
                  <a:pt x="78958" y="0"/>
                </a:lnTo>
              </a:path>
            </a:pathLst>
          </a:custGeom>
          <a:solidFill>
            <a:srgbClr val="E5E3E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1" name="object 601"/>
          <p:cNvSpPr/>
          <p:nvPr/>
        </p:nvSpPr>
        <p:spPr>
          <a:xfrm>
            <a:off x="2880269" y="6738280"/>
            <a:ext cx="147320" cy="120014"/>
          </a:xfrm>
          <a:custGeom>
            <a:avLst/>
            <a:gdLst/>
            <a:ahLst/>
            <a:cxnLst/>
            <a:rect l="l" t="t" r="r" b="b"/>
            <a:pathLst>
              <a:path w="147319" h="120015">
                <a:moveTo>
                  <a:pt x="78993" y="0"/>
                </a:moveTo>
                <a:lnTo>
                  <a:pt x="35957" y="10968"/>
                </a:lnTo>
                <a:lnTo>
                  <a:pt x="7873" y="39890"/>
                </a:lnTo>
                <a:lnTo>
                  <a:pt x="0" y="65871"/>
                </a:lnTo>
                <a:lnTo>
                  <a:pt x="1157" y="81966"/>
                </a:lnTo>
                <a:lnTo>
                  <a:pt x="4747" y="96673"/>
                </a:lnTo>
                <a:lnTo>
                  <a:pt x="10531" y="109830"/>
                </a:lnTo>
                <a:lnTo>
                  <a:pt x="17221" y="119720"/>
                </a:lnTo>
                <a:lnTo>
                  <a:pt x="130512" y="119720"/>
                </a:lnTo>
                <a:lnTo>
                  <a:pt x="133507" y="116243"/>
                </a:lnTo>
                <a:lnTo>
                  <a:pt x="140445" y="104237"/>
                </a:lnTo>
                <a:lnTo>
                  <a:pt x="145051" y="90938"/>
                </a:lnTo>
                <a:lnTo>
                  <a:pt x="147051" y="76623"/>
                </a:lnTo>
                <a:lnTo>
                  <a:pt x="145706" y="61447"/>
                </a:lnTo>
                <a:lnTo>
                  <a:pt x="127333" y="23707"/>
                </a:lnTo>
                <a:lnTo>
                  <a:pt x="92859" y="2397"/>
                </a:lnTo>
                <a:lnTo>
                  <a:pt x="78993" y="0"/>
                </a:lnTo>
              </a:path>
            </a:pathLst>
          </a:custGeom>
          <a:solidFill>
            <a:srgbClr val="E5E3E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2" name="object 602"/>
          <p:cNvSpPr/>
          <p:nvPr/>
        </p:nvSpPr>
        <p:spPr>
          <a:xfrm>
            <a:off x="3107971" y="6738072"/>
            <a:ext cx="147320" cy="120014"/>
          </a:xfrm>
          <a:custGeom>
            <a:avLst/>
            <a:gdLst/>
            <a:ahLst/>
            <a:cxnLst/>
            <a:rect l="l" t="t" r="r" b="b"/>
            <a:pathLst>
              <a:path w="147320" h="120015">
                <a:moveTo>
                  <a:pt x="73707" y="0"/>
                </a:moveTo>
                <a:lnTo>
                  <a:pt x="33362" y="11981"/>
                </a:lnTo>
                <a:lnTo>
                  <a:pt x="6628" y="42992"/>
                </a:lnTo>
                <a:lnTo>
                  <a:pt x="0" y="70585"/>
                </a:lnTo>
                <a:lnTo>
                  <a:pt x="1340" y="85766"/>
                </a:lnTo>
                <a:lnTo>
                  <a:pt x="5238" y="99799"/>
                </a:lnTo>
                <a:lnTo>
                  <a:pt x="11439" y="112457"/>
                </a:lnTo>
                <a:lnTo>
                  <a:pt x="17009" y="119927"/>
                </a:lnTo>
                <a:lnTo>
                  <a:pt x="130530" y="119927"/>
                </a:lnTo>
                <a:lnTo>
                  <a:pt x="131788" y="118630"/>
                </a:lnTo>
                <a:lnTo>
                  <a:pt x="139169" y="107412"/>
                </a:lnTo>
                <a:lnTo>
                  <a:pt x="144318" y="94936"/>
                </a:lnTo>
                <a:lnTo>
                  <a:pt x="147044" y="81448"/>
                </a:lnTo>
                <a:lnTo>
                  <a:pt x="145888" y="65336"/>
                </a:lnTo>
                <a:lnTo>
                  <a:pt x="128787" y="25998"/>
                </a:lnTo>
                <a:lnTo>
                  <a:pt x="96212" y="3556"/>
                </a:lnTo>
                <a:lnTo>
                  <a:pt x="73707" y="0"/>
                </a:lnTo>
                <a:close/>
              </a:path>
            </a:pathLst>
          </a:custGeom>
          <a:solidFill>
            <a:srgbClr val="E5E3E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3" name="object 603"/>
          <p:cNvSpPr/>
          <p:nvPr/>
        </p:nvSpPr>
        <p:spPr>
          <a:xfrm>
            <a:off x="4248279" y="6738285"/>
            <a:ext cx="147320" cy="120014"/>
          </a:xfrm>
          <a:custGeom>
            <a:avLst/>
            <a:gdLst/>
            <a:ahLst/>
            <a:cxnLst/>
            <a:rect l="l" t="t" r="r" b="b"/>
            <a:pathLst>
              <a:path w="147320" h="120015">
                <a:moveTo>
                  <a:pt x="78977" y="0"/>
                </a:moveTo>
                <a:lnTo>
                  <a:pt x="35912" y="10966"/>
                </a:lnTo>
                <a:lnTo>
                  <a:pt x="7854" y="39891"/>
                </a:lnTo>
                <a:lnTo>
                  <a:pt x="0" y="65876"/>
                </a:lnTo>
                <a:lnTo>
                  <a:pt x="1156" y="81977"/>
                </a:lnTo>
                <a:lnTo>
                  <a:pt x="4742" y="96690"/>
                </a:lnTo>
                <a:lnTo>
                  <a:pt x="10521" y="109851"/>
                </a:lnTo>
                <a:lnTo>
                  <a:pt x="17187" y="119714"/>
                </a:lnTo>
                <a:lnTo>
                  <a:pt x="130456" y="119714"/>
                </a:lnTo>
                <a:lnTo>
                  <a:pt x="133440" y="116257"/>
                </a:lnTo>
                <a:lnTo>
                  <a:pt x="140388" y="104258"/>
                </a:lnTo>
                <a:lnTo>
                  <a:pt x="145004" y="90966"/>
                </a:lnTo>
                <a:lnTo>
                  <a:pt x="147013" y="76658"/>
                </a:lnTo>
                <a:lnTo>
                  <a:pt x="145669" y="61479"/>
                </a:lnTo>
                <a:lnTo>
                  <a:pt x="127296" y="23733"/>
                </a:lnTo>
                <a:lnTo>
                  <a:pt x="92834" y="2407"/>
                </a:lnTo>
                <a:lnTo>
                  <a:pt x="78977" y="0"/>
                </a:lnTo>
              </a:path>
            </a:pathLst>
          </a:custGeom>
          <a:solidFill>
            <a:srgbClr val="E5E3E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4" name="object 604"/>
          <p:cNvSpPr/>
          <p:nvPr/>
        </p:nvSpPr>
        <p:spPr>
          <a:xfrm>
            <a:off x="4476265" y="6738291"/>
            <a:ext cx="147320" cy="120014"/>
          </a:xfrm>
          <a:custGeom>
            <a:avLst/>
            <a:gdLst/>
            <a:ahLst/>
            <a:cxnLst/>
            <a:rect l="l" t="t" r="r" b="b"/>
            <a:pathLst>
              <a:path w="147320" h="120015">
                <a:moveTo>
                  <a:pt x="79047" y="0"/>
                </a:moveTo>
                <a:lnTo>
                  <a:pt x="35968" y="10950"/>
                </a:lnTo>
                <a:lnTo>
                  <a:pt x="7880" y="39846"/>
                </a:lnTo>
                <a:lnTo>
                  <a:pt x="0" y="65809"/>
                </a:lnTo>
                <a:lnTo>
                  <a:pt x="1155" y="81922"/>
                </a:lnTo>
                <a:lnTo>
                  <a:pt x="4740" y="96643"/>
                </a:lnTo>
                <a:lnTo>
                  <a:pt x="10518" y="109811"/>
                </a:lnTo>
                <a:lnTo>
                  <a:pt x="17203" y="119709"/>
                </a:lnTo>
                <a:lnTo>
                  <a:pt x="130497" y="119709"/>
                </a:lnTo>
                <a:lnTo>
                  <a:pt x="133467" y="116271"/>
                </a:lnTo>
                <a:lnTo>
                  <a:pt x="140419" y="104279"/>
                </a:lnTo>
                <a:lnTo>
                  <a:pt x="145039" y="90994"/>
                </a:lnTo>
                <a:lnTo>
                  <a:pt x="147055" y="76693"/>
                </a:lnTo>
                <a:lnTo>
                  <a:pt x="145713" y="61510"/>
                </a:lnTo>
                <a:lnTo>
                  <a:pt x="127356" y="23759"/>
                </a:lnTo>
                <a:lnTo>
                  <a:pt x="92906" y="2418"/>
                </a:lnTo>
                <a:lnTo>
                  <a:pt x="79047" y="0"/>
                </a:lnTo>
              </a:path>
            </a:pathLst>
          </a:custGeom>
          <a:solidFill>
            <a:srgbClr val="E5E3E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5" name="object 605"/>
          <p:cNvSpPr/>
          <p:nvPr/>
        </p:nvSpPr>
        <p:spPr>
          <a:xfrm>
            <a:off x="4703910" y="6738072"/>
            <a:ext cx="147320" cy="120014"/>
          </a:xfrm>
          <a:custGeom>
            <a:avLst/>
            <a:gdLst/>
            <a:ahLst/>
            <a:cxnLst/>
            <a:rect l="l" t="t" r="r" b="b"/>
            <a:pathLst>
              <a:path w="147320" h="120015">
                <a:moveTo>
                  <a:pt x="73670" y="0"/>
                </a:moveTo>
                <a:lnTo>
                  <a:pt x="33345" y="11987"/>
                </a:lnTo>
                <a:lnTo>
                  <a:pt x="6619" y="43012"/>
                </a:lnTo>
                <a:lnTo>
                  <a:pt x="0" y="70615"/>
                </a:lnTo>
                <a:lnTo>
                  <a:pt x="1342" y="85794"/>
                </a:lnTo>
                <a:lnTo>
                  <a:pt x="5243" y="99824"/>
                </a:lnTo>
                <a:lnTo>
                  <a:pt x="11448" y="112481"/>
                </a:lnTo>
                <a:lnTo>
                  <a:pt x="17003" y="119927"/>
                </a:lnTo>
                <a:lnTo>
                  <a:pt x="130529" y="119927"/>
                </a:lnTo>
                <a:lnTo>
                  <a:pt x="131790" y="118627"/>
                </a:lnTo>
                <a:lnTo>
                  <a:pt x="139177" y="107407"/>
                </a:lnTo>
                <a:lnTo>
                  <a:pt x="144330" y="94929"/>
                </a:lnTo>
                <a:lnTo>
                  <a:pt x="147059" y="81440"/>
                </a:lnTo>
                <a:lnTo>
                  <a:pt x="145901" y="65335"/>
                </a:lnTo>
                <a:lnTo>
                  <a:pt x="128787" y="26007"/>
                </a:lnTo>
                <a:lnTo>
                  <a:pt x="96202" y="3563"/>
                </a:lnTo>
                <a:lnTo>
                  <a:pt x="73670" y="0"/>
                </a:lnTo>
                <a:close/>
              </a:path>
            </a:pathLst>
          </a:custGeom>
          <a:solidFill>
            <a:srgbClr val="E5E3E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6" name="object 606"/>
          <p:cNvSpPr/>
          <p:nvPr/>
        </p:nvSpPr>
        <p:spPr>
          <a:xfrm>
            <a:off x="4931939" y="6738072"/>
            <a:ext cx="147320" cy="120014"/>
          </a:xfrm>
          <a:custGeom>
            <a:avLst/>
            <a:gdLst/>
            <a:ahLst/>
            <a:cxnLst/>
            <a:rect l="l" t="t" r="r" b="b"/>
            <a:pathLst>
              <a:path w="147320" h="120015">
                <a:moveTo>
                  <a:pt x="73621" y="0"/>
                </a:moveTo>
                <a:lnTo>
                  <a:pt x="33322" y="11995"/>
                </a:lnTo>
                <a:lnTo>
                  <a:pt x="6608" y="43038"/>
                </a:lnTo>
                <a:lnTo>
                  <a:pt x="0" y="70656"/>
                </a:lnTo>
                <a:lnTo>
                  <a:pt x="1344" y="85831"/>
                </a:lnTo>
                <a:lnTo>
                  <a:pt x="5250" y="99859"/>
                </a:lnTo>
                <a:lnTo>
                  <a:pt x="11460" y="112514"/>
                </a:lnTo>
                <a:lnTo>
                  <a:pt x="16996" y="119927"/>
                </a:lnTo>
                <a:lnTo>
                  <a:pt x="130499" y="119927"/>
                </a:lnTo>
                <a:lnTo>
                  <a:pt x="131785" y="118598"/>
                </a:lnTo>
                <a:lnTo>
                  <a:pt x="139160" y="107367"/>
                </a:lnTo>
                <a:lnTo>
                  <a:pt x="144300" y="94878"/>
                </a:lnTo>
                <a:lnTo>
                  <a:pt x="147017" y="81378"/>
                </a:lnTo>
                <a:lnTo>
                  <a:pt x="145858" y="65285"/>
                </a:lnTo>
                <a:lnTo>
                  <a:pt x="128741" y="25978"/>
                </a:lnTo>
                <a:lnTo>
                  <a:pt x="96132" y="3550"/>
                </a:lnTo>
                <a:lnTo>
                  <a:pt x="73621" y="0"/>
                </a:lnTo>
                <a:close/>
              </a:path>
            </a:pathLst>
          </a:custGeom>
          <a:solidFill>
            <a:srgbClr val="E5E3E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7" name="object 607"/>
          <p:cNvSpPr/>
          <p:nvPr/>
        </p:nvSpPr>
        <p:spPr>
          <a:xfrm>
            <a:off x="5387896" y="6738072"/>
            <a:ext cx="147320" cy="120014"/>
          </a:xfrm>
          <a:custGeom>
            <a:avLst/>
            <a:gdLst/>
            <a:ahLst/>
            <a:cxnLst/>
            <a:rect l="l" t="t" r="r" b="b"/>
            <a:pathLst>
              <a:path w="147320" h="120015">
                <a:moveTo>
                  <a:pt x="73670" y="0"/>
                </a:moveTo>
                <a:lnTo>
                  <a:pt x="33345" y="11987"/>
                </a:lnTo>
                <a:lnTo>
                  <a:pt x="6619" y="43012"/>
                </a:lnTo>
                <a:lnTo>
                  <a:pt x="0" y="70615"/>
                </a:lnTo>
                <a:lnTo>
                  <a:pt x="1342" y="85794"/>
                </a:lnTo>
                <a:lnTo>
                  <a:pt x="5243" y="99824"/>
                </a:lnTo>
                <a:lnTo>
                  <a:pt x="11448" y="112481"/>
                </a:lnTo>
                <a:lnTo>
                  <a:pt x="17003" y="119927"/>
                </a:lnTo>
                <a:lnTo>
                  <a:pt x="130520" y="119927"/>
                </a:lnTo>
                <a:lnTo>
                  <a:pt x="131786" y="118622"/>
                </a:lnTo>
                <a:lnTo>
                  <a:pt x="139170" y="107400"/>
                </a:lnTo>
                <a:lnTo>
                  <a:pt x="144320" y="94921"/>
                </a:lnTo>
                <a:lnTo>
                  <a:pt x="147047" y="81430"/>
                </a:lnTo>
                <a:lnTo>
                  <a:pt x="145889" y="65326"/>
                </a:lnTo>
                <a:lnTo>
                  <a:pt x="128775" y="26000"/>
                </a:lnTo>
                <a:lnTo>
                  <a:pt x="96188" y="3559"/>
                </a:lnTo>
                <a:lnTo>
                  <a:pt x="73670" y="0"/>
                </a:lnTo>
                <a:close/>
              </a:path>
            </a:pathLst>
          </a:custGeom>
          <a:solidFill>
            <a:srgbClr val="E5E3E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8" name="object 608"/>
          <p:cNvSpPr/>
          <p:nvPr/>
        </p:nvSpPr>
        <p:spPr>
          <a:xfrm>
            <a:off x="5616205" y="6738285"/>
            <a:ext cx="147320" cy="120014"/>
          </a:xfrm>
          <a:custGeom>
            <a:avLst/>
            <a:gdLst/>
            <a:ahLst/>
            <a:cxnLst/>
            <a:rect l="l" t="t" r="r" b="b"/>
            <a:pathLst>
              <a:path w="147320" h="120015">
                <a:moveTo>
                  <a:pt x="78982" y="0"/>
                </a:moveTo>
                <a:lnTo>
                  <a:pt x="35936" y="10965"/>
                </a:lnTo>
                <a:lnTo>
                  <a:pt x="7865" y="39888"/>
                </a:lnTo>
                <a:lnTo>
                  <a:pt x="0" y="65871"/>
                </a:lnTo>
                <a:lnTo>
                  <a:pt x="1158" y="81973"/>
                </a:lnTo>
                <a:lnTo>
                  <a:pt x="4747" y="96686"/>
                </a:lnTo>
                <a:lnTo>
                  <a:pt x="10531" y="109848"/>
                </a:lnTo>
                <a:lnTo>
                  <a:pt x="17203" y="119714"/>
                </a:lnTo>
                <a:lnTo>
                  <a:pt x="130471" y="119714"/>
                </a:lnTo>
                <a:lnTo>
                  <a:pt x="133453" y="116257"/>
                </a:lnTo>
                <a:lnTo>
                  <a:pt x="140395" y="104258"/>
                </a:lnTo>
                <a:lnTo>
                  <a:pt x="145006" y="90966"/>
                </a:lnTo>
                <a:lnTo>
                  <a:pt x="147012" y="76658"/>
                </a:lnTo>
                <a:lnTo>
                  <a:pt x="145670" y="61479"/>
                </a:lnTo>
                <a:lnTo>
                  <a:pt x="127313" y="23733"/>
                </a:lnTo>
                <a:lnTo>
                  <a:pt x="92850" y="2407"/>
                </a:lnTo>
                <a:lnTo>
                  <a:pt x="78982" y="0"/>
                </a:lnTo>
              </a:path>
            </a:pathLst>
          </a:custGeom>
          <a:solidFill>
            <a:srgbClr val="E5E3E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9" name="object 609"/>
          <p:cNvSpPr/>
          <p:nvPr/>
        </p:nvSpPr>
        <p:spPr>
          <a:xfrm>
            <a:off x="5843899" y="6738072"/>
            <a:ext cx="147320" cy="120014"/>
          </a:xfrm>
          <a:custGeom>
            <a:avLst/>
            <a:gdLst/>
            <a:ahLst/>
            <a:cxnLst/>
            <a:rect l="l" t="t" r="r" b="b"/>
            <a:pathLst>
              <a:path w="147320" h="120015">
                <a:moveTo>
                  <a:pt x="73670" y="0"/>
                </a:moveTo>
                <a:lnTo>
                  <a:pt x="33345" y="11987"/>
                </a:lnTo>
                <a:lnTo>
                  <a:pt x="6619" y="43012"/>
                </a:lnTo>
                <a:lnTo>
                  <a:pt x="0" y="70615"/>
                </a:lnTo>
                <a:lnTo>
                  <a:pt x="1342" y="85794"/>
                </a:lnTo>
                <a:lnTo>
                  <a:pt x="5243" y="99824"/>
                </a:lnTo>
                <a:lnTo>
                  <a:pt x="11448" y="112481"/>
                </a:lnTo>
                <a:lnTo>
                  <a:pt x="17003" y="119927"/>
                </a:lnTo>
                <a:lnTo>
                  <a:pt x="130496" y="119927"/>
                </a:lnTo>
                <a:lnTo>
                  <a:pt x="131773" y="118609"/>
                </a:lnTo>
                <a:lnTo>
                  <a:pt x="139150" y="107382"/>
                </a:lnTo>
                <a:lnTo>
                  <a:pt x="144293" y="94898"/>
                </a:lnTo>
                <a:lnTo>
                  <a:pt x="147012" y="81401"/>
                </a:lnTo>
                <a:lnTo>
                  <a:pt x="145854" y="65299"/>
                </a:lnTo>
                <a:lnTo>
                  <a:pt x="128739" y="25976"/>
                </a:lnTo>
                <a:lnTo>
                  <a:pt x="96144" y="3546"/>
                </a:lnTo>
                <a:lnTo>
                  <a:pt x="73670" y="0"/>
                </a:lnTo>
                <a:close/>
              </a:path>
            </a:pathLst>
          </a:custGeom>
          <a:solidFill>
            <a:srgbClr val="E5E3E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0" name="object 610"/>
          <p:cNvSpPr/>
          <p:nvPr/>
        </p:nvSpPr>
        <p:spPr>
          <a:xfrm>
            <a:off x="6072168" y="6738280"/>
            <a:ext cx="147320" cy="120014"/>
          </a:xfrm>
          <a:custGeom>
            <a:avLst/>
            <a:gdLst/>
            <a:ahLst/>
            <a:cxnLst/>
            <a:rect l="l" t="t" r="r" b="b"/>
            <a:pathLst>
              <a:path w="147320" h="120015">
                <a:moveTo>
                  <a:pt x="78988" y="0"/>
                </a:moveTo>
                <a:lnTo>
                  <a:pt x="35955" y="10968"/>
                </a:lnTo>
                <a:lnTo>
                  <a:pt x="7872" y="39892"/>
                </a:lnTo>
                <a:lnTo>
                  <a:pt x="0" y="65875"/>
                </a:lnTo>
                <a:lnTo>
                  <a:pt x="1158" y="81969"/>
                </a:lnTo>
                <a:lnTo>
                  <a:pt x="4747" y="96675"/>
                </a:lnTo>
                <a:lnTo>
                  <a:pt x="10532" y="109832"/>
                </a:lnTo>
                <a:lnTo>
                  <a:pt x="17221" y="119720"/>
                </a:lnTo>
                <a:lnTo>
                  <a:pt x="130500" y="119720"/>
                </a:lnTo>
                <a:lnTo>
                  <a:pt x="133497" y="116243"/>
                </a:lnTo>
                <a:lnTo>
                  <a:pt x="140439" y="104237"/>
                </a:lnTo>
                <a:lnTo>
                  <a:pt x="145049" y="90938"/>
                </a:lnTo>
                <a:lnTo>
                  <a:pt x="147051" y="76623"/>
                </a:lnTo>
                <a:lnTo>
                  <a:pt x="145705" y="61447"/>
                </a:lnTo>
                <a:lnTo>
                  <a:pt x="127320" y="23707"/>
                </a:lnTo>
                <a:lnTo>
                  <a:pt x="92847" y="2397"/>
                </a:lnTo>
                <a:lnTo>
                  <a:pt x="78988" y="0"/>
                </a:lnTo>
              </a:path>
            </a:pathLst>
          </a:custGeom>
          <a:solidFill>
            <a:srgbClr val="E5E3E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1" name="object 611"/>
          <p:cNvSpPr txBox="1"/>
          <p:nvPr/>
        </p:nvSpPr>
        <p:spPr>
          <a:xfrm>
            <a:off x="548544" y="1102608"/>
            <a:ext cx="10910439" cy="26109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algn="ctr">
              <a:lnSpc>
                <a:spcPts val="1800"/>
              </a:lnSpc>
              <a:defRPr/>
            </a:pPr>
            <a:r>
              <a:rPr lang="ru-RU" sz="2600" dirty="0">
                <a:solidFill>
                  <a:srgbClr val="003085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ЭКОНОМИЧЕСКИЙ АСПЕКТ ОТБОРА КЛЮЧЕВЫХ РМЦ В 2017 г. </a:t>
            </a:r>
            <a:endParaRPr sz="2600" dirty="0">
              <a:solidFill>
                <a:srgbClr val="003085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612" name="object 18"/>
          <p:cNvSpPr txBox="1"/>
          <p:nvPr/>
        </p:nvSpPr>
        <p:spPr>
          <a:xfrm>
            <a:off x="370904" y="2609408"/>
            <a:ext cx="11744896" cy="41363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4288" lvl="0">
              <a:lnSpc>
                <a:spcPct val="120000"/>
              </a:lnSpc>
              <a:spcBef>
                <a:spcPct val="0"/>
              </a:spcBef>
            </a:pPr>
            <a:endParaRPr lang="ru-RU" sz="2400" dirty="0">
              <a:solidFill>
                <a:srgbClr val="003085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613" name="object 18"/>
          <p:cNvSpPr txBox="1"/>
          <p:nvPr/>
        </p:nvSpPr>
        <p:spPr>
          <a:xfrm>
            <a:off x="747483" y="1698675"/>
            <a:ext cx="10987317" cy="443198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7188" indent="-342900" algn="just">
              <a:lnSpc>
                <a:spcPct val="120000"/>
              </a:lnSpc>
              <a:spcBef>
                <a:spcPct val="0"/>
              </a:spcBef>
              <a:buAutoNum type="arabicPeriod"/>
            </a:pPr>
            <a:r>
              <a:rPr lang="ru-RU" sz="2000" dirty="0">
                <a:solidFill>
                  <a:srgbClr val="003085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Одновременный отбор ключевых отраслей (запрос в РОИВ, РМЦ) и регионов (запрос в СПК) для определения предприятий;</a:t>
            </a:r>
          </a:p>
          <a:p>
            <a:pPr marL="357188" indent="-342900" algn="just">
              <a:lnSpc>
                <a:spcPct val="120000"/>
              </a:lnSpc>
              <a:spcBef>
                <a:spcPct val="0"/>
              </a:spcBef>
              <a:buAutoNum type="arabicPeriod"/>
            </a:pPr>
            <a:r>
              <a:rPr lang="ru-RU" sz="2000" dirty="0">
                <a:solidFill>
                  <a:srgbClr val="003085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Отбор ключевых предприятий, бизнес-проектов для оказания «точечной» поддержки в области развития НСК;</a:t>
            </a:r>
            <a:endParaRPr lang="en-US" sz="2000" dirty="0">
              <a:solidFill>
                <a:srgbClr val="003085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  <a:p>
            <a:pPr marL="357188" indent="-342900" algn="just">
              <a:lnSpc>
                <a:spcPct val="120000"/>
              </a:lnSpc>
              <a:spcBef>
                <a:spcPct val="0"/>
              </a:spcBef>
              <a:buAutoNum type="arabicPeriod"/>
            </a:pPr>
            <a:r>
              <a:rPr lang="ru-RU" sz="2000" dirty="0">
                <a:solidFill>
                  <a:srgbClr val="003085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Выстраивание стратегии работы с предприятиями в зависимости от:</a:t>
            </a:r>
          </a:p>
          <a:p>
            <a:pPr marL="14288" algn="just">
              <a:lnSpc>
                <a:spcPct val="120000"/>
              </a:lnSpc>
              <a:spcBef>
                <a:spcPct val="0"/>
              </a:spcBef>
            </a:pPr>
            <a:r>
              <a:rPr lang="ru-RU" sz="2000" dirty="0">
                <a:solidFill>
                  <a:srgbClr val="003085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	- его территориальной принадлежности;</a:t>
            </a:r>
          </a:p>
          <a:p>
            <a:pPr marL="14288" algn="just">
              <a:lnSpc>
                <a:spcPct val="120000"/>
              </a:lnSpc>
              <a:spcBef>
                <a:spcPct val="0"/>
              </a:spcBef>
            </a:pPr>
            <a:r>
              <a:rPr lang="ru-RU" sz="2000" dirty="0">
                <a:solidFill>
                  <a:srgbClr val="003085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	- отраслевой принадлежности;</a:t>
            </a:r>
          </a:p>
          <a:p>
            <a:pPr marL="14288" algn="just">
              <a:lnSpc>
                <a:spcPct val="120000"/>
              </a:lnSpc>
              <a:spcBef>
                <a:spcPct val="0"/>
              </a:spcBef>
            </a:pPr>
            <a:r>
              <a:rPr lang="ru-RU" sz="2000" dirty="0">
                <a:solidFill>
                  <a:srgbClr val="003085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	- степени государственного участия в структуре собственности предприятия 	(государственные 	предприятия, частные предприятия, предприятия с 	государственным участием)</a:t>
            </a:r>
          </a:p>
          <a:p>
            <a:pPr marL="14288" algn="just">
              <a:lnSpc>
                <a:spcPct val="120000"/>
              </a:lnSpc>
              <a:spcBef>
                <a:spcPct val="0"/>
              </a:spcBef>
            </a:pPr>
            <a:r>
              <a:rPr lang="ru-RU" sz="2000" dirty="0">
                <a:solidFill>
                  <a:srgbClr val="003085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	- размеров (крупное предприятие, предприятие малого и среднего бизнеса</a:t>
            </a:r>
          </a:p>
          <a:p>
            <a:pPr marL="14288" algn="just">
              <a:lnSpc>
                <a:spcPct val="120000"/>
              </a:lnSpc>
              <a:spcBef>
                <a:spcPct val="0"/>
              </a:spcBef>
            </a:pPr>
            <a:r>
              <a:rPr lang="ru-RU" sz="2000" dirty="0">
                <a:solidFill>
                  <a:srgbClr val="003085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	- участие зарубежного капитала (российские предприятия, совместные предприятия) </a:t>
            </a:r>
          </a:p>
        </p:txBody>
      </p:sp>
    </p:spTree>
    <p:extLst>
      <p:ext uri="{BB962C8B-B14F-4D97-AF65-F5344CB8AC3E}">
        <p14:creationId xmlns:p14="http://schemas.microsoft.com/office/powerpoint/2010/main" val="290877760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5" name="Изображение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5" y="3175"/>
            <a:ext cx="12188825" cy="685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bject 2"/>
          <p:cNvSpPr/>
          <p:nvPr/>
        </p:nvSpPr>
        <p:spPr>
          <a:xfrm>
            <a:off x="10314089" y="0"/>
            <a:ext cx="934059" cy="94048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5388048" y="1722449"/>
            <a:ext cx="147320" cy="147320"/>
          </a:xfrm>
          <a:custGeom>
            <a:avLst/>
            <a:gdLst/>
            <a:ahLst/>
            <a:cxnLst/>
            <a:rect l="l" t="t" r="r" b="b"/>
            <a:pathLst>
              <a:path w="147320" h="147319">
                <a:moveTo>
                  <a:pt x="78951" y="0"/>
                </a:moveTo>
                <a:lnTo>
                  <a:pt x="35900" y="10966"/>
                </a:lnTo>
                <a:lnTo>
                  <a:pt x="7849" y="39897"/>
                </a:lnTo>
                <a:lnTo>
                  <a:pt x="0" y="65892"/>
                </a:lnTo>
                <a:lnTo>
                  <a:pt x="1157" y="81996"/>
                </a:lnTo>
                <a:lnTo>
                  <a:pt x="18263" y="121327"/>
                </a:lnTo>
                <a:lnTo>
                  <a:pt x="50851" y="143758"/>
                </a:lnTo>
                <a:lnTo>
                  <a:pt x="73293" y="147296"/>
                </a:lnTo>
                <a:lnTo>
                  <a:pt x="87789" y="145872"/>
                </a:lnTo>
                <a:lnTo>
                  <a:pt x="124399" y="126714"/>
                </a:lnTo>
                <a:lnTo>
                  <a:pt x="144954" y="90988"/>
                </a:lnTo>
                <a:lnTo>
                  <a:pt x="146963" y="76678"/>
                </a:lnTo>
                <a:lnTo>
                  <a:pt x="145622" y="61491"/>
                </a:lnTo>
                <a:lnTo>
                  <a:pt x="127270" y="23736"/>
                </a:lnTo>
                <a:lnTo>
                  <a:pt x="92817" y="2409"/>
                </a:lnTo>
                <a:lnTo>
                  <a:pt x="78951" y="0"/>
                </a:lnTo>
                <a:close/>
              </a:path>
            </a:pathLst>
          </a:custGeom>
          <a:solidFill>
            <a:srgbClr val="E5E3E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600163" y="1950442"/>
            <a:ext cx="147320" cy="147320"/>
          </a:xfrm>
          <a:custGeom>
            <a:avLst/>
            <a:gdLst/>
            <a:ahLst/>
            <a:cxnLst/>
            <a:rect l="l" t="t" r="r" b="b"/>
            <a:pathLst>
              <a:path w="147320" h="147319">
                <a:moveTo>
                  <a:pt x="79015" y="0"/>
                </a:moveTo>
                <a:lnTo>
                  <a:pt x="35944" y="10955"/>
                </a:lnTo>
                <a:lnTo>
                  <a:pt x="7867" y="39861"/>
                </a:lnTo>
                <a:lnTo>
                  <a:pt x="0" y="65839"/>
                </a:lnTo>
                <a:lnTo>
                  <a:pt x="1155" y="81943"/>
                </a:lnTo>
                <a:lnTo>
                  <a:pt x="18252" y="121273"/>
                </a:lnTo>
                <a:lnTo>
                  <a:pt x="50832" y="143721"/>
                </a:lnTo>
                <a:lnTo>
                  <a:pt x="73377" y="147284"/>
                </a:lnTo>
                <a:lnTo>
                  <a:pt x="87848" y="145861"/>
                </a:lnTo>
                <a:lnTo>
                  <a:pt x="124449" y="126702"/>
                </a:lnTo>
                <a:lnTo>
                  <a:pt x="145033" y="90976"/>
                </a:lnTo>
                <a:lnTo>
                  <a:pt x="147047" y="76666"/>
                </a:lnTo>
                <a:lnTo>
                  <a:pt x="145702" y="61478"/>
                </a:lnTo>
                <a:lnTo>
                  <a:pt x="127320" y="23727"/>
                </a:lnTo>
                <a:lnTo>
                  <a:pt x="92862" y="2407"/>
                </a:lnTo>
                <a:lnTo>
                  <a:pt x="79015" y="0"/>
                </a:lnTo>
                <a:close/>
              </a:path>
            </a:pathLst>
          </a:custGeom>
          <a:solidFill>
            <a:srgbClr val="E5E3E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828184" y="1950448"/>
            <a:ext cx="147320" cy="147320"/>
          </a:xfrm>
          <a:custGeom>
            <a:avLst/>
            <a:gdLst/>
            <a:ahLst/>
            <a:cxnLst/>
            <a:rect l="l" t="t" r="r" b="b"/>
            <a:pathLst>
              <a:path w="147319" h="147319">
                <a:moveTo>
                  <a:pt x="79008" y="0"/>
                </a:moveTo>
                <a:lnTo>
                  <a:pt x="35925" y="10951"/>
                </a:lnTo>
                <a:lnTo>
                  <a:pt x="7860" y="39856"/>
                </a:lnTo>
                <a:lnTo>
                  <a:pt x="0" y="65835"/>
                </a:lnTo>
                <a:lnTo>
                  <a:pt x="1155" y="81947"/>
                </a:lnTo>
                <a:lnTo>
                  <a:pt x="18250" y="121291"/>
                </a:lnTo>
                <a:lnTo>
                  <a:pt x="50821" y="143732"/>
                </a:lnTo>
                <a:lnTo>
                  <a:pt x="73289" y="147279"/>
                </a:lnTo>
                <a:lnTo>
                  <a:pt x="87782" y="145856"/>
                </a:lnTo>
                <a:lnTo>
                  <a:pt x="124405" y="126710"/>
                </a:lnTo>
                <a:lnTo>
                  <a:pt x="144989" y="91004"/>
                </a:lnTo>
                <a:lnTo>
                  <a:pt x="147008" y="76701"/>
                </a:lnTo>
                <a:lnTo>
                  <a:pt x="145667" y="61509"/>
                </a:lnTo>
                <a:lnTo>
                  <a:pt x="127313" y="23752"/>
                </a:lnTo>
                <a:lnTo>
                  <a:pt x="92866" y="2418"/>
                </a:lnTo>
                <a:lnTo>
                  <a:pt x="79008" y="0"/>
                </a:lnTo>
                <a:close/>
              </a:path>
            </a:pathLst>
          </a:custGeom>
          <a:solidFill>
            <a:srgbClr val="E5E3E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1056157" y="1950442"/>
            <a:ext cx="147320" cy="147320"/>
          </a:xfrm>
          <a:custGeom>
            <a:avLst/>
            <a:gdLst/>
            <a:ahLst/>
            <a:cxnLst/>
            <a:rect l="l" t="t" r="r" b="b"/>
            <a:pathLst>
              <a:path w="147319" h="147319">
                <a:moveTo>
                  <a:pt x="78990" y="0"/>
                </a:moveTo>
                <a:lnTo>
                  <a:pt x="35916" y="10959"/>
                </a:lnTo>
                <a:lnTo>
                  <a:pt x="7855" y="39874"/>
                </a:lnTo>
                <a:lnTo>
                  <a:pt x="0" y="65859"/>
                </a:lnTo>
                <a:lnTo>
                  <a:pt x="1156" y="81963"/>
                </a:lnTo>
                <a:lnTo>
                  <a:pt x="18250" y="121292"/>
                </a:lnTo>
                <a:lnTo>
                  <a:pt x="50834" y="143732"/>
                </a:lnTo>
                <a:lnTo>
                  <a:pt x="73341" y="147284"/>
                </a:lnTo>
                <a:lnTo>
                  <a:pt x="87838" y="145861"/>
                </a:lnTo>
                <a:lnTo>
                  <a:pt x="124448" y="126702"/>
                </a:lnTo>
                <a:lnTo>
                  <a:pt x="145002" y="90976"/>
                </a:lnTo>
                <a:lnTo>
                  <a:pt x="147012" y="76666"/>
                </a:lnTo>
                <a:lnTo>
                  <a:pt x="145670" y="61478"/>
                </a:lnTo>
                <a:lnTo>
                  <a:pt x="127316" y="23726"/>
                </a:lnTo>
                <a:lnTo>
                  <a:pt x="92857" y="2407"/>
                </a:lnTo>
                <a:lnTo>
                  <a:pt x="78990" y="0"/>
                </a:lnTo>
                <a:close/>
              </a:path>
            </a:pathLst>
          </a:custGeom>
          <a:solidFill>
            <a:srgbClr val="E5E3E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5636426" y="1971481"/>
            <a:ext cx="105410" cy="106680"/>
          </a:xfrm>
          <a:custGeom>
            <a:avLst/>
            <a:gdLst/>
            <a:ahLst/>
            <a:cxnLst/>
            <a:rect l="l" t="t" r="r" b="b"/>
            <a:pathLst>
              <a:path w="105410" h="106680">
                <a:moveTo>
                  <a:pt x="64239" y="0"/>
                </a:moveTo>
                <a:lnTo>
                  <a:pt x="20027" y="11779"/>
                </a:lnTo>
                <a:lnTo>
                  <a:pt x="0" y="43362"/>
                </a:lnTo>
                <a:lnTo>
                  <a:pt x="1308" y="60063"/>
                </a:lnTo>
                <a:lnTo>
                  <a:pt x="21963" y="95821"/>
                </a:lnTo>
                <a:lnTo>
                  <a:pt x="52936" y="106217"/>
                </a:lnTo>
                <a:lnTo>
                  <a:pt x="67247" y="104286"/>
                </a:lnTo>
                <a:lnTo>
                  <a:pt x="80107" y="98838"/>
                </a:lnTo>
                <a:lnTo>
                  <a:pt x="90996" y="90391"/>
                </a:lnTo>
                <a:lnTo>
                  <a:pt x="99397" y="79462"/>
                </a:lnTo>
                <a:lnTo>
                  <a:pt x="104790" y="66568"/>
                </a:lnTo>
                <a:lnTo>
                  <a:pt x="104030" y="48808"/>
                </a:lnTo>
                <a:lnTo>
                  <a:pt x="85867" y="11209"/>
                </a:lnTo>
                <a:lnTo>
                  <a:pt x="64239" y="0"/>
                </a:lnTo>
                <a:close/>
              </a:path>
            </a:pathLst>
          </a:custGeom>
          <a:solidFill>
            <a:srgbClr val="E5E3E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5844013" y="1950442"/>
            <a:ext cx="147320" cy="147320"/>
          </a:xfrm>
          <a:custGeom>
            <a:avLst/>
            <a:gdLst/>
            <a:ahLst/>
            <a:cxnLst/>
            <a:rect l="l" t="t" r="r" b="b"/>
            <a:pathLst>
              <a:path w="147320" h="147319">
                <a:moveTo>
                  <a:pt x="79015" y="0"/>
                </a:moveTo>
                <a:lnTo>
                  <a:pt x="35944" y="10955"/>
                </a:lnTo>
                <a:lnTo>
                  <a:pt x="7867" y="39861"/>
                </a:lnTo>
                <a:lnTo>
                  <a:pt x="0" y="65839"/>
                </a:lnTo>
                <a:lnTo>
                  <a:pt x="1155" y="81943"/>
                </a:lnTo>
                <a:lnTo>
                  <a:pt x="18252" y="121273"/>
                </a:lnTo>
                <a:lnTo>
                  <a:pt x="50832" y="143721"/>
                </a:lnTo>
                <a:lnTo>
                  <a:pt x="73377" y="147284"/>
                </a:lnTo>
                <a:lnTo>
                  <a:pt x="87848" y="145861"/>
                </a:lnTo>
                <a:lnTo>
                  <a:pt x="124449" y="126702"/>
                </a:lnTo>
                <a:lnTo>
                  <a:pt x="145033" y="90976"/>
                </a:lnTo>
                <a:lnTo>
                  <a:pt x="147047" y="76666"/>
                </a:lnTo>
                <a:lnTo>
                  <a:pt x="145702" y="61478"/>
                </a:lnTo>
                <a:lnTo>
                  <a:pt x="127320" y="23727"/>
                </a:lnTo>
                <a:lnTo>
                  <a:pt x="92862" y="2407"/>
                </a:lnTo>
                <a:lnTo>
                  <a:pt x="79015" y="0"/>
                </a:lnTo>
                <a:close/>
              </a:path>
            </a:pathLst>
          </a:custGeom>
          <a:solidFill>
            <a:srgbClr val="E5E3E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828134" y="2178476"/>
            <a:ext cx="147320" cy="147320"/>
          </a:xfrm>
          <a:custGeom>
            <a:avLst/>
            <a:gdLst/>
            <a:ahLst/>
            <a:cxnLst/>
            <a:rect l="l" t="t" r="r" b="b"/>
            <a:pathLst>
              <a:path w="147319" h="147319">
                <a:moveTo>
                  <a:pt x="76168" y="0"/>
                </a:moveTo>
                <a:lnTo>
                  <a:pt x="34486" y="11544"/>
                </a:lnTo>
                <a:lnTo>
                  <a:pt x="7156" y="41597"/>
                </a:lnTo>
                <a:lnTo>
                  <a:pt x="0" y="68434"/>
                </a:lnTo>
                <a:lnTo>
                  <a:pt x="1277" y="84025"/>
                </a:lnTo>
                <a:lnTo>
                  <a:pt x="19171" y="122430"/>
                </a:lnTo>
                <a:lnTo>
                  <a:pt x="52893" y="144126"/>
                </a:lnTo>
                <a:lnTo>
                  <a:pt x="66482" y="146721"/>
                </a:lnTo>
                <a:lnTo>
                  <a:pt x="82442" y="145522"/>
                </a:lnTo>
                <a:lnTo>
                  <a:pt x="121473" y="128149"/>
                </a:lnTo>
                <a:lnTo>
                  <a:pt x="143606" y="95175"/>
                </a:lnTo>
                <a:lnTo>
                  <a:pt x="146893" y="73504"/>
                </a:lnTo>
                <a:lnTo>
                  <a:pt x="145468" y="59018"/>
                </a:lnTo>
                <a:lnTo>
                  <a:pt x="126287" y="22435"/>
                </a:lnTo>
                <a:lnTo>
                  <a:pt x="90505" y="1958"/>
                </a:lnTo>
                <a:lnTo>
                  <a:pt x="76168" y="0"/>
                </a:lnTo>
                <a:close/>
              </a:path>
            </a:pathLst>
          </a:custGeom>
          <a:solidFill>
            <a:srgbClr val="E5E3E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5844015" y="2178434"/>
            <a:ext cx="147320" cy="147320"/>
          </a:xfrm>
          <a:custGeom>
            <a:avLst/>
            <a:gdLst/>
            <a:ahLst/>
            <a:cxnLst/>
            <a:rect l="l" t="t" r="r" b="b"/>
            <a:pathLst>
              <a:path w="147320" h="147319">
                <a:moveTo>
                  <a:pt x="79013" y="0"/>
                </a:moveTo>
                <a:lnTo>
                  <a:pt x="35948" y="10956"/>
                </a:lnTo>
                <a:lnTo>
                  <a:pt x="7871" y="39864"/>
                </a:lnTo>
                <a:lnTo>
                  <a:pt x="0" y="65844"/>
                </a:lnTo>
                <a:lnTo>
                  <a:pt x="1155" y="81955"/>
                </a:lnTo>
                <a:lnTo>
                  <a:pt x="18254" y="121283"/>
                </a:lnTo>
                <a:lnTo>
                  <a:pt x="50840" y="143715"/>
                </a:lnTo>
                <a:lnTo>
                  <a:pt x="73375" y="147272"/>
                </a:lnTo>
                <a:lnTo>
                  <a:pt x="87861" y="145849"/>
                </a:lnTo>
                <a:lnTo>
                  <a:pt x="124472" y="126698"/>
                </a:lnTo>
                <a:lnTo>
                  <a:pt x="145039" y="90974"/>
                </a:lnTo>
                <a:lnTo>
                  <a:pt x="147047" y="76661"/>
                </a:lnTo>
                <a:lnTo>
                  <a:pt x="145703" y="61478"/>
                </a:lnTo>
                <a:lnTo>
                  <a:pt x="127330" y="23729"/>
                </a:lnTo>
                <a:lnTo>
                  <a:pt x="92870" y="2407"/>
                </a:lnTo>
                <a:lnTo>
                  <a:pt x="79013" y="0"/>
                </a:lnTo>
                <a:close/>
              </a:path>
            </a:pathLst>
          </a:custGeom>
          <a:solidFill>
            <a:srgbClr val="E5E3E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6087698" y="2195354"/>
            <a:ext cx="115570" cy="114300"/>
          </a:xfrm>
          <a:custGeom>
            <a:avLst/>
            <a:gdLst/>
            <a:ahLst/>
            <a:cxnLst/>
            <a:rect l="l" t="t" r="r" b="b"/>
            <a:pathLst>
              <a:path w="115570" h="114300">
                <a:moveTo>
                  <a:pt x="68596" y="0"/>
                </a:moveTo>
                <a:lnTo>
                  <a:pt x="24175" y="11443"/>
                </a:lnTo>
                <a:lnTo>
                  <a:pt x="0" y="55132"/>
                </a:lnTo>
                <a:lnTo>
                  <a:pt x="1752" y="69908"/>
                </a:lnTo>
                <a:lnTo>
                  <a:pt x="24674" y="103849"/>
                </a:lnTo>
                <a:lnTo>
                  <a:pt x="57626" y="114290"/>
                </a:lnTo>
                <a:lnTo>
                  <a:pt x="71989" y="112489"/>
                </a:lnTo>
                <a:lnTo>
                  <a:pt x="105376" y="89049"/>
                </a:lnTo>
                <a:lnTo>
                  <a:pt x="115038" y="62872"/>
                </a:lnTo>
                <a:lnTo>
                  <a:pt x="113548" y="46895"/>
                </a:lnTo>
                <a:lnTo>
                  <a:pt x="92531" y="11133"/>
                </a:lnTo>
                <a:lnTo>
                  <a:pt x="68596" y="0"/>
                </a:lnTo>
                <a:close/>
              </a:path>
            </a:pathLst>
          </a:custGeom>
          <a:solidFill>
            <a:srgbClr val="E5E3E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3336092" y="2406423"/>
            <a:ext cx="147320" cy="147320"/>
          </a:xfrm>
          <a:custGeom>
            <a:avLst/>
            <a:gdLst/>
            <a:ahLst/>
            <a:cxnLst/>
            <a:rect l="l" t="t" r="r" b="b"/>
            <a:pathLst>
              <a:path w="147320" h="147319">
                <a:moveTo>
                  <a:pt x="78998" y="0"/>
                </a:moveTo>
                <a:lnTo>
                  <a:pt x="35944" y="10967"/>
                </a:lnTo>
                <a:lnTo>
                  <a:pt x="7868" y="39889"/>
                </a:lnTo>
                <a:lnTo>
                  <a:pt x="0" y="65860"/>
                </a:lnTo>
                <a:lnTo>
                  <a:pt x="1157" y="81966"/>
                </a:lnTo>
                <a:lnTo>
                  <a:pt x="18263" y="121298"/>
                </a:lnTo>
                <a:lnTo>
                  <a:pt x="50843" y="143741"/>
                </a:lnTo>
                <a:lnTo>
                  <a:pt x="73339" y="147296"/>
                </a:lnTo>
                <a:lnTo>
                  <a:pt x="87836" y="145872"/>
                </a:lnTo>
                <a:lnTo>
                  <a:pt x="124445" y="126714"/>
                </a:lnTo>
                <a:lnTo>
                  <a:pt x="145000" y="90987"/>
                </a:lnTo>
                <a:lnTo>
                  <a:pt x="147010" y="76678"/>
                </a:lnTo>
                <a:lnTo>
                  <a:pt x="145668" y="61501"/>
                </a:lnTo>
                <a:lnTo>
                  <a:pt x="127317" y="23751"/>
                </a:lnTo>
                <a:lnTo>
                  <a:pt x="92863" y="2412"/>
                </a:lnTo>
                <a:lnTo>
                  <a:pt x="78998" y="0"/>
                </a:lnTo>
                <a:close/>
              </a:path>
            </a:pathLst>
          </a:custGeom>
          <a:solidFill>
            <a:srgbClr val="E5E3E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5160028" y="2406423"/>
            <a:ext cx="147320" cy="147320"/>
          </a:xfrm>
          <a:custGeom>
            <a:avLst/>
            <a:gdLst/>
            <a:ahLst/>
            <a:cxnLst/>
            <a:rect l="l" t="t" r="r" b="b"/>
            <a:pathLst>
              <a:path w="147320" h="147319">
                <a:moveTo>
                  <a:pt x="79023" y="0"/>
                </a:moveTo>
                <a:lnTo>
                  <a:pt x="35950" y="10963"/>
                </a:lnTo>
                <a:lnTo>
                  <a:pt x="7872" y="39876"/>
                </a:lnTo>
                <a:lnTo>
                  <a:pt x="0" y="65839"/>
                </a:lnTo>
                <a:lnTo>
                  <a:pt x="1155" y="81946"/>
                </a:lnTo>
                <a:lnTo>
                  <a:pt x="18247" y="121279"/>
                </a:lnTo>
                <a:lnTo>
                  <a:pt x="50823" y="143730"/>
                </a:lnTo>
                <a:lnTo>
                  <a:pt x="73375" y="147296"/>
                </a:lnTo>
                <a:lnTo>
                  <a:pt x="87847" y="145872"/>
                </a:lnTo>
                <a:lnTo>
                  <a:pt x="124447" y="126714"/>
                </a:lnTo>
                <a:lnTo>
                  <a:pt x="145031" y="90987"/>
                </a:lnTo>
                <a:lnTo>
                  <a:pt x="147046" y="76678"/>
                </a:lnTo>
                <a:lnTo>
                  <a:pt x="145701" y="61501"/>
                </a:lnTo>
                <a:lnTo>
                  <a:pt x="127321" y="23751"/>
                </a:lnTo>
                <a:lnTo>
                  <a:pt x="92868" y="2412"/>
                </a:lnTo>
                <a:lnTo>
                  <a:pt x="79023" y="0"/>
                </a:lnTo>
                <a:close/>
              </a:path>
            </a:pathLst>
          </a:custGeom>
          <a:solidFill>
            <a:srgbClr val="E5E3E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5387720" y="2406205"/>
            <a:ext cx="147320" cy="147320"/>
          </a:xfrm>
          <a:custGeom>
            <a:avLst/>
            <a:gdLst/>
            <a:ahLst/>
            <a:cxnLst/>
            <a:rect l="l" t="t" r="r" b="b"/>
            <a:pathLst>
              <a:path w="147320" h="147319">
                <a:moveTo>
                  <a:pt x="73621" y="0"/>
                </a:moveTo>
                <a:lnTo>
                  <a:pt x="33324" y="12000"/>
                </a:lnTo>
                <a:lnTo>
                  <a:pt x="6610" y="43048"/>
                </a:lnTo>
                <a:lnTo>
                  <a:pt x="0" y="70659"/>
                </a:lnTo>
                <a:lnTo>
                  <a:pt x="1343" y="85839"/>
                </a:lnTo>
                <a:lnTo>
                  <a:pt x="19711" y="123586"/>
                </a:lnTo>
                <a:lnTo>
                  <a:pt x="54177" y="144902"/>
                </a:lnTo>
                <a:lnTo>
                  <a:pt x="68040" y="147301"/>
                </a:lnTo>
                <a:lnTo>
                  <a:pt x="83732" y="146050"/>
                </a:lnTo>
                <a:lnTo>
                  <a:pt x="122362" y="128365"/>
                </a:lnTo>
                <a:lnTo>
                  <a:pt x="144322" y="94939"/>
                </a:lnTo>
                <a:lnTo>
                  <a:pt x="147048" y="81444"/>
                </a:lnTo>
                <a:lnTo>
                  <a:pt x="145892" y="65349"/>
                </a:lnTo>
                <a:lnTo>
                  <a:pt x="128785" y="26029"/>
                </a:lnTo>
                <a:lnTo>
                  <a:pt x="96199" y="3573"/>
                </a:lnTo>
                <a:lnTo>
                  <a:pt x="73621" y="0"/>
                </a:lnTo>
                <a:close/>
              </a:path>
            </a:pathLst>
          </a:custGeom>
          <a:solidFill>
            <a:srgbClr val="E5E3E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5616023" y="2406423"/>
            <a:ext cx="147320" cy="147320"/>
          </a:xfrm>
          <a:custGeom>
            <a:avLst/>
            <a:gdLst/>
            <a:ahLst/>
            <a:cxnLst/>
            <a:rect l="l" t="t" r="r" b="b"/>
            <a:pathLst>
              <a:path w="147320" h="147319">
                <a:moveTo>
                  <a:pt x="78998" y="0"/>
                </a:moveTo>
                <a:lnTo>
                  <a:pt x="35922" y="10967"/>
                </a:lnTo>
                <a:lnTo>
                  <a:pt x="7859" y="39889"/>
                </a:lnTo>
                <a:lnTo>
                  <a:pt x="0" y="65860"/>
                </a:lnTo>
                <a:lnTo>
                  <a:pt x="1155" y="81966"/>
                </a:lnTo>
                <a:lnTo>
                  <a:pt x="18246" y="121299"/>
                </a:lnTo>
                <a:lnTo>
                  <a:pt x="50825" y="143741"/>
                </a:lnTo>
                <a:lnTo>
                  <a:pt x="73340" y="147296"/>
                </a:lnTo>
                <a:lnTo>
                  <a:pt x="87836" y="145872"/>
                </a:lnTo>
                <a:lnTo>
                  <a:pt x="124446" y="126714"/>
                </a:lnTo>
                <a:lnTo>
                  <a:pt x="145001" y="90987"/>
                </a:lnTo>
                <a:lnTo>
                  <a:pt x="147010" y="76678"/>
                </a:lnTo>
                <a:lnTo>
                  <a:pt x="145669" y="61501"/>
                </a:lnTo>
                <a:lnTo>
                  <a:pt x="127317" y="23751"/>
                </a:lnTo>
                <a:lnTo>
                  <a:pt x="92864" y="2412"/>
                </a:lnTo>
                <a:lnTo>
                  <a:pt x="78998" y="0"/>
                </a:lnTo>
                <a:close/>
              </a:path>
            </a:pathLst>
          </a:custGeom>
          <a:solidFill>
            <a:srgbClr val="E5E3E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5844015" y="2406423"/>
            <a:ext cx="147320" cy="147320"/>
          </a:xfrm>
          <a:custGeom>
            <a:avLst/>
            <a:gdLst/>
            <a:ahLst/>
            <a:cxnLst/>
            <a:rect l="l" t="t" r="r" b="b"/>
            <a:pathLst>
              <a:path w="147320" h="147319">
                <a:moveTo>
                  <a:pt x="79027" y="0"/>
                </a:moveTo>
                <a:lnTo>
                  <a:pt x="35953" y="10963"/>
                </a:lnTo>
                <a:lnTo>
                  <a:pt x="7873" y="39873"/>
                </a:lnTo>
                <a:lnTo>
                  <a:pt x="0" y="65836"/>
                </a:lnTo>
                <a:lnTo>
                  <a:pt x="1154" y="81943"/>
                </a:lnTo>
                <a:lnTo>
                  <a:pt x="18246" y="121277"/>
                </a:lnTo>
                <a:lnTo>
                  <a:pt x="50820" y="143729"/>
                </a:lnTo>
                <a:lnTo>
                  <a:pt x="73375" y="147296"/>
                </a:lnTo>
                <a:lnTo>
                  <a:pt x="87857" y="145872"/>
                </a:lnTo>
                <a:lnTo>
                  <a:pt x="124461" y="126714"/>
                </a:lnTo>
                <a:lnTo>
                  <a:pt x="145033" y="90987"/>
                </a:lnTo>
                <a:lnTo>
                  <a:pt x="147045" y="76678"/>
                </a:lnTo>
                <a:lnTo>
                  <a:pt x="145702" y="61501"/>
                </a:lnTo>
                <a:lnTo>
                  <a:pt x="127334" y="23751"/>
                </a:lnTo>
                <a:lnTo>
                  <a:pt x="92881" y="2412"/>
                </a:lnTo>
                <a:lnTo>
                  <a:pt x="79027" y="0"/>
                </a:lnTo>
                <a:close/>
              </a:path>
            </a:pathLst>
          </a:custGeom>
          <a:solidFill>
            <a:srgbClr val="E5E3E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6071990" y="2406428"/>
            <a:ext cx="147320" cy="147320"/>
          </a:xfrm>
          <a:custGeom>
            <a:avLst/>
            <a:gdLst/>
            <a:ahLst/>
            <a:cxnLst/>
            <a:rect l="l" t="t" r="r" b="b"/>
            <a:pathLst>
              <a:path w="147320" h="147319">
                <a:moveTo>
                  <a:pt x="79062" y="0"/>
                </a:moveTo>
                <a:lnTo>
                  <a:pt x="35976" y="10953"/>
                </a:lnTo>
                <a:lnTo>
                  <a:pt x="7884" y="39847"/>
                </a:lnTo>
                <a:lnTo>
                  <a:pt x="0" y="65797"/>
                </a:lnTo>
                <a:lnTo>
                  <a:pt x="1154" y="81914"/>
                </a:lnTo>
                <a:lnTo>
                  <a:pt x="18243" y="121266"/>
                </a:lnTo>
                <a:lnTo>
                  <a:pt x="50800" y="143723"/>
                </a:lnTo>
                <a:lnTo>
                  <a:pt x="73333" y="147290"/>
                </a:lnTo>
                <a:lnTo>
                  <a:pt x="87827" y="145868"/>
                </a:lnTo>
                <a:lnTo>
                  <a:pt x="124450" y="126721"/>
                </a:lnTo>
                <a:lnTo>
                  <a:pt x="145034" y="91015"/>
                </a:lnTo>
                <a:lnTo>
                  <a:pt x="147053" y="76713"/>
                </a:lnTo>
                <a:lnTo>
                  <a:pt x="145711" y="61532"/>
                </a:lnTo>
                <a:lnTo>
                  <a:pt x="127360" y="23776"/>
                </a:lnTo>
                <a:lnTo>
                  <a:pt x="92919" y="2422"/>
                </a:lnTo>
                <a:lnTo>
                  <a:pt x="79062" y="0"/>
                </a:lnTo>
                <a:close/>
              </a:path>
            </a:pathLst>
          </a:custGeom>
          <a:solidFill>
            <a:srgbClr val="E5E3E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6300009" y="2406423"/>
            <a:ext cx="147320" cy="147320"/>
          </a:xfrm>
          <a:custGeom>
            <a:avLst/>
            <a:gdLst/>
            <a:ahLst/>
            <a:cxnLst/>
            <a:rect l="l" t="t" r="r" b="b"/>
            <a:pathLst>
              <a:path w="147320" h="147319">
                <a:moveTo>
                  <a:pt x="78992" y="0"/>
                </a:moveTo>
                <a:lnTo>
                  <a:pt x="35919" y="10968"/>
                </a:lnTo>
                <a:lnTo>
                  <a:pt x="7858" y="39892"/>
                </a:lnTo>
                <a:lnTo>
                  <a:pt x="0" y="65864"/>
                </a:lnTo>
                <a:lnTo>
                  <a:pt x="1155" y="81969"/>
                </a:lnTo>
                <a:lnTo>
                  <a:pt x="18247" y="121301"/>
                </a:lnTo>
                <a:lnTo>
                  <a:pt x="50829" y="143742"/>
                </a:lnTo>
                <a:lnTo>
                  <a:pt x="73340" y="147296"/>
                </a:lnTo>
                <a:lnTo>
                  <a:pt x="87822" y="145872"/>
                </a:lnTo>
                <a:lnTo>
                  <a:pt x="124427" y="126714"/>
                </a:lnTo>
                <a:lnTo>
                  <a:pt x="144998" y="90987"/>
                </a:lnTo>
                <a:lnTo>
                  <a:pt x="147011" y="76678"/>
                </a:lnTo>
                <a:lnTo>
                  <a:pt x="145667" y="61501"/>
                </a:lnTo>
                <a:lnTo>
                  <a:pt x="127300" y="23751"/>
                </a:lnTo>
                <a:lnTo>
                  <a:pt x="92847" y="2412"/>
                </a:lnTo>
                <a:lnTo>
                  <a:pt x="78992" y="0"/>
                </a:lnTo>
                <a:close/>
              </a:path>
            </a:pathLst>
          </a:custGeom>
          <a:solidFill>
            <a:srgbClr val="E5E3E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8123898" y="2406427"/>
            <a:ext cx="147320" cy="147320"/>
          </a:xfrm>
          <a:custGeom>
            <a:avLst/>
            <a:gdLst/>
            <a:ahLst/>
            <a:cxnLst/>
            <a:rect l="l" t="t" r="r" b="b"/>
            <a:pathLst>
              <a:path w="147320" h="147319">
                <a:moveTo>
                  <a:pt x="79092" y="0"/>
                </a:moveTo>
                <a:lnTo>
                  <a:pt x="36012" y="10949"/>
                </a:lnTo>
                <a:lnTo>
                  <a:pt x="7899" y="39833"/>
                </a:lnTo>
                <a:lnTo>
                  <a:pt x="0" y="65775"/>
                </a:lnTo>
                <a:lnTo>
                  <a:pt x="1153" y="81892"/>
                </a:lnTo>
                <a:lnTo>
                  <a:pt x="18246" y="121243"/>
                </a:lnTo>
                <a:lnTo>
                  <a:pt x="50799" y="143710"/>
                </a:lnTo>
                <a:lnTo>
                  <a:pt x="73381" y="147292"/>
                </a:lnTo>
                <a:lnTo>
                  <a:pt x="87875" y="145869"/>
                </a:lnTo>
                <a:lnTo>
                  <a:pt x="124495" y="126719"/>
                </a:lnTo>
                <a:lnTo>
                  <a:pt x="145072" y="91008"/>
                </a:lnTo>
                <a:lnTo>
                  <a:pt x="147088" y="76704"/>
                </a:lnTo>
                <a:lnTo>
                  <a:pt x="145747" y="61525"/>
                </a:lnTo>
                <a:lnTo>
                  <a:pt x="127396" y="23770"/>
                </a:lnTo>
                <a:lnTo>
                  <a:pt x="92951" y="2420"/>
                </a:lnTo>
                <a:lnTo>
                  <a:pt x="79092" y="0"/>
                </a:lnTo>
                <a:close/>
              </a:path>
            </a:pathLst>
          </a:custGeom>
          <a:solidFill>
            <a:srgbClr val="E5E3E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8579949" y="2406428"/>
            <a:ext cx="147320" cy="147320"/>
          </a:xfrm>
          <a:custGeom>
            <a:avLst/>
            <a:gdLst/>
            <a:ahLst/>
            <a:cxnLst/>
            <a:rect l="l" t="t" r="r" b="b"/>
            <a:pathLst>
              <a:path w="147320" h="147319">
                <a:moveTo>
                  <a:pt x="79016" y="0"/>
                </a:moveTo>
                <a:lnTo>
                  <a:pt x="35932" y="10960"/>
                </a:lnTo>
                <a:lnTo>
                  <a:pt x="7864" y="39871"/>
                </a:lnTo>
                <a:lnTo>
                  <a:pt x="0" y="65836"/>
                </a:lnTo>
                <a:lnTo>
                  <a:pt x="1155" y="81950"/>
                </a:lnTo>
                <a:lnTo>
                  <a:pt x="18245" y="121297"/>
                </a:lnTo>
                <a:lnTo>
                  <a:pt x="50812" y="143741"/>
                </a:lnTo>
                <a:lnTo>
                  <a:pt x="73287" y="147290"/>
                </a:lnTo>
                <a:lnTo>
                  <a:pt x="87781" y="145868"/>
                </a:lnTo>
                <a:lnTo>
                  <a:pt x="124404" y="126721"/>
                </a:lnTo>
                <a:lnTo>
                  <a:pt x="144988" y="91015"/>
                </a:lnTo>
                <a:lnTo>
                  <a:pt x="147006" y="76713"/>
                </a:lnTo>
                <a:lnTo>
                  <a:pt x="145665" y="61532"/>
                </a:lnTo>
                <a:lnTo>
                  <a:pt x="127314" y="23776"/>
                </a:lnTo>
                <a:lnTo>
                  <a:pt x="92872" y="2422"/>
                </a:lnTo>
                <a:lnTo>
                  <a:pt x="79016" y="0"/>
                </a:lnTo>
                <a:close/>
              </a:path>
            </a:pathLst>
          </a:custGeom>
          <a:solidFill>
            <a:srgbClr val="E5E3E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3108075" y="2634426"/>
            <a:ext cx="147320" cy="147320"/>
          </a:xfrm>
          <a:custGeom>
            <a:avLst/>
            <a:gdLst/>
            <a:ahLst/>
            <a:cxnLst/>
            <a:rect l="l" t="t" r="r" b="b"/>
            <a:pathLst>
              <a:path w="147320" h="147319">
                <a:moveTo>
                  <a:pt x="79011" y="0"/>
                </a:moveTo>
                <a:lnTo>
                  <a:pt x="35942" y="10962"/>
                </a:lnTo>
                <a:lnTo>
                  <a:pt x="7866" y="39875"/>
                </a:lnTo>
                <a:lnTo>
                  <a:pt x="0" y="65847"/>
                </a:lnTo>
                <a:lnTo>
                  <a:pt x="1156" y="81947"/>
                </a:lnTo>
                <a:lnTo>
                  <a:pt x="18257" y="121270"/>
                </a:lnTo>
                <a:lnTo>
                  <a:pt x="50845" y="143713"/>
                </a:lnTo>
                <a:lnTo>
                  <a:pt x="73377" y="147272"/>
                </a:lnTo>
                <a:lnTo>
                  <a:pt x="87861" y="145848"/>
                </a:lnTo>
                <a:lnTo>
                  <a:pt x="124467" y="126688"/>
                </a:lnTo>
                <a:lnTo>
                  <a:pt x="145038" y="90963"/>
                </a:lnTo>
                <a:lnTo>
                  <a:pt x="147048" y="76655"/>
                </a:lnTo>
                <a:lnTo>
                  <a:pt x="145704" y="61477"/>
                </a:lnTo>
                <a:lnTo>
                  <a:pt x="127331" y="23732"/>
                </a:lnTo>
                <a:lnTo>
                  <a:pt x="92868" y="2407"/>
                </a:lnTo>
                <a:lnTo>
                  <a:pt x="79011" y="0"/>
                </a:lnTo>
                <a:close/>
              </a:path>
            </a:pathLst>
          </a:custGeom>
          <a:solidFill>
            <a:srgbClr val="E5E3E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4020180" y="2634580"/>
            <a:ext cx="147320" cy="147320"/>
          </a:xfrm>
          <a:custGeom>
            <a:avLst/>
            <a:gdLst/>
            <a:ahLst/>
            <a:cxnLst/>
            <a:rect l="l" t="t" r="r" b="b"/>
            <a:pathLst>
              <a:path w="147320" h="147319">
                <a:moveTo>
                  <a:pt x="78310" y="0"/>
                </a:moveTo>
                <a:lnTo>
                  <a:pt x="35527" y="11107"/>
                </a:lnTo>
                <a:lnTo>
                  <a:pt x="7654" y="40295"/>
                </a:lnTo>
                <a:lnTo>
                  <a:pt x="0" y="66464"/>
                </a:lnTo>
                <a:lnTo>
                  <a:pt x="1197" y="82425"/>
                </a:lnTo>
                <a:lnTo>
                  <a:pt x="18569" y="121457"/>
                </a:lnTo>
                <a:lnTo>
                  <a:pt x="51538" y="143597"/>
                </a:lnTo>
                <a:lnTo>
                  <a:pt x="73237" y="146893"/>
                </a:lnTo>
                <a:lnTo>
                  <a:pt x="87726" y="145468"/>
                </a:lnTo>
                <a:lnTo>
                  <a:pt x="124314" y="126283"/>
                </a:lnTo>
                <a:lnTo>
                  <a:pt x="144788" y="90504"/>
                </a:lnTo>
                <a:lnTo>
                  <a:pt x="146743" y="76171"/>
                </a:lnTo>
                <a:lnTo>
                  <a:pt x="145386" y="61068"/>
                </a:lnTo>
                <a:lnTo>
                  <a:pt x="126889" y="23473"/>
                </a:lnTo>
                <a:lnTo>
                  <a:pt x="92234" y="2317"/>
                </a:lnTo>
                <a:lnTo>
                  <a:pt x="78310" y="0"/>
                </a:lnTo>
                <a:close/>
              </a:path>
            </a:pathLst>
          </a:custGeom>
          <a:solidFill>
            <a:srgbClr val="E5E3E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4275608" y="2662083"/>
            <a:ext cx="92075" cy="92075"/>
          </a:xfrm>
          <a:custGeom>
            <a:avLst/>
            <a:gdLst/>
            <a:ahLst/>
            <a:cxnLst/>
            <a:rect l="l" t="t" r="r" b="b"/>
            <a:pathLst>
              <a:path w="92075" h="92075">
                <a:moveTo>
                  <a:pt x="49032" y="0"/>
                </a:moveTo>
                <a:lnTo>
                  <a:pt x="10455" y="16760"/>
                </a:lnTo>
                <a:lnTo>
                  <a:pt x="0" y="41460"/>
                </a:lnTo>
                <a:lnTo>
                  <a:pt x="1934" y="57039"/>
                </a:lnTo>
                <a:lnTo>
                  <a:pt x="27419" y="87978"/>
                </a:lnTo>
                <a:lnTo>
                  <a:pt x="45790" y="91873"/>
                </a:lnTo>
                <a:lnTo>
                  <a:pt x="60013" y="89634"/>
                </a:lnTo>
                <a:lnTo>
                  <a:pt x="72419" y="83388"/>
                </a:lnTo>
                <a:lnTo>
                  <a:pt x="82308" y="73841"/>
                </a:lnTo>
                <a:lnTo>
                  <a:pt x="88982" y="61701"/>
                </a:lnTo>
                <a:lnTo>
                  <a:pt x="91742" y="47672"/>
                </a:lnTo>
                <a:lnTo>
                  <a:pt x="89609" y="32877"/>
                </a:lnTo>
                <a:lnTo>
                  <a:pt x="83611" y="20124"/>
                </a:lnTo>
                <a:lnTo>
                  <a:pt x="74409" y="10002"/>
                </a:lnTo>
                <a:lnTo>
                  <a:pt x="62662" y="3097"/>
                </a:lnTo>
                <a:lnTo>
                  <a:pt x="49032" y="0"/>
                </a:lnTo>
                <a:close/>
              </a:path>
            </a:pathLst>
          </a:custGeom>
          <a:solidFill>
            <a:srgbClr val="E5E3E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4704065" y="2634431"/>
            <a:ext cx="147320" cy="147320"/>
          </a:xfrm>
          <a:custGeom>
            <a:avLst/>
            <a:gdLst/>
            <a:ahLst/>
            <a:cxnLst/>
            <a:rect l="l" t="t" r="r" b="b"/>
            <a:pathLst>
              <a:path w="147320" h="147319">
                <a:moveTo>
                  <a:pt x="79000" y="0"/>
                </a:moveTo>
                <a:lnTo>
                  <a:pt x="35921" y="10959"/>
                </a:lnTo>
                <a:lnTo>
                  <a:pt x="7858" y="39873"/>
                </a:lnTo>
                <a:lnTo>
                  <a:pt x="0" y="65847"/>
                </a:lnTo>
                <a:lnTo>
                  <a:pt x="1156" y="81954"/>
                </a:lnTo>
                <a:lnTo>
                  <a:pt x="18256" y="121290"/>
                </a:lnTo>
                <a:lnTo>
                  <a:pt x="50836" y="143724"/>
                </a:lnTo>
                <a:lnTo>
                  <a:pt x="73289" y="147267"/>
                </a:lnTo>
                <a:lnTo>
                  <a:pt x="87784" y="145844"/>
                </a:lnTo>
                <a:lnTo>
                  <a:pt x="124410" y="126696"/>
                </a:lnTo>
                <a:lnTo>
                  <a:pt x="144992" y="90991"/>
                </a:lnTo>
                <a:lnTo>
                  <a:pt x="147009" y="76691"/>
                </a:lnTo>
                <a:lnTo>
                  <a:pt x="145668" y="61508"/>
                </a:lnTo>
                <a:lnTo>
                  <a:pt x="127311" y="23758"/>
                </a:lnTo>
                <a:lnTo>
                  <a:pt x="92860" y="2418"/>
                </a:lnTo>
                <a:lnTo>
                  <a:pt x="79000" y="0"/>
                </a:lnTo>
                <a:close/>
              </a:path>
            </a:pathLst>
          </a:custGeom>
          <a:solidFill>
            <a:srgbClr val="E5E3E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4932038" y="2634426"/>
            <a:ext cx="147320" cy="147320"/>
          </a:xfrm>
          <a:custGeom>
            <a:avLst/>
            <a:gdLst/>
            <a:ahLst/>
            <a:cxnLst/>
            <a:rect l="l" t="t" r="r" b="b"/>
            <a:pathLst>
              <a:path w="147320" h="147319">
                <a:moveTo>
                  <a:pt x="78982" y="0"/>
                </a:moveTo>
                <a:lnTo>
                  <a:pt x="35912" y="10966"/>
                </a:lnTo>
                <a:lnTo>
                  <a:pt x="7853" y="39890"/>
                </a:lnTo>
                <a:lnTo>
                  <a:pt x="0" y="65871"/>
                </a:lnTo>
                <a:lnTo>
                  <a:pt x="1156" y="81970"/>
                </a:lnTo>
                <a:lnTo>
                  <a:pt x="18257" y="121291"/>
                </a:lnTo>
                <a:lnTo>
                  <a:pt x="50850" y="143725"/>
                </a:lnTo>
                <a:lnTo>
                  <a:pt x="73342" y="147272"/>
                </a:lnTo>
                <a:lnTo>
                  <a:pt x="87840" y="145848"/>
                </a:lnTo>
                <a:lnTo>
                  <a:pt x="124452" y="126688"/>
                </a:lnTo>
                <a:lnTo>
                  <a:pt x="145005" y="90963"/>
                </a:lnTo>
                <a:lnTo>
                  <a:pt x="147013" y="76655"/>
                </a:lnTo>
                <a:lnTo>
                  <a:pt x="145671" y="61477"/>
                </a:lnTo>
                <a:lnTo>
                  <a:pt x="127314" y="23732"/>
                </a:lnTo>
                <a:lnTo>
                  <a:pt x="92851" y="2407"/>
                </a:lnTo>
                <a:lnTo>
                  <a:pt x="78982" y="0"/>
                </a:lnTo>
                <a:close/>
              </a:path>
            </a:pathLst>
          </a:custGeom>
          <a:solidFill>
            <a:srgbClr val="E5E3E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5160026" y="2634426"/>
            <a:ext cx="147320" cy="147320"/>
          </a:xfrm>
          <a:custGeom>
            <a:avLst/>
            <a:gdLst/>
            <a:ahLst/>
            <a:cxnLst/>
            <a:rect l="l" t="t" r="r" b="b"/>
            <a:pathLst>
              <a:path w="147320" h="147319">
                <a:moveTo>
                  <a:pt x="79006" y="0"/>
                </a:moveTo>
                <a:lnTo>
                  <a:pt x="35940" y="10962"/>
                </a:lnTo>
                <a:lnTo>
                  <a:pt x="7865" y="39877"/>
                </a:lnTo>
                <a:lnTo>
                  <a:pt x="0" y="65850"/>
                </a:lnTo>
                <a:lnTo>
                  <a:pt x="1156" y="81950"/>
                </a:lnTo>
                <a:lnTo>
                  <a:pt x="18258" y="121271"/>
                </a:lnTo>
                <a:lnTo>
                  <a:pt x="50847" y="143714"/>
                </a:lnTo>
                <a:lnTo>
                  <a:pt x="73378" y="147272"/>
                </a:lnTo>
                <a:lnTo>
                  <a:pt x="87850" y="145848"/>
                </a:lnTo>
                <a:lnTo>
                  <a:pt x="124453" y="126688"/>
                </a:lnTo>
                <a:lnTo>
                  <a:pt x="145036" y="90963"/>
                </a:lnTo>
                <a:lnTo>
                  <a:pt x="147048" y="76655"/>
                </a:lnTo>
                <a:lnTo>
                  <a:pt x="145703" y="61477"/>
                </a:lnTo>
                <a:lnTo>
                  <a:pt x="127318" y="23732"/>
                </a:lnTo>
                <a:lnTo>
                  <a:pt x="92856" y="2407"/>
                </a:lnTo>
                <a:lnTo>
                  <a:pt x="79006" y="0"/>
                </a:lnTo>
                <a:close/>
              </a:path>
            </a:pathLst>
          </a:custGeom>
          <a:solidFill>
            <a:srgbClr val="E5E3E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5387652" y="2634611"/>
            <a:ext cx="147320" cy="147320"/>
          </a:xfrm>
          <a:custGeom>
            <a:avLst/>
            <a:gdLst/>
            <a:ahLst/>
            <a:cxnLst/>
            <a:rect l="l" t="t" r="r" b="b"/>
            <a:pathLst>
              <a:path w="147320" h="147319">
                <a:moveTo>
                  <a:pt x="81441" y="0"/>
                </a:moveTo>
                <a:lnTo>
                  <a:pt x="37430" y="10518"/>
                </a:lnTo>
                <a:lnTo>
                  <a:pt x="8881" y="38646"/>
                </a:lnTo>
                <a:lnTo>
                  <a:pt x="0" y="73332"/>
                </a:lnTo>
                <a:lnTo>
                  <a:pt x="1422" y="87827"/>
                </a:lnTo>
                <a:lnTo>
                  <a:pt x="20571" y="124451"/>
                </a:lnTo>
                <a:lnTo>
                  <a:pt x="56286" y="145013"/>
                </a:lnTo>
                <a:lnTo>
                  <a:pt x="70594" y="147017"/>
                </a:lnTo>
                <a:lnTo>
                  <a:pt x="85768" y="145674"/>
                </a:lnTo>
                <a:lnTo>
                  <a:pt x="123522" y="127316"/>
                </a:lnTo>
                <a:lnTo>
                  <a:pt x="144876" y="92869"/>
                </a:lnTo>
                <a:lnTo>
                  <a:pt x="147294" y="79013"/>
                </a:lnTo>
                <a:lnTo>
                  <a:pt x="146044" y="63316"/>
                </a:lnTo>
                <a:lnTo>
                  <a:pt x="128360" y="24691"/>
                </a:lnTo>
                <a:lnTo>
                  <a:pt x="94934" y="2733"/>
                </a:lnTo>
                <a:lnTo>
                  <a:pt x="81441" y="0"/>
                </a:lnTo>
                <a:close/>
              </a:path>
            </a:pathLst>
          </a:custGeom>
          <a:solidFill>
            <a:srgbClr val="E5E3E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5615692" y="2634209"/>
            <a:ext cx="147320" cy="147320"/>
          </a:xfrm>
          <a:custGeom>
            <a:avLst/>
            <a:gdLst/>
            <a:ahLst/>
            <a:cxnLst/>
            <a:rect l="l" t="t" r="r" b="b"/>
            <a:pathLst>
              <a:path w="147320" h="147319">
                <a:moveTo>
                  <a:pt x="73671" y="0"/>
                </a:moveTo>
                <a:lnTo>
                  <a:pt x="33342" y="11988"/>
                </a:lnTo>
                <a:lnTo>
                  <a:pt x="6616" y="43014"/>
                </a:lnTo>
                <a:lnTo>
                  <a:pt x="0" y="70614"/>
                </a:lnTo>
                <a:lnTo>
                  <a:pt x="1342" y="85793"/>
                </a:lnTo>
                <a:lnTo>
                  <a:pt x="19699" y="123538"/>
                </a:lnTo>
                <a:lnTo>
                  <a:pt x="54161" y="144864"/>
                </a:lnTo>
                <a:lnTo>
                  <a:pt x="68029" y="147272"/>
                </a:lnTo>
                <a:lnTo>
                  <a:pt x="83739" y="146021"/>
                </a:lnTo>
                <a:lnTo>
                  <a:pt x="122369" y="128333"/>
                </a:lnTo>
                <a:lnTo>
                  <a:pt x="144295" y="94899"/>
                </a:lnTo>
                <a:lnTo>
                  <a:pt x="147012" y="81401"/>
                </a:lnTo>
                <a:lnTo>
                  <a:pt x="145856" y="65298"/>
                </a:lnTo>
                <a:lnTo>
                  <a:pt x="128757" y="25976"/>
                </a:lnTo>
                <a:lnTo>
                  <a:pt x="96164" y="3546"/>
                </a:lnTo>
                <a:lnTo>
                  <a:pt x="73671" y="0"/>
                </a:lnTo>
                <a:close/>
              </a:path>
            </a:pathLst>
          </a:custGeom>
          <a:solidFill>
            <a:srgbClr val="E5E3E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5843613" y="2634604"/>
            <a:ext cx="147320" cy="147320"/>
          </a:xfrm>
          <a:custGeom>
            <a:avLst/>
            <a:gdLst/>
            <a:ahLst/>
            <a:cxnLst/>
            <a:rect l="l" t="t" r="r" b="b"/>
            <a:pathLst>
              <a:path w="147320" h="147319">
                <a:moveTo>
                  <a:pt x="81453" y="0"/>
                </a:moveTo>
                <a:lnTo>
                  <a:pt x="37452" y="10523"/>
                </a:lnTo>
                <a:lnTo>
                  <a:pt x="8890" y="38650"/>
                </a:lnTo>
                <a:lnTo>
                  <a:pt x="0" y="73339"/>
                </a:lnTo>
                <a:lnTo>
                  <a:pt x="1422" y="87826"/>
                </a:lnTo>
                <a:lnTo>
                  <a:pt x="20572" y="124434"/>
                </a:lnTo>
                <a:lnTo>
                  <a:pt x="56295" y="145006"/>
                </a:lnTo>
                <a:lnTo>
                  <a:pt x="70608" y="147021"/>
                </a:lnTo>
                <a:lnTo>
                  <a:pt x="85793" y="145679"/>
                </a:lnTo>
                <a:lnTo>
                  <a:pt x="123547" y="127320"/>
                </a:lnTo>
                <a:lnTo>
                  <a:pt x="144881" y="92869"/>
                </a:lnTo>
                <a:lnTo>
                  <a:pt x="147295" y="79012"/>
                </a:lnTo>
                <a:lnTo>
                  <a:pt x="146045" y="63308"/>
                </a:lnTo>
                <a:lnTo>
                  <a:pt x="128365" y="24671"/>
                </a:lnTo>
                <a:lnTo>
                  <a:pt x="94945" y="2723"/>
                </a:lnTo>
                <a:lnTo>
                  <a:pt x="81453" y="0"/>
                </a:lnTo>
                <a:close/>
              </a:path>
            </a:pathLst>
          </a:custGeom>
          <a:solidFill>
            <a:srgbClr val="E5E3E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6299679" y="2634209"/>
            <a:ext cx="147320" cy="147320"/>
          </a:xfrm>
          <a:custGeom>
            <a:avLst/>
            <a:gdLst/>
            <a:ahLst/>
            <a:cxnLst/>
            <a:rect l="l" t="t" r="r" b="b"/>
            <a:pathLst>
              <a:path w="147320" h="147319">
                <a:moveTo>
                  <a:pt x="73671" y="0"/>
                </a:moveTo>
                <a:lnTo>
                  <a:pt x="33342" y="11988"/>
                </a:lnTo>
                <a:lnTo>
                  <a:pt x="6616" y="43014"/>
                </a:lnTo>
                <a:lnTo>
                  <a:pt x="0" y="70614"/>
                </a:lnTo>
                <a:lnTo>
                  <a:pt x="1342" y="85793"/>
                </a:lnTo>
                <a:lnTo>
                  <a:pt x="19699" y="123538"/>
                </a:lnTo>
                <a:lnTo>
                  <a:pt x="54161" y="144864"/>
                </a:lnTo>
                <a:lnTo>
                  <a:pt x="68029" y="147272"/>
                </a:lnTo>
                <a:lnTo>
                  <a:pt x="83725" y="146021"/>
                </a:lnTo>
                <a:lnTo>
                  <a:pt x="122349" y="128333"/>
                </a:lnTo>
                <a:lnTo>
                  <a:pt x="144291" y="94899"/>
                </a:lnTo>
                <a:lnTo>
                  <a:pt x="147012" y="81401"/>
                </a:lnTo>
                <a:lnTo>
                  <a:pt x="145854" y="65298"/>
                </a:lnTo>
                <a:lnTo>
                  <a:pt x="128739" y="25976"/>
                </a:lnTo>
                <a:lnTo>
                  <a:pt x="96145" y="3546"/>
                </a:lnTo>
                <a:lnTo>
                  <a:pt x="73671" y="0"/>
                </a:lnTo>
                <a:close/>
              </a:path>
            </a:pathLst>
          </a:custGeom>
          <a:solidFill>
            <a:srgbClr val="E5E3E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6527989" y="2634420"/>
            <a:ext cx="147320" cy="147320"/>
          </a:xfrm>
          <a:custGeom>
            <a:avLst/>
            <a:gdLst/>
            <a:ahLst/>
            <a:cxnLst/>
            <a:rect l="l" t="t" r="r" b="b"/>
            <a:pathLst>
              <a:path w="147320" h="147319">
                <a:moveTo>
                  <a:pt x="78946" y="0"/>
                </a:moveTo>
                <a:lnTo>
                  <a:pt x="35910" y="10976"/>
                </a:lnTo>
                <a:lnTo>
                  <a:pt x="7851" y="39916"/>
                </a:lnTo>
                <a:lnTo>
                  <a:pt x="0" y="65909"/>
                </a:lnTo>
                <a:lnTo>
                  <a:pt x="1159" y="81998"/>
                </a:lnTo>
                <a:lnTo>
                  <a:pt x="18276" y="121301"/>
                </a:lnTo>
                <a:lnTo>
                  <a:pt x="50888" y="143731"/>
                </a:lnTo>
                <a:lnTo>
                  <a:pt x="73383" y="147277"/>
                </a:lnTo>
                <a:lnTo>
                  <a:pt x="87869" y="145853"/>
                </a:lnTo>
                <a:lnTo>
                  <a:pt x="124463" y="126680"/>
                </a:lnTo>
                <a:lnTo>
                  <a:pt x="145004" y="90935"/>
                </a:lnTo>
                <a:lnTo>
                  <a:pt x="147005" y="76620"/>
                </a:lnTo>
                <a:lnTo>
                  <a:pt x="145661" y="61445"/>
                </a:lnTo>
                <a:lnTo>
                  <a:pt x="127287" y="23707"/>
                </a:lnTo>
                <a:lnTo>
                  <a:pt x="92813" y="2396"/>
                </a:lnTo>
                <a:lnTo>
                  <a:pt x="78946" y="0"/>
                </a:lnTo>
                <a:close/>
              </a:path>
            </a:pathLst>
          </a:custGeom>
          <a:solidFill>
            <a:srgbClr val="E5E3E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6755973" y="2634430"/>
            <a:ext cx="147320" cy="147320"/>
          </a:xfrm>
          <a:custGeom>
            <a:avLst/>
            <a:gdLst/>
            <a:ahLst/>
            <a:cxnLst/>
            <a:rect l="l" t="t" r="r" b="b"/>
            <a:pathLst>
              <a:path w="147320" h="147319">
                <a:moveTo>
                  <a:pt x="79030" y="0"/>
                </a:moveTo>
                <a:lnTo>
                  <a:pt x="35974" y="10955"/>
                </a:lnTo>
                <a:lnTo>
                  <a:pt x="7880" y="39859"/>
                </a:lnTo>
                <a:lnTo>
                  <a:pt x="0" y="65824"/>
                </a:lnTo>
                <a:lnTo>
                  <a:pt x="1157" y="81931"/>
                </a:lnTo>
                <a:lnTo>
                  <a:pt x="18271" y="121266"/>
                </a:lnTo>
                <a:lnTo>
                  <a:pt x="50849" y="143711"/>
                </a:lnTo>
                <a:lnTo>
                  <a:pt x="73337" y="147268"/>
                </a:lnTo>
                <a:lnTo>
                  <a:pt x="87832" y="145845"/>
                </a:lnTo>
                <a:lnTo>
                  <a:pt x="124454" y="126694"/>
                </a:lnTo>
                <a:lnTo>
                  <a:pt x="145030" y="90984"/>
                </a:lnTo>
                <a:lnTo>
                  <a:pt x="147044" y="76682"/>
                </a:lnTo>
                <a:lnTo>
                  <a:pt x="145702" y="61500"/>
                </a:lnTo>
                <a:lnTo>
                  <a:pt x="127345" y="23751"/>
                </a:lnTo>
                <a:lnTo>
                  <a:pt x="92891" y="2415"/>
                </a:lnTo>
                <a:lnTo>
                  <a:pt x="79030" y="0"/>
                </a:lnTo>
                <a:close/>
              </a:path>
            </a:pathLst>
          </a:custGeom>
          <a:solidFill>
            <a:srgbClr val="E5E3E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7211970" y="2634426"/>
            <a:ext cx="147320" cy="147320"/>
          </a:xfrm>
          <a:custGeom>
            <a:avLst/>
            <a:gdLst/>
            <a:ahLst/>
            <a:cxnLst/>
            <a:rect l="l" t="t" r="r" b="b"/>
            <a:pathLst>
              <a:path w="147320" h="147319">
                <a:moveTo>
                  <a:pt x="78981" y="0"/>
                </a:moveTo>
                <a:lnTo>
                  <a:pt x="35934" y="10966"/>
                </a:lnTo>
                <a:lnTo>
                  <a:pt x="7862" y="39890"/>
                </a:lnTo>
                <a:lnTo>
                  <a:pt x="0" y="65871"/>
                </a:lnTo>
                <a:lnTo>
                  <a:pt x="1158" y="81970"/>
                </a:lnTo>
                <a:lnTo>
                  <a:pt x="18273" y="121290"/>
                </a:lnTo>
                <a:lnTo>
                  <a:pt x="50868" y="143725"/>
                </a:lnTo>
                <a:lnTo>
                  <a:pt x="73342" y="147272"/>
                </a:lnTo>
                <a:lnTo>
                  <a:pt x="87839" y="145848"/>
                </a:lnTo>
                <a:lnTo>
                  <a:pt x="124451" y="126688"/>
                </a:lnTo>
                <a:lnTo>
                  <a:pt x="145005" y="90963"/>
                </a:lnTo>
                <a:lnTo>
                  <a:pt x="147013" y="76655"/>
                </a:lnTo>
                <a:lnTo>
                  <a:pt x="145670" y="61477"/>
                </a:lnTo>
                <a:lnTo>
                  <a:pt x="127313" y="23732"/>
                </a:lnTo>
                <a:lnTo>
                  <a:pt x="92850" y="2407"/>
                </a:lnTo>
                <a:lnTo>
                  <a:pt x="78981" y="0"/>
                </a:lnTo>
                <a:close/>
              </a:path>
            </a:pathLst>
          </a:custGeom>
          <a:solidFill>
            <a:srgbClr val="E5E3E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1512269" y="2862593"/>
            <a:ext cx="146685" cy="147320"/>
          </a:xfrm>
          <a:custGeom>
            <a:avLst/>
            <a:gdLst/>
            <a:ahLst/>
            <a:cxnLst/>
            <a:rect l="l" t="t" r="r" b="b"/>
            <a:pathLst>
              <a:path w="146685" h="147319">
                <a:moveTo>
                  <a:pt x="78267" y="0"/>
                </a:moveTo>
                <a:lnTo>
                  <a:pt x="35498" y="11109"/>
                </a:lnTo>
                <a:lnTo>
                  <a:pt x="7640" y="40309"/>
                </a:lnTo>
                <a:lnTo>
                  <a:pt x="0" y="66495"/>
                </a:lnTo>
                <a:lnTo>
                  <a:pt x="1199" y="82448"/>
                </a:lnTo>
                <a:lnTo>
                  <a:pt x="18582" y="121475"/>
                </a:lnTo>
                <a:lnTo>
                  <a:pt x="51559" y="143611"/>
                </a:lnTo>
                <a:lnTo>
                  <a:pt x="73191" y="146893"/>
                </a:lnTo>
                <a:lnTo>
                  <a:pt x="87693" y="145467"/>
                </a:lnTo>
                <a:lnTo>
                  <a:pt x="124283" y="126276"/>
                </a:lnTo>
                <a:lnTo>
                  <a:pt x="144742" y="90496"/>
                </a:lnTo>
                <a:lnTo>
                  <a:pt x="146696" y="76168"/>
                </a:lnTo>
                <a:lnTo>
                  <a:pt x="145341" y="61059"/>
                </a:lnTo>
                <a:lnTo>
                  <a:pt x="126860" y="23462"/>
                </a:lnTo>
                <a:lnTo>
                  <a:pt x="92203" y="2315"/>
                </a:lnTo>
                <a:lnTo>
                  <a:pt x="78267" y="0"/>
                </a:lnTo>
                <a:close/>
              </a:path>
            </a:pathLst>
          </a:custGeom>
          <a:solidFill>
            <a:srgbClr val="E5E3E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3108074" y="2862419"/>
            <a:ext cx="147320" cy="147320"/>
          </a:xfrm>
          <a:custGeom>
            <a:avLst/>
            <a:gdLst/>
            <a:ahLst/>
            <a:cxnLst/>
            <a:rect l="l" t="t" r="r" b="b"/>
            <a:pathLst>
              <a:path w="147320" h="147319">
                <a:moveTo>
                  <a:pt x="79004" y="0"/>
                </a:moveTo>
                <a:lnTo>
                  <a:pt x="35939" y="10960"/>
                </a:lnTo>
                <a:lnTo>
                  <a:pt x="7865" y="39874"/>
                </a:lnTo>
                <a:lnTo>
                  <a:pt x="0" y="65851"/>
                </a:lnTo>
                <a:lnTo>
                  <a:pt x="1156" y="81955"/>
                </a:lnTo>
                <a:lnTo>
                  <a:pt x="18261" y="121275"/>
                </a:lnTo>
                <a:lnTo>
                  <a:pt x="50856" y="143706"/>
                </a:lnTo>
                <a:lnTo>
                  <a:pt x="73378" y="147260"/>
                </a:lnTo>
                <a:lnTo>
                  <a:pt x="87863" y="145837"/>
                </a:lnTo>
                <a:lnTo>
                  <a:pt x="124471" y="126683"/>
                </a:lnTo>
                <a:lnTo>
                  <a:pt x="145040" y="90959"/>
                </a:lnTo>
                <a:lnTo>
                  <a:pt x="147049" y="76647"/>
                </a:lnTo>
                <a:lnTo>
                  <a:pt x="145705" y="61467"/>
                </a:lnTo>
                <a:lnTo>
                  <a:pt x="127329" y="23724"/>
                </a:lnTo>
                <a:lnTo>
                  <a:pt x="92863" y="2405"/>
                </a:lnTo>
                <a:lnTo>
                  <a:pt x="79004" y="0"/>
                </a:lnTo>
                <a:close/>
              </a:path>
            </a:pathLst>
          </a:custGeom>
          <a:solidFill>
            <a:srgbClr val="E5E3E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3792054" y="2862423"/>
            <a:ext cx="147320" cy="147320"/>
          </a:xfrm>
          <a:custGeom>
            <a:avLst/>
            <a:gdLst/>
            <a:ahLst/>
            <a:cxnLst/>
            <a:rect l="l" t="t" r="r" b="b"/>
            <a:pathLst>
              <a:path w="147320" h="147319">
                <a:moveTo>
                  <a:pt x="79023" y="0"/>
                </a:moveTo>
                <a:lnTo>
                  <a:pt x="35971" y="10954"/>
                </a:lnTo>
                <a:lnTo>
                  <a:pt x="7879" y="39858"/>
                </a:lnTo>
                <a:lnTo>
                  <a:pt x="0" y="65829"/>
                </a:lnTo>
                <a:lnTo>
                  <a:pt x="1157" y="81939"/>
                </a:lnTo>
                <a:lnTo>
                  <a:pt x="18276" y="121272"/>
                </a:lnTo>
                <a:lnTo>
                  <a:pt x="50860" y="143705"/>
                </a:lnTo>
                <a:lnTo>
                  <a:pt x="73337" y="147256"/>
                </a:lnTo>
                <a:lnTo>
                  <a:pt x="87834" y="145834"/>
                </a:lnTo>
                <a:lnTo>
                  <a:pt x="124458" y="126689"/>
                </a:lnTo>
                <a:lnTo>
                  <a:pt x="145032" y="90980"/>
                </a:lnTo>
                <a:lnTo>
                  <a:pt x="147045" y="76673"/>
                </a:lnTo>
                <a:lnTo>
                  <a:pt x="145703" y="61490"/>
                </a:lnTo>
                <a:lnTo>
                  <a:pt x="127344" y="23743"/>
                </a:lnTo>
                <a:lnTo>
                  <a:pt x="92886" y="2413"/>
                </a:lnTo>
                <a:lnTo>
                  <a:pt x="79023" y="0"/>
                </a:lnTo>
                <a:close/>
              </a:path>
            </a:pathLst>
          </a:custGeom>
          <a:solidFill>
            <a:srgbClr val="E5E3E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4020074" y="2862419"/>
            <a:ext cx="147320" cy="147320"/>
          </a:xfrm>
          <a:custGeom>
            <a:avLst/>
            <a:gdLst/>
            <a:ahLst/>
            <a:cxnLst/>
            <a:rect l="l" t="t" r="r" b="b"/>
            <a:pathLst>
              <a:path w="147320" h="147319">
                <a:moveTo>
                  <a:pt x="78969" y="0"/>
                </a:moveTo>
                <a:lnTo>
                  <a:pt x="35905" y="10966"/>
                </a:lnTo>
                <a:lnTo>
                  <a:pt x="7850" y="39892"/>
                </a:lnTo>
                <a:lnTo>
                  <a:pt x="0" y="65880"/>
                </a:lnTo>
                <a:lnTo>
                  <a:pt x="1157" y="81982"/>
                </a:lnTo>
                <a:lnTo>
                  <a:pt x="18263" y="121298"/>
                </a:lnTo>
                <a:lnTo>
                  <a:pt x="50864" y="143720"/>
                </a:lnTo>
                <a:lnTo>
                  <a:pt x="73343" y="147260"/>
                </a:lnTo>
                <a:lnTo>
                  <a:pt x="87828" y="145837"/>
                </a:lnTo>
                <a:lnTo>
                  <a:pt x="124437" y="126683"/>
                </a:lnTo>
                <a:lnTo>
                  <a:pt x="145006" y="90959"/>
                </a:lnTo>
                <a:lnTo>
                  <a:pt x="147015" y="76647"/>
                </a:lnTo>
                <a:lnTo>
                  <a:pt x="145670" y="61467"/>
                </a:lnTo>
                <a:lnTo>
                  <a:pt x="127294" y="23724"/>
                </a:lnTo>
                <a:lnTo>
                  <a:pt x="92828" y="2405"/>
                </a:lnTo>
                <a:lnTo>
                  <a:pt x="78969" y="0"/>
                </a:lnTo>
                <a:close/>
              </a:path>
            </a:pathLst>
          </a:custGeom>
          <a:solidFill>
            <a:srgbClr val="E5E3E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4248013" y="2862423"/>
            <a:ext cx="147320" cy="147320"/>
          </a:xfrm>
          <a:custGeom>
            <a:avLst/>
            <a:gdLst/>
            <a:ahLst/>
            <a:cxnLst/>
            <a:rect l="l" t="t" r="r" b="b"/>
            <a:pathLst>
              <a:path w="147320" h="147319">
                <a:moveTo>
                  <a:pt x="79069" y="0"/>
                </a:moveTo>
                <a:lnTo>
                  <a:pt x="35998" y="10947"/>
                </a:lnTo>
                <a:lnTo>
                  <a:pt x="7891" y="39833"/>
                </a:lnTo>
                <a:lnTo>
                  <a:pt x="0" y="65790"/>
                </a:lnTo>
                <a:lnTo>
                  <a:pt x="1155" y="81904"/>
                </a:lnTo>
                <a:lnTo>
                  <a:pt x="18261" y="121241"/>
                </a:lnTo>
                <a:lnTo>
                  <a:pt x="50835" y="143687"/>
                </a:lnTo>
                <a:lnTo>
                  <a:pt x="73384" y="147256"/>
                </a:lnTo>
                <a:lnTo>
                  <a:pt x="87881" y="145834"/>
                </a:lnTo>
                <a:lnTo>
                  <a:pt x="124505" y="126689"/>
                </a:lnTo>
                <a:lnTo>
                  <a:pt x="145079" y="90980"/>
                </a:lnTo>
                <a:lnTo>
                  <a:pt x="147092" y="76673"/>
                </a:lnTo>
                <a:lnTo>
                  <a:pt x="145750" y="61490"/>
                </a:lnTo>
                <a:lnTo>
                  <a:pt x="127390" y="23743"/>
                </a:lnTo>
                <a:lnTo>
                  <a:pt x="92933" y="2413"/>
                </a:lnTo>
                <a:lnTo>
                  <a:pt x="79069" y="0"/>
                </a:lnTo>
                <a:close/>
              </a:path>
            </a:pathLst>
          </a:custGeom>
          <a:solidFill>
            <a:srgbClr val="E5E3E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4476043" y="2862419"/>
            <a:ext cx="147320" cy="147320"/>
          </a:xfrm>
          <a:custGeom>
            <a:avLst/>
            <a:gdLst/>
            <a:ahLst/>
            <a:cxnLst/>
            <a:rect l="l" t="t" r="r" b="b"/>
            <a:pathLst>
              <a:path w="147320" h="147319">
                <a:moveTo>
                  <a:pt x="79000" y="0"/>
                </a:moveTo>
                <a:lnTo>
                  <a:pt x="35937" y="10961"/>
                </a:lnTo>
                <a:lnTo>
                  <a:pt x="7864" y="39876"/>
                </a:lnTo>
                <a:lnTo>
                  <a:pt x="0" y="65855"/>
                </a:lnTo>
                <a:lnTo>
                  <a:pt x="1156" y="81958"/>
                </a:lnTo>
                <a:lnTo>
                  <a:pt x="18262" y="121277"/>
                </a:lnTo>
                <a:lnTo>
                  <a:pt x="50858" y="143707"/>
                </a:lnTo>
                <a:lnTo>
                  <a:pt x="73378" y="147260"/>
                </a:lnTo>
                <a:lnTo>
                  <a:pt x="87852" y="145837"/>
                </a:lnTo>
                <a:lnTo>
                  <a:pt x="124457" y="126683"/>
                </a:lnTo>
                <a:lnTo>
                  <a:pt x="145038" y="90959"/>
                </a:lnTo>
                <a:lnTo>
                  <a:pt x="147050" y="76647"/>
                </a:lnTo>
                <a:lnTo>
                  <a:pt x="145704" y="61467"/>
                </a:lnTo>
                <a:lnTo>
                  <a:pt x="127316" y="23724"/>
                </a:lnTo>
                <a:lnTo>
                  <a:pt x="92850" y="2405"/>
                </a:lnTo>
                <a:lnTo>
                  <a:pt x="79000" y="0"/>
                </a:lnTo>
                <a:close/>
              </a:path>
            </a:pathLst>
          </a:custGeom>
          <a:solidFill>
            <a:srgbClr val="E5E3E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4704064" y="2862425"/>
            <a:ext cx="147320" cy="147320"/>
          </a:xfrm>
          <a:custGeom>
            <a:avLst/>
            <a:gdLst/>
            <a:ahLst/>
            <a:cxnLst/>
            <a:rect l="l" t="t" r="r" b="b"/>
            <a:pathLst>
              <a:path w="147320" h="147319">
                <a:moveTo>
                  <a:pt x="78993" y="0"/>
                </a:moveTo>
                <a:lnTo>
                  <a:pt x="35918" y="10957"/>
                </a:lnTo>
                <a:lnTo>
                  <a:pt x="7857" y="39872"/>
                </a:lnTo>
                <a:lnTo>
                  <a:pt x="0" y="65851"/>
                </a:lnTo>
                <a:lnTo>
                  <a:pt x="1157" y="81962"/>
                </a:lnTo>
                <a:lnTo>
                  <a:pt x="18260" y="121295"/>
                </a:lnTo>
                <a:lnTo>
                  <a:pt x="50847" y="143718"/>
                </a:lnTo>
                <a:lnTo>
                  <a:pt x="73290" y="147255"/>
                </a:lnTo>
                <a:lnTo>
                  <a:pt x="87786" y="145833"/>
                </a:lnTo>
                <a:lnTo>
                  <a:pt x="124414" y="126691"/>
                </a:lnTo>
                <a:lnTo>
                  <a:pt x="144995" y="90987"/>
                </a:lnTo>
                <a:lnTo>
                  <a:pt x="147010" y="76682"/>
                </a:lnTo>
                <a:lnTo>
                  <a:pt x="145668" y="61498"/>
                </a:lnTo>
                <a:lnTo>
                  <a:pt x="127309" y="23749"/>
                </a:lnTo>
                <a:lnTo>
                  <a:pt x="92854" y="2416"/>
                </a:lnTo>
                <a:lnTo>
                  <a:pt x="78993" y="0"/>
                </a:lnTo>
                <a:close/>
              </a:path>
            </a:pathLst>
          </a:custGeom>
          <a:solidFill>
            <a:srgbClr val="E5E3E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4932037" y="2862419"/>
            <a:ext cx="147320" cy="147320"/>
          </a:xfrm>
          <a:custGeom>
            <a:avLst/>
            <a:gdLst/>
            <a:ahLst/>
            <a:cxnLst/>
            <a:rect l="l" t="t" r="r" b="b"/>
            <a:pathLst>
              <a:path w="147320" h="147319">
                <a:moveTo>
                  <a:pt x="78975" y="0"/>
                </a:moveTo>
                <a:lnTo>
                  <a:pt x="35908" y="10965"/>
                </a:lnTo>
                <a:lnTo>
                  <a:pt x="7852" y="39889"/>
                </a:lnTo>
                <a:lnTo>
                  <a:pt x="0" y="65875"/>
                </a:lnTo>
                <a:lnTo>
                  <a:pt x="1157" y="81978"/>
                </a:lnTo>
                <a:lnTo>
                  <a:pt x="18261" y="121296"/>
                </a:lnTo>
                <a:lnTo>
                  <a:pt x="50861" y="143719"/>
                </a:lnTo>
                <a:lnTo>
                  <a:pt x="73343" y="147260"/>
                </a:lnTo>
                <a:lnTo>
                  <a:pt x="87842" y="145837"/>
                </a:lnTo>
                <a:lnTo>
                  <a:pt x="124456" y="126683"/>
                </a:lnTo>
                <a:lnTo>
                  <a:pt x="145008" y="90959"/>
                </a:lnTo>
                <a:lnTo>
                  <a:pt x="147014" y="76647"/>
                </a:lnTo>
                <a:lnTo>
                  <a:pt x="145672" y="61467"/>
                </a:lnTo>
                <a:lnTo>
                  <a:pt x="127312" y="23724"/>
                </a:lnTo>
                <a:lnTo>
                  <a:pt x="92845" y="2405"/>
                </a:lnTo>
                <a:lnTo>
                  <a:pt x="78975" y="0"/>
                </a:lnTo>
                <a:close/>
              </a:path>
            </a:pathLst>
          </a:custGeom>
          <a:solidFill>
            <a:srgbClr val="E5E3E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5160025" y="2862419"/>
            <a:ext cx="147320" cy="147320"/>
          </a:xfrm>
          <a:custGeom>
            <a:avLst/>
            <a:gdLst/>
            <a:ahLst/>
            <a:cxnLst/>
            <a:rect l="l" t="t" r="r" b="b"/>
            <a:pathLst>
              <a:path w="147320" h="147319">
                <a:moveTo>
                  <a:pt x="79000" y="0"/>
                </a:moveTo>
                <a:lnTo>
                  <a:pt x="35937" y="10961"/>
                </a:lnTo>
                <a:lnTo>
                  <a:pt x="7864" y="39876"/>
                </a:lnTo>
                <a:lnTo>
                  <a:pt x="0" y="65855"/>
                </a:lnTo>
                <a:lnTo>
                  <a:pt x="1156" y="81958"/>
                </a:lnTo>
                <a:lnTo>
                  <a:pt x="18262" y="121277"/>
                </a:lnTo>
                <a:lnTo>
                  <a:pt x="50858" y="143707"/>
                </a:lnTo>
                <a:lnTo>
                  <a:pt x="73378" y="147260"/>
                </a:lnTo>
                <a:lnTo>
                  <a:pt x="87852" y="145837"/>
                </a:lnTo>
                <a:lnTo>
                  <a:pt x="124457" y="126683"/>
                </a:lnTo>
                <a:lnTo>
                  <a:pt x="145038" y="90959"/>
                </a:lnTo>
                <a:lnTo>
                  <a:pt x="147050" y="76647"/>
                </a:lnTo>
                <a:lnTo>
                  <a:pt x="145704" y="61467"/>
                </a:lnTo>
                <a:lnTo>
                  <a:pt x="127316" y="23724"/>
                </a:lnTo>
                <a:lnTo>
                  <a:pt x="92850" y="2405"/>
                </a:lnTo>
                <a:lnTo>
                  <a:pt x="79000" y="0"/>
                </a:lnTo>
                <a:close/>
              </a:path>
            </a:pathLst>
          </a:custGeom>
          <a:solidFill>
            <a:srgbClr val="E5E3E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5388055" y="2862429"/>
            <a:ext cx="147320" cy="147320"/>
          </a:xfrm>
          <a:custGeom>
            <a:avLst/>
            <a:gdLst/>
            <a:ahLst/>
            <a:cxnLst/>
            <a:rect l="l" t="t" r="r" b="b"/>
            <a:pathLst>
              <a:path w="147320" h="147319">
                <a:moveTo>
                  <a:pt x="79042" y="0"/>
                </a:moveTo>
                <a:lnTo>
                  <a:pt x="35942" y="10946"/>
                </a:lnTo>
                <a:lnTo>
                  <a:pt x="7868" y="39840"/>
                </a:lnTo>
                <a:lnTo>
                  <a:pt x="0" y="65804"/>
                </a:lnTo>
                <a:lnTo>
                  <a:pt x="1154" y="81924"/>
                </a:lnTo>
                <a:lnTo>
                  <a:pt x="18246" y="121271"/>
                </a:lnTo>
                <a:lnTo>
                  <a:pt x="50815" y="143705"/>
                </a:lnTo>
                <a:lnTo>
                  <a:pt x="73286" y="147251"/>
                </a:lnTo>
                <a:lnTo>
                  <a:pt x="87780" y="145829"/>
                </a:lnTo>
                <a:lnTo>
                  <a:pt x="124417" y="126697"/>
                </a:lnTo>
                <a:lnTo>
                  <a:pt x="145020" y="91008"/>
                </a:lnTo>
                <a:lnTo>
                  <a:pt x="147043" y="76708"/>
                </a:lnTo>
                <a:lnTo>
                  <a:pt x="145701" y="61522"/>
                </a:lnTo>
                <a:lnTo>
                  <a:pt x="127342" y="23769"/>
                </a:lnTo>
                <a:lnTo>
                  <a:pt x="92896" y="2424"/>
                </a:lnTo>
                <a:lnTo>
                  <a:pt x="79042" y="0"/>
                </a:lnTo>
                <a:close/>
              </a:path>
            </a:pathLst>
          </a:custGeom>
          <a:solidFill>
            <a:srgbClr val="E5E3E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5616020" y="2862419"/>
            <a:ext cx="147320" cy="147320"/>
          </a:xfrm>
          <a:custGeom>
            <a:avLst/>
            <a:gdLst/>
            <a:ahLst/>
            <a:cxnLst/>
            <a:rect l="l" t="t" r="r" b="b"/>
            <a:pathLst>
              <a:path w="147320" h="147319">
                <a:moveTo>
                  <a:pt x="78975" y="0"/>
                </a:moveTo>
                <a:lnTo>
                  <a:pt x="35908" y="10965"/>
                </a:lnTo>
                <a:lnTo>
                  <a:pt x="7852" y="39889"/>
                </a:lnTo>
                <a:lnTo>
                  <a:pt x="0" y="65875"/>
                </a:lnTo>
                <a:lnTo>
                  <a:pt x="1157" y="81978"/>
                </a:lnTo>
                <a:lnTo>
                  <a:pt x="18261" y="121296"/>
                </a:lnTo>
                <a:lnTo>
                  <a:pt x="50861" y="143719"/>
                </a:lnTo>
                <a:lnTo>
                  <a:pt x="73343" y="147260"/>
                </a:lnTo>
                <a:lnTo>
                  <a:pt x="87842" y="145837"/>
                </a:lnTo>
                <a:lnTo>
                  <a:pt x="124456" y="126683"/>
                </a:lnTo>
                <a:lnTo>
                  <a:pt x="145008" y="90959"/>
                </a:lnTo>
                <a:lnTo>
                  <a:pt x="147014" y="76647"/>
                </a:lnTo>
                <a:lnTo>
                  <a:pt x="145672" y="61467"/>
                </a:lnTo>
                <a:lnTo>
                  <a:pt x="127312" y="23724"/>
                </a:lnTo>
                <a:lnTo>
                  <a:pt x="92845" y="2405"/>
                </a:lnTo>
                <a:lnTo>
                  <a:pt x="78975" y="0"/>
                </a:lnTo>
                <a:close/>
              </a:path>
            </a:pathLst>
          </a:custGeom>
          <a:solidFill>
            <a:srgbClr val="E5E3E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5844012" y="2862419"/>
            <a:ext cx="147320" cy="147320"/>
          </a:xfrm>
          <a:custGeom>
            <a:avLst/>
            <a:gdLst/>
            <a:ahLst/>
            <a:cxnLst/>
            <a:rect l="l" t="t" r="r" b="b"/>
            <a:pathLst>
              <a:path w="147320" h="147319">
                <a:moveTo>
                  <a:pt x="79004" y="0"/>
                </a:moveTo>
                <a:lnTo>
                  <a:pt x="35939" y="10960"/>
                </a:lnTo>
                <a:lnTo>
                  <a:pt x="7865" y="39874"/>
                </a:lnTo>
                <a:lnTo>
                  <a:pt x="0" y="65851"/>
                </a:lnTo>
                <a:lnTo>
                  <a:pt x="1156" y="81955"/>
                </a:lnTo>
                <a:lnTo>
                  <a:pt x="18261" y="121275"/>
                </a:lnTo>
                <a:lnTo>
                  <a:pt x="50856" y="143706"/>
                </a:lnTo>
                <a:lnTo>
                  <a:pt x="73378" y="147260"/>
                </a:lnTo>
                <a:lnTo>
                  <a:pt x="87863" y="145837"/>
                </a:lnTo>
                <a:lnTo>
                  <a:pt x="124471" y="126683"/>
                </a:lnTo>
                <a:lnTo>
                  <a:pt x="145040" y="90959"/>
                </a:lnTo>
                <a:lnTo>
                  <a:pt x="147049" y="76647"/>
                </a:lnTo>
                <a:lnTo>
                  <a:pt x="145705" y="61467"/>
                </a:lnTo>
                <a:lnTo>
                  <a:pt x="127329" y="23724"/>
                </a:lnTo>
                <a:lnTo>
                  <a:pt x="92863" y="2405"/>
                </a:lnTo>
                <a:lnTo>
                  <a:pt x="79004" y="0"/>
                </a:lnTo>
                <a:close/>
              </a:path>
            </a:pathLst>
          </a:custGeom>
          <a:solidFill>
            <a:srgbClr val="E5E3E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6071987" y="2862425"/>
            <a:ext cx="147320" cy="147320"/>
          </a:xfrm>
          <a:custGeom>
            <a:avLst/>
            <a:gdLst/>
            <a:ahLst/>
            <a:cxnLst/>
            <a:rect l="l" t="t" r="r" b="b"/>
            <a:pathLst>
              <a:path w="147320" h="147319">
                <a:moveTo>
                  <a:pt x="79039" y="0"/>
                </a:moveTo>
                <a:lnTo>
                  <a:pt x="35962" y="10950"/>
                </a:lnTo>
                <a:lnTo>
                  <a:pt x="7876" y="39847"/>
                </a:lnTo>
                <a:lnTo>
                  <a:pt x="0" y="65813"/>
                </a:lnTo>
                <a:lnTo>
                  <a:pt x="1156" y="81927"/>
                </a:lnTo>
                <a:lnTo>
                  <a:pt x="18258" y="121264"/>
                </a:lnTo>
                <a:lnTo>
                  <a:pt x="50836" y="143701"/>
                </a:lnTo>
                <a:lnTo>
                  <a:pt x="73336" y="147255"/>
                </a:lnTo>
                <a:lnTo>
                  <a:pt x="87832" y="145833"/>
                </a:lnTo>
                <a:lnTo>
                  <a:pt x="124460" y="126691"/>
                </a:lnTo>
                <a:lnTo>
                  <a:pt x="145041" y="90987"/>
                </a:lnTo>
                <a:lnTo>
                  <a:pt x="147057" y="76682"/>
                </a:lnTo>
                <a:lnTo>
                  <a:pt x="145714" y="61498"/>
                </a:lnTo>
                <a:lnTo>
                  <a:pt x="127355" y="23749"/>
                </a:lnTo>
                <a:lnTo>
                  <a:pt x="92900" y="2416"/>
                </a:lnTo>
                <a:lnTo>
                  <a:pt x="79039" y="0"/>
                </a:lnTo>
                <a:close/>
              </a:path>
            </a:pathLst>
          </a:custGeom>
          <a:solidFill>
            <a:srgbClr val="E5E3E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" name="object 61"/>
          <p:cNvSpPr/>
          <p:nvPr/>
        </p:nvSpPr>
        <p:spPr>
          <a:xfrm>
            <a:off x="6071988" y="2634431"/>
            <a:ext cx="147320" cy="147320"/>
          </a:xfrm>
          <a:custGeom>
            <a:avLst/>
            <a:gdLst/>
            <a:ahLst/>
            <a:cxnLst/>
            <a:rect l="l" t="t" r="r" b="b"/>
            <a:pathLst>
              <a:path w="147320" h="147319">
                <a:moveTo>
                  <a:pt x="79046" y="0"/>
                </a:moveTo>
                <a:lnTo>
                  <a:pt x="35966" y="10952"/>
                </a:lnTo>
                <a:lnTo>
                  <a:pt x="7877" y="39848"/>
                </a:lnTo>
                <a:lnTo>
                  <a:pt x="0" y="65808"/>
                </a:lnTo>
                <a:lnTo>
                  <a:pt x="1155" y="81918"/>
                </a:lnTo>
                <a:lnTo>
                  <a:pt x="18254" y="121259"/>
                </a:lnTo>
                <a:lnTo>
                  <a:pt x="50825" y="143707"/>
                </a:lnTo>
                <a:lnTo>
                  <a:pt x="73336" y="147267"/>
                </a:lnTo>
                <a:lnTo>
                  <a:pt x="87831" y="145844"/>
                </a:lnTo>
                <a:lnTo>
                  <a:pt x="124456" y="126696"/>
                </a:lnTo>
                <a:lnTo>
                  <a:pt x="145038" y="90991"/>
                </a:lnTo>
                <a:lnTo>
                  <a:pt x="147056" y="76691"/>
                </a:lnTo>
                <a:lnTo>
                  <a:pt x="145714" y="61508"/>
                </a:lnTo>
                <a:lnTo>
                  <a:pt x="127357" y="23758"/>
                </a:lnTo>
                <a:lnTo>
                  <a:pt x="92906" y="2418"/>
                </a:lnTo>
                <a:lnTo>
                  <a:pt x="79046" y="0"/>
                </a:lnTo>
                <a:close/>
              </a:path>
            </a:pathLst>
          </a:custGeom>
          <a:solidFill>
            <a:srgbClr val="E5E3E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" name="object 62"/>
          <p:cNvSpPr/>
          <p:nvPr/>
        </p:nvSpPr>
        <p:spPr>
          <a:xfrm>
            <a:off x="6300006" y="2862419"/>
            <a:ext cx="147320" cy="147320"/>
          </a:xfrm>
          <a:custGeom>
            <a:avLst/>
            <a:gdLst/>
            <a:ahLst/>
            <a:cxnLst/>
            <a:rect l="l" t="t" r="r" b="b"/>
            <a:pathLst>
              <a:path w="147320" h="147319">
                <a:moveTo>
                  <a:pt x="78969" y="0"/>
                </a:moveTo>
                <a:lnTo>
                  <a:pt x="35905" y="10966"/>
                </a:lnTo>
                <a:lnTo>
                  <a:pt x="7850" y="39892"/>
                </a:lnTo>
                <a:lnTo>
                  <a:pt x="0" y="65880"/>
                </a:lnTo>
                <a:lnTo>
                  <a:pt x="1157" y="81982"/>
                </a:lnTo>
                <a:lnTo>
                  <a:pt x="18263" y="121298"/>
                </a:lnTo>
                <a:lnTo>
                  <a:pt x="50864" y="143720"/>
                </a:lnTo>
                <a:lnTo>
                  <a:pt x="73343" y="147260"/>
                </a:lnTo>
                <a:lnTo>
                  <a:pt x="87828" y="145837"/>
                </a:lnTo>
                <a:lnTo>
                  <a:pt x="124437" y="126683"/>
                </a:lnTo>
                <a:lnTo>
                  <a:pt x="145006" y="90959"/>
                </a:lnTo>
                <a:lnTo>
                  <a:pt x="147015" y="76647"/>
                </a:lnTo>
                <a:lnTo>
                  <a:pt x="145670" y="61467"/>
                </a:lnTo>
                <a:lnTo>
                  <a:pt x="127294" y="23724"/>
                </a:lnTo>
                <a:lnTo>
                  <a:pt x="92828" y="2405"/>
                </a:lnTo>
                <a:lnTo>
                  <a:pt x="78969" y="0"/>
                </a:lnTo>
                <a:close/>
              </a:path>
            </a:pathLst>
          </a:custGeom>
          <a:solidFill>
            <a:srgbClr val="E5E3E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" name="object 63"/>
          <p:cNvSpPr/>
          <p:nvPr/>
        </p:nvSpPr>
        <p:spPr>
          <a:xfrm>
            <a:off x="6527989" y="2862414"/>
            <a:ext cx="147320" cy="147320"/>
          </a:xfrm>
          <a:custGeom>
            <a:avLst/>
            <a:gdLst/>
            <a:ahLst/>
            <a:cxnLst/>
            <a:rect l="l" t="t" r="r" b="b"/>
            <a:pathLst>
              <a:path w="147320" h="147319">
                <a:moveTo>
                  <a:pt x="78939" y="0"/>
                </a:moveTo>
                <a:lnTo>
                  <a:pt x="35907" y="10975"/>
                </a:lnTo>
                <a:lnTo>
                  <a:pt x="7850" y="39915"/>
                </a:lnTo>
                <a:lnTo>
                  <a:pt x="0" y="65914"/>
                </a:lnTo>
                <a:lnTo>
                  <a:pt x="1159" y="82006"/>
                </a:lnTo>
                <a:lnTo>
                  <a:pt x="18281" y="121307"/>
                </a:lnTo>
                <a:lnTo>
                  <a:pt x="50899" y="143724"/>
                </a:lnTo>
                <a:lnTo>
                  <a:pt x="73384" y="147265"/>
                </a:lnTo>
                <a:lnTo>
                  <a:pt x="87871" y="145841"/>
                </a:lnTo>
                <a:lnTo>
                  <a:pt x="124467" y="126676"/>
                </a:lnTo>
                <a:lnTo>
                  <a:pt x="145006" y="90931"/>
                </a:lnTo>
                <a:lnTo>
                  <a:pt x="147006" y="76612"/>
                </a:lnTo>
                <a:lnTo>
                  <a:pt x="145662" y="61435"/>
                </a:lnTo>
                <a:lnTo>
                  <a:pt x="127285" y="23698"/>
                </a:lnTo>
                <a:lnTo>
                  <a:pt x="92807" y="2394"/>
                </a:lnTo>
                <a:lnTo>
                  <a:pt x="78939" y="0"/>
                </a:lnTo>
                <a:close/>
              </a:path>
            </a:pathLst>
          </a:custGeom>
          <a:solidFill>
            <a:srgbClr val="E5E3E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" name="object 64"/>
          <p:cNvSpPr/>
          <p:nvPr/>
        </p:nvSpPr>
        <p:spPr>
          <a:xfrm>
            <a:off x="6755972" y="2862423"/>
            <a:ext cx="147320" cy="147320"/>
          </a:xfrm>
          <a:custGeom>
            <a:avLst/>
            <a:gdLst/>
            <a:ahLst/>
            <a:cxnLst/>
            <a:rect l="l" t="t" r="r" b="b"/>
            <a:pathLst>
              <a:path w="147320" h="147319">
                <a:moveTo>
                  <a:pt x="79023" y="0"/>
                </a:moveTo>
                <a:lnTo>
                  <a:pt x="35971" y="10954"/>
                </a:lnTo>
                <a:lnTo>
                  <a:pt x="7879" y="39858"/>
                </a:lnTo>
                <a:lnTo>
                  <a:pt x="0" y="65829"/>
                </a:lnTo>
                <a:lnTo>
                  <a:pt x="1157" y="81939"/>
                </a:lnTo>
                <a:lnTo>
                  <a:pt x="18276" y="121272"/>
                </a:lnTo>
                <a:lnTo>
                  <a:pt x="50860" y="143705"/>
                </a:lnTo>
                <a:lnTo>
                  <a:pt x="73337" y="147256"/>
                </a:lnTo>
                <a:lnTo>
                  <a:pt x="87834" y="145834"/>
                </a:lnTo>
                <a:lnTo>
                  <a:pt x="124458" y="126689"/>
                </a:lnTo>
                <a:lnTo>
                  <a:pt x="145032" y="90980"/>
                </a:lnTo>
                <a:lnTo>
                  <a:pt x="147045" y="76673"/>
                </a:lnTo>
                <a:lnTo>
                  <a:pt x="145703" y="61490"/>
                </a:lnTo>
                <a:lnTo>
                  <a:pt x="127344" y="23743"/>
                </a:lnTo>
                <a:lnTo>
                  <a:pt x="92886" y="2413"/>
                </a:lnTo>
                <a:lnTo>
                  <a:pt x="79023" y="0"/>
                </a:lnTo>
                <a:close/>
              </a:path>
            </a:pathLst>
          </a:custGeom>
          <a:solidFill>
            <a:srgbClr val="E5E3E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" name="object 65"/>
          <p:cNvSpPr/>
          <p:nvPr/>
        </p:nvSpPr>
        <p:spPr>
          <a:xfrm>
            <a:off x="6983949" y="2862414"/>
            <a:ext cx="147320" cy="147320"/>
          </a:xfrm>
          <a:custGeom>
            <a:avLst/>
            <a:gdLst/>
            <a:ahLst/>
            <a:cxnLst/>
            <a:rect l="l" t="t" r="r" b="b"/>
            <a:pathLst>
              <a:path w="147320" h="147319">
                <a:moveTo>
                  <a:pt x="78939" y="0"/>
                </a:moveTo>
                <a:lnTo>
                  <a:pt x="35907" y="10975"/>
                </a:lnTo>
                <a:lnTo>
                  <a:pt x="7850" y="39915"/>
                </a:lnTo>
                <a:lnTo>
                  <a:pt x="0" y="65914"/>
                </a:lnTo>
                <a:lnTo>
                  <a:pt x="1159" y="82006"/>
                </a:lnTo>
                <a:lnTo>
                  <a:pt x="18281" y="121307"/>
                </a:lnTo>
                <a:lnTo>
                  <a:pt x="50899" y="143724"/>
                </a:lnTo>
                <a:lnTo>
                  <a:pt x="73384" y="147265"/>
                </a:lnTo>
                <a:lnTo>
                  <a:pt x="87871" y="145841"/>
                </a:lnTo>
                <a:lnTo>
                  <a:pt x="124467" y="126676"/>
                </a:lnTo>
                <a:lnTo>
                  <a:pt x="145006" y="90931"/>
                </a:lnTo>
                <a:lnTo>
                  <a:pt x="147006" y="76612"/>
                </a:lnTo>
                <a:lnTo>
                  <a:pt x="145662" y="61435"/>
                </a:lnTo>
                <a:lnTo>
                  <a:pt x="127285" y="23698"/>
                </a:lnTo>
                <a:lnTo>
                  <a:pt x="92807" y="2394"/>
                </a:lnTo>
                <a:lnTo>
                  <a:pt x="78939" y="0"/>
                </a:lnTo>
                <a:close/>
              </a:path>
            </a:pathLst>
          </a:custGeom>
          <a:solidFill>
            <a:srgbClr val="E5E3E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" name="object 66"/>
          <p:cNvSpPr/>
          <p:nvPr/>
        </p:nvSpPr>
        <p:spPr>
          <a:xfrm>
            <a:off x="7211970" y="2862419"/>
            <a:ext cx="147320" cy="147320"/>
          </a:xfrm>
          <a:custGeom>
            <a:avLst/>
            <a:gdLst/>
            <a:ahLst/>
            <a:cxnLst/>
            <a:rect l="l" t="t" r="r" b="b"/>
            <a:pathLst>
              <a:path w="147320" h="147319">
                <a:moveTo>
                  <a:pt x="78975" y="0"/>
                </a:moveTo>
                <a:lnTo>
                  <a:pt x="35930" y="10965"/>
                </a:lnTo>
                <a:lnTo>
                  <a:pt x="7861" y="39889"/>
                </a:lnTo>
                <a:lnTo>
                  <a:pt x="0" y="65875"/>
                </a:lnTo>
                <a:lnTo>
                  <a:pt x="1158" y="81978"/>
                </a:lnTo>
                <a:lnTo>
                  <a:pt x="18278" y="121296"/>
                </a:lnTo>
                <a:lnTo>
                  <a:pt x="50879" y="143719"/>
                </a:lnTo>
                <a:lnTo>
                  <a:pt x="73342" y="147260"/>
                </a:lnTo>
                <a:lnTo>
                  <a:pt x="87841" y="145837"/>
                </a:lnTo>
                <a:lnTo>
                  <a:pt x="124455" y="126683"/>
                </a:lnTo>
                <a:lnTo>
                  <a:pt x="145007" y="90959"/>
                </a:lnTo>
                <a:lnTo>
                  <a:pt x="147014" y="76647"/>
                </a:lnTo>
                <a:lnTo>
                  <a:pt x="145671" y="61467"/>
                </a:lnTo>
                <a:lnTo>
                  <a:pt x="127311" y="23724"/>
                </a:lnTo>
                <a:lnTo>
                  <a:pt x="92845" y="2405"/>
                </a:lnTo>
                <a:lnTo>
                  <a:pt x="78975" y="0"/>
                </a:lnTo>
                <a:close/>
              </a:path>
            </a:pathLst>
          </a:custGeom>
          <a:solidFill>
            <a:srgbClr val="E5E3E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" name="object 67"/>
          <p:cNvSpPr/>
          <p:nvPr/>
        </p:nvSpPr>
        <p:spPr>
          <a:xfrm>
            <a:off x="7439949" y="2862419"/>
            <a:ext cx="147320" cy="147320"/>
          </a:xfrm>
          <a:custGeom>
            <a:avLst/>
            <a:gdLst/>
            <a:ahLst/>
            <a:cxnLst/>
            <a:rect l="l" t="t" r="r" b="b"/>
            <a:pathLst>
              <a:path w="147320" h="147319">
                <a:moveTo>
                  <a:pt x="79011" y="0"/>
                </a:moveTo>
                <a:lnTo>
                  <a:pt x="35948" y="10959"/>
                </a:lnTo>
                <a:lnTo>
                  <a:pt x="7869" y="39870"/>
                </a:lnTo>
                <a:lnTo>
                  <a:pt x="0" y="65845"/>
                </a:lnTo>
                <a:lnTo>
                  <a:pt x="1156" y="81949"/>
                </a:lnTo>
                <a:lnTo>
                  <a:pt x="18262" y="121269"/>
                </a:lnTo>
                <a:lnTo>
                  <a:pt x="50855" y="143703"/>
                </a:lnTo>
                <a:lnTo>
                  <a:pt x="73390" y="147260"/>
                </a:lnTo>
                <a:lnTo>
                  <a:pt x="87864" y="145837"/>
                </a:lnTo>
                <a:lnTo>
                  <a:pt x="124469" y="126683"/>
                </a:lnTo>
                <a:lnTo>
                  <a:pt x="145050" y="90959"/>
                </a:lnTo>
                <a:lnTo>
                  <a:pt x="147061" y="76647"/>
                </a:lnTo>
                <a:lnTo>
                  <a:pt x="145715" y="61467"/>
                </a:lnTo>
                <a:lnTo>
                  <a:pt x="127327" y="23724"/>
                </a:lnTo>
                <a:lnTo>
                  <a:pt x="92862" y="2405"/>
                </a:lnTo>
                <a:lnTo>
                  <a:pt x="79011" y="0"/>
                </a:lnTo>
                <a:close/>
              </a:path>
            </a:pathLst>
          </a:custGeom>
          <a:solidFill>
            <a:srgbClr val="E5E3E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" name="object 68"/>
          <p:cNvSpPr/>
          <p:nvPr/>
        </p:nvSpPr>
        <p:spPr>
          <a:xfrm>
            <a:off x="7668035" y="2862593"/>
            <a:ext cx="147320" cy="147320"/>
          </a:xfrm>
          <a:custGeom>
            <a:avLst/>
            <a:gdLst/>
            <a:ahLst/>
            <a:cxnLst/>
            <a:rect l="l" t="t" r="r" b="b"/>
            <a:pathLst>
              <a:path w="147320" h="147319">
                <a:moveTo>
                  <a:pt x="78314" y="0"/>
                </a:moveTo>
                <a:lnTo>
                  <a:pt x="35543" y="11102"/>
                </a:lnTo>
                <a:lnTo>
                  <a:pt x="7659" y="40284"/>
                </a:lnTo>
                <a:lnTo>
                  <a:pt x="0" y="66456"/>
                </a:lnTo>
                <a:lnTo>
                  <a:pt x="1198" y="82412"/>
                </a:lnTo>
                <a:lnTo>
                  <a:pt x="18580" y="121444"/>
                </a:lnTo>
                <a:lnTo>
                  <a:pt x="51547" y="143594"/>
                </a:lnTo>
                <a:lnTo>
                  <a:pt x="73238" y="146893"/>
                </a:lnTo>
                <a:lnTo>
                  <a:pt x="87739" y="145467"/>
                </a:lnTo>
                <a:lnTo>
                  <a:pt x="124330" y="126276"/>
                </a:lnTo>
                <a:lnTo>
                  <a:pt x="144789" y="90496"/>
                </a:lnTo>
                <a:lnTo>
                  <a:pt x="146743" y="76168"/>
                </a:lnTo>
                <a:lnTo>
                  <a:pt x="145388" y="61059"/>
                </a:lnTo>
                <a:lnTo>
                  <a:pt x="126907" y="23462"/>
                </a:lnTo>
                <a:lnTo>
                  <a:pt x="92250" y="2315"/>
                </a:lnTo>
                <a:lnTo>
                  <a:pt x="78314" y="0"/>
                </a:lnTo>
                <a:close/>
              </a:path>
            </a:pathLst>
          </a:custGeom>
          <a:solidFill>
            <a:srgbClr val="E5E3E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" name="object 69"/>
          <p:cNvSpPr/>
          <p:nvPr/>
        </p:nvSpPr>
        <p:spPr>
          <a:xfrm>
            <a:off x="7895956" y="2862419"/>
            <a:ext cx="147320" cy="147320"/>
          </a:xfrm>
          <a:custGeom>
            <a:avLst/>
            <a:gdLst/>
            <a:ahLst/>
            <a:cxnLst/>
            <a:rect l="l" t="t" r="r" b="b"/>
            <a:pathLst>
              <a:path w="147320" h="147319">
                <a:moveTo>
                  <a:pt x="78969" y="0"/>
                </a:moveTo>
                <a:lnTo>
                  <a:pt x="35905" y="10966"/>
                </a:lnTo>
                <a:lnTo>
                  <a:pt x="7850" y="39892"/>
                </a:lnTo>
                <a:lnTo>
                  <a:pt x="0" y="65880"/>
                </a:lnTo>
                <a:lnTo>
                  <a:pt x="1157" y="81982"/>
                </a:lnTo>
                <a:lnTo>
                  <a:pt x="18263" y="121298"/>
                </a:lnTo>
                <a:lnTo>
                  <a:pt x="50864" y="143720"/>
                </a:lnTo>
                <a:lnTo>
                  <a:pt x="73343" y="147260"/>
                </a:lnTo>
                <a:lnTo>
                  <a:pt x="87828" y="145837"/>
                </a:lnTo>
                <a:lnTo>
                  <a:pt x="124437" y="126683"/>
                </a:lnTo>
                <a:lnTo>
                  <a:pt x="145006" y="90959"/>
                </a:lnTo>
                <a:lnTo>
                  <a:pt x="147015" y="76647"/>
                </a:lnTo>
                <a:lnTo>
                  <a:pt x="145670" y="61467"/>
                </a:lnTo>
                <a:lnTo>
                  <a:pt x="127294" y="23724"/>
                </a:lnTo>
                <a:lnTo>
                  <a:pt x="92828" y="2405"/>
                </a:lnTo>
                <a:lnTo>
                  <a:pt x="78969" y="0"/>
                </a:lnTo>
                <a:close/>
              </a:path>
            </a:pathLst>
          </a:custGeom>
          <a:solidFill>
            <a:srgbClr val="E5E3E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" name="object 70"/>
          <p:cNvSpPr/>
          <p:nvPr/>
        </p:nvSpPr>
        <p:spPr>
          <a:xfrm>
            <a:off x="8123895" y="2862423"/>
            <a:ext cx="147320" cy="147320"/>
          </a:xfrm>
          <a:custGeom>
            <a:avLst/>
            <a:gdLst/>
            <a:ahLst/>
            <a:cxnLst/>
            <a:rect l="l" t="t" r="r" b="b"/>
            <a:pathLst>
              <a:path w="147320" h="147319">
                <a:moveTo>
                  <a:pt x="79069" y="0"/>
                </a:moveTo>
                <a:lnTo>
                  <a:pt x="35998" y="10947"/>
                </a:lnTo>
                <a:lnTo>
                  <a:pt x="7891" y="39833"/>
                </a:lnTo>
                <a:lnTo>
                  <a:pt x="0" y="65790"/>
                </a:lnTo>
                <a:lnTo>
                  <a:pt x="1155" y="81904"/>
                </a:lnTo>
                <a:lnTo>
                  <a:pt x="18261" y="121241"/>
                </a:lnTo>
                <a:lnTo>
                  <a:pt x="50835" y="143687"/>
                </a:lnTo>
                <a:lnTo>
                  <a:pt x="73384" y="147256"/>
                </a:lnTo>
                <a:lnTo>
                  <a:pt x="87881" y="145834"/>
                </a:lnTo>
                <a:lnTo>
                  <a:pt x="124505" y="126689"/>
                </a:lnTo>
                <a:lnTo>
                  <a:pt x="145079" y="90980"/>
                </a:lnTo>
                <a:lnTo>
                  <a:pt x="147092" y="76673"/>
                </a:lnTo>
                <a:lnTo>
                  <a:pt x="145750" y="61490"/>
                </a:lnTo>
                <a:lnTo>
                  <a:pt x="127390" y="23743"/>
                </a:lnTo>
                <a:lnTo>
                  <a:pt x="92933" y="2413"/>
                </a:lnTo>
                <a:lnTo>
                  <a:pt x="79069" y="0"/>
                </a:lnTo>
                <a:close/>
              </a:path>
            </a:pathLst>
          </a:custGeom>
          <a:solidFill>
            <a:srgbClr val="E5E3E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" name="object 71"/>
          <p:cNvSpPr/>
          <p:nvPr/>
        </p:nvSpPr>
        <p:spPr>
          <a:xfrm>
            <a:off x="8351919" y="2862425"/>
            <a:ext cx="147320" cy="147320"/>
          </a:xfrm>
          <a:custGeom>
            <a:avLst/>
            <a:gdLst/>
            <a:ahLst/>
            <a:cxnLst/>
            <a:rect l="l" t="t" r="r" b="b"/>
            <a:pathLst>
              <a:path w="147320" h="147319">
                <a:moveTo>
                  <a:pt x="79039" y="0"/>
                </a:moveTo>
                <a:lnTo>
                  <a:pt x="35962" y="10950"/>
                </a:lnTo>
                <a:lnTo>
                  <a:pt x="7876" y="39847"/>
                </a:lnTo>
                <a:lnTo>
                  <a:pt x="0" y="65813"/>
                </a:lnTo>
                <a:lnTo>
                  <a:pt x="1156" y="81927"/>
                </a:lnTo>
                <a:lnTo>
                  <a:pt x="18258" y="121264"/>
                </a:lnTo>
                <a:lnTo>
                  <a:pt x="50836" y="143701"/>
                </a:lnTo>
                <a:lnTo>
                  <a:pt x="73336" y="147255"/>
                </a:lnTo>
                <a:lnTo>
                  <a:pt x="87832" y="145833"/>
                </a:lnTo>
                <a:lnTo>
                  <a:pt x="124460" y="126691"/>
                </a:lnTo>
                <a:lnTo>
                  <a:pt x="145041" y="90987"/>
                </a:lnTo>
                <a:lnTo>
                  <a:pt x="147057" y="76682"/>
                </a:lnTo>
                <a:lnTo>
                  <a:pt x="145714" y="61498"/>
                </a:lnTo>
                <a:lnTo>
                  <a:pt x="127355" y="23749"/>
                </a:lnTo>
                <a:lnTo>
                  <a:pt x="92900" y="2416"/>
                </a:lnTo>
                <a:lnTo>
                  <a:pt x="79039" y="0"/>
                </a:lnTo>
                <a:close/>
              </a:path>
            </a:pathLst>
          </a:custGeom>
          <a:solidFill>
            <a:srgbClr val="E5E3E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" name="object 72"/>
          <p:cNvSpPr/>
          <p:nvPr/>
        </p:nvSpPr>
        <p:spPr>
          <a:xfrm>
            <a:off x="8579946" y="2862425"/>
            <a:ext cx="147320" cy="147320"/>
          </a:xfrm>
          <a:custGeom>
            <a:avLst/>
            <a:gdLst/>
            <a:ahLst/>
            <a:cxnLst/>
            <a:rect l="l" t="t" r="r" b="b"/>
            <a:pathLst>
              <a:path w="147320" h="147319">
                <a:moveTo>
                  <a:pt x="78993" y="0"/>
                </a:moveTo>
                <a:lnTo>
                  <a:pt x="35918" y="10957"/>
                </a:lnTo>
                <a:lnTo>
                  <a:pt x="7857" y="39872"/>
                </a:lnTo>
                <a:lnTo>
                  <a:pt x="0" y="65851"/>
                </a:lnTo>
                <a:lnTo>
                  <a:pt x="1157" y="81962"/>
                </a:lnTo>
                <a:lnTo>
                  <a:pt x="18260" y="121295"/>
                </a:lnTo>
                <a:lnTo>
                  <a:pt x="50847" y="143718"/>
                </a:lnTo>
                <a:lnTo>
                  <a:pt x="73290" y="147255"/>
                </a:lnTo>
                <a:lnTo>
                  <a:pt x="87786" y="145833"/>
                </a:lnTo>
                <a:lnTo>
                  <a:pt x="124414" y="126691"/>
                </a:lnTo>
                <a:lnTo>
                  <a:pt x="144995" y="90987"/>
                </a:lnTo>
                <a:lnTo>
                  <a:pt x="147010" y="76682"/>
                </a:lnTo>
                <a:lnTo>
                  <a:pt x="145668" y="61498"/>
                </a:lnTo>
                <a:lnTo>
                  <a:pt x="127309" y="23749"/>
                </a:lnTo>
                <a:lnTo>
                  <a:pt x="92854" y="2416"/>
                </a:lnTo>
                <a:lnTo>
                  <a:pt x="78993" y="0"/>
                </a:lnTo>
                <a:close/>
              </a:path>
            </a:pathLst>
          </a:custGeom>
          <a:solidFill>
            <a:srgbClr val="E5E3E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" name="object 73"/>
          <p:cNvSpPr/>
          <p:nvPr/>
        </p:nvSpPr>
        <p:spPr>
          <a:xfrm>
            <a:off x="9035903" y="2862423"/>
            <a:ext cx="147320" cy="147320"/>
          </a:xfrm>
          <a:custGeom>
            <a:avLst/>
            <a:gdLst/>
            <a:ahLst/>
            <a:cxnLst/>
            <a:rect l="l" t="t" r="r" b="b"/>
            <a:pathLst>
              <a:path w="147320" h="147319">
                <a:moveTo>
                  <a:pt x="79017" y="0"/>
                </a:moveTo>
                <a:lnTo>
                  <a:pt x="35951" y="10955"/>
                </a:lnTo>
                <a:lnTo>
                  <a:pt x="7871" y="39861"/>
                </a:lnTo>
                <a:lnTo>
                  <a:pt x="0" y="65833"/>
                </a:lnTo>
                <a:lnTo>
                  <a:pt x="1157" y="81943"/>
                </a:lnTo>
                <a:lnTo>
                  <a:pt x="18265" y="121274"/>
                </a:lnTo>
                <a:lnTo>
                  <a:pt x="50850" y="143706"/>
                </a:lnTo>
                <a:lnTo>
                  <a:pt x="73338" y="147256"/>
                </a:lnTo>
                <a:lnTo>
                  <a:pt x="87821" y="145834"/>
                </a:lnTo>
                <a:lnTo>
                  <a:pt x="124440" y="126689"/>
                </a:lnTo>
                <a:lnTo>
                  <a:pt x="145030" y="90980"/>
                </a:lnTo>
                <a:lnTo>
                  <a:pt x="147046" y="76673"/>
                </a:lnTo>
                <a:lnTo>
                  <a:pt x="145702" y="61490"/>
                </a:lnTo>
                <a:lnTo>
                  <a:pt x="127327" y="23743"/>
                </a:lnTo>
                <a:lnTo>
                  <a:pt x="92869" y="2413"/>
                </a:lnTo>
                <a:lnTo>
                  <a:pt x="79017" y="0"/>
                </a:lnTo>
                <a:close/>
              </a:path>
            </a:pathLst>
          </a:custGeom>
          <a:solidFill>
            <a:srgbClr val="E5E3E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" name="object 74"/>
          <p:cNvSpPr/>
          <p:nvPr/>
        </p:nvSpPr>
        <p:spPr>
          <a:xfrm>
            <a:off x="10403822" y="2862419"/>
            <a:ext cx="147320" cy="147320"/>
          </a:xfrm>
          <a:custGeom>
            <a:avLst/>
            <a:gdLst/>
            <a:ahLst/>
            <a:cxnLst/>
            <a:rect l="l" t="t" r="r" b="b"/>
            <a:pathLst>
              <a:path w="147320" h="147319">
                <a:moveTo>
                  <a:pt x="79015" y="0"/>
                </a:moveTo>
                <a:lnTo>
                  <a:pt x="35972" y="10959"/>
                </a:lnTo>
                <a:lnTo>
                  <a:pt x="7878" y="39867"/>
                </a:lnTo>
                <a:lnTo>
                  <a:pt x="0" y="65842"/>
                </a:lnTo>
                <a:lnTo>
                  <a:pt x="1158" y="81946"/>
                </a:lnTo>
                <a:lnTo>
                  <a:pt x="18278" y="121267"/>
                </a:lnTo>
                <a:lnTo>
                  <a:pt x="50871" y="143702"/>
                </a:lnTo>
                <a:lnTo>
                  <a:pt x="73389" y="147260"/>
                </a:lnTo>
                <a:lnTo>
                  <a:pt x="87874" y="145837"/>
                </a:lnTo>
                <a:lnTo>
                  <a:pt x="124482" y="126683"/>
                </a:lnTo>
                <a:lnTo>
                  <a:pt x="145051" y="90959"/>
                </a:lnTo>
                <a:lnTo>
                  <a:pt x="147060" y="76647"/>
                </a:lnTo>
                <a:lnTo>
                  <a:pt x="145716" y="61467"/>
                </a:lnTo>
                <a:lnTo>
                  <a:pt x="127340" y="23724"/>
                </a:lnTo>
                <a:lnTo>
                  <a:pt x="92874" y="2405"/>
                </a:lnTo>
                <a:lnTo>
                  <a:pt x="79015" y="0"/>
                </a:lnTo>
                <a:close/>
              </a:path>
            </a:pathLst>
          </a:custGeom>
          <a:solidFill>
            <a:srgbClr val="E5E3E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5" name="object 75"/>
          <p:cNvSpPr/>
          <p:nvPr/>
        </p:nvSpPr>
        <p:spPr>
          <a:xfrm>
            <a:off x="877304" y="3143075"/>
            <a:ext cx="48260" cy="43180"/>
          </a:xfrm>
          <a:custGeom>
            <a:avLst/>
            <a:gdLst/>
            <a:ahLst/>
            <a:cxnLst/>
            <a:rect l="l" t="t" r="r" b="b"/>
            <a:pathLst>
              <a:path w="48259" h="43180">
                <a:moveTo>
                  <a:pt x="36163" y="0"/>
                </a:moveTo>
                <a:lnTo>
                  <a:pt x="18245" y="275"/>
                </a:lnTo>
                <a:lnTo>
                  <a:pt x="6636" y="5658"/>
                </a:lnTo>
                <a:lnTo>
                  <a:pt x="862" y="14634"/>
                </a:lnTo>
                <a:lnTo>
                  <a:pt x="0" y="20860"/>
                </a:lnTo>
                <a:lnTo>
                  <a:pt x="4056" y="34275"/>
                </a:lnTo>
                <a:lnTo>
                  <a:pt x="14514" y="43052"/>
                </a:lnTo>
                <a:lnTo>
                  <a:pt x="31816" y="41725"/>
                </a:lnTo>
                <a:lnTo>
                  <a:pt x="42919" y="35239"/>
                </a:lnTo>
                <a:lnTo>
                  <a:pt x="48019" y="25209"/>
                </a:lnTo>
                <a:lnTo>
                  <a:pt x="44924" y="9806"/>
                </a:lnTo>
                <a:lnTo>
                  <a:pt x="36163" y="0"/>
                </a:lnTo>
                <a:close/>
              </a:path>
            </a:pathLst>
          </a:custGeom>
          <a:solidFill>
            <a:srgbClr val="E5E3E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6" name="object 76"/>
          <p:cNvSpPr/>
          <p:nvPr/>
        </p:nvSpPr>
        <p:spPr>
          <a:xfrm>
            <a:off x="1056156" y="3090419"/>
            <a:ext cx="147320" cy="147320"/>
          </a:xfrm>
          <a:custGeom>
            <a:avLst/>
            <a:gdLst/>
            <a:ahLst/>
            <a:cxnLst/>
            <a:rect l="l" t="t" r="r" b="b"/>
            <a:pathLst>
              <a:path w="147319" h="147319">
                <a:moveTo>
                  <a:pt x="78982" y="0"/>
                </a:moveTo>
                <a:lnTo>
                  <a:pt x="35909" y="10968"/>
                </a:lnTo>
                <a:lnTo>
                  <a:pt x="7851" y="39892"/>
                </a:lnTo>
                <a:lnTo>
                  <a:pt x="0" y="65870"/>
                </a:lnTo>
                <a:lnTo>
                  <a:pt x="1157" y="81969"/>
                </a:lnTo>
                <a:lnTo>
                  <a:pt x="18257" y="121291"/>
                </a:lnTo>
                <a:lnTo>
                  <a:pt x="50851" y="143725"/>
                </a:lnTo>
                <a:lnTo>
                  <a:pt x="73343" y="147272"/>
                </a:lnTo>
                <a:lnTo>
                  <a:pt x="87840" y="145849"/>
                </a:lnTo>
                <a:lnTo>
                  <a:pt x="124449" y="126690"/>
                </a:lnTo>
                <a:lnTo>
                  <a:pt x="145004" y="90964"/>
                </a:lnTo>
                <a:lnTo>
                  <a:pt x="147014" y="76654"/>
                </a:lnTo>
                <a:lnTo>
                  <a:pt x="145672" y="61476"/>
                </a:lnTo>
                <a:lnTo>
                  <a:pt x="127314" y="23732"/>
                </a:lnTo>
                <a:lnTo>
                  <a:pt x="92851" y="2407"/>
                </a:lnTo>
                <a:lnTo>
                  <a:pt x="78982" y="0"/>
                </a:lnTo>
                <a:close/>
              </a:path>
            </a:pathLst>
          </a:custGeom>
          <a:solidFill>
            <a:srgbClr val="E5E3E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7" name="object 77"/>
          <p:cNvSpPr/>
          <p:nvPr/>
        </p:nvSpPr>
        <p:spPr>
          <a:xfrm>
            <a:off x="1284179" y="3090419"/>
            <a:ext cx="147320" cy="147320"/>
          </a:xfrm>
          <a:custGeom>
            <a:avLst/>
            <a:gdLst/>
            <a:ahLst/>
            <a:cxnLst/>
            <a:rect l="l" t="t" r="r" b="b"/>
            <a:pathLst>
              <a:path w="147319" h="147319">
                <a:moveTo>
                  <a:pt x="78976" y="0"/>
                </a:moveTo>
                <a:lnTo>
                  <a:pt x="35906" y="10969"/>
                </a:lnTo>
                <a:lnTo>
                  <a:pt x="7850" y="39895"/>
                </a:lnTo>
                <a:lnTo>
                  <a:pt x="0" y="65875"/>
                </a:lnTo>
                <a:lnTo>
                  <a:pt x="1157" y="81973"/>
                </a:lnTo>
                <a:lnTo>
                  <a:pt x="18259" y="121293"/>
                </a:lnTo>
                <a:lnTo>
                  <a:pt x="50854" y="143726"/>
                </a:lnTo>
                <a:lnTo>
                  <a:pt x="73344" y="147272"/>
                </a:lnTo>
                <a:lnTo>
                  <a:pt x="87826" y="145849"/>
                </a:lnTo>
                <a:lnTo>
                  <a:pt x="124430" y="126690"/>
                </a:lnTo>
                <a:lnTo>
                  <a:pt x="145002" y="90964"/>
                </a:lnTo>
                <a:lnTo>
                  <a:pt x="147014" y="76654"/>
                </a:lnTo>
                <a:lnTo>
                  <a:pt x="145670" y="61476"/>
                </a:lnTo>
                <a:lnTo>
                  <a:pt x="127297" y="23732"/>
                </a:lnTo>
                <a:lnTo>
                  <a:pt x="92834" y="2407"/>
                </a:lnTo>
                <a:lnTo>
                  <a:pt x="78976" y="0"/>
                </a:lnTo>
                <a:close/>
              </a:path>
            </a:pathLst>
          </a:custGeom>
          <a:solidFill>
            <a:srgbClr val="E5E3E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8" name="object 78"/>
          <p:cNvSpPr/>
          <p:nvPr/>
        </p:nvSpPr>
        <p:spPr>
          <a:xfrm>
            <a:off x="1512122" y="3090423"/>
            <a:ext cx="147320" cy="147320"/>
          </a:xfrm>
          <a:custGeom>
            <a:avLst/>
            <a:gdLst/>
            <a:ahLst/>
            <a:cxnLst/>
            <a:rect l="l" t="t" r="r" b="b"/>
            <a:pathLst>
              <a:path w="147319" h="147319">
                <a:moveTo>
                  <a:pt x="79030" y="0"/>
                </a:moveTo>
                <a:lnTo>
                  <a:pt x="35972" y="10957"/>
                </a:lnTo>
                <a:lnTo>
                  <a:pt x="7878" y="39860"/>
                </a:lnTo>
                <a:lnTo>
                  <a:pt x="0" y="65823"/>
                </a:lnTo>
                <a:lnTo>
                  <a:pt x="1157" y="81931"/>
                </a:lnTo>
                <a:lnTo>
                  <a:pt x="18272" y="121266"/>
                </a:lnTo>
                <a:lnTo>
                  <a:pt x="50850" y="143711"/>
                </a:lnTo>
                <a:lnTo>
                  <a:pt x="73338" y="147268"/>
                </a:lnTo>
                <a:lnTo>
                  <a:pt x="87832" y="145845"/>
                </a:lnTo>
                <a:lnTo>
                  <a:pt x="124452" y="126696"/>
                </a:lnTo>
                <a:lnTo>
                  <a:pt x="145028" y="90985"/>
                </a:lnTo>
                <a:lnTo>
                  <a:pt x="147045" y="76680"/>
                </a:lnTo>
                <a:lnTo>
                  <a:pt x="145703" y="61499"/>
                </a:lnTo>
                <a:lnTo>
                  <a:pt x="127346" y="23751"/>
                </a:lnTo>
                <a:lnTo>
                  <a:pt x="92892" y="2415"/>
                </a:lnTo>
                <a:lnTo>
                  <a:pt x="79030" y="0"/>
                </a:lnTo>
                <a:close/>
              </a:path>
            </a:pathLst>
          </a:custGeom>
          <a:solidFill>
            <a:srgbClr val="E5E3E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9" name="object 79"/>
          <p:cNvSpPr/>
          <p:nvPr/>
        </p:nvSpPr>
        <p:spPr>
          <a:xfrm>
            <a:off x="1740138" y="3090419"/>
            <a:ext cx="147320" cy="147320"/>
          </a:xfrm>
          <a:custGeom>
            <a:avLst/>
            <a:gdLst/>
            <a:ahLst/>
            <a:cxnLst/>
            <a:rect l="l" t="t" r="r" b="b"/>
            <a:pathLst>
              <a:path w="147319" h="147319">
                <a:moveTo>
                  <a:pt x="78982" y="0"/>
                </a:moveTo>
                <a:lnTo>
                  <a:pt x="35909" y="10968"/>
                </a:lnTo>
                <a:lnTo>
                  <a:pt x="7851" y="39892"/>
                </a:lnTo>
                <a:lnTo>
                  <a:pt x="0" y="65870"/>
                </a:lnTo>
                <a:lnTo>
                  <a:pt x="1157" y="81969"/>
                </a:lnTo>
                <a:lnTo>
                  <a:pt x="18257" y="121291"/>
                </a:lnTo>
                <a:lnTo>
                  <a:pt x="50851" y="143725"/>
                </a:lnTo>
                <a:lnTo>
                  <a:pt x="73343" y="147272"/>
                </a:lnTo>
                <a:lnTo>
                  <a:pt x="87840" y="145849"/>
                </a:lnTo>
                <a:lnTo>
                  <a:pt x="124449" y="126690"/>
                </a:lnTo>
                <a:lnTo>
                  <a:pt x="145004" y="90964"/>
                </a:lnTo>
                <a:lnTo>
                  <a:pt x="147014" y="76654"/>
                </a:lnTo>
                <a:lnTo>
                  <a:pt x="145672" y="61476"/>
                </a:lnTo>
                <a:lnTo>
                  <a:pt x="127314" y="23732"/>
                </a:lnTo>
                <a:lnTo>
                  <a:pt x="92851" y="2407"/>
                </a:lnTo>
                <a:lnTo>
                  <a:pt x="78982" y="0"/>
                </a:lnTo>
                <a:close/>
              </a:path>
            </a:pathLst>
          </a:custGeom>
          <a:solidFill>
            <a:srgbClr val="E5E3E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0" name="object 80"/>
          <p:cNvSpPr/>
          <p:nvPr/>
        </p:nvSpPr>
        <p:spPr>
          <a:xfrm>
            <a:off x="1968159" y="3090414"/>
            <a:ext cx="147320" cy="147320"/>
          </a:xfrm>
          <a:custGeom>
            <a:avLst/>
            <a:gdLst/>
            <a:ahLst/>
            <a:cxnLst/>
            <a:rect l="l" t="t" r="r" b="b"/>
            <a:pathLst>
              <a:path w="147319" h="147319">
                <a:moveTo>
                  <a:pt x="78911" y="0"/>
                </a:moveTo>
                <a:lnTo>
                  <a:pt x="35874" y="10983"/>
                </a:lnTo>
                <a:lnTo>
                  <a:pt x="7834" y="39936"/>
                </a:lnTo>
                <a:lnTo>
                  <a:pt x="0" y="65937"/>
                </a:lnTo>
                <a:lnTo>
                  <a:pt x="1160" y="82024"/>
                </a:lnTo>
                <a:lnTo>
                  <a:pt x="18278" y="121325"/>
                </a:lnTo>
                <a:lnTo>
                  <a:pt x="50898" y="143744"/>
                </a:lnTo>
                <a:lnTo>
                  <a:pt x="73350" y="147277"/>
                </a:lnTo>
                <a:lnTo>
                  <a:pt x="87834" y="145853"/>
                </a:lnTo>
                <a:lnTo>
                  <a:pt x="124425" y="126682"/>
                </a:lnTo>
                <a:lnTo>
                  <a:pt x="144968" y="90935"/>
                </a:lnTo>
                <a:lnTo>
                  <a:pt x="146971" y="76619"/>
                </a:lnTo>
                <a:lnTo>
                  <a:pt x="145627" y="61444"/>
                </a:lnTo>
                <a:lnTo>
                  <a:pt x="127253" y="23706"/>
                </a:lnTo>
                <a:lnTo>
                  <a:pt x="92778" y="2396"/>
                </a:lnTo>
                <a:lnTo>
                  <a:pt x="78911" y="0"/>
                </a:lnTo>
                <a:close/>
              </a:path>
            </a:pathLst>
          </a:custGeom>
          <a:solidFill>
            <a:srgbClr val="E5E3E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1" name="object 81"/>
          <p:cNvSpPr/>
          <p:nvPr/>
        </p:nvSpPr>
        <p:spPr>
          <a:xfrm>
            <a:off x="3359373" y="3114716"/>
            <a:ext cx="100330" cy="99060"/>
          </a:xfrm>
          <a:custGeom>
            <a:avLst/>
            <a:gdLst/>
            <a:ahLst/>
            <a:cxnLst/>
            <a:rect l="l" t="t" r="r" b="b"/>
            <a:pathLst>
              <a:path w="100329" h="99060">
                <a:moveTo>
                  <a:pt x="59333" y="0"/>
                </a:moveTo>
                <a:lnTo>
                  <a:pt x="16609" y="13241"/>
                </a:lnTo>
                <a:lnTo>
                  <a:pt x="0" y="49218"/>
                </a:lnTo>
                <a:lnTo>
                  <a:pt x="2064" y="63498"/>
                </a:lnTo>
                <a:lnTo>
                  <a:pt x="7860" y="76166"/>
                </a:lnTo>
                <a:lnTo>
                  <a:pt x="16794" y="86630"/>
                </a:lnTo>
                <a:lnTo>
                  <a:pt x="28273" y="94298"/>
                </a:lnTo>
                <a:lnTo>
                  <a:pt x="41702" y="98575"/>
                </a:lnTo>
                <a:lnTo>
                  <a:pt x="58308" y="97130"/>
                </a:lnTo>
                <a:lnTo>
                  <a:pt x="92551" y="75132"/>
                </a:lnTo>
                <a:lnTo>
                  <a:pt x="100098" y="50475"/>
                </a:lnTo>
                <a:lnTo>
                  <a:pt x="98095" y="35815"/>
                </a:lnTo>
                <a:lnTo>
                  <a:pt x="92448" y="22906"/>
                </a:lnTo>
                <a:lnTo>
                  <a:pt x="83727" y="12279"/>
                </a:lnTo>
                <a:lnTo>
                  <a:pt x="72498" y="4466"/>
                </a:lnTo>
                <a:lnTo>
                  <a:pt x="59333" y="0"/>
                </a:lnTo>
                <a:close/>
              </a:path>
            </a:pathLst>
          </a:custGeom>
          <a:solidFill>
            <a:srgbClr val="E5E3E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2" name="object 82"/>
          <p:cNvSpPr/>
          <p:nvPr/>
        </p:nvSpPr>
        <p:spPr>
          <a:xfrm>
            <a:off x="3564068" y="3090419"/>
            <a:ext cx="147320" cy="147320"/>
          </a:xfrm>
          <a:custGeom>
            <a:avLst/>
            <a:gdLst/>
            <a:ahLst/>
            <a:cxnLst/>
            <a:rect l="l" t="t" r="r" b="b"/>
            <a:pathLst>
              <a:path w="147320" h="147319">
                <a:moveTo>
                  <a:pt x="79022" y="0"/>
                </a:moveTo>
                <a:lnTo>
                  <a:pt x="35951" y="10961"/>
                </a:lnTo>
                <a:lnTo>
                  <a:pt x="7869" y="39870"/>
                </a:lnTo>
                <a:lnTo>
                  <a:pt x="0" y="65837"/>
                </a:lnTo>
                <a:lnTo>
                  <a:pt x="1156" y="81937"/>
                </a:lnTo>
                <a:lnTo>
                  <a:pt x="18257" y="121262"/>
                </a:lnTo>
                <a:lnTo>
                  <a:pt x="50843" y="143708"/>
                </a:lnTo>
                <a:lnTo>
                  <a:pt x="73390" y="147272"/>
                </a:lnTo>
                <a:lnTo>
                  <a:pt x="87872" y="145849"/>
                </a:lnTo>
                <a:lnTo>
                  <a:pt x="124476" y="126690"/>
                </a:lnTo>
                <a:lnTo>
                  <a:pt x="145048" y="90964"/>
                </a:lnTo>
                <a:lnTo>
                  <a:pt x="147060" y="76654"/>
                </a:lnTo>
                <a:lnTo>
                  <a:pt x="145716" y="61476"/>
                </a:lnTo>
                <a:lnTo>
                  <a:pt x="127343" y="23732"/>
                </a:lnTo>
                <a:lnTo>
                  <a:pt x="92880" y="2407"/>
                </a:lnTo>
                <a:lnTo>
                  <a:pt x="79022" y="0"/>
                </a:lnTo>
                <a:close/>
              </a:path>
            </a:pathLst>
          </a:custGeom>
          <a:solidFill>
            <a:srgbClr val="E5E3E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3" name="object 83"/>
          <p:cNvSpPr/>
          <p:nvPr/>
        </p:nvSpPr>
        <p:spPr>
          <a:xfrm>
            <a:off x="4020073" y="3090419"/>
            <a:ext cx="147320" cy="147320"/>
          </a:xfrm>
          <a:custGeom>
            <a:avLst/>
            <a:gdLst/>
            <a:ahLst/>
            <a:cxnLst/>
            <a:rect l="l" t="t" r="r" b="b"/>
            <a:pathLst>
              <a:path w="147320" h="147319">
                <a:moveTo>
                  <a:pt x="78976" y="0"/>
                </a:moveTo>
                <a:lnTo>
                  <a:pt x="35906" y="10969"/>
                </a:lnTo>
                <a:lnTo>
                  <a:pt x="7850" y="39895"/>
                </a:lnTo>
                <a:lnTo>
                  <a:pt x="0" y="65875"/>
                </a:lnTo>
                <a:lnTo>
                  <a:pt x="1157" y="81973"/>
                </a:lnTo>
                <a:lnTo>
                  <a:pt x="18259" y="121293"/>
                </a:lnTo>
                <a:lnTo>
                  <a:pt x="50854" y="143726"/>
                </a:lnTo>
                <a:lnTo>
                  <a:pt x="73344" y="147272"/>
                </a:lnTo>
                <a:lnTo>
                  <a:pt x="87826" y="145849"/>
                </a:lnTo>
                <a:lnTo>
                  <a:pt x="124430" y="126690"/>
                </a:lnTo>
                <a:lnTo>
                  <a:pt x="145002" y="90964"/>
                </a:lnTo>
                <a:lnTo>
                  <a:pt x="147014" y="76654"/>
                </a:lnTo>
                <a:lnTo>
                  <a:pt x="145670" y="61476"/>
                </a:lnTo>
                <a:lnTo>
                  <a:pt x="127297" y="23732"/>
                </a:lnTo>
                <a:lnTo>
                  <a:pt x="92834" y="2407"/>
                </a:lnTo>
                <a:lnTo>
                  <a:pt x="78976" y="0"/>
                </a:lnTo>
                <a:close/>
              </a:path>
            </a:pathLst>
          </a:custGeom>
          <a:solidFill>
            <a:srgbClr val="E5E3E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4" name="object 84"/>
          <p:cNvSpPr/>
          <p:nvPr/>
        </p:nvSpPr>
        <p:spPr>
          <a:xfrm>
            <a:off x="4476042" y="3090419"/>
            <a:ext cx="147320" cy="147320"/>
          </a:xfrm>
          <a:custGeom>
            <a:avLst/>
            <a:gdLst/>
            <a:ahLst/>
            <a:cxnLst/>
            <a:rect l="l" t="t" r="r" b="b"/>
            <a:pathLst>
              <a:path w="147320" h="147319">
                <a:moveTo>
                  <a:pt x="79006" y="0"/>
                </a:moveTo>
                <a:lnTo>
                  <a:pt x="35938" y="10964"/>
                </a:lnTo>
                <a:lnTo>
                  <a:pt x="7863" y="39879"/>
                </a:lnTo>
                <a:lnTo>
                  <a:pt x="0" y="65850"/>
                </a:lnTo>
                <a:lnTo>
                  <a:pt x="1156" y="81949"/>
                </a:lnTo>
                <a:lnTo>
                  <a:pt x="18259" y="121271"/>
                </a:lnTo>
                <a:lnTo>
                  <a:pt x="50848" y="143714"/>
                </a:lnTo>
                <a:lnTo>
                  <a:pt x="73379" y="147272"/>
                </a:lnTo>
                <a:lnTo>
                  <a:pt x="87850" y="145849"/>
                </a:lnTo>
                <a:lnTo>
                  <a:pt x="124451" y="126690"/>
                </a:lnTo>
                <a:lnTo>
                  <a:pt x="145035" y="90964"/>
                </a:lnTo>
                <a:lnTo>
                  <a:pt x="147049" y="76654"/>
                </a:lnTo>
                <a:lnTo>
                  <a:pt x="145704" y="61476"/>
                </a:lnTo>
                <a:lnTo>
                  <a:pt x="127318" y="23732"/>
                </a:lnTo>
                <a:lnTo>
                  <a:pt x="92856" y="2407"/>
                </a:lnTo>
                <a:lnTo>
                  <a:pt x="79006" y="0"/>
                </a:lnTo>
                <a:close/>
              </a:path>
            </a:pathLst>
          </a:custGeom>
          <a:solidFill>
            <a:srgbClr val="E5E3E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5" name="object 85"/>
          <p:cNvSpPr/>
          <p:nvPr/>
        </p:nvSpPr>
        <p:spPr>
          <a:xfrm>
            <a:off x="4704068" y="3090428"/>
            <a:ext cx="147320" cy="147320"/>
          </a:xfrm>
          <a:custGeom>
            <a:avLst/>
            <a:gdLst/>
            <a:ahLst/>
            <a:cxnLst/>
            <a:rect l="l" t="t" r="r" b="b"/>
            <a:pathLst>
              <a:path w="147320" h="147319">
                <a:moveTo>
                  <a:pt x="79049" y="0"/>
                </a:moveTo>
                <a:lnTo>
                  <a:pt x="35943" y="10949"/>
                </a:lnTo>
                <a:lnTo>
                  <a:pt x="7867" y="39843"/>
                </a:lnTo>
                <a:lnTo>
                  <a:pt x="0" y="65799"/>
                </a:lnTo>
                <a:lnTo>
                  <a:pt x="1154" y="81915"/>
                </a:lnTo>
                <a:lnTo>
                  <a:pt x="18242" y="121266"/>
                </a:lnTo>
                <a:lnTo>
                  <a:pt x="50805" y="143711"/>
                </a:lnTo>
                <a:lnTo>
                  <a:pt x="73286" y="147263"/>
                </a:lnTo>
                <a:lnTo>
                  <a:pt x="87778" y="145841"/>
                </a:lnTo>
                <a:lnTo>
                  <a:pt x="124411" y="126703"/>
                </a:lnTo>
                <a:lnTo>
                  <a:pt x="145016" y="91012"/>
                </a:lnTo>
                <a:lnTo>
                  <a:pt x="147042" y="76715"/>
                </a:lnTo>
                <a:lnTo>
                  <a:pt x="145701" y="61531"/>
                </a:lnTo>
                <a:lnTo>
                  <a:pt x="127344" y="23776"/>
                </a:lnTo>
                <a:lnTo>
                  <a:pt x="92901" y="2426"/>
                </a:lnTo>
                <a:lnTo>
                  <a:pt x="79049" y="0"/>
                </a:lnTo>
                <a:close/>
              </a:path>
            </a:pathLst>
          </a:custGeom>
          <a:solidFill>
            <a:srgbClr val="E5E3E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6" name="object 86"/>
          <p:cNvSpPr/>
          <p:nvPr/>
        </p:nvSpPr>
        <p:spPr>
          <a:xfrm>
            <a:off x="4932037" y="3090419"/>
            <a:ext cx="147320" cy="147320"/>
          </a:xfrm>
          <a:custGeom>
            <a:avLst/>
            <a:gdLst/>
            <a:ahLst/>
            <a:cxnLst/>
            <a:rect l="l" t="t" r="r" b="b"/>
            <a:pathLst>
              <a:path w="147320" h="147319">
                <a:moveTo>
                  <a:pt x="78982" y="0"/>
                </a:moveTo>
                <a:lnTo>
                  <a:pt x="35909" y="10968"/>
                </a:lnTo>
                <a:lnTo>
                  <a:pt x="7851" y="39892"/>
                </a:lnTo>
                <a:lnTo>
                  <a:pt x="0" y="65870"/>
                </a:lnTo>
                <a:lnTo>
                  <a:pt x="1157" y="81969"/>
                </a:lnTo>
                <a:lnTo>
                  <a:pt x="18257" y="121291"/>
                </a:lnTo>
                <a:lnTo>
                  <a:pt x="50851" y="143725"/>
                </a:lnTo>
                <a:lnTo>
                  <a:pt x="73343" y="147272"/>
                </a:lnTo>
                <a:lnTo>
                  <a:pt x="87840" y="145849"/>
                </a:lnTo>
                <a:lnTo>
                  <a:pt x="124449" y="126690"/>
                </a:lnTo>
                <a:lnTo>
                  <a:pt x="145004" y="90964"/>
                </a:lnTo>
                <a:lnTo>
                  <a:pt x="147014" y="76654"/>
                </a:lnTo>
                <a:lnTo>
                  <a:pt x="145672" y="61476"/>
                </a:lnTo>
                <a:lnTo>
                  <a:pt x="127314" y="23732"/>
                </a:lnTo>
                <a:lnTo>
                  <a:pt x="92851" y="2407"/>
                </a:lnTo>
                <a:lnTo>
                  <a:pt x="78982" y="0"/>
                </a:lnTo>
                <a:close/>
              </a:path>
            </a:pathLst>
          </a:custGeom>
          <a:solidFill>
            <a:srgbClr val="E5E3E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7" name="object 87"/>
          <p:cNvSpPr/>
          <p:nvPr/>
        </p:nvSpPr>
        <p:spPr>
          <a:xfrm>
            <a:off x="5160025" y="3090419"/>
            <a:ext cx="147320" cy="147320"/>
          </a:xfrm>
          <a:custGeom>
            <a:avLst/>
            <a:gdLst/>
            <a:ahLst/>
            <a:cxnLst/>
            <a:rect l="l" t="t" r="r" b="b"/>
            <a:pathLst>
              <a:path w="147320" h="147319">
                <a:moveTo>
                  <a:pt x="79011" y="0"/>
                </a:moveTo>
                <a:lnTo>
                  <a:pt x="35940" y="10963"/>
                </a:lnTo>
                <a:lnTo>
                  <a:pt x="7864" y="39876"/>
                </a:lnTo>
                <a:lnTo>
                  <a:pt x="0" y="65846"/>
                </a:lnTo>
                <a:lnTo>
                  <a:pt x="1156" y="81946"/>
                </a:lnTo>
                <a:lnTo>
                  <a:pt x="18258" y="121270"/>
                </a:lnTo>
                <a:lnTo>
                  <a:pt x="50846" y="143713"/>
                </a:lnTo>
                <a:lnTo>
                  <a:pt x="73378" y="147272"/>
                </a:lnTo>
                <a:lnTo>
                  <a:pt x="87861" y="145849"/>
                </a:lnTo>
                <a:lnTo>
                  <a:pt x="124465" y="126690"/>
                </a:lnTo>
                <a:lnTo>
                  <a:pt x="145037" y="90964"/>
                </a:lnTo>
                <a:lnTo>
                  <a:pt x="147049" y="76654"/>
                </a:lnTo>
                <a:lnTo>
                  <a:pt x="145705" y="61476"/>
                </a:lnTo>
                <a:lnTo>
                  <a:pt x="127331" y="23732"/>
                </a:lnTo>
                <a:lnTo>
                  <a:pt x="92869" y="2407"/>
                </a:lnTo>
                <a:lnTo>
                  <a:pt x="79011" y="0"/>
                </a:lnTo>
                <a:close/>
              </a:path>
            </a:pathLst>
          </a:custGeom>
          <a:solidFill>
            <a:srgbClr val="E5E3E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8" name="object 88"/>
          <p:cNvSpPr/>
          <p:nvPr/>
        </p:nvSpPr>
        <p:spPr>
          <a:xfrm>
            <a:off x="5388055" y="3090428"/>
            <a:ext cx="147320" cy="147320"/>
          </a:xfrm>
          <a:custGeom>
            <a:avLst/>
            <a:gdLst/>
            <a:ahLst/>
            <a:cxnLst/>
            <a:rect l="l" t="t" r="r" b="b"/>
            <a:pathLst>
              <a:path w="147320" h="147319">
                <a:moveTo>
                  <a:pt x="79049" y="0"/>
                </a:moveTo>
                <a:lnTo>
                  <a:pt x="35943" y="10949"/>
                </a:lnTo>
                <a:lnTo>
                  <a:pt x="7867" y="39843"/>
                </a:lnTo>
                <a:lnTo>
                  <a:pt x="0" y="65799"/>
                </a:lnTo>
                <a:lnTo>
                  <a:pt x="1154" y="81915"/>
                </a:lnTo>
                <a:lnTo>
                  <a:pt x="18242" y="121266"/>
                </a:lnTo>
                <a:lnTo>
                  <a:pt x="50805" y="143711"/>
                </a:lnTo>
                <a:lnTo>
                  <a:pt x="73286" y="147263"/>
                </a:lnTo>
                <a:lnTo>
                  <a:pt x="87778" y="145841"/>
                </a:lnTo>
                <a:lnTo>
                  <a:pt x="124411" y="126703"/>
                </a:lnTo>
                <a:lnTo>
                  <a:pt x="145016" y="91012"/>
                </a:lnTo>
                <a:lnTo>
                  <a:pt x="147042" y="76715"/>
                </a:lnTo>
                <a:lnTo>
                  <a:pt x="145701" y="61531"/>
                </a:lnTo>
                <a:lnTo>
                  <a:pt x="127344" y="23776"/>
                </a:lnTo>
                <a:lnTo>
                  <a:pt x="92901" y="2426"/>
                </a:lnTo>
                <a:lnTo>
                  <a:pt x="79049" y="0"/>
                </a:lnTo>
                <a:close/>
              </a:path>
            </a:pathLst>
          </a:custGeom>
          <a:solidFill>
            <a:srgbClr val="E5E3E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9" name="object 89"/>
          <p:cNvSpPr/>
          <p:nvPr/>
        </p:nvSpPr>
        <p:spPr>
          <a:xfrm>
            <a:off x="5616019" y="3090419"/>
            <a:ext cx="147320" cy="147320"/>
          </a:xfrm>
          <a:custGeom>
            <a:avLst/>
            <a:gdLst/>
            <a:ahLst/>
            <a:cxnLst/>
            <a:rect l="l" t="t" r="r" b="b"/>
            <a:pathLst>
              <a:path w="147320" h="147319">
                <a:moveTo>
                  <a:pt x="78982" y="0"/>
                </a:moveTo>
                <a:lnTo>
                  <a:pt x="35909" y="10968"/>
                </a:lnTo>
                <a:lnTo>
                  <a:pt x="7851" y="39892"/>
                </a:lnTo>
                <a:lnTo>
                  <a:pt x="0" y="65870"/>
                </a:lnTo>
                <a:lnTo>
                  <a:pt x="1157" y="81969"/>
                </a:lnTo>
                <a:lnTo>
                  <a:pt x="18257" y="121291"/>
                </a:lnTo>
                <a:lnTo>
                  <a:pt x="50851" y="143725"/>
                </a:lnTo>
                <a:lnTo>
                  <a:pt x="73343" y="147272"/>
                </a:lnTo>
                <a:lnTo>
                  <a:pt x="87840" y="145849"/>
                </a:lnTo>
                <a:lnTo>
                  <a:pt x="124449" y="126690"/>
                </a:lnTo>
                <a:lnTo>
                  <a:pt x="145004" y="90964"/>
                </a:lnTo>
                <a:lnTo>
                  <a:pt x="147014" y="76654"/>
                </a:lnTo>
                <a:lnTo>
                  <a:pt x="145672" y="61476"/>
                </a:lnTo>
                <a:lnTo>
                  <a:pt x="127314" y="23732"/>
                </a:lnTo>
                <a:lnTo>
                  <a:pt x="92851" y="2407"/>
                </a:lnTo>
                <a:lnTo>
                  <a:pt x="78982" y="0"/>
                </a:lnTo>
                <a:close/>
              </a:path>
            </a:pathLst>
          </a:custGeom>
          <a:solidFill>
            <a:srgbClr val="E5E3E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0" name="object 90"/>
          <p:cNvSpPr/>
          <p:nvPr/>
        </p:nvSpPr>
        <p:spPr>
          <a:xfrm>
            <a:off x="5844046" y="3090419"/>
            <a:ext cx="147320" cy="147320"/>
          </a:xfrm>
          <a:custGeom>
            <a:avLst/>
            <a:gdLst/>
            <a:ahLst/>
            <a:cxnLst/>
            <a:rect l="l" t="t" r="r" b="b"/>
            <a:pathLst>
              <a:path w="147320" h="147319">
                <a:moveTo>
                  <a:pt x="78976" y="0"/>
                </a:moveTo>
                <a:lnTo>
                  <a:pt x="35906" y="10969"/>
                </a:lnTo>
                <a:lnTo>
                  <a:pt x="7850" y="39895"/>
                </a:lnTo>
                <a:lnTo>
                  <a:pt x="0" y="65875"/>
                </a:lnTo>
                <a:lnTo>
                  <a:pt x="1157" y="81973"/>
                </a:lnTo>
                <a:lnTo>
                  <a:pt x="18259" y="121293"/>
                </a:lnTo>
                <a:lnTo>
                  <a:pt x="50854" y="143726"/>
                </a:lnTo>
                <a:lnTo>
                  <a:pt x="73344" y="147272"/>
                </a:lnTo>
                <a:lnTo>
                  <a:pt x="87826" y="145849"/>
                </a:lnTo>
                <a:lnTo>
                  <a:pt x="124430" y="126690"/>
                </a:lnTo>
                <a:lnTo>
                  <a:pt x="145002" y="90964"/>
                </a:lnTo>
                <a:lnTo>
                  <a:pt x="147014" y="76654"/>
                </a:lnTo>
                <a:lnTo>
                  <a:pt x="145670" y="61476"/>
                </a:lnTo>
                <a:lnTo>
                  <a:pt x="127297" y="23732"/>
                </a:lnTo>
                <a:lnTo>
                  <a:pt x="92834" y="2407"/>
                </a:lnTo>
                <a:lnTo>
                  <a:pt x="78976" y="0"/>
                </a:lnTo>
                <a:close/>
              </a:path>
            </a:pathLst>
          </a:custGeom>
          <a:solidFill>
            <a:srgbClr val="E5E3E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1" name="object 91"/>
          <p:cNvSpPr/>
          <p:nvPr/>
        </p:nvSpPr>
        <p:spPr>
          <a:xfrm>
            <a:off x="6071987" y="3090424"/>
            <a:ext cx="147320" cy="147320"/>
          </a:xfrm>
          <a:custGeom>
            <a:avLst/>
            <a:gdLst/>
            <a:ahLst/>
            <a:cxnLst/>
            <a:rect l="l" t="t" r="r" b="b"/>
            <a:pathLst>
              <a:path w="147320" h="147319">
                <a:moveTo>
                  <a:pt x="79046" y="0"/>
                </a:moveTo>
                <a:lnTo>
                  <a:pt x="35980" y="10953"/>
                </a:lnTo>
                <a:lnTo>
                  <a:pt x="7882" y="39850"/>
                </a:lnTo>
                <a:lnTo>
                  <a:pt x="0" y="65808"/>
                </a:lnTo>
                <a:lnTo>
                  <a:pt x="1157" y="81918"/>
                </a:lnTo>
                <a:lnTo>
                  <a:pt x="18267" y="121258"/>
                </a:lnTo>
                <a:lnTo>
                  <a:pt x="50840" y="143707"/>
                </a:lnTo>
                <a:lnTo>
                  <a:pt x="73336" y="147267"/>
                </a:lnTo>
                <a:lnTo>
                  <a:pt x="87830" y="145844"/>
                </a:lnTo>
                <a:lnTo>
                  <a:pt x="124453" y="126698"/>
                </a:lnTo>
                <a:lnTo>
                  <a:pt x="145037" y="90992"/>
                </a:lnTo>
                <a:lnTo>
                  <a:pt x="147056" y="76689"/>
                </a:lnTo>
                <a:lnTo>
                  <a:pt x="145714" y="61507"/>
                </a:lnTo>
                <a:lnTo>
                  <a:pt x="127357" y="23757"/>
                </a:lnTo>
                <a:lnTo>
                  <a:pt x="92906" y="2418"/>
                </a:lnTo>
                <a:lnTo>
                  <a:pt x="79046" y="0"/>
                </a:lnTo>
                <a:close/>
              </a:path>
            </a:pathLst>
          </a:custGeom>
          <a:solidFill>
            <a:srgbClr val="E5E3E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2" name="object 92"/>
          <p:cNvSpPr/>
          <p:nvPr/>
        </p:nvSpPr>
        <p:spPr>
          <a:xfrm>
            <a:off x="6300006" y="3090419"/>
            <a:ext cx="147320" cy="147320"/>
          </a:xfrm>
          <a:custGeom>
            <a:avLst/>
            <a:gdLst/>
            <a:ahLst/>
            <a:cxnLst/>
            <a:rect l="l" t="t" r="r" b="b"/>
            <a:pathLst>
              <a:path w="147320" h="147319">
                <a:moveTo>
                  <a:pt x="78976" y="0"/>
                </a:moveTo>
                <a:lnTo>
                  <a:pt x="35906" y="10969"/>
                </a:lnTo>
                <a:lnTo>
                  <a:pt x="7850" y="39895"/>
                </a:lnTo>
                <a:lnTo>
                  <a:pt x="0" y="65875"/>
                </a:lnTo>
                <a:lnTo>
                  <a:pt x="1157" y="81973"/>
                </a:lnTo>
                <a:lnTo>
                  <a:pt x="18259" y="121293"/>
                </a:lnTo>
                <a:lnTo>
                  <a:pt x="50854" y="143726"/>
                </a:lnTo>
                <a:lnTo>
                  <a:pt x="73344" y="147272"/>
                </a:lnTo>
                <a:lnTo>
                  <a:pt x="87826" y="145849"/>
                </a:lnTo>
                <a:lnTo>
                  <a:pt x="124430" y="126690"/>
                </a:lnTo>
                <a:lnTo>
                  <a:pt x="145002" y="90964"/>
                </a:lnTo>
                <a:lnTo>
                  <a:pt x="147014" y="76654"/>
                </a:lnTo>
                <a:lnTo>
                  <a:pt x="145670" y="61476"/>
                </a:lnTo>
                <a:lnTo>
                  <a:pt x="127297" y="23732"/>
                </a:lnTo>
                <a:lnTo>
                  <a:pt x="92834" y="2407"/>
                </a:lnTo>
                <a:lnTo>
                  <a:pt x="78976" y="0"/>
                </a:lnTo>
                <a:close/>
              </a:path>
            </a:pathLst>
          </a:custGeom>
          <a:solidFill>
            <a:srgbClr val="E5E3E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3" name="object 93"/>
          <p:cNvSpPr/>
          <p:nvPr/>
        </p:nvSpPr>
        <p:spPr>
          <a:xfrm>
            <a:off x="6527989" y="3090414"/>
            <a:ext cx="147320" cy="147320"/>
          </a:xfrm>
          <a:custGeom>
            <a:avLst/>
            <a:gdLst/>
            <a:ahLst/>
            <a:cxnLst/>
            <a:rect l="l" t="t" r="r" b="b"/>
            <a:pathLst>
              <a:path w="147320" h="147319">
                <a:moveTo>
                  <a:pt x="78946" y="0"/>
                </a:moveTo>
                <a:lnTo>
                  <a:pt x="35908" y="10978"/>
                </a:lnTo>
                <a:lnTo>
                  <a:pt x="7849" y="39918"/>
                </a:lnTo>
                <a:lnTo>
                  <a:pt x="0" y="65908"/>
                </a:lnTo>
                <a:lnTo>
                  <a:pt x="1159" y="81997"/>
                </a:lnTo>
                <a:lnTo>
                  <a:pt x="18277" y="121301"/>
                </a:lnTo>
                <a:lnTo>
                  <a:pt x="50889" y="143731"/>
                </a:lnTo>
                <a:lnTo>
                  <a:pt x="73384" y="147277"/>
                </a:lnTo>
                <a:lnTo>
                  <a:pt x="87869" y="145853"/>
                </a:lnTo>
                <a:lnTo>
                  <a:pt x="124460" y="126682"/>
                </a:lnTo>
                <a:lnTo>
                  <a:pt x="145003" y="90935"/>
                </a:lnTo>
                <a:lnTo>
                  <a:pt x="147006" y="76619"/>
                </a:lnTo>
                <a:lnTo>
                  <a:pt x="145662" y="61444"/>
                </a:lnTo>
                <a:lnTo>
                  <a:pt x="127288" y="23706"/>
                </a:lnTo>
                <a:lnTo>
                  <a:pt x="92813" y="2396"/>
                </a:lnTo>
                <a:lnTo>
                  <a:pt x="78946" y="0"/>
                </a:lnTo>
                <a:close/>
              </a:path>
            </a:pathLst>
          </a:custGeom>
          <a:solidFill>
            <a:srgbClr val="E5E3E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4" name="object 94"/>
          <p:cNvSpPr/>
          <p:nvPr/>
        </p:nvSpPr>
        <p:spPr>
          <a:xfrm>
            <a:off x="6755975" y="3090419"/>
            <a:ext cx="147320" cy="147320"/>
          </a:xfrm>
          <a:custGeom>
            <a:avLst/>
            <a:gdLst/>
            <a:ahLst/>
            <a:cxnLst/>
            <a:rect l="l" t="t" r="r" b="b"/>
            <a:pathLst>
              <a:path w="147320" h="147319">
                <a:moveTo>
                  <a:pt x="79010" y="0"/>
                </a:moveTo>
                <a:lnTo>
                  <a:pt x="35962" y="10963"/>
                </a:lnTo>
                <a:lnTo>
                  <a:pt x="7873" y="39876"/>
                </a:lnTo>
                <a:lnTo>
                  <a:pt x="0" y="65846"/>
                </a:lnTo>
                <a:lnTo>
                  <a:pt x="1158" y="81946"/>
                </a:lnTo>
                <a:lnTo>
                  <a:pt x="18274" y="121269"/>
                </a:lnTo>
                <a:lnTo>
                  <a:pt x="50864" y="143713"/>
                </a:lnTo>
                <a:lnTo>
                  <a:pt x="73378" y="147272"/>
                </a:lnTo>
                <a:lnTo>
                  <a:pt x="87860" y="145849"/>
                </a:lnTo>
                <a:lnTo>
                  <a:pt x="124464" y="126690"/>
                </a:lnTo>
                <a:lnTo>
                  <a:pt x="145036" y="90964"/>
                </a:lnTo>
                <a:lnTo>
                  <a:pt x="147048" y="76654"/>
                </a:lnTo>
                <a:lnTo>
                  <a:pt x="145704" y="61476"/>
                </a:lnTo>
                <a:lnTo>
                  <a:pt x="127331" y="23732"/>
                </a:lnTo>
                <a:lnTo>
                  <a:pt x="92868" y="2407"/>
                </a:lnTo>
                <a:lnTo>
                  <a:pt x="79010" y="0"/>
                </a:lnTo>
                <a:close/>
              </a:path>
            </a:pathLst>
          </a:custGeom>
          <a:solidFill>
            <a:srgbClr val="E5E3E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5" name="object 95"/>
          <p:cNvSpPr/>
          <p:nvPr/>
        </p:nvSpPr>
        <p:spPr>
          <a:xfrm>
            <a:off x="6983955" y="3090419"/>
            <a:ext cx="147320" cy="147320"/>
          </a:xfrm>
          <a:custGeom>
            <a:avLst/>
            <a:gdLst/>
            <a:ahLst/>
            <a:cxnLst/>
            <a:rect l="l" t="t" r="r" b="b"/>
            <a:pathLst>
              <a:path w="147320" h="147319">
                <a:moveTo>
                  <a:pt x="79011" y="0"/>
                </a:moveTo>
                <a:lnTo>
                  <a:pt x="35940" y="10963"/>
                </a:lnTo>
                <a:lnTo>
                  <a:pt x="7864" y="39876"/>
                </a:lnTo>
                <a:lnTo>
                  <a:pt x="0" y="65846"/>
                </a:lnTo>
                <a:lnTo>
                  <a:pt x="1156" y="81946"/>
                </a:lnTo>
                <a:lnTo>
                  <a:pt x="18258" y="121270"/>
                </a:lnTo>
                <a:lnTo>
                  <a:pt x="50846" y="143713"/>
                </a:lnTo>
                <a:lnTo>
                  <a:pt x="73378" y="147272"/>
                </a:lnTo>
                <a:lnTo>
                  <a:pt x="87861" y="145849"/>
                </a:lnTo>
                <a:lnTo>
                  <a:pt x="124465" y="126690"/>
                </a:lnTo>
                <a:lnTo>
                  <a:pt x="145037" y="90964"/>
                </a:lnTo>
                <a:lnTo>
                  <a:pt x="147049" y="76654"/>
                </a:lnTo>
                <a:lnTo>
                  <a:pt x="145705" y="61476"/>
                </a:lnTo>
                <a:lnTo>
                  <a:pt x="127331" y="23732"/>
                </a:lnTo>
                <a:lnTo>
                  <a:pt x="92869" y="2407"/>
                </a:lnTo>
                <a:lnTo>
                  <a:pt x="79011" y="0"/>
                </a:lnTo>
                <a:close/>
              </a:path>
            </a:pathLst>
          </a:custGeom>
          <a:solidFill>
            <a:srgbClr val="E5E3E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6" name="object 96"/>
          <p:cNvSpPr/>
          <p:nvPr/>
        </p:nvSpPr>
        <p:spPr>
          <a:xfrm>
            <a:off x="7211969" y="3090419"/>
            <a:ext cx="147320" cy="147320"/>
          </a:xfrm>
          <a:custGeom>
            <a:avLst/>
            <a:gdLst/>
            <a:ahLst/>
            <a:cxnLst/>
            <a:rect l="l" t="t" r="r" b="b"/>
            <a:pathLst>
              <a:path w="147320" h="147319">
                <a:moveTo>
                  <a:pt x="78981" y="0"/>
                </a:moveTo>
                <a:lnTo>
                  <a:pt x="35931" y="10968"/>
                </a:lnTo>
                <a:lnTo>
                  <a:pt x="7860" y="39892"/>
                </a:lnTo>
                <a:lnTo>
                  <a:pt x="0" y="65870"/>
                </a:lnTo>
                <a:lnTo>
                  <a:pt x="1158" y="81969"/>
                </a:lnTo>
                <a:lnTo>
                  <a:pt x="18274" y="121290"/>
                </a:lnTo>
                <a:lnTo>
                  <a:pt x="50869" y="143725"/>
                </a:lnTo>
                <a:lnTo>
                  <a:pt x="73343" y="147272"/>
                </a:lnTo>
                <a:lnTo>
                  <a:pt x="87839" y="145849"/>
                </a:lnTo>
                <a:lnTo>
                  <a:pt x="124449" y="126690"/>
                </a:lnTo>
                <a:lnTo>
                  <a:pt x="145004" y="90964"/>
                </a:lnTo>
                <a:lnTo>
                  <a:pt x="147013" y="76654"/>
                </a:lnTo>
                <a:lnTo>
                  <a:pt x="145671" y="61476"/>
                </a:lnTo>
                <a:lnTo>
                  <a:pt x="127314" y="23732"/>
                </a:lnTo>
                <a:lnTo>
                  <a:pt x="92850" y="2407"/>
                </a:lnTo>
                <a:lnTo>
                  <a:pt x="78981" y="0"/>
                </a:lnTo>
                <a:close/>
              </a:path>
            </a:pathLst>
          </a:custGeom>
          <a:solidFill>
            <a:srgbClr val="E5E3E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7" name="object 97"/>
          <p:cNvSpPr/>
          <p:nvPr/>
        </p:nvSpPr>
        <p:spPr>
          <a:xfrm>
            <a:off x="7439949" y="3090419"/>
            <a:ext cx="147320" cy="147320"/>
          </a:xfrm>
          <a:custGeom>
            <a:avLst/>
            <a:gdLst/>
            <a:ahLst/>
            <a:cxnLst/>
            <a:rect l="l" t="t" r="r" b="b"/>
            <a:pathLst>
              <a:path w="147320" h="147319">
                <a:moveTo>
                  <a:pt x="79022" y="0"/>
                </a:moveTo>
                <a:lnTo>
                  <a:pt x="35951" y="10961"/>
                </a:lnTo>
                <a:lnTo>
                  <a:pt x="7869" y="39870"/>
                </a:lnTo>
                <a:lnTo>
                  <a:pt x="0" y="65837"/>
                </a:lnTo>
                <a:lnTo>
                  <a:pt x="1156" y="81937"/>
                </a:lnTo>
                <a:lnTo>
                  <a:pt x="18257" y="121262"/>
                </a:lnTo>
                <a:lnTo>
                  <a:pt x="50843" y="143708"/>
                </a:lnTo>
                <a:lnTo>
                  <a:pt x="73390" y="147272"/>
                </a:lnTo>
                <a:lnTo>
                  <a:pt x="87872" y="145849"/>
                </a:lnTo>
                <a:lnTo>
                  <a:pt x="124476" y="126690"/>
                </a:lnTo>
                <a:lnTo>
                  <a:pt x="145048" y="90964"/>
                </a:lnTo>
                <a:lnTo>
                  <a:pt x="147060" y="76654"/>
                </a:lnTo>
                <a:lnTo>
                  <a:pt x="145716" y="61476"/>
                </a:lnTo>
                <a:lnTo>
                  <a:pt x="127343" y="23732"/>
                </a:lnTo>
                <a:lnTo>
                  <a:pt x="92880" y="2407"/>
                </a:lnTo>
                <a:lnTo>
                  <a:pt x="79022" y="0"/>
                </a:lnTo>
                <a:close/>
              </a:path>
            </a:pathLst>
          </a:custGeom>
          <a:solidFill>
            <a:srgbClr val="E5E3E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8" name="object 98"/>
          <p:cNvSpPr/>
          <p:nvPr/>
        </p:nvSpPr>
        <p:spPr>
          <a:xfrm>
            <a:off x="7667935" y="3090423"/>
            <a:ext cx="147320" cy="147320"/>
          </a:xfrm>
          <a:custGeom>
            <a:avLst/>
            <a:gdLst/>
            <a:ahLst/>
            <a:cxnLst/>
            <a:rect l="l" t="t" r="r" b="b"/>
            <a:pathLst>
              <a:path w="147320" h="147319">
                <a:moveTo>
                  <a:pt x="79030" y="0"/>
                </a:moveTo>
                <a:lnTo>
                  <a:pt x="35955" y="10957"/>
                </a:lnTo>
                <a:lnTo>
                  <a:pt x="7871" y="39860"/>
                </a:lnTo>
                <a:lnTo>
                  <a:pt x="0" y="65823"/>
                </a:lnTo>
                <a:lnTo>
                  <a:pt x="1156" y="81931"/>
                </a:lnTo>
                <a:lnTo>
                  <a:pt x="18260" y="121267"/>
                </a:lnTo>
                <a:lnTo>
                  <a:pt x="50837" y="143711"/>
                </a:lnTo>
                <a:lnTo>
                  <a:pt x="73338" y="147268"/>
                </a:lnTo>
                <a:lnTo>
                  <a:pt x="87833" y="145845"/>
                </a:lnTo>
                <a:lnTo>
                  <a:pt x="124452" y="126696"/>
                </a:lnTo>
                <a:lnTo>
                  <a:pt x="145029" y="90985"/>
                </a:lnTo>
                <a:lnTo>
                  <a:pt x="147045" y="76680"/>
                </a:lnTo>
                <a:lnTo>
                  <a:pt x="145704" y="61499"/>
                </a:lnTo>
                <a:lnTo>
                  <a:pt x="127347" y="23751"/>
                </a:lnTo>
                <a:lnTo>
                  <a:pt x="92892" y="2415"/>
                </a:lnTo>
                <a:lnTo>
                  <a:pt x="79030" y="0"/>
                </a:lnTo>
                <a:close/>
              </a:path>
            </a:pathLst>
          </a:custGeom>
          <a:solidFill>
            <a:srgbClr val="E5E3E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9" name="object 99"/>
          <p:cNvSpPr/>
          <p:nvPr/>
        </p:nvSpPr>
        <p:spPr>
          <a:xfrm>
            <a:off x="7895955" y="3090419"/>
            <a:ext cx="147320" cy="147320"/>
          </a:xfrm>
          <a:custGeom>
            <a:avLst/>
            <a:gdLst/>
            <a:ahLst/>
            <a:cxnLst/>
            <a:rect l="l" t="t" r="r" b="b"/>
            <a:pathLst>
              <a:path w="147320" h="147319">
                <a:moveTo>
                  <a:pt x="78976" y="0"/>
                </a:moveTo>
                <a:lnTo>
                  <a:pt x="35906" y="10969"/>
                </a:lnTo>
                <a:lnTo>
                  <a:pt x="7850" y="39895"/>
                </a:lnTo>
                <a:lnTo>
                  <a:pt x="0" y="65875"/>
                </a:lnTo>
                <a:lnTo>
                  <a:pt x="1157" y="81973"/>
                </a:lnTo>
                <a:lnTo>
                  <a:pt x="18259" y="121293"/>
                </a:lnTo>
                <a:lnTo>
                  <a:pt x="50854" y="143726"/>
                </a:lnTo>
                <a:lnTo>
                  <a:pt x="73344" y="147272"/>
                </a:lnTo>
                <a:lnTo>
                  <a:pt x="87826" y="145849"/>
                </a:lnTo>
                <a:lnTo>
                  <a:pt x="124430" y="126690"/>
                </a:lnTo>
                <a:lnTo>
                  <a:pt x="145002" y="90964"/>
                </a:lnTo>
                <a:lnTo>
                  <a:pt x="147014" y="76654"/>
                </a:lnTo>
                <a:lnTo>
                  <a:pt x="145670" y="61476"/>
                </a:lnTo>
                <a:lnTo>
                  <a:pt x="127297" y="23732"/>
                </a:lnTo>
                <a:lnTo>
                  <a:pt x="92834" y="2407"/>
                </a:lnTo>
                <a:lnTo>
                  <a:pt x="78976" y="0"/>
                </a:lnTo>
                <a:close/>
              </a:path>
            </a:pathLst>
          </a:custGeom>
          <a:solidFill>
            <a:srgbClr val="E5E3E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0" name="object 100"/>
          <p:cNvSpPr/>
          <p:nvPr/>
        </p:nvSpPr>
        <p:spPr>
          <a:xfrm>
            <a:off x="8123987" y="3090423"/>
            <a:ext cx="147320" cy="147320"/>
          </a:xfrm>
          <a:custGeom>
            <a:avLst/>
            <a:gdLst/>
            <a:ahLst/>
            <a:cxnLst/>
            <a:rect l="l" t="t" r="r" b="b"/>
            <a:pathLst>
              <a:path w="147320" h="147319">
                <a:moveTo>
                  <a:pt x="78984" y="0"/>
                </a:moveTo>
                <a:lnTo>
                  <a:pt x="35911" y="10964"/>
                </a:lnTo>
                <a:lnTo>
                  <a:pt x="7852" y="39885"/>
                </a:lnTo>
                <a:lnTo>
                  <a:pt x="0" y="65861"/>
                </a:lnTo>
                <a:lnTo>
                  <a:pt x="1157" y="81966"/>
                </a:lnTo>
                <a:lnTo>
                  <a:pt x="18262" y="121298"/>
                </a:lnTo>
                <a:lnTo>
                  <a:pt x="50848" y="143729"/>
                </a:lnTo>
                <a:lnTo>
                  <a:pt x="73292" y="147268"/>
                </a:lnTo>
                <a:lnTo>
                  <a:pt x="87786" y="145845"/>
                </a:lnTo>
                <a:lnTo>
                  <a:pt x="124406" y="126696"/>
                </a:lnTo>
                <a:lnTo>
                  <a:pt x="144983" y="90985"/>
                </a:lnTo>
                <a:lnTo>
                  <a:pt x="146999" y="76680"/>
                </a:lnTo>
                <a:lnTo>
                  <a:pt x="145657" y="61499"/>
                </a:lnTo>
                <a:lnTo>
                  <a:pt x="127300" y="23751"/>
                </a:lnTo>
                <a:lnTo>
                  <a:pt x="92846" y="2415"/>
                </a:lnTo>
                <a:lnTo>
                  <a:pt x="78984" y="0"/>
                </a:lnTo>
                <a:close/>
              </a:path>
            </a:pathLst>
          </a:custGeom>
          <a:solidFill>
            <a:srgbClr val="E5E3E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1" name="object 101"/>
          <p:cNvSpPr/>
          <p:nvPr/>
        </p:nvSpPr>
        <p:spPr>
          <a:xfrm>
            <a:off x="8351918" y="3090424"/>
            <a:ext cx="147320" cy="147320"/>
          </a:xfrm>
          <a:custGeom>
            <a:avLst/>
            <a:gdLst/>
            <a:ahLst/>
            <a:cxnLst/>
            <a:rect l="l" t="t" r="r" b="b"/>
            <a:pathLst>
              <a:path w="147320" h="147319">
                <a:moveTo>
                  <a:pt x="79046" y="0"/>
                </a:moveTo>
                <a:lnTo>
                  <a:pt x="35963" y="10953"/>
                </a:lnTo>
                <a:lnTo>
                  <a:pt x="7875" y="39850"/>
                </a:lnTo>
                <a:lnTo>
                  <a:pt x="0" y="65808"/>
                </a:lnTo>
                <a:lnTo>
                  <a:pt x="1155" y="81918"/>
                </a:lnTo>
                <a:lnTo>
                  <a:pt x="18255" y="121259"/>
                </a:lnTo>
                <a:lnTo>
                  <a:pt x="50826" y="143707"/>
                </a:lnTo>
                <a:lnTo>
                  <a:pt x="73337" y="147267"/>
                </a:lnTo>
                <a:lnTo>
                  <a:pt x="87830" y="145844"/>
                </a:lnTo>
                <a:lnTo>
                  <a:pt x="124453" y="126698"/>
                </a:lnTo>
                <a:lnTo>
                  <a:pt x="145037" y="90992"/>
                </a:lnTo>
                <a:lnTo>
                  <a:pt x="147056" y="76689"/>
                </a:lnTo>
                <a:lnTo>
                  <a:pt x="145714" y="61507"/>
                </a:lnTo>
                <a:lnTo>
                  <a:pt x="127357" y="23757"/>
                </a:lnTo>
                <a:lnTo>
                  <a:pt x="92906" y="2418"/>
                </a:lnTo>
                <a:lnTo>
                  <a:pt x="79046" y="0"/>
                </a:lnTo>
                <a:close/>
              </a:path>
            </a:pathLst>
          </a:custGeom>
          <a:solidFill>
            <a:srgbClr val="E5E3E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2" name="object 102"/>
          <p:cNvSpPr/>
          <p:nvPr/>
        </p:nvSpPr>
        <p:spPr>
          <a:xfrm>
            <a:off x="8579945" y="3090424"/>
            <a:ext cx="147320" cy="147320"/>
          </a:xfrm>
          <a:custGeom>
            <a:avLst/>
            <a:gdLst/>
            <a:ahLst/>
            <a:cxnLst/>
            <a:rect l="l" t="t" r="r" b="b"/>
            <a:pathLst>
              <a:path w="147320" h="147319">
                <a:moveTo>
                  <a:pt x="79000" y="0"/>
                </a:moveTo>
                <a:lnTo>
                  <a:pt x="35919" y="10960"/>
                </a:lnTo>
                <a:lnTo>
                  <a:pt x="7856" y="39874"/>
                </a:lnTo>
                <a:lnTo>
                  <a:pt x="0" y="65846"/>
                </a:lnTo>
                <a:lnTo>
                  <a:pt x="1156" y="81954"/>
                </a:lnTo>
                <a:lnTo>
                  <a:pt x="18257" y="121290"/>
                </a:lnTo>
                <a:lnTo>
                  <a:pt x="50837" y="143725"/>
                </a:lnTo>
                <a:lnTo>
                  <a:pt x="73290" y="147267"/>
                </a:lnTo>
                <a:lnTo>
                  <a:pt x="87784" y="145844"/>
                </a:lnTo>
                <a:lnTo>
                  <a:pt x="124407" y="126698"/>
                </a:lnTo>
                <a:lnTo>
                  <a:pt x="144991" y="90992"/>
                </a:lnTo>
                <a:lnTo>
                  <a:pt x="147010" y="76689"/>
                </a:lnTo>
                <a:lnTo>
                  <a:pt x="145668" y="61507"/>
                </a:lnTo>
                <a:lnTo>
                  <a:pt x="127311" y="23757"/>
                </a:lnTo>
                <a:lnTo>
                  <a:pt x="92860" y="2418"/>
                </a:lnTo>
                <a:lnTo>
                  <a:pt x="79000" y="0"/>
                </a:lnTo>
                <a:close/>
              </a:path>
            </a:pathLst>
          </a:custGeom>
          <a:solidFill>
            <a:srgbClr val="E5E3E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3" name="object 103"/>
          <p:cNvSpPr/>
          <p:nvPr/>
        </p:nvSpPr>
        <p:spPr>
          <a:xfrm>
            <a:off x="8807964" y="3090419"/>
            <a:ext cx="147320" cy="147320"/>
          </a:xfrm>
          <a:custGeom>
            <a:avLst/>
            <a:gdLst/>
            <a:ahLst/>
            <a:cxnLst/>
            <a:rect l="l" t="t" r="r" b="b"/>
            <a:pathLst>
              <a:path w="147320" h="147319">
                <a:moveTo>
                  <a:pt x="78936" y="0"/>
                </a:moveTo>
                <a:lnTo>
                  <a:pt x="35865" y="10975"/>
                </a:lnTo>
                <a:lnTo>
                  <a:pt x="7832" y="39916"/>
                </a:lnTo>
                <a:lnTo>
                  <a:pt x="0" y="65908"/>
                </a:lnTo>
                <a:lnTo>
                  <a:pt x="1158" y="82005"/>
                </a:lnTo>
                <a:lnTo>
                  <a:pt x="18259" y="121322"/>
                </a:lnTo>
                <a:lnTo>
                  <a:pt x="50862" y="143743"/>
                </a:lnTo>
                <a:lnTo>
                  <a:pt x="73297" y="147272"/>
                </a:lnTo>
                <a:lnTo>
                  <a:pt x="87793" y="145849"/>
                </a:lnTo>
                <a:lnTo>
                  <a:pt x="124403" y="126690"/>
                </a:lnTo>
                <a:lnTo>
                  <a:pt x="144958" y="90964"/>
                </a:lnTo>
                <a:lnTo>
                  <a:pt x="146967" y="76654"/>
                </a:lnTo>
                <a:lnTo>
                  <a:pt x="145625" y="61476"/>
                </a:lnTo>
                <a:lnTo>
                  <a:pt x="127268" y="23732"/>
                </a:lnTo>
                <a:lnTo>
                  <a:pt x="92805" y="2407"/>
                </a:lnTo>
                <a:lnTo>
                  <a:pt x="78936" y="0"/>
                </a:lnTo>
                <a:close/>
              </a:path>
            </a:pathLst>
          </a:custGeom>
          <a:solidFill>
            <a:srgbClr val="E5E3E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4" name="object 104"/>
          <p:cNvSpPr/>
          <p:nvPr/>
        </p:nvSpPr>
        <p:spPr>
          <a:xfrm>
            <a:off x="9035906" y="3090419"/>
            <a:ext cx="147320" cy="147320"/>
          </a:xfrm>
          <a:custGeom>
            <a:avLst/>
            <a:gdLst/>
            <a:ahLst/>
            <a:cxnLst/>
            <a:rect l="l" t="t" r="r" b="b"/>
            <a:pathLst>
              <a:path w="147320" h="147319">
                <a:moveTo>
                  <a:pt x="79011" y="0"/>
                </a:moveTo>
                <a:lnTo>
                  <a:pt x="35940" y="10963"/>
                </a:lnTo>
                <a:lnTo>
                  <a:pt x="7864" y="39876"/>
                </a:lnTo>
                <a:lnTo>
                  <a:pt x="0" y="65846"/>
                </a:lnTo>
                <a:lnTo>
                  <a:pt x="1156" y="81946"/>
                </a:lnTo>
                <a:lnTo>
                  <a:pt x="18258" y="121270"/>
                </a:lnTo>
                <a:lnTo>
                  <a:pt x="50846" y="143713"/>
                </a:lnTo>
                <a:lnTo>
                  <a:pt x="73378" y="147272"/>
                </a:lnTo>
                <a:lnTo>
                  <a:pt x="87861" y="145849"/>
                </a:lnTo>
                <a:lnTo>
                  <a:pt x="124465" y="126690"/>
                </a:lnTo>
                <a:lnTo>
                  <a:pt x="145037" y="90964"/>
                </a:lnTo>
                <a:lnTo>
                  <a:pt x="147049" y="76654"/>
                </a:lnTo>
                <a:lnTo>
                  <a:pt x="145705" y="61476"/>
                </a:lnTo>
                <a:lnTo>
                  <a:pt x="127331" y="23732"/>
                </a:lnTo>
                <a:lnTo>
                  <a:pt x="92869" y="2407"/>
                </a:lnTo>
                <a:lnTo>
                  <a:pt x="79011" y="0"/>
                </a:lnTo>
                <a:close/>
              </a:path>
            </a:pathLst>
          </a:custGeom>
          <a:solidFill>
            <a:srgbClr val="E5E3E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5" name="object 105"/>
          <p:cNvSpPr/>
          <p:nvPr/>
        </p:nvSpPr>
        <p:spPr>
          <a:xfrm>
            <a:off x="9263936" y="3090428"/>
            <a:ext cx="147320" cy="147320"/>
          </a:xfrm>
          <a:custGeom>
            <a:avLst/>
            <a:gdLst/>
            <a:ahLst/>
            <a:cxnLst/>
            <a:rect l="l" t="t" r="r" b="b"/>
            <a:pathLst>
              <a:path w="147320" h="147319">
                <a:moveTo>
                  <a:pt x="79049" y="0"/>
                </a:moveTo>
                <a:lnTo>
                  <a:pt x="35943" y="10949"/>
                </a:lnTo>
                <a:lnTo>
                  <a:pt x="7867" y="39843"/>
                </a:lnTo>
                <a:lnTo>
                  <a:pt x="0" y="65799"/>
                </a:lnTo>
                <a:lnTo>
                  <a:pt x="1154" y="81915"/>
                </a:lnTo>
                <a:lnTo>
                  <a:pt x="18242" y="121266"/>
                </a:lnTo>
                <a:lnTo>
                  <a:pt x="50805" y="143711"/>
                </a:lnTo>
                <a:lnTo>
                  <a:pt x="73286" y="147263"/>
                </a:lnTo>
                <a:lnTo>
                  <a:pt x="87778" y="145841"/>
                </a:lnTo>
                <a:lnTo>
                  <a:pt x="124411" y="126703"/>
                </a:lnTo>
                <a:lnTo>
                  <a:pt x="145016" y="91012"/>
                </a:lnTo>
                <a:lnTo>
                  <a:pt x="147042" y="76715"/>
                </a:lnTo>
                <a:lnTo>
                  <a:pt x="145701" y="61531"/>
                </a:lnTo>
                <a:lnTo>
                  <a:pt x="127344" y="23776"/>
                </a:lnTo>
                <a:lnTo>
                  <a:pt x="92901" y="2426"/>
                </a:lnTo>
                <a:lnTo>
                  <a:pt x="79049" y="0"/>
                </a:lnTo>
                <a:close/>
              </a:path>
            </a:pathLst>
          </a:custGeom>
          <a:solidFill>
            <a:srgbClr val="E5E3E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6" name="object 106"/>
          <p:cNvSpPr/>
          <p:nvPr/>
        </p:nvSpPr>
        <p:spPr>
          <a:xfrm>
            <a:off x="9491900" y="3090419"/>
            <a:ext cx="147320" cy="147320"/>
          </a:xfrm>
          <a:custGeom>
            <a:avLst/>
            <a:gdLst/>
            <a:ahLst/>
            <a:cxnLst/>
            <a:rect l="l" t="t" r="r" b="b"/>
            <a:pathLst>
              <a:path w="147320" h="147319">
                <a:moveTo>
                  <a:pt x="78976" y="0"/>
                </a:moveTo>
                <a:lnTo>
                  <a:pt x="35906" y="10969"/>
                </a:lnTo>
                <a:lnTo>
                  <a:pt x="7850" y="39895"/>
                </a:lnTo>
                <a:lnTo>
                  <a:pt x="0" y="65875"/>
                </a:lnTo>
                <a:lnTo>
                  <a:pt x="1157" y="81973"/>
                </a:lnTo>
                <a:lnTo>
                  <a:pt x="18259" y="121293"/>
                </a:lnTo>
                <a:lnTo>
                  <a:pt x="50854" y="143726"/>
                </a:lnTo>
                <a:lnTo>
                  <a:pt x="73344" y="147272"/>
                </a:lnTo>
                <a:lnTo>
                  <a:pt x="87826" y="145849"/>
                </a:lnTo>
                <a:lnTo>
                  <a:pt x="124430" y="126690"/>
                </a:lnTo>
                <a:lnTo>
                  <a:pt x="145002" y="90964"/>
                </a:lnTo>
                <a:lnTo>
                  <a:pt x="147014" y="76654"/>
                </a:lnTo>
                <a:lnTo>
                  <a:pt x="145670" y="61476"/>
                </a:lnTo>
                <a:lnTo>
                  <a:pt x="127297" y="23732"/>
                </a:lnTo>
                <a:lnTo>
                  <a:pt x="92834" y="2407"/>
                </a:lnTo>
                <a:lnTo>
                  <a:pt x="78976" y="0"/>
                </a:lnTo>
                <a:close/>
              </a:path>
            </a:pathLst>
          </a:custGeom>
          <a:solidFill>
            <a:srgbClr val="E5E3E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7" name="object 107"/>
          <p:cNvSpPr/>
          <p:nvPr/>
        </p:nvSpPr>
        <p:spPr>
          <a:xfrm>
            <a:off x="9720028" y="3090567"/>
            <a:ext cx="147320" cy="147320"/>
          </a:xfrm>
          <a:custGeom>
            <a:avLst/>
            <a:gdLst/>
            <a:ahLst/>
            <a:cxnLst/>
            <a:rect l="l" t="t" r="r" b="b"/>
            <a:pathLst>
              <a:path w="147320" h="147319">
                <a:moveTo>
                  <a:pt x="78239" y="0"/>
                </a:moveTo>
                <a:lnTo>
                  <a:pt x="35469" y="11117"/>
                </a:lnTo>
                <a:lnTo>
                  <a:pt x="7628" y="40329"/>
                </a:lnTo>
                <a:lnTo>
                  <a:pt x="0" y="66528"/>
                </a:lnTo>
                <a:lnTo>
                  <a:pt x="1198" y="82467"/>
                </a:lnTo>
                <a:lnTo>
                  <a:pt x="18571" y="121474"/>
                </a:lnTo>
                <a:lnTo>
                  <a:pt x="51564" y="143612"/>
                </a:lnTo>
                <a:lnTo>
                  <a:pt x="73244" y="146898"/>
                </a:lnTo>
                <a:lnTo>
                  <a:pt x="87724" y="145470"/>
                </a:lnTo>
                <a:lnTo>
                  <a:pt x="124295" y="126261"/>
                </a:lnTo>
                <a:lnTo>
                  <a:pt x="144752" y="90463"/>
                </a:lnTo>
                <a:lnTo>
                  <a:pt x="146700" y="76133"/>
                </a:lnTo>
                <a:lnTo>
                  <a:pt x="145341" y="61027"/>
                </a:lnTo>
                <a:lnTo>
                  <a:pt x="126831" y="23436"/>
                </a:lnTo>
                <a:lnTo>
                  <a:pt x="92164" y="2304"/>
                </a:lnTo>
                <a:lnTo>
                  <a:pt x="78239" y="0"/>
                </a:lnTo>
                <a:close/>
              </a:path>
            </a:pathLst>
          </a:custGeom>
          <a:solidFill>
            <a:srgbClr val="E5E3E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8" name="object 108"/>
          <p:cNvSpPr/>
          <p:nvPr/>
        </p:nvSpPr>
        <p:spPr>
          <a:xfrm>
            <a:off x="9947867" y="3090424"/>
            <a:ext cx="147320" cy="147320"/>
          </a:xfrm>
          <a:custGeom>
            <a:avLst/>
            <a:gdLst/>
            <a:ahLst/>
            <a:cxnLst/>
            <a:rect l="l" t="t" r="r" b="b"/>
            <a:pathLst>
              <a:path w="147320" h="147319">
                <a:moveTo>
                  <a:pt x="79046" y="0"/>
                </a:moveTo>
                <a:lnTo>
                  <a:pt x="35963" y="10953"/>
                </a:lnTo>
                <a:lnTo>
                  <a:pt x="7875" y="39850"/>
                </a:lnTo>
                <a:lnTo>
                  <a:pt x="0" y="65808"/>
                </a:lnTo>
                <a:lnTo>
                  <a:pt x="1155" y="81918"/>
                </a:lnTo>
                <a:lnTo>
                  <a:pt x="18255" y="121259"/>
                </a:lnTo>
                <a:lnTo>
                  <a:pt x="50826" y="143707"/>
                </a:lnTo>
                <a:lnTo>
                  <a:pt x="73337" y="147267"/>
                </a:lnTo>
                <a:lnTo>
                  <a:pt x="87830" y="145844"/>
                </a:lnTo>
                <a:lnTo>
                  <a:pt x="124453" y="126698"/>
                </a:lnTo>
                <a:lnTo>
                  <a:pt x="145037" y="90992"/>
                </a:lnTo>
                <a:lnTo>
                  <a:pt x="147056" y="76689"/>
                </a:lnTo>
                <a:lnTo>
                  <a:pt x="145714" y="61507"/>
                </a:lnTo>
                <a:lnTo>
                  <a:pt x="127357" y="23757"/>
                </a:lnTo>
                <a:lnTo>
                  <a:pt x="92906" y="2418"/>
                </a:lnTo>
                <a:lnTo>
                  <a:pt x="79046" y="0"/>
                </a:lnTo>
                <a:close/>
              </a:path>
            </a:pathLst>
          </a:custGeom>
          <a:solidFill>
            <a:srgbClr val="E5E3E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9" name="object 109"/>
          <p:cNvSpPr/>
          <p:nvPr/>
        </p:nvSpPr>
        <p:spPr>
          <a:xfrm>
            <a:off x="10175887" y="3090419"/>
            <a:ext cx="147320" cy="147320"/>
          </a:xfrm>
          <a:custGeom>
            <a:avLst/>
            <a:gdLst/>
            <a:ahLst/>
            <a:cxnLst/>
            <a:rect l="l" t="t" r="r" b="b"/>
            <a:pathLst>
              <a:path w="147320" h="147319">
                <a:moveTo>
                  <a:pt x="78976" y="0"/>
                </a:moveTo>
                <a:lnTo>
                  <a:pt x="35906" y="10969"/>
                </a:lnTo>
                <a:lnTo>
                  <a:pt x="7850" y="39895"/>
                </a:lnTo>
                <a:lnTo>
                  <a:pt x="0" y="65875"/>
                </a:lnTo>
                <a:lnTo>
                  <a:pt x="1157" y="81973"/>
                </a:lnTo>
                <a:lnTo>
                  <a:pt x="18259" y="121293"/>
                </a:lnTo>
                <a:lnTo>
                  <a:pt x="50854" y="143726"/>
                </a:lnTo>
                <a:lnTo>
                  <a:pt x="73344" y="147272"/>
                </a:lnTo>
                <a:lnTo>
                  <a:pt x="87826" y="145849"/>
                </a:lnTo>
                <a:lnTo>
                  <a:pt x="124430" y="126690"/>
                </a:lnTo>
                <a:lnTo>
                  <a:pt x="145002" y="90964"/>
                </a:lnTo>
                <a:lnTo>
                  <a:pt x="147014" y="76654"/>
                </a:lnTo>
                <a:lnTo>
                  <a:pt x="145670" y="61476"/>
                </a:lnTo>
                <a:lnTo>
                  <a:pt x="127297" y="23732"/>
                </a:lnTo>
                <a:lnTo>
                  <a:pt x="92834" y="2407"/>
                </a:lnTo>
                <a:lnTo>
                  <a:pt x="78976" y="0"/>
                </a:lnTo>
                <a:close/>
              </a:path>
            </a:pathLst>
          </a:custGeom>
          <a:solidFill>
            <a:srgbClr val="E5E3E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0" name="object 110"/>
          <p:cNvSpPr/>
          <p:nvPr/>
        </p:nvSpPr>
        <p:spPr>
          <a:xfrm>
            <a:off x="10403868" y="3090419"/>
            <a:ext cx="147320" cy="147320"/>
          </a:xfrm>
          <a:custGeom>
            <a:avLst/>
            <a:gdLst/>
            <a:ahLst/>
            <a:cxnLst/>
            <a:rect l="l" t="t" r="r" b="b"/>
            <a:pathLst>
              <a:path w="147320" h="147319">
                <a:moveTo>
                  <a:pt x="78981" y="0"/>
                </a:moveTo>
                <a:lnTo>
                  <a:pt x="35931" y="10968"/>
                </a:lnTo>
                <a:lnTo>
                  <a:pt x="7860" y="39892"/>
                </a:lnTo>
                <a:lnTo>
                  <a:pt x="0" y="65870"/>
                </a:lnTo>
                <a:lnTo>
                  <a:pt x="1158" y="81969"/>
                </a:lnTo>
                <a:lnTo>
                  <a:pt x="18274" y="121290"/>
                </a:lnTo>
                <a:lnTo>
                  <a:pt x="50869" y="143725"/>
                </a:lnTo>
                <a:lnTo>
                  <a:pt x="73343" y="147272"/>
                </a:lnTo>
                <a:lnTo>
                  <a:pt x="87839" y="145849"/>
                </a:lnTo>
                <a:lnTo>
                  <a:pt x="124449" y="126690"/>
                </a:lnTo>
                <a:lnTo>
                  <a:pt x="145004" y="90964"/>
                </a:lnTo>
                <a:lnTo>
                  <a:pt x="147013" y="76654"/>
                </a:lnTo>
                <a:lnTo>
                  <a:pt x="145671" y="61476"/>
                </a:lnTo>
                <a:lnTo>
                  <a:pt x="127314" y="23732"/>
                </a:lnTo>
                <a:lnTo>
                  <a:pt x="92850" y="2407"/>
                </a:lnTo>
                <a:lnTo>
                  <a:pt x="78981" y="0"/>
                </a:lnTo>
                <a:close/>
              </a:path>
            </a:pathLst>
          </a:custGeom>
          <a:solidFill>
            <a:srgbClr val="E5E3E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1" name="object 111"/>
          <p:cNvSpPr/>
          <p:nvPr/>
        </p:nvSpPr>
        <p:spPr>
          <a:xfrm>
            <a:off x="828182" y="3318404"/>
            <a:ext cx="147320" cy="147320"/>
          </a:xfrm>
          <a:custGeom>
            <a:avLst/>
            <a:gdLst/>
            <a:ahLst/>
            <a:cxnLst/>
            <a:rect l="l" t="t" r="r" b="b"/>
            <a:pathLst>
              <a:path w="147319" h="147320">
                <a:moveTo>
                  <a:pt x="79024" y="0"/>
                </a:moveTo>
                <a:lnTo>
                  <a:pt x="35957" y="10955"/>
                </a:lnTo>
                <a:lnTo>
                  <a:pt x="7875" y="39860"/>
                </a:lnTo>
                <a:lnTo>
                  <a:pt x="0" y="65830"/>
                </a:lnTo>
                <a:lnTo>
                  <a:pt x="1156" y="81936"/>
                </a:lnTo>
                <a:lnTo>
                  <a:pt x="18260" y="121269"/>
                </a:lnTo>
                <a:lnTo>
                  <a:pt x="50838" y="143712"/>
                </a:lnTo>
                <a:lnTo>
                  <a:pt x="73337" y="147268"/>
                </a:lnTo>
                <a:lnTo>
                  <a:pt x="87819" y="145845"/>
                </a:lnTo>
                <a:lnTo>
                  <a:pt x="124438" y="126692"/>
                </a:lnTo>
                <a:lnTo>
                  <a:pt x="145029" y="90983"/>
                </a:lnTo>
                <a:lnTo>
                  <a:pt x="147045" y="76683"/>
                </a:lnTo>
                <a:lnTo>
                  <a:pt x="145701" y="61502"/>
                </a:lnTo>
                <a:lnTo>
                  <a:pt x="127328" y="23752"/>
                </a:lnTo>
                <a:lnTo>
                  <a:pt x="92875" y="2415"/>
                </a:lnTo>
                <a:lnTo>
                  <a:pt x="79024" y="0"/>
                </a:lnTo>
                <a:close/>
              </a:path>
            </a:pathLst>
          </a:custGeom>
          <a:solidFill>
            <a:srgbClr val="E5E3E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2" name="object 112"/>
          <p:cNvSpPr/>
          <p:nvPr/>
        </p:nvSpPr>
        <p:spPr>
          <a:xfrm>
            <a:off x="1056162" y="3318404"/>
            <a:ext cx="147320" cy="147320"/>
          </a:xfrm>
          <a:custGeom>
            <a:avLst/>
            <a:gdLst/>
            <a:ahLst/>
            <a:cxnLst/>
            <a:rect l="l" t="t" r="r" b="b"/>
            <a:pathLst>
              <a:path w="147319" h="147320">
                <a:moveTo>
                  <a:pt x="79031" y="0"/>
                </a:moveTo>
                <a:lnTo>
                  <a:pt x="35938" y="10954"/>
                </a:lnTo>
                <a:lnTo>
                  <a:pt x="7867" y="39857"/>
                </a:lnTo>
                <a:lnTo>
                  <a:pt x="0" y="65825"/>
                </a:lnTo>
                <a:lnTo>
                  <a:pt x="1154" y="81932"/>
                </a:lnTo>
                <a:lnTo>
                  <a:pt x="18241" y="121267"/>
                </a:lnTo>
                <a:lnTo>
                  <a:pt x="50816" y="143711"/>
                </a:lnTo>
                <a:lnTo>
                  <a:pt x="73337" y="147268"/>
                </a:lnTo>
                <a:lnTo>
                  <a:pt x="87834" y="145845"/>
                </a:lnTo>
                <a:lnTo>
                  <a:pt x="124458" y="126692"/>
                </a:lnTo>
                <a:lnTo>
                  <a:pt x="145032" y="90983"/>
                </a:lnTo>
                <a:lnTo>
                  <a:pt x="147045" y="76683"/>
                </a:lnTo>
                <a:lnTo>
                  <a:pt x="145703" y="61502"/>
                </a:lnTo>
                <a:lnTo>
                  <a:pt x="127346" y="23752"/>
                </a:lnTo>
                <a:lnTo>
                  <a:pt x="92892" y="2415"/>
                </a:lnTo>
                <a:lnTo>
                  <a:pt x="79031" y="0"/>
                </a:lnTo>
                <a:close/>
              </a:path>
            </a:pathLst>
          </a:custGeom>
          <a:solidFill>
            <a:srgbClr val="E5E3E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3" name="object 113"/>
          <p:cNvSpPr/>
          <p:nvPr/>
        </p:nvSpPr>
        <p:spPr>
          <a:xfrm>
            <a:off x="1284181" y="3318400"/>
            <a:ext cx="147320" cy="147320"/>
          </a:xfrm>
          <a:custGeom>
            <a:avLst/>
            <a:gdLst/>
            <a:ahLst/>
            <a:cxnLst/>
            <a:rect l="l" t="t" r="r" b="b"/>
            <a:pathLst>
              <a:path w="147319" h="147320">
                <a:moveTo>
                  <a:pt x="78976" y="0"/>
                </a:moveTo>
                <a:lnTo>
                  <a:pt x="35911" y="10966"/>
                </a:lnTo>
                <a:lnTo>
                  <a:pt x="7854" y="39891"/>
                </a:lnTo>
                <a:lnTo>
                  <a:pt x="0" y="65876"/>
                </a:lnTo>
                <a:lnTo>
                  <a:pt x="1156" y="81974"/>
                </a:lnTo>
                <a:lnTo>
                  <a:pt x="18257" y="121293"/>
                </a:lnTo>
                <a:lnTo>
                  <a:pt x="50852" y="143726"/>
                </a:lnTo>
                <a:lnTo>
                  <a:pt x="73342" y="147272"/>
                </a:lnTo>
                <a:lnTo>
                  <a:pt x="87826" y="145848"/>
                </a:lnTo>
                <a:lnTo>
                  <a:pt x="124435" y="126686"/>
                </a:lnTo>
                <a:lnTo>
                  <a:pt x="145004" y="90962"/>
                </a:lnTo>
                <a:lnTo>
                  <a:pt x="147013" y="76657"/>
                </a:lnTo>
                <a:lnTo>
                  <a:pt x="145669" y="61478"/>
                </a:lnTo>
                <a:lnTo>
                  <a:pt x="127295" y="23733"/>
                </a:lnTo>
                <a:lnTo>
                  <a:pt x="92833" y="2407"/>
                </a:lnTo>
                <a:lnTo>
                  <a:pt x="78976" y="0"/>
                </a:lnTo>
                <a:close/>
              </a:path>
            </a:pathLst>
          </a:custGeom>
          <a:solidFill>
            <a:srgbClr val="E5E3E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4" name="object 114"/>
          <p:cNvSpPr/>
          <p:nvPr/>
        </p:nvSpPr>
        <p:spPr>
          <a:xfrm>
            <a:off x="1512127" y="3318400"/>
            <a:ext cx="147320" cy="147320"/>
          </a:xfrm>
          <a:custGeom>
            <a:avLst/>
            <a:gdLst/>
            <a:ahLst/>
            <a:cxnLst/>
            <a:rect l="l" t="t" r="r" b="b"/>
            <a:pathLst>
              <a:path w="147319" h="147320">
                <a:moveTo>
                  <a:pt x="79016" y="0"/>
                </a:moveTo>
                <a:lnTo>
                  <a:pt x="35969" y="10960"/>
                </a:lnTo>
                <a:lnTo>
                  <a:pt x="7879" y="39870"/>
                </a:lnTo>
                <a:lnTo>
                  <a:pt x="0" y="65843"/>
                </a:lnTo>
                <a:lnTo>
                  <a:pt x="1157" y="81943"/>
                </a:lnTo>
                <a:lnTo>
                  <a:pt x="18271" y="121267"/>
                </a:lnTo>
                <a:lnTo>
                  <a:pt x="50858" y="143712"/>
                </a:lnTo>
                <a:lnTo>
                  <a:pt x="73375" y="147272"/>
                </a:lnTo>
                <a:lnTo>
                  <a:pt x="87874" y="145848"/>
                </a:lnTo>
                <a:lnTo>
                  <a:pt x="124488" y="126686"/>
                </a:lnTo>
                <a:lnTo>
                  <a:pt x="145040" y="90962"/>
                </a:lnTo>
                <a:lnTo>
                  <a:pt x="147047" y="76657"/>
                </a:lnTo>
                <a:lnTo>
                  <a:pt x="145704" y="61478"/>
                </a:lnTo>
                <a:lnTo>
                  <a:pt x="127347" y="23733"/>
                </a:lnTo>
                <a:lnTo>
                  <a:pt x="92885" y="2407"/>
                </a:lnTo>
                <a:lnTo>
                  <a:pt x="79016" y="0"/>
                </a:lnTo>
                <a:close/>
              </a:path>
            </a:pathLst>
          </a:custGeom>
          <a:solidFill>
            <a:srgbClr val="E5E3E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5" name="object 115"/>
          <p:cNvSpPr/>
          <p:nvPr/>
        </p:nvSpPr>
        <p:spPr>
          <a:xfrm>
            <a:off x="1739976" y="3318407"/>
            <a:ext cx="147320" cy="147320"/>
          </a:xfrm>
          <a:custGeom>
            <a:avLst/>
            <a:gdLst/>
            <a:ahLst/>
            <a:cxnLst/>
            <a:rect l="l" t="t" r="r" b="b"/>
            <a:pathLst>
              <a:path w="147319" h="147320">
                <a:moveTo>
                  <a:pt x="73505" y="0"/>
                </a:moveTo>
                <a:lnTo>
                  <a:pt x="33219" y="12011"/>
                </a:lnTo>
                <a:lnTo>
                  <a:pt x="6535" y="43087"/>
                </a:lnTo>
                <a:lnTo>
                  <a:pt x="0" y="70723"/>
                </a:lnTo>
                <a:lnTo>
                  <a:pt x="1358" y="85833"/>
                </a:lnTo>
                <a:lnTo>
                  <a:pt x="19867" y="123430"/>
                </a:lnTo>
                <a:lnTo>
                  <a:pt x="54522" y="144577"/>
                </a:lnTo>
                <a:lnTo>
                  <a:pt x="68438" y="146893"/>
                </a:lnTo>
                <a:lnTo>
                  <a:pt x="84024" y="145617"/>
                </a:lnTo>
                <a:lnTo>
                  <a:pt x="122430" y="127739"/>
                </a:lnTo>
                <a:lnTo>
                  <a:pt x="144142" y="94023"/>
                </a:lnTo>
                <a:lnTo>
                  <a:pt x="146743" y="80428"/>
                </a:lnTo>
                <a:lnTo>
                  <a:pt x="145546" y="64474"/>
                </a:lnTo>
                <a:lnTo>
                  <a:pt x="128174" y="25445"/>
                </a:lnTo>
                <a:lnTo>
                  <a:pt x="95204" y="3297"/>
                </a:lnTo>
                <a:lnTo>
                  <a:pt x="73505" y="0"/>
                </a:lnTo>
                <a:close/>
              </a:path>
            </a:pathLst>
          </a:custGeom>
          <a:solidFill>
            <a:srgbClr val="E5E3E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6" name="object 116"/>
          <p:cNvSpPr/>
          <p:nvPr/>
        </p:nvSpPr>
        <p:spPr>
          <a:xfrm>
            <a:off x="1968004" y="3318407"/>
            <a:ext cx="146685" cy="147320"/>
          </a:xfrm>
          <a:custGeom>
            <a:avLst/>
            <a:gdLst/>
            <a:ahLst/>
            <a:cxnLst/>
            <a:rect l="l" t="t" r="r" b="b"/>
            <a:pathLst>
              <a:path w="146685" h="147320">
                <a:moveTo>
                  <a:pt x="73505" y="0"/>
                </a:moveTo>
                <a:lnTo>
                  <a:pt x="33202" y="12011"/>
                </a:lnTo>
                <a:lnTo>
                  <a:pt x="6529" y="43087"/>
                </a:lnTo>
                <a:lnTo>
                  <a:pt x="0" y="70723"/>
                </a:lnTo>
                <a:lnTo>
                  <a:pt x="1357" y="85833"/>
                </a:lnTo>
                <a:lnTo>
                  <a:pt x="19854" y="123430"/>
                </a:lnTo>
                <a:lnTo>
                  <a:pt x="54509" y="144577"/>
                </a:lnTo>
                <a:lnTo>
                  <a:pt x="68434" y="146893"/>
                </a:lnTo>
                <a:lnTo>
                  <a:pt x="84024" y="145616"/>
                </a:lnTo>
                <a:lnTo>
                  <a:pt x="122419" y="127728"/>
                </a:lnTo>
                <a:lnTo>
                  <a:pt x="144104" y="93994"/>
                </a:lnTo>
                <a:lnTo>
                  <a:pt x="146696" y="80393"/>
                </a:lnTo>
                <a:lnTo>
                  <a:pt x="145498" y="64441"/>
                </a:lnTo>
                <a:lnTo>
                  <a:pt x="128126" y="25416"/>
                </a:lnTo>
                <a:lnTo>
                  <a:pt x="95148" y="3281"/>
                </a:lnTo>
                <a:lnTo>
                  <a:pt x="73505" y="0"/>
                </a:lnTo>
                <a:close/>
              </a:path>
            </a:pathLst>
          </a:custGeom>
          <a:solidFill>
            <a:srgbClr val="E5E3E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7" name="object 117"/>
          <p:cNvSpPr/>
          <p:nvPr/>
        </p:nvSpPr>
        <p:spPr>
          <a:xfrm>
            <a:off x="2196252" y="3318575"/>
            <a:ext cx="147320" cy="147320"/>
          </a:xfrm>
          <a:custGeom>
            <a:avLst/>
            <a:gdLst/>
            <a:ahLst/>
            <a:cxnLst/>
            <a:rect l="l" t="t" r="r" b="b"/>
            <a:pathLst>
              <a:path w="147319" h="147320">
                <a:moveTo>
                  <a:pt x="78309" y="0"/>
                </a:moveTo>
                <a:lnTo>
                  <a:pt x="35526" y="11101"/>
                </a:lnTo>
                <a:lnTo>
                  <a:pt x="7653" y="40285"/>
                </a:lnTo>
                <a:lnTo>
                  <a:pt x="0" y="66461"/>
                </a:lnTo>
                <a:lnTo>
                  <a:pt x="1197" y="82416"/>
                </a:lnTo>
                <a:lnTo>
                  <a:pt x="18568" y="121446"/>
                </a:lnTo>
                <a:lnTo>
                  <a:pt x="51536" y="143595"/>
                </a:lnTo>
                <a:lnTo>
                  <a:pt x="73237" y="146893"/>
                </a:lnTo>
                <a:lnTo>
                  <a:pt x="87726" y="145467"/>
                </a:lnTo>
                <a:lnTo>
                  <a:pt x="124314" y="126274"/>
                </a:lnTo>
                <a:lnTo>
                  <a:pt x="144788" y="90496"/>
                </a:lnTo>
                <a:lnTo>
                  <a:pt x="146743" y="76170"/>
                </a:lnTo>
                <a:lnTo>
                  <a:pt x="145386" y="61060"/>
                </a:lnTo>
                <a:lnTo>
                  <a:pt x="126889" y="23463"/>
                </a:lnTo>
                <a:lnTo>
                  <a:pt x="92233" y="2315"/>
                </a:lnTo>
                <a:lnTo>
                  <a:pt x="78309" y="0"/>
                </a:lnTo>
                <a:close/>
              </a:path>
            </a:pathLst>
          </a:custGeom>
          <a:solidFill>
            <a:srgbClr val="E5E3E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8" name="object 118"/>
          <p:cNvSpPr/>
          <p:nvPr/>
        </p:nvSpPr>
        <p:spPr>
          <a:xfrm>
            <a:off x="2652115" y="3318400"/>
            <a:ext cx="147320" cy="147320"/>
          </a:xfrm>
          <a:custGeom>
            <a:avLst/>
            <a:gdLst/>
            <a:ahLst/>
            <a:cxnLst/>
            <a:rect l="l" t="t" r="r" b="b"/>
            <a:pathLst>
              <a:path w="147319" h="147320">
                <a:moveTo>
                  <a:pt x="79011" y="0"/>
                </a:moveTo>
                <a:lnTo>
                  <a:pt x="35944" y="10960"/>
                </a:lnTo>
                <a:lnTo>
                  <a:pt x="7869" y="39873"/>
                </a:lnTo>
                <a:lnTo>
                  <a:pt x="0" y="65848"/>
                </a:lnTo>
                <a:lnTo>
                  <a:pt x="1156" y="81947"/>
                </a:lnTo>
                <a:lnTo>
                  <a:pt x="18256" y="121270"/>
                </a:lnTo>
                <a:lnTo>
                  <a:pt x="50844" y="143713"/>
                </a:lnTo>
                <a:lnTo>
                  <a:pt x="73376" y="147272"/>
                </a:lnTo>
                <a:lnTo>
                  <a:pt x="87861" y="145848"/>
                </a:lnTo>
                <a:lnTo>
                  <a:pt x="124470" y="126686"/>
                </a:lnTo>
                <a:lnTo>
                  <a:pt x="145039" y="90962"/>
                </a:lnTo>
                <a:lnTo>
                  <a:pt x="147048" y="76657"/>
                </a:lnTo>
                <a:lnTo>
                  <a:pt x="145704" y="61478"/>
                </a:lnTo>
                <a:lnTo>
                  <a:pt x="127330" y="23733"/>
                </a:lnTo>
                <a:lnTo>
                  <a:pt x="92868" y="2407"/>
                </a:lnTo>
                <a:lnTo>
                  <a:pt x="79011" y="0"/>
                </a:lnTo>
                <a:close/>
              </a:path>
            </a:pathLst>
          </a:custGeom>
          <a:solidFill>
            <a:srgbClr val="E5E3E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9" name="object 119"/>
          <p:cNvSpPr/>
          <p:nvPr/>
        </p:nvSpPr>
        <p:spPr>
          <a:xfrm>
            <a:off x="2880131" y="3318400"/>
            <a:ext cx="147320" cy="147320"/>
          </a:xfrm>
          <a:custGeom>
            <a:avLst/>
            <a:gdLst/>
            <a:ahLst/>
            <a:cxnLst/>
            <a:rect l="l" t="t" r="r" b="b"/>
            <a:pathLst>
              <a:path w="147319" h="147320">
                <a:moveTo>
                  <a:pt x="78981" y="0"/>
                </a:moveTo>
                <a:lnTo>
                  <a:pt x="35936" y="10965"/>
                </a:lnTo>
                <a:lnTo>
                  <a:pt x="7864" y="39888"/>
                </a:lnTo>
                <a:lnTo>
                  <a:pt x="0" y="65871"/>
                </a:lnTo>
                <a:lnTo>
                  <a:pt x="1158" y="81970"/>
                </a:lnTo>
                <a:lnTo>
                  <a:pt x="18273" y="121290"/>
                </a:lnTo>
                <a:lnTo>
                  <a:pt x="50867" y="143725"/>
                </a:lnTo>
                <a:lnTo>
                  <a:pt x="73341" y="147272"/>
                </a:lnTo>
                <a:lnTo>
                  <a:pt x="87839" y="145848"/>
                </a:lnTo>
                <a:lnTo>
                  <a:pt x="124454" y="126686"/>
                </a:lnTo>
                <a:lnTo>
                  <a:pt x="145006" y="90962"/>
                </a:lnTo>
                <a:lnTo>
                  <a:pt x="147012" y="76657"/>
                </a:lnTo>
                <a:lnTo>
                  <a:pt x="145670" y="61478"/>
                </a:lnTo>
                <a:lnTo>
                  <a:pt x="127313" y="23733"/>
                </a:lnTo>
                <a:lnTo>
                  <a:pt x="92850" y="2407"/>
                </a:lnTo>
                <a:lnTo>
                  <a:pt x="78981" y="0"/>
                </a:lnTo>
                <a:close/>
              </a:path>
            </a:pathLst>
          </a:custGeom>
          <a:solidFill>
            <a:srgbClr val="E5E3E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0" name="object 120"/>
          <p:cNvSpPr/>
          <p:nvPr/>
        </p:nvSpPr>
        <p:spPr>
          <a:xfrm>
            <a:off x="3108069" y="3318394"/>
            <a:ext cx="147320" cy="147320"/>
          </a:xfrm>
          <a:custGeom>
            <a:avLst/>
            <a:gdLst/>
            <a:ahLst/>
            <a:cxnLst/>
            <a:rect l="l" t="t" r="r" b="b"/>
            <a:pathLst>
              <a:path w="147320" h="147320">
                <a:moveTo>
                  <a:pt x="78992" y="0"/>
                </a:moveTo>
                <a:lnTo>
                  <a:pt x="35957" y="10968"/>
                </a:lnTo>
                <a:lnTo>
                  <a:pt x="7873" y="39890"/>
                </a:lnTo>
                <a:lnTo>
                  <a:pt x="0" y="65872"/>
                </a:lnTo>
                <a:lnTo>
                  <a:pt x="1157" y="81963"/>
                </a:lnTo>
                <a:lnTo>
                  <a:pt x="18273" y="121270"/>
                </a:lnTo>
                <a:lnTo>
                  <a:pt x="50875" y="143713"/>
                </a:lnTo>
                <a:lnTo>
                  <a:pt x="73429" y="147277"/>
                </a:lnTo>
                <a:lnTo>
                  <a:pt x="87916" y="145852"/>
                </a:lnTo>
                <a:lnTo>
                  <a:pt x="124511" y="126678"/>
                </a:lnTo>
                <a:lnTo>
                  <a:pt x="145051" y="90934"/>
                </a:lnTo>
                <a:lnTo>
                  <a:pt x="147051" y="76622"/>
                </a:lnTo>
                <a:lnTo>
                  <a:pt x="145706" y="61447"/>
                </a:lnTo>
                <a:lnTo>
                  <a:pt x="127333" y="23707"/>
                </a:lnTo>
                <a:lnTo>
                  <a:pt x="92859" y="2397"/>
                </a:lnTo>
                <a:lnTo>
                  <a:pt x="78992" y="0"/>
                </a:lnTo>
                <a:close/>
              </a:path>
            </a:pathLst>
          </a:custGeom>
          <a:solidFill>
            <a:srgbClr val="E5E3E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1" name="object 121"/>
          <p:cNvSpPr/>
          <p:nvPr/>
        </p:nvSpPr>
        <p:spPr>
          <a:xfrm>
            <a:off x="3336095" y="3318404"/>
            <a:ext cx="147320" cy="147320"/>
          </a:xfrm>
          <a:custGeom>
            <a:avLst/>
            <a:gdLst/>
            <a:ahLst/>
            <a:cxnLst/>
            <a:rect l="l" t="t" r="r" b="b"/>
            <a:pathLst>
              <a:path w="147320" h="147320">
                <a:moveTo>
                  <a:pt x="79030" y="0"/>
                </a:moveTo>
                <a:lnTo>
                  <a:pt x="35960" y="10954"/>
                </a:lnTo>
                <a:lnTo>
                  <a:pt x="7876" y="39857"/>
                </a:lnTo>
                <a:lnTo>
                  <a:pt x="0" y="65825"/>
                </a:lnTo>
                <a:lnTo>
                  <a:pt x="1155" y="81932"/>
                </a:lnTo>
                <a:lnTo>
                  <a:pt x="18258" y="121267"/>
                </a:lnTo>
                <a:lnTo>
                  <a:pt x="50835" y="143711"/>
                </a:lnTo>
                <a:lnTo>
                  <a:pt x="73336" y="147268"/>
                </a:lnTo>
                <a:lnTo>
                  <a:pt x="87833" y="145845"/>
                </a:lnTo>
                <a:lnTo>
                  <a:pt x="124457" y="126692"/>
                </a:lnTo>
                <a:lnTo>
                  <a:pt x="145031" y="90983"/>
                </a:lnTo>
                <a:lnTo>
                  <a:pt x="147044" y="76683"/>
                </a:lnTo>
                <a:lnTo>
                  <a:pt x="145702" y="61502"/>
                </a:lnTo>
                <a:lnTo>
                  <a:pt x="127345" y="23752"/>
                </a:lnTo>
                <a:lnTo>
                  <a:pt x="92892" y="2415"/>
                </a:lnTo>
                <a:lnTo>
                  <a:pt x="79030" y="0"/>
                </a:lnTo>
                <a:close/>
              </a:path>
            </a:pathLst>
          </a:custGeom>
          <a:solidFill>
            <a:srgbClr val="E5E3E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3" name="object 123"/>
          <p:cNvSpPr/>
          <p:nvPr/>
        </p:nvSpPr>
        <p:spPr>
          <a:xfrm>
            <a:off x="4248113" y="3318409"/>
            <a:ext cx="147320" cy="147320"/>
          </a:xfrm>
          <a:custGeom>
            <a:avLst/>
            <a:gdLst/>
            <a:ahLst/>
            <a:cxnLst/>
            <a:rect l="l" t="t" r="r" b="b"/>
            <a:pathLst>
              <a:path w="147320" h="147320">
                <a:moveTo>
                  <a:pt x="79048" y="0"/>
                </a:moveTo>
                <a:lnTo>
                  <a:pt x="35948" y="10947"/>
                </a:lnTo>
                <a:lnTo>
                  <a:pt x="7872" y="39840"/>
                </a:lnTo>
                <a:lnTo>
                  <a:pt x="0" y="65801"/>
                </a:lnTo>
                <a:lnTo>
                  <a:pt x="1154" y="81916"/>
                </a:lnTo>
                <a:lnTo>
                  <a:pt x="18240" y="121266"/>
                </a:lnTo>
                <a:lnTo>
                  <a:pt x="50803" y="143711"/>
                </a:lnTo>
                <a:lnTo>
                  <a:pt x="73284" y="147263"/>
                </a:lnTo>
                <a:lnTo>
                  <a:pt x="87778" y="145840"/>
                </a:lnTo>
                <a:lnTo>
                  <a:pt x="124416" y="126700"/>
                </a:lnTo>
                <a:lnTo>
                  <a:pt x="145018" y="91011"/>
                </a:lnTo>
                <a:lnTo>
                  <a:pt x="147041" y="76719"/>
                </a:lnTo>
                <a:lnTo>
                  <a:pt x="145699" y="61533"/>
                </a:lnTo>
                <a:lnTo>
                  <a:pt x="127343" y="23777"/>
                </a:lnTo>
                <a:lnTo>
                  <a:pt x="92901" y="2426"/>
                </a:lnTo>
                <a:lnTo>
                  <a:pt x="79048" y="0"/>
                </a:lnTo>
                <a:close/>
              </a:path>
            </a:pathLst>
          </a:custGeom>
          <a:solidFill>
            <a:srgbClr val="E5E3E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4" name="object 124"/>
          <p:cNvSpPr/>
          <p:nvPr/>
        </p:nvSpPr>
        <p:spPr>
          <a:xfrm>
            <a:off x="4476080" y="3318400"/>
            <a:ext cx="147320" cy="147320"/>
          </a:xfrm>
          <a:custGeom>
            <a:avLst/>
            <a:gdLst/>
            <a:ahLst/>
            <a:cxnLst/>
            <a:rect l="l" t="t" r="r" b="b"/>
            <a:pathLst>
              <a:path w="147320" h="147320">
                <a:moveTo>
                  <a:pt x="78982" y="0"/>
                </a:moveTo>
                <a:lnTo>
                  <a:pt x="35914" y="10965"/>
                </a:lnTo>
                <a:lnTo>
                  <a:pt x="7856" y="39888"/>
                </a:lnTo>
                <a:lnTo>
                  <a:pt x="0" y="65871"/>
                </a:lnTo>
                <a:lnTo>
                  <a:pt x="1156" y="81970"/>
                </a:lnTo>
                <a:lnTo>
                  <a:pt x="18256" y="121291"/>
                </a:lnTo>
                <a:lnTo>
                  <a:pt x="50849" y="143725"/>
                </a:lnTo>
                <a:lnTo>
                  <a:pt x="73341" y="147272"/>
                </a:lnTo>
                <a:lnTo>
                  <a:pt x="87840" y="145848"/>
                </a:lnTo>
                <a:lnTo>
                  <a:pt x="124454" y="126686"/>
                </a:lnTo>
                <a:lnTo>
                  <a:pt x="145006" y="90962"/>
                </a:lnTo>
                <a:lnTo>
                  <a:pt x="147013" y="76657"/>
                </a:lnTo>
                <a:lnTo>
                  <a:pt x="145670" y="61478"/>
                </a:lnTo>
                <a:lnTo>
                  <a:pt x="127313" y="23733"/>
                </a:lnTo>
                <a:lnTo>
                  <a:pt x="92850" y="2407"/>
                </a:lnTo>
                <a:lnTo>
                  <a:pt x="78982" y="0"/>
                </a:lnTo>
                <a:close/>
              </a:path>
            </a:pathLst>
          </a:custGeom>
          <a:solidFill>
            <a:srgbClr val="E5E3E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5" name="object 125"/>
          <p:cNvSpPr/>
          <p:nvPr/>
        </p:nvSpPr>
        <p:spPr>
          <a:xfrm>
            <a:off x="4704063" y="3318404"/>
            <a:ext cx="147320" cy="147320"/>
          </a:xfrm>
          <a:custGeom>
            <a:avLst/>
            <a:gdLst/>
            <a:ahLst/>
            <a:cxnLst/>
            <a:rect l="l" t="t" r="r" b="b"/>
            <a:pathLst>
              <a:path w="147320" h="147320">
                <a:moveTo>
                  <a:pt x="79024" y="0"/>
                </a:moveTo>
                <a:lnTo>
                  <a:pt x="35957" y="10955"/>
                </a:lnTo>
                <a:lnTo>
                  <a:pt x="7875" y="39860"/>
                </a:lnTo>
                <a:lnTo>
                  <a:pt x="0" y="65830"/>
                </a:lnTo>
                <a:lnTo>
                  <a:pt x="1156" y="81936"/>
                </a:lnTo>
                <a:lnTo>
                  <a:pt x="18260" y="121269"/>
                </a:lnTo>
                <a:lnTo>
                  <a:pt x="50838" y="143712"/>
                </a:lnTo>
                <a:lnTo>
                  <a:pt x="73337" y="147268"/>
                </a:lnTo>
                <a:lnTo>
                  <a:pt x="87819" y="145845"/>
                </a:lnTo>
                <a:lnTo>
                  <a:pt x="124438" y="126692"/>
                </a:lnTo>
                <a:lnTo>
                  <a:pt x="145029" y="90983"/>
                </a:lnTo>
                <a:lnTo>
                  <a:pt x="147045" y="76683"/>
                </a:lnTo>
                <a:lnTo>
                  <a:pt x="145701" y="61502"/>
                </a:lnTo>
                <a:lnTo>
                  <a:pt x="127328" y="23752"/>
                </a:lnTo>
                <a:lnTo>
                  <a:pt x="92875" y="2415"/>
                </a:lnTo>
                <a:lnTo>
                  <a:pt x="79024" y="0"/>
                </a:lnTo>
                <a:close/>
              </a:path>
            </a:pathLst>
          </a:custGeom>
          <a:solidFill>
            <a:srgbClr val="E5E3E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6" name="object 126"/>
          <p:cNvSpPr/>
          <p:nvPr/>
        </p:nvSpPr>
        <p:spPr>
          <a:xfrm>
            <a:off x="4932049" y="3318409"/>
            <a:ext cx="147320" cy="147320"/>
          </a:xfrm>
          <a:custGeom>
            <a:avLst/>
            <a:gdLst/>
            <a:ahLst/>
            <a:cxnLst/>
            <a:rect l="l" t="t" r="r" b="b"/>
            <a:pathLst>
              <a:path w="147320" h="147320">
                <a:moveTo>
                  <a:pt x="79095" y="0"/>
                </a:moveTo>
                <a:lnTo>
                  <a:pt x="35970" y="10939"/>
                </a:lnTo>
                <a:lnTo>
                  <a:pt x="7882" y="39815"/>
                </a:lnTo>
                <a:lnTo>
                  <a:pt x="0" y="65762"/>
                </a:lnTo>
                <a:lnTo>
                  <a:pt x="1151" y="81881"/>
                </a:lnTo>
                <a:lnTo>
                  <a:pt x="18222" y="121235"/>
                </a:lnTo>
                <a:lnTo>
                  <a:pt x="50773" y="143693"/>
                </a:lnTo>
                <a:lnTo>
                  <a:pt x="73331" y="147263"/>
                </a:lnTo>
                <a:lnTo>
                  <a:pt x="87825" y="145840"/>
                </a:lnTo>
                <a:lnTo>
                  <a:pt x="124462" y="126700"/>
                </a:lnTo>
                <a:lnTo>
                  <a:pt x="145065" y="91011"/>
                </a:lnTo>
                <a:lnTo>
                  <a:pt x="147088" y="76719"/>
                </a:lnTo>
                <a:lnTo>
                  <a:pt x="145746" y="61533"/>
                </a:lnTo>
                <a:lnTo>
                  <a:pt x="127389" y="23777"/>
                </a:lnTo>
                <a:lnTo>
                  <a:pt x="92948" y="2426"/>
                </a:lnTo>
                <a:lnTo>
                  <a:pt x="79095" y="0"/>
                </a:lnTo>
                <a:close/>
              </a:path>
            </a:pathLst>
          </a:custGeom>
          <a:solidFill>
            <a:srgbClr val="E5E3E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7" name="object 127"/>
          <p:cNvSpPr/>
          <p:nvPr/>
        </p:nvSpPr>
        <p:spPr>
          <a:xfrm>
            <a:off x="5160062" y="3318400"/>
            <a:ext cx="147320" cy="147320"/>
          </a:xfrm>
          <a:custGeom>
            <a:avLst/>
            <a:gdLst/>
            <a:ahLst/>
            <a:cxnLst/>
            <a:rect l="l" t="t" r="r" b="b"/>
            <a:pathLst>
              <a:path w="147320" h="147320">
                <a:moveTo>
                  <a:pt x="78976" y="0"/>
                </a:moveTo>
                <a:lnTo>
                  <a:pt x="35911" y="10966"/>
                </a:lnTo>
                <a:lnTo>
                  <a:pt x="7854" y="39891"/>
                </a:lnTo>
                <a:lnTo>
                  <a:pt x="0" y="65876"/>
                </a:lnTo>
                <a:lnTo>
                  <a:pt x="1156" y="81974"/>
                </a:lnTo>
                <a:lnTo>
                  <a:pt x="18257" y="121293"/>
                </a:lnTo>
                <a:lnTo>
                  <a:pt x="50852" y="143726"/>
                </a:lnTo>
                <a:lnTo>
                  <a:pt x="73342" y="147272"/>
                </a:lnTo>
                <a:lnTo>
                  <a:pt x="87826" y="145848"/>
                </a:lnTo>
                <a:lnTo>
                  <a:pt x="124435" y="126686"/>
                </a:lnTo>
                <a:lnTo>
                  <a:pt x="145004" y="90962"/>
                </a:lnTo>
                <a:lnTo>
                  <a:pt x="147013" y="76657"/>
                </a:lnTo>
                <a:lnTo>
                  <a:pt x="145669" y="61478"/>
                </a:lnTo>
                <a:lnTo>
                  <a:pt x="127295" y="23733"/>
                </a:lnTo>
                <a:lnTo>
                  <a:pt x="92833" y="2407"/>
                </a:lnTo>
                <a:lnTo>
                  <a:pt x="78976" y="0"/>
                </a:lnTo>
                <a:close/>
              </a:path>
            </a:pathLst>
          </a:custGeom>
          <a:solidFill>
            <a:srgbClr val="E5E3E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8" name="object 128"/>
          <p:cNvSpPr/>
          <p:nvPr/>
        </p:nvSpPr>
        <p:spPr>
          <a:xfrm>
            <a:off x="5388049" y="3318405"/>
            <a:ext cx="147320" cy="147320"/>
          </a:xfrm>
          <a:custGeom>
            <a:avLst/>
            <a:gdLst/>
            <a:ahLst/>
            <a:cxnLst/>
            <a:rect l="l" t="t" r="r" b="b"/>
            <a:pathLst>
              <a:path w="147320" h="147320">
                <a:moveTo>
                  <a:pt x="79046" y="0"/>
                </a:moveTo>
                <a:lnTo>
                  <a:pt x="35968" y="10950"/>
                </a:lnTo>
                <a:lnTo>
                  <a:pt x="7880" y="39846"/>
                </a:lnTo>
                <a:lnTo>
                  <a:pt x="0" y="65809"/>
                </a:lnTo>
                <a:lnTo>
                  <a:pt x="1155" y="81919"/>
                </a:lnTo>
                <a:lnTo>
                  <a:pt x="18253" y="121259"/>
                </a:lnTo>
                <a:lnTo>
                  <a:pt x="50824" y="143707"/>
                </a:lnTo>
                <a:lnTo>
                  <a:pt x="73335" y="147267"/>
                </a:lnTo>
                <a:lnTo>
                  <a:pt x="87831" y="145844"/>
                </a:lnTo>
                <a:lnTo>
                  <a:pt x="124458" y="126694"/>
                </a:lnTo>
                <a:lnTo>
                  <a:pt x="145039" y="90990"/>
                </a:lnTo>
                <a:lnTo>
                  <a:pt x="147055" y="76692"/>
                </a:lnTo>
                <a:lnTo>
                  <a:pt x="145713" y="61509"/>
                </a:lnTo>
                <a:lnTo>
                  <a:pt x="127356" y="23758"/>
                </a:lnTo>
                <a:lnTo>
                  <a:pt x="92905" y="2418"/>
                </a:lnTo>
                <a:lnTo>
                  <a:pt x="79046" y="0"/>
                </a:lnTo>
                <a:close/>
              </a:path>
            </a:pathLst>
          </a:custGeom>
          <a:solidFill>
            <a:srgbClr val="E5E3E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9" name="object 129"/>
          <p:cNvSpPr/>
          <p:nvPr/>
        </p:nvSpPr>
        <p:spPr>
          <a:xfrm>
            <a:off x="5616028" y="3318405"/>
            <a:ext cx="147320" cy="147320"/>
          </a:xfrm>
          <a:custGeom>
            <a:avLst/>
            <a:gdLst/>
            <a:ahLst/>
            <a:cxnLst/>
            <a:rect l="l" t="t" r="r" b="b"/>
            <a:pathLst>
              <a:path w="147320" h="147320">
                <a:moveTo>
                  <a:pt x="79047" y="0"/>
                </a:moveTo>
                <a:lnTo>
                  <a:pt x="35946" y="10950"/>
                </a:lnTo>
                <a:lnTo>
                  <a:pt x="7871" y="39846"/>
                </a:lnTo>
                <a:lnTo>
                  <a:pt x="0" y="65809"/>
                </a:lnTo>
                <a:lnTo>
                  <a:pt x="1153" y="81919"/>
                </a:lnTo>
                <a:lnTo>
                  <a:pt x="18236" y="121259"/>
                </a:lnTo>
                <a:lnTo>
                  <a:pt x="50805" y="143707"/>
                </a:lnTo>
                <a:lnTo>
                  <a:pt x="73335" y="147267"/>
                </a:lnTo>
                <a:lnTo>
                  <a:pt x="87831" y="145844"/>
                </a:lnTo>
                <a:lnTo>
                  <a:pt x="124459" y="126694"/>
                </a:lnTo>
                <a:lnTo>
                  <a:pt x="145040" y="90990"/>
                </a:lnTo>
                <a:lnTo>
                  <a:pt x="147056" y="76692"/>
                </a:lnTo>
                <a:lnTo>
                  <a:pt x="145714" y="61509"/>
                </a:lnTo>
                <a:lnTo>
                  <a:pt x="127357" y="23758"/>
                </a:lnTo>
                <a:lnTo>
                  <a:pt x="92906" y="2418"/>
                </a:lnTo>
                <a:lnTo>
                  <a:pt x="79047" y="0"/>
                </a:lnTo>
                <a:close/>
              </a:path>
            </a:pathLst>
          </a:custGeom>
          <a:solidFill>
            <a:srgbClr val="E5E3E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0" name="object 130"/>
          <p:cNvSpPr/>
          <p:nvPr/>
        </p:nvSpPr>
        <p:spPr>
          <a:xfrm>
            <a:off x="5844048" y="3318400"/>
            <a:ext cx="147320" cy="147320"/>
          </a:xfrm>
          <a:custGeom>
            <a:avLst/>
            <a:gdLst/>
            <a:ahLst/>
            <a:cxnLst/>
            <a:rect l="l" t="t" r="r" b="b"/>
            <a:pathLst>
              <a:path w="147320" h="147320">
                <a:moveTo>
                  <a:pt x="78976" y="0"/>
                </a:moveTo>
                <a:lnTo>
                  <a:pt x="35911" y="10966"/>
                </a:lnTo>
                <a:lnTo>
                  <a:pt x="7854" y="39891"/>
                </a:lnTo>
                <a:lnTo>
                  <a:pt x="0" y="65876"/>
                </a:lnTo>
                <a:lnTo>
                  <a:pt x="1156" y="81974"/>
                </a:lnTo>
                <a:lnTo>
                  <a:pt x="18257" y="121293"/>
                </a:lnTo>
                <a:lnTo>
                  <a:pt x="50852" y="143726"/>
                </a:lnTo>
                <a:lnTo>
                  <a:pt x="73342" y="147272"/>
                </a:lnTo>
                <a:lnTo>
                  <a:pt x="87826" y="145848"/>
                </a:lnTo>
                <a:lnTo>
                  <a:pt x="124435" y="126686"/>
                </a:lnTo>
                <a:lnTo>
                  <a:pt x="145004" y="90962"/>
                </a:lnTo>
                <a:lnTo>
                  <a:pt x="147013" y="76657"/>
                </a:lnTo>
                <a:lnTo>
                  <a:pt x="145669" y="61478"/>
                </a:lnTo>
                <a:lnTo>
                  <a:pt x="127295" y="23733"/>
                </a:lnTo>
                <a:lnTo>
                  <a:pt x="92833" y="2407"/>
                </a:lnTo>
                <a:lnTo>
                  <a:pt x="78976" y="0"/>
                </a:lnTo>
                <a:close/>
              </a:path>
            </a:pathLst>
          </a:custGeom>
          <a:solidFill>
            <a:srgbClr val="E5E3E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1" name="object 131"/>
          <p:cNvSpPr/>
          <p:nvPr/>
        </p:nvSpPr>
        <p:spPr>
          <a:xfrm>
            <a:off x="6072030" y="3318400"/>
            <a:ext cx="147320" cy="147320"/>
          </a:xfrm>
          <a:custGeom>
            <a:avLst/>
            <a:gdLst/>
            <a:ahLst/>
            <a:cxnLst/>
            <a:rect l="l" t="t" r="r" b="b"/>
            <a:pathLst>
              <a:path w="147320" h="147320">
                <a:moveTo>
                  <a:pt x="78981" y="0"/>
                </a:moveTo>
                <a:lnTo>
                  <a:pt x="35936" y="10965"/>
                </a:lnTo>
                <a:lnTo>
                  <a:pt x="7864" y="39888"/>
                </a:lnTo>
                <a:lnTo>
                  <a:pt x="0" y="65871"/>
                </a:lnTo>
                <a:lnTo>
                  <a:pt x="1158" y="81970"/>
                </a:lnTo>
                <a:lnTo>
                  <a:pt x="18273" y="121290"/>
                </a:lnTo>
                <a:lnTo>
                  <a:pt x="50867" y="143725"/>
                </a:lnTo>
                <a:lnTo>
                  <a:pt x="73341" y="147272"/>
                </a:lnTo>
                <a:lnTo>
                  <a:pt x="87839" y="145848"/>
                </a:lnTo>
                <a:lnTo>
                  <a:pt x="124454" y="126686"/>
                </a:lnTo>
                <a:lnTo>
                  <a:pt x="145006" y="90962"/>
                </a:lnTo>
                <a:lnTo>
                  <a:pt x="147012" y="76657"/>
                </a:lnTo>
                <a:lnTo>
                  <a:pt x="145670" y="61478"/>
                </a:lnTo>
                <a:lnTo>
                  <a:pt x="127313" y="23733"/>
                </a:lnTo>
                <a:lnTo>
                  <a:pt x="92850" y="2407"/>
                </a:lnTo>
                <a:lnTo>
                  <a:pt x="78981" y="0"/>
                </a:lnTo>
                <a:close/>
              </a:path>
            </a:pathLst>
          </a:custGeom>
          <a:solidFill>
            <a:srgbClr val="E5E3E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2" name="object 132"/>
          <p:cNvSpPr/>
          <p:nvPr/>
        </p:nvSpPr>
        <p:spPr>
          <a:xfrm>
            <a:off x="6300013" y="3318404"/>
            <a:ext cx="147320" cy="147320"/>
          </a:xfrm>
          <a:custGeom>
            <a:avLst/>
            <a:gdLst/>
            <a:ahLst/>
            <a:cxnLst/>
            <a:rect l="l" t="t" r="r" b="b"/>
            <a:pathLst>
              <a:path w="147320" h="147320">
                <a:moveTo>
                  <a:pt x="79024" y="0"/>
                </a:moveTo>
                <a:lnTo>
                  <a:pt x="35957" y="10955"/>
                </a:lnTo>
                <a:lnTo>
                  <a:pt x="7875" y="39860"/>
                </a:lnTo>
                <a:lnTo>
                  <a:pt x="0" y="65830"/>
                </a:lnTo>
                <a:lnTo>
                  <a:pt x="1156" y="81936"/>
                </a:lnTo>
                <a:lnTo>
                  <a:pt x="18260" y="121269"/>
                </a:lnTo>
                <a:lnTo>
                  <a:pt x="50838" y="143712"/>
                </a:lnTo>
                <a:lnTo>
                  <a:pt x="73337" y="147268"/>
                </a:lnTo>
                <a:lnTo>
                  <a:pt x="87819" y="145845"/>
                </a:lnTo>
                <a:lnTo>
                  <a:pt x="124438" y="126692"/>
                </a:lnTo>
                <a:lnTo>
                  <a:pt x="145029" y="90983"/>
                </a:lnTo>
                <a:lnTo>
                  <a:pt x="147045" y="76683"/>
                </a:lnTo>
                <a:lnTo>
                  <a:pt x="145701" y="61502"/>
                </a:lnTo>
                <a:lnTo>
                  <a:pt x="127328" y="23752"/>
                </a:lnTo>
                <a:lnTo>
                  <a:pt x="92875" y="2415"/>
                </a:lnTo>
                <a:lnTo>
                  <a:pt x="79024" y="0"/>
                </a:lnTo>
                <a:close/>
              </a:path>
            </a:pathLst>
          </a:custGeom>
          <a:solidFill>
            <a:srgbClr val="E5E3E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3" name="object 133"/>
          <p:cNvSpPr/>
          <p:nvPr/>
        </p:nvSpPr>
        <p:spPr>
          <a:xfrm>
            <a:off x="6527990" y="3318394"/>
            <a:ext cx="147320" cy="147320"/>
          </a:xfrm>
          <a:custGeom>
            <a:avLst/>
            <a:gdLst/>
            <a:ahLst/>
            <a:cxnLst/>
            <a:rect l="l" t="t" r="r" b="b"/>
            <a:pathLst>
              <a:path w="147320" h="147320">
                <a:moveTo>
                  <a:pt x="78946" y="0"/>
                </a:moveTo>
                <a:lnTo>
                  <a:pt x="35912" y="10975"/>
                </a:lnTo>
                <a:lnTo>
                  <a:pt x="7853" y="39914"/>
                </a:lnTo>
                <a:lnTo>
                  <a:pt x="0" y="65910"/>
                </a:lnTo>
                <a:lnTo>
                  <a:pt x="1158" y="81998"/>
                </a:lnTo>
                <a:lnTo>
                  <a:pt x="18275" y="121301"/>
                </a:lnTo>
                <a:lnTo>
                  <a:pt x="50887" y="143731"/>
                </a:lnTo>
                <a:lnTo>
                  <a:pt x="73382" y="147277"/>
                </a:lnTo>
                <a:lnTo>
                  <a:pt x="87870" y="145852"/>
                </a:lnTo>
                <a:lnTo>
                  <a:pt x="124465" y="126678"/>
                </a:lnTo>
                <a:lnTo>
                  <a:pt x="145005" y="90934"/>
                </a:lnTo>
                <a:lnTo>
                  <a:pt x="147005" y="76622"/>
                </a:lnTo>
                <a:lnTo>
                  <a:pt x="145660" y="61447"/>
                </a:lnTo>
                <a:lnTo>
                  <a:pt x="127287" y="23707"/>
                </a:lnTo>
                <a:lnTo>
                  <a:pt x="92813" y="2397"/>
                </a:lnTo>
                <a:lnTo>
                  <a:pt x="78946" y="0"/>
                </a:lnTo>
                <a:close/>
              </a:path>
            </a:pathLst>
          </a:custGeom>
          <a:solidFill>
            <a:srgbClr val="E5E3E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4" name="object 134"/>
          <p:cNvSpPr/>
          <p:nvPr/>
        </p:nvSpPr>
        <p:spPr>
          <a:xfrm>
            <a:off x="6756012" y="3318400"/>
            <a:ext cx="147320" cy="147320"/>
          </a:xfrm>
          <a:custGeom>
            <a:avLst/>
            <a:gdLst/>
            <a:ahLst/>
            <a:cxnLst/>
            <a:rect l="l" t="t" r="r" b="b"/>
            <a:pathLst>
              <a:path w="147320" h="147320">
                <a:moveTo>
                  <a:pt x="78981" y="0"/>
                </a:moveTo>
                <a:lnTo>
                  <a:pt x="35936" y="10965"/>
                </a:lnTo>
                <a:lnTo>
                  <a:pt x="7864" y="39888"/>
                </a:lnTo>
                <a:lnTo>
                  <a:pt x="0" y="65871"/>
                </a:lnTo>
                <a:lnTo>
                  <a:pt x="1158" y="81970"/>
                </a:lnTo>
                <a:lnTo>
                  <a:pt x="18273" y="121290"/>
                </a:lnTo>
                <a:lnTo>
                  <a:pt x="50867" y="143725"/>
                </a:lnTo>
                <a:lnTo>
                  <a:pt x="73341" y="147272"/>
                </a:lnTo>
                <a:lnTo>
                  <a:pt x="87839" y="145848"/>
                </a:lnTo>
                <a:lnTo>
                  <a:pt x="124454" y="126686"/>
                </a:lnTo>
                <a:lnTo>
                  <a:pt x="145006" y="90962"/>
                </a:lnTo>
                <a:lnTo>
                  <a:pt x="147012" y="76657"/>
                </a:lnTo>
                <a:lnTo>
                  <a:pt x="145670" y="61478"/>
                </a:lnTo>
                <a:lnTo>
                  <a:pt x="127313" y="23733"/>
                </a:lnTo>
                <a:lnTo>
                  <a:pt x="92850" y="2407"/>
                </a:lnTo>
                <a:lnTo>
                  <a:pt x="78981" y="0"/>
                </a:lnTo>
                <a:close/>
              </a:path>
            </a:pathLst>
          </a:custGeom>
          <a:solidFill>
            <a:srgbClr val="E5E3E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5" name="object 135"/>
          <p:cNvSpPr/>
          <p:nvPr/>
        </p:nvSpPr>
        <p:spPr>
          <a:xfrm>
            <a:off x="6983950" y="3318394"/>
            <a:ext cx="147320" cy="147320"/>
          </a:xfrm>
          <a:custGeom>
            <a:avLst/>
            <a:gdLst/>
            <a:ahLst/>
            <a:cxnLst/>
            <a:rect l="l" t="t" r="r" b="b"/>
            <a:pathLst>
              <a:path w="147320" h="147320">
                <a:moveTo>
                  <a:pt x="78992" y="0"/>
                </a:moveTo>
                <a:lnTo>
                  <a:pt x="35957" y="10968"/>
                </a:lnTo>
                <a:lnTo>
                  <a:pt x="7873" y="39890"/>
                </a:lnTo>
                <a:lnTo>
                  <a:pt x="0" y="65872"/>
                </a:lnTo>
                <a:lnTo>
                  <a:pt x="1157" y="81963"/>
                </a:lnTo>
                <a:lnTo>
                  <a:pt x="18273" y="121270"/>
                </a:lnTo>
                <a:lnTo>
                  <a:pt x="50875" y="143713"/>
                </a:lnTo>
                <a:lnTo>
                  <a:pt x="73429" y="147277"/>
                </a:lnTo>
                <a:lnTo>
                  <a:pt x="87916" y="145852"/>
                </a:lnTo>
                <a:lnTo>
                  <a:pt x="124511" y="126678"/>
                </a:lnTo>
                <a:lnTo>
                  <a:pt x="145051" y="90934"/>
                </a:lnTo>
                <a:lnTo>
                  <a:pt x="147051" y="76622"/>
                </a:lnTo>
                <a:lnTo>
                  <a:pt x="145706" y="61447"/>
                </a:lnTo>
                <a:lnTo>
                  <a:pt x="127333" y="23707"/>
                </a:lnTo>
                <a:lnTo>
                  <a:pt x="92859" y="2397"/>
                </a:lnTo>
                <a:lnTo>
                  <a:pt x="78992" y="0"/>
                </a:lnTo>
                <a:close/>
              </a:path>
            </a:pathLst>
          </a:custGeom>
          <a:solidFill>
            <a:srgbClr val="E5E3E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6" name="object 136"/>
          <p:cNvSpPr/>
          <p:nvPr/>
        </p:nvSpPr>
        <p:spPr>
          <a:xfrm>
            <a:off x="7211976" y="3318404"/>
            <a:ext cx="147320" cy="147320"/>
          </a:xfrm>
          <a:custGeom>
            <a:avLst/>
            <a:gdLst/>
            <a:ahLst/>
            <a:cxnLst/>
            <a:rect l="l" t="t" r="r" b="b"/>
            <a:pathLst>
              <a:path w="147320" h="147320">
                <a:moveTo>
                  <a:pt x="79030" y="0"/>
                </a:moveTo>
                <a:lnTo>
                  <a:pt x="35960" y="10954"/>
                </a:lnTo>
                <a:lnTo>
                  <a:pt x="7876" y="39857"/>
                </a:lnTo>
                <a:lnTo>
                  <a:pt x="0" y="65825"/>
                </a:lnTo>
                <a:lnTo>
                  <a:pt x="1155" y="81932"/>
                </a:lnTo>
                <a:lnTo>
                  <a:pt x="18258" y="121267"/>
                </a:lnTo>
                <a:lnTo>
                  <a:pt x="50835" y="143711"/>
                </a:lnTo>
                <a:lnTo>
                  <a:pt x="73336" y="147268"/>
                </a:lnTo>
                <a:lnTo>
                  <a:pt x="87833" y="145845"/>
                </a:lnTo>
                <a:lnTo>
                  <a:pt x="124457" y="126692"/>
                </a:lnTo>
                <a:lnTo>
                  <a:pt x="145031" y="90983"/>
                </a:lnTo>
                <a:lnTo>
                  <a:pt x="147044" y="76683"/>
                </a:lnTo>
                <a:lnTo>
                  <a:pt x="145702" y="61502"/>
                </a:lnTo>
                <a:lnTo>
                  <a:pt x="127345" y="23752"/>
                </a:lnTo>
                <a:lnTo>
                  <a:pt x="92892" y="2415"/>
                </a:lnTo>
                <a:lnTo>
                  <a:pt x="79030" y="0"/>
                </a:lnTo>
                <a:close/>
              </a:path>
            </a:pathLst>
          </a:custGeom>
          <a:solidFill>
            <a:srgbClr val="E5E3E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7" name="object 137"/>
          <p:cNvSpPr/>
          <p:nvPr/>
        </p:nvSpPr>
        <p:spPr>
          <a:xfrm>
            <a:off x="7439997" y="3318400"/>
            <a:ext cx="147320" cy="147320"/>
          </a:xfrm>
          <a:custGeom>
            <a:avLst/>
            <a:gdLst/>
            <a:ahLst/>
            <a:cxnLst/>
            <a:rect l="l" t="t" r="r" b="b"/>
            <a:pathLst>
              <a:path w="147320" h="147320">
                <a:moveTo>
                  <a:pt x="78976" y="0"/>
                </a:moveTo>
                <a:lnTo>
                  <a:pt x="35911" y="10966"/>
                </a:lnTo>
                <a:lnTo>
                  <a:pt x="7854" y="39891"/>
                </a:lnTo>
                <a:lnTo>
                  <a:pt x="0" y="65876"/>
                </a:lnTo>
                <a:lnTo>
                  <a:pt x="1156" y="81974"/>
                </a:lnTo>
                <a:lnTo>
                  <a:pt x="18257" y="121293"/>
                </a:lnTo>
                <a:lnTo>
                  <a:pt x="50852" y="143726"/>
                </a:lnTo>
                <a:lnTo>
                  <a:pt x="73342" y="147272"/>
                </a:lnTo>
                <a:lnTo>
                  <a:pt x="87826" y="145848"/>
                </a:lnTo>
                <a:lnTo>
                  <a:pt x="124435" y="126686"/>
                </a:lnTo>
                <a:lnTo>
                  <a:pt x="145004" y="90962"/>
                </a:lnTo>
                <a:lnTo>
                  <a:pt x="147013" y="76657"/>
                </a:lnTo>
                <a:lnTo>
                  <a:pt x="145669" y="61478"/>
                </a:lnTo>
                <a:lnTo>
                  <a:pt x="127295" y="23733"/>
                </a:lnTo>
                <a:lnTo>
                  <a:pt x="92833" y="2407"/>
                </a:lnTo>
                <a:lnTo>
                  <a:pt x="78976" y="0"/>
                </a:lnTo>
                <a:close/>
              </a:path>
            </a:pathLst>
          </a:custGeom>
          <a:solidFill>
            <a:srgbClr val="E5E3E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8" name="object 138"/>
          <p:cNvSpPr/>
          <p:nvPr/>
        </p:nvSpPr>
        <p:spPr>
          <a:xfrm>
            <a:off x="7667931" y="3318400"/>
            <a:ext cx="147320" cy="147320"/>
          </a:xfrm>
          <a:custGeom>
            <a:avLst/>
            <a:gdLst/>
            <a:ahLst/>
            <a:cxnLst/>
            <a:rect l="l" t="t" r="r" b="b"/>
            <a:pathLst>
              <a:path w="147320" h="147320">
                <a:moveTo>
                  <a:pt x="79028" y="0"/>
                </a:moveTo>
                <a:lnTo>
                  <a:pt x="35980" y="10958"/>
                </a:lnTo>
                <a:lnTo>
                  <a:pt x="7884" y="39864"/>
                </a:lnTo>
                <a:lnTo>
                  <a:pt x="0" y="65833"/>
                </a:lnTo>
                <a:lnTo>
                  <a:pt x="1157" y="81935"/>
                </a:lnTo>
                <a:lnTo>
                  <a:pt x="18271" y="121259"/>
                </a:lnTo>
                <a:lnTo>
                  <a:pt x="50855" y="143707"/>
                </a:lnTo>
                <a:lnTo>
                  <a:pt x="73387" y="147272"/>
                </a:lnTo>
                <a:lnTo>
                  <a:pt x="87886" y="145848"/>
                </a:lnTo>
                <a:lnTo>
                  <a:pt x="124500" y="126686"/>
                </a:lnTo>
                <a:lnTo>
                  <a:pt x="145052" y="90962"/>
                </a:lnTo>
                <a:lnTo>
                  <a:pt x="147058" y="76657"/>
                </a:lnTo>
                <a:lnTo>
                  <a:pt x="145716" y="61478"/>
                </a:lnTo>
                <a:lnTo>
                  <a:pt x="127359" y="23733"/>
                </a:lnTo>
                <a:lnTo>
                  <a:pt x="92896" y="2407"/>
                </a:lnTo>
                <a:lnTo>
                  <a:pt x="79028" y="0"/>
                </a:lnTo>
                <a:close/>
              </a:path>
            </a:pathLst>
          </a:custGeom>
          <a:solidFill>
            <a:srgbClr val="E5E3E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9" name="object 139"/>
          <p:cNvSpPr/>
          <p:nvPr/>
        </p:nvSpPr>
        <p:spPr>
          <a:xfrm>
            <a:off x="7895962" y="3318404"/>
            <a:ext cx="147320" cy="147320"/>
          </a:xfrm>
          <a:custGeom>
            <a:avLst/>
            <a:gdLst/>
            <a:ahLst/>
            <a:cxnLst/>
            <a:rect l="l" t="t" r="r" b="b"/>
            <a:pathLst>
              <a:path w="147320" h="147320">
                <a:moveTo>
                  <a:pt x="79024" y="0"/>
                </a:moveTo>
                <a:lnTo>
                  <a:pt x="35957" y="10955"/>
                </a:lnTo>
                <a:lnTo>
                  <a:pt x="7875" y="39860"/>
                </a:lnTo>
                <a:lnTo>
                  <a:pt x="0" y="65830"/>
                </a:lnTo>
                <a:lnTo>
                  <a:pt x="1156" y="81936"/>
                </a:lnTo>
                <a:lnTo>
                  <a:pt x="18260" y="121269"/>
                </a:lnTo>
                <a:lnTo>
                  <a:pt x="50838" y="143712"/>
                </a:lnTo>
                <a:lnTo>
                  <a:pt x="73337" y="147268"/>
                </a:lnTo>
                <a:lnTo>
                  <a:pt x="87819" y="145845"/>
                </a:lnTo>
                <a:lnTo>
                  <a:pt x="124438" y="126692"/>
                </a:lnTo>
                <a:lnTo>
                  <a:pt x="145029" y="90983"/>
                </a:lnTo>
                <a:lnTo>
                  <a:pt x="147045" y="76683"/>
                </a:lnTo>
                <a:lnTo>
                  <a:pt x="145701" y="61502"/>
                </a:lnTo>
                <a:lnTo>
                  <a:pt x="127328" y="23752"/>
                </a:lnTo>
                <a:lnTo>
                  <a:pt x="92875" y="2415"/>
                </a:lnTo>
                <a:lnTo>
                  <a:pt x="79024" y="0"/>
                </a:lnTo>
                <a:close/>
              </a:path>
            </a:pathLst>
          </a:custGeom>
          <a:solidFill>
            <a:srgbClr val="E5E3E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0" name="object 140"/>
          <p:cNvSpPr/>
          <p:nvPr/>
        </p:nvSpPr>
        <p:spPr>
          <a:xfrm>
            <a:off x="8123989" y="3318404"/>
            <a:ext cx="147320" cy="147320"/>
          </a:xfrm>
          <a:custGeom>
            <a:avLst/>
            <a:gdLst/>
            <a:ahLst/>
            <a:cxnLst/>
            <a:rect l="l" t="t" r="r" b="b"/>
            <a:pathLst>
              <a:path w="147320" h="147320">
                <a:moveTo>
                  <a:pt x="78984" y="0"/>
                </a:moveTo>
                <a:lnTo>
                  <a:pt x="35916" y="10961"/>
                </a:lnTo>
                <a:lnTo>
                  <a:pt x="7857" y="39881"/>
                </a:lnTo>
                <a:lnTo>
                  <a:pt x="0" y="65863"/>
                </a:lnTo>
                <a:lnTo>
                  <a:pt x="1156" y="81967"/>
                </a:lnTo>
                <a:lnTo>
                  <a:pt x="18260" y="121298"/>
                </a:lnTo>
                <a:lnTo>
                  <a:pt x="50846" y="143729"/>
                </a:lnTo>
                <a:lnTo>
                  <a:pt x="73290" y="147268"/>
                </a:lnTo>
                <a:lnTo>
                  <a:pt x="87787" y="145845"/>
                </a:lnTo>
                <a:lnTo>
                  <a:pt x="124411" y="126692"/>
                </a:lnTo>
                <a:lnTo>
                  <a:pt x="144985" y="90983"/>
                </a:lnTo>
                <a:lnTo>
                  <a:pt x="146998" y="76683"/>
                </a:lnTo>
                <a:lnTo>
                  <a:pt x="145656" y="61502"/>
                </a:lnTo>
                <a:lnTo>
                  <a:pt x="127299" y="23752"/>
                </a:lnTo>
                <a:lnTo>
                  <a:pt x="92845" y="2415"/>
                </a:lnTo>
                <a:lnTo>
                  <a:pt x="78984" y="0"/>
                </a:lnTo>
                <a:close/>
              </a:path>
            </a:pathLst>
          </a:custGeom>
          <a:solidFill>
            <a:srgbClr val="E5E3E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1" name="object 141"/>
          <p:cNvSpPr/>
          <p:nvPr/>
        </p:nvSpPr>
        <p:spPr>
          <a:xfrm>
            <a:off x="8351926" y="3318400"/>
            <a:ext cx="147320" cy="147320"/>
          </a:xfrm>
          <a:custGeom>
            <a:avLst/>
            <a:gdLst/>
            <a:ahLst/>
            <a:cxnLst/>
            <a:rect l="l" t="t" r="r" b="b"/>
            <a:pathLst>
              <a:path w="147320" h="147320">
                <a:moveTo>
                  <a:pt x="79017" y="0"/>
                </a:moveTo>
                <a:lnTo>
                  <a:pt x="35947" y="10960"/>
                </a:lnTo>
                <a:lnTo>
                  <a:pt x="7870" y="39870"/>
                </a:lnTo>
                <a:lnTo>
                  <a:pt x="0" y="65843"/>
                </a:lnTo>
                <a:lnTo>
                  <a:pt x="1155" y="81943"/>
                </a:lnTo>
                <a:lnTo>
                  <a:pt x="18254" y="121267"/>
                </a:lnTo>
                <a:lnTo>
                  <a:pt x="50840" y="143712"/>
                </a:lnTo>
                <a:lnTo>
                  <a:pt x="73376" y="147272"/>
                </a:lnTo>
                <a:lnTo>
                  <a:pt x="87875" y="145848"/>
                </a:lnTo>
                <a:lnTo>
                  <a:pt x="124489" y="126686"/>
                </a:lnTo>
                <a:lnTo>
                  <a:pt x="145041" y="90962"/>
                </a:lnTo>
                <a:lnTo>
                  <a:pt x="147047" y="76657"/>
                </a:lnTo>
                <a:lnTo>
                  <a:pt x="145705" y="61478"/>
                </a:lnTo>
                <a:lnTo>
                  <a:pt x="127348" y="23733"/>
                </a:lnTo>
                <a:lnTo>
                  <a:pt x="92885" y="2407"/>
                </a:lnTo>
                <a:lnTo>
                  <a:pt x="79017" y="0"/>
                </a:lnTo>
                <a:close/>
              </a:path>
            </a:pathLst>
          </a:custGeom>
          <a:solidFill>
            <a:srgbClr val="E5E3E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2" name="object 142"/>
          <p:cNvSpPr/>
          <p:nvPr/>
        </p:nvSpPr>
        <p:spPr>
          <a:xfrm>
            <a:off x="8579952" y="3318409"/>
            <a:ext cx="147320" cy="147320"/>
          </a:xfrm>
          <a:custGeom>
            <a:avLst/>
            <a:gdLst/>
            <a:ahLst/>
            <a:cxnLst/>
            <a:rect l="l" t="t" r="r" b="b"/>
            <a:pathLst>
              <a:path w="147320" h="147320">
                <a:moveTo>
                  <a:pt x="79048" y="0"/>
                </a:moveTo>
                <a:lnTo>
                  <a:pt x="35964" y="10947"/>
                </a:lnTo>
                <a:lnTo>
                  <a:pt x="7879" y="39840"/>
                </a:lnTo>
                <a:lnTo>
                  <a:pt x="0" y="65801"/>
                </a:lnTo>
                <a:lnTo>
                  <a:pt x="1155" y="81916"/>
                </a:lnTo>
                <a:lnTo>
                  <a:pt x="18253" y="121266"/>
                </a:lnTo>
                <a:lnTo>
                  <a:pt x="50817" y="143711"/>
                </a:lnTo>
                <a:lnTo>
                  <a:pt x="73284" y="147263"/>
                </a:lnTo>
                <a:lnTo>
                  <a:pt x="87778" y="145840"/>
                </a:lnTo>
                <a:lnTo>
                  <a:pt x="124415" y="126700"/>
                </a:lnTo>
                <a:lnTo>
                  <a:pt x="145018" y="91011"/>
                </a:lnTo>
                <a:lnTo>
                  <a:pt x="147041" y="76719"/>
                </a:lnTo>
                <a:lnTo>
                  <a:pt x="145699" y="61533"/>
                </a:lnTo>
                <a:lnTo>
                  <a:pt x="127342" y="23777"/>
                </a:lnTo>
                <a:lnTo>
                  <a:pt x="92900" y="2426"/>
                </a:lnTo>
                <a:lnTo>
                  <a:pt x="79048" y="0"/>
                </a:lnTo>
                <a:close/>
              </a:path>
            </a:pathLst>
          </a:custGeom>
          <a:solidFill>
            <a:srgbClr val="E5E3E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3" name="object 143"/>
          <p:cNvSpPr/>
          <p:nvPr/>
        </p:nvSpPr>
        <p:spPr>
          <a:xfrm>
            <a:off x="8807977" y="3318409"/>
            <a:ext cx="147320" cy="147320"/>
          </a:xfrm>
          <a:custGeom>
            <a:avLst/>
            <a:gdLst/>
            <a:ahLst/>
            <a:cxnLst/>
            <a:rect l="l" t="t" r="r" b="b"/>
            <a:pathLst>
              <a:path w="147320" h="147320">
                <a:moveTo>
                  <a:pt x="79049" y="0"/>
                </a:moveTo>
                <a:lnTo>
                  <a:pt x="35926" y="10947"/>
                </a:lnTo>
                <a:lnTo>
                  <a:pt x="7863" y="39840"/>
                </a:lnTo>
                <a:lnTo>
                  <a:pt x="0" y="65801"/>
                </a:lnTo>
                <a:lnTo>
                  <a:pt x="1152" y="81916"/>
                </a:lnTo>
                <a:lnTo>
                  <a:pt x="18224" y="121266"/>
                </a:lnTo>
                <a:lnTo>
                  <a:pt x="50785" y="143711"/>
                </a:lnTo>
                <a:lnTo>
                  <a:pt x="73285" y="147263"/>
                </a:lnTo>
                <a:lnTo>
                  <a:pt x="87779" y="145840"/>
                </a:lnTo>
                <a:lnTo>
                  <a:pt x="124416" y="126700"/>
                </a:lnTo>
                <a:lnTo>
                  <a:pt x="145019" y="91011"/>
                </a:lnTo>
                <a:lnTo>
                  <a:pt x="147042" y="76719"/>
                </a:lnTo>
                <a:lnTo>
                  <a:pt x="145700" y="61533"/>
                </a:lnTo>
                <a:lnTo>
                  <a:pt x="127343" y="23777"/>
                </a:lnTo>
                <a:lnTo>
                  <a:pt x="92902" y="2426"/>
                </a:lnTo>
                <a:lnTo>
                  <a:pt x="79049" y="0"/>
                </a:lnTo>
                <a:close/>
              </a:path>
            </a:pathLst>
          </a:custGeom>
          <a:solidFill>
            <a:srgbClr val="E5E3E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4" name="object 144"/>
          <p:cNvSpPr/>
          <p:nvPr/>
        </p:nvSpPr>
        <p:spPr>
          <a:xfrm>
            <a:off x="9035943" y="3318400"/>
            <a:ext cx="147320" cy="147320"/>
          </a:xfrm>
          <a:custGeom>
            <a:avLst/>
            <a:gdLst/>
            <a:ahLst/>
            <a:cxnLst/>
            <a:rect l="l" t="t" r="r" b="b"/>
            <a:pathLst>
              <a:path w="147320" h="147320">
                <a:moveTo>
                  <a:pt x="78976" y="0"/>
                </a:moveTo>
                <a:lnTo>
                  <a:pt x="35911" y="10966"/>
                </a:lnTo>
                <a:lnTo>
                  <a:pt x="7854" y="39891"/>
                </a:lnTo>
                <a:lnTo>
                  <a:pt x="0" y="65876"/>
                </a:lnTo>
                <a:lnTo>
                  <a:pt x="1156" y="81974"/>
                </a:lnTo>
                <a:lnTo>
                  <a:pt x="18257" y="121293"/>
                </a:lnTo>
                <a:lnTo>
                  <a:pt x="50852" y="143726"/>
                </a:lnTo>
                <a:lnTo>
                  <a:pt x="73342" y="147272"/>
                </a:lnTo>
                <a:lnTo>
                  <a:pt x="87826" y="145848"/>
                </a:lnTo>
                <a:lnTo>
                  <a:pt x="124435" y="126686"/>
                </a:lnTo>
                <a:lnTo>
                  <a:pt x="145004" y="90962"/>
                </a:lnTo>
                <a:lnTo>
                  <a:pt x="147013" y="76657"/>
                </a:lnTo>
                <a:lnTo>
                  <a:pt x="145669" y="61478"/>
                </a:lnTo>
                <a:lnTo>
                  <a:pt x="127295" y="23733"/>
                </a:lnTo>
                <a:lnTo>
                  <a:pt x="92833" y="2407"/>
                </a:lnTo>
                <a:lnTo>
                  <a:pt x="78976" y="0"/>
                </a:lnTo>
                <a:close/>
              </a:path>
            </a:pathLst>
          </a:custGeom>
          <a:solidFill>
            <a:srgbClr val="E5E3E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5" name="object 145"/>
          <p:cNvSpPr/>
          <p:nvPr/>
        </p:nvSpPr>
        <p:spPr>
          <a:xfrm>
            <a:off x="9263930" y="3318405"/>
            <a:ext cx="147320" cy="147320"/>
          </a:xfrm>
          <a:custGeom>
            <a:avLst/>
            <a:gdLst/>
            <a:ahLst/>
            <a:cxnLst/>
            <a:rect l="l" t="t" r="r" b="b"/>
            <a:pathLst>
              <a:path w="147320" h="147320">
                <a:moveTo>
                  <a:pt x="79040" y="0"/>
                </a:moveTo>
                <a:lnTo>
                  <a:pt x="35965" y="10951"/>
                </a:lnTo>
                <a:lnTo>
                  <a:pt x="7878" y="39849"/>
                </a:lnTo>
                <a:lnTo>
                  <a:pt x="0" y="65814"/>
                </a:lnTo>
                <a:lnTo>
                  <a:pt x="1155" y="81923"/>
                </a:lnTo>
                <a:lnTo>
                  <a:pt x="18255" y="121261"/>
                </a:lnTo>
                <a:lnTo>
                  <a:pt x="50827" y="143708"/>
                </a:lnTo>
                <a:lnTo>
                  <a:pt x="73335" y="147267"/>
                </a:lnTo>
                <a:lnTo>
                  <a:pt x="87817" y="145844"/>
                </a:lnTo>
                <a:lnTo>
                  <a:pt x="124439" y="126694"/>
                </a:lnTo>
                <a:lnTo>
                  <a:pt x="145037" y="90990"/>
                </a:lnTo>
                <a:lnTo>
                  <a:pt x="147055" y="76692"/>
                </a:lnTo>
                <a:lnTo>
                  <a:pt x="145712" y="61509"/>
                </a:lnTo>
                <a:lnTo>
                  <a:pt x="127339" y="23758"/>
                </a:lnTo>
                <a:lnTo>
                  <a:pt x="92888" y="2418"/>
                </a:lnTo>
                <a:lnTo>
                  <a:pt x="79040" y="0"/>
                </a:lnTo>
                <a:close/>
              </a:path>
            </a:pathLst>
          </a:custGeom>
          <a:solidFill>
            <a:srgbClr val="E5E3E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6" name="object 146"/>
          <p:cNvSpPr/>
          <p:nvPr/>
        </p:nvSpPr>
        <p:spPr>
          <a:xfrm>
            <a:off x="9491908" y="3318405"/>
            <a:ext cx="147320" cy="147320"/>
          </a:xfrm>
          <a:custGeom>
            <a:avLst/>
            <a:gdLst/>
            <a:ahLst/>
            <a:cxnLst/>
            <a:rect l="l" t="t" r="r" b="b"/>
            <a:pathLst>
              <a:path w="147320" h="147320">
                <a:moveTo>
                  <a:pt x="79041" y="0"/>
                </a:moveTo>
                <a:lnTo>
                  <a:pt x="35943" y="10951"/>
                </a:lnTo>
                <a:lnTo>
                  <a:pt x="7869" y="39849"/>
                </a:lnTo>
                <a:lnTo>
                  <a:pt x="0" y="65814"/>
                </a:lnTo>
                <a:lnTo>
                  <a:pt x="1153" y="81923"/>
                </a:lnTo>
                <a:lnTo>
                  <a:pt x="18238" y="121261"/>
                </a:lnTo>
                <a:lnTo>
                  <a:pt x="50809" y="143708"/>
                </a:lnTo>
                <a:lnTo>
                  <a:pt x="73336" y="147267"/>
                </a:lnTo>
                <a:lnTo>
                  <a:pt x="87818" y="145844"/>
                </a:lnTo>
                <a:lnTo>
                  <a:pt x="124440" y="126694"/>
                </a:lnTo>
                <a:lnTo>
                  <a:pt x="145038" y="90990"/>
                </a:lnTo>
                <a:lnTo>
                  <a:pt x="147056" y="76692"/>
                </a:lnTo>
                <a:lnTo>
                  <a:pt x="145712" y="61509"/>
                </a:lnTo>
                <a:lnTo>
                  <a:pt x="127339" y="23758"/>
                </a:lnTo>
                <a:lnTo>
                  <a:pt x="92889" y="2418"/>
                </a:lnTo>
                <a:lnTo>
                  <a:pt x="79041" y="0"/>
                </a:lnTo>
                <a:close/>
              </a:path>
            </a:pathLst>
          </a:custGeom>
          <a:solidFill>
            <a:srgbClr val="E5E3E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7" name="object 147"/>
          <p:cNvSpPr/>
          <p:nvPr/>
        </p:nvSpPr>
        <p:spPr>
          <a:xfrm>
            <a:off x="9719929" y="3318400"/>
            <a:ext cx="147320" cy="147320"/>
          </a:xfrm>
          <a:custGeom>
            <a:avLst/>
            <a:gdLst/>
            <a:ahLst/>
            <a:cxnLst/>
            <a:rect l="l" t="t" r="r" b="b"/>
            <a:pathLst>
              <a:path w="147320" h="147320">
                <a:moveTo>
                  <a:pt x="78976" y="0"/>
                </a:moveTo>
                <a:lnTo>
                  <a:pt x="35911" y="10966"/>
                </a:lnTo>
                <a:lnTo>
                  <a:pt x="7854" y="39891"/>
                </a:lnTo>
                <a:lnTo>
                  <a:pt x="0" y="65876"/>
                </a:lnTo>
                <a:lnTo>
                  <a:pt x="1156" y="81974"/>
                </a:lnTo>
                <a:lnTo>
                  <a:pt x="18257" y="121293"/>
                </a:lnTo>
                <a:lnTo>
                  <a:pt x="50852" y="143726"/>
                </a:lnTo>
                <a:lnTo>
                  <a:pt x="73342" y="147272"/>
                </a:lnTo>
                <a:lnTo>
                  <a:pt x="87826" y="145848"/>
                </a:lnTo>
                <a:lnTo>
                  <a:pt x="124435" y="126686"/>
                </a:lnTo>
                <a:lnTo>
                  <a:pt x="145004" y="90962"/>
                </a:lnTo>
                <a:lnTo>
                  <a:pt x="147013" y="76657"/>
                </a:lnTo>
                <a:lnTo>
                  <a:pt x="145669" y="61478"/>
                </a:lnTo>
                <a:lnTo>
                  <a:pt x="127295" y="23733"/>
                </a:lnTo>
                <a:lnTo>
                  <a:pt x="92833" y="2407"/>
                </a:lnTo>
                <a:lnTo>
                  <a:pt x="78976" y="0"/>
                </a:lnTo>
                <a:close/>
              </a:path>
            </a:pathLst>
          </a:custGeom>
          <a:solidFill>
            <a:srgbClr val="E5E3E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8" name="object 148"/>
          <p:cNvSpPr/>
          <p:nvPr/>
        </p:nvSpPr>
        <p:spPr>
          <a:xfrm>
            <a:off x="9947876" y="3318400"/>
            <a:ext cx="147320" cy="147320"/>
          </a:xfrm>
          <a:custGeom>
            <a:avLst/>
            <a:gdLst/>
            <a:ahLst/>
            <a:cxnLst/>
            <a:rect l="l" t="t" r="r" b="b"/>
            <a:pathLst>
              <a:path w="147320" h="147320">
                <a:moveTo>
                  <a:pt x="79016" y="0"/>
                </a:moveTo>
                <a:lnTo>
                  <a:pt x="35969" y="10960"/>
                </a:lnTo>
                <a:lnTo>
                  <a:pt x="7879" y="39870"/>
                </a:lnTo>
                <a:lnTo>
                  <a:pt x="0" y="65843"/>
                </a:lnTo>
                <a:lnTo>
                  <a:pt x="1157" y="81943"/>
                </a:lnTo>
                <a:lnTo>
                  <a:pt x="18271" y="121267"/>
                </a:lnTo>
                <a:lnTo>
                  <a:pt x="50858" y="143712"/>
                </a:lnTo>
                <a:lnTo>
                  <a:pt x="73375" y="147272"/>
                </a:lnTo>
                <a:lnTo>
                  <a:pt x="87874" y="145848"/>
                </a:lnTo>
                <a:lnTo>
                  <a:pt x="124488" y="126686"/>
                </a:lnTo>
                <a:lnTo>
                  <a:pt x="145040" y="90962"/>
                </a:lnTo>
                <a:lnTo>
                  <a:pt x="147047" y="76657"/>
                </a:lnTo>
                <a:lnTo>
                  <a:pt x="145704" y="61478"/>
                </a:lnTo>
                <a:lnTo>
                  <a:pt x="127347" y="23733"/>
                </a:lnTo>
                <a:lnTo>
                  <a:pt x="92885" y="2407"/>
                </a:lnTo>
                <a:lnTo>
                  <a:pt x="79016" y="0"/>
                </a:lnTo>
                <a:close/>
              </a:path>
            </a:pathLst>
          </a:custGeom>
          <a:solidFill>
            <a:srgbClr val="E5E3E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9" name="object 149"/>
          <p:cNvSpPr/>
          <p:nvPr/>
        </p:nvSpPr>
        <p:spPr>
          <a:xfrm>
            <a:off x="10175893" y="3318404"/>
            <a:ext cx="147320" cy="147320"/>
          </a:xfrm>
          <a:custGeom>
            <a:avLst/>
            <a:gdLst/>
            <a:ahLst/>
            <a:cxnLst/>
            <a:rect l="l" t="t" r="r" b="b"/>
            <a:pathLst>
              <a:path w="147320" h="147320">
                <a:moveTo>
                  <a:pt x="79025" y="0"/>
                </a:moveTo>
                <a:lnTo>
                  <a:pt x="35935" y="10955"/>
                </a:lnTo>
                <a:lnTo>
                  <a:pt x="7866" y="39860"/>
                </a:lnTo>
                <a:lnTo>
                  <a:pt x="0" y="65830"/>
                </a:lnTo>
                <a:lnTo>
                  <a:pt x="1154" y="81936"/>
                </a:lnTo>
                <a:lnTo>
                  <a:pt x="18243" y="121269"/>
                </a:lnTo>
                <a:lnTo>
                  <a:pt x="50820" y="143712"/>
                </a:lnTo>
                <a:lnTo>
                  <a:pt x="73337" y="147268"/>
                </a:lnTo>
                <a:lnTo>
                  <a:pt x="87820" y="145845"/>
                </a:lnTo>
                <a:lnTo>
                  <a:pt x="124439" y="126692"/>
                </a:lnTo>
                <a:lnTo>
                  <a:pt x="145029" y="90983"/>
                </a:lnTo>
                <a:lnTo>
                  <a:pt x="147045" y="76683"/>
                </a:lnTo>
                <a:lnTo>
                  <a:pt x="145701" y="61502"/>
                </a:lnTo>
                <a:lnTo>
                  <a:pt x="127328" y="23752"/>
                </a:lnTo>
                <a:lnTo>
                  <a:pt x="92875" y="2415"/>
                </a:lnTo>
                <a:lnTo>
                  <a:pt x="79025" y="0"/>
                </a:lnTo>
                <a:close/>
              </a:path>
            </a:pathLst>
          </a:custGeom>
          <a:solidFill>
            <a:srgbClr val="E5E3E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0" name="object 150"/>
          <p:cNvSpPr/>
          <p:nvPr/>
        </p:nvSpPr>
        <p:spPr>
          <a:xfrm>
            <a:off x="10403540" y="3318181"/>
            <a:ext cx="147320" cy="147320"/>
          </a:xfrm>
          <a:custGeom>
            <a:avLst/>
            <a:gdLst/>
            <a:ahLst/>
            <a:cxnLst/>
            <a:rect l="l" t="t" r="r" b="b"/>
            <a:pathLst>
              <a:path w="147320" h="147320">
                <a:moveTo>
                  <a:pt x="73670" y="0"/>
                </a:moveTo>
                <a:lnTo>
                  <a:pt x="33370" y="11989"/>
                </a:lnTo>
                <a:lnTo>
                  <a:pt x="6630" y="43016"/>
                </a:lnTo>
                <a:lnTo>
                  <a:pt x="0" y="70618"/>
                </a:lnTo>
                <a:lnTo>
                  <a:pt x="1343" y="85796"/>
                </a:lnTo>
                <a:lnTo>
                  <a:pt x="19717" y="123540"/>
                </a:lnTo>
                <a:lnTo>
                  <a:pt x="54180" y="144865"/>
                </a:lnTo>
                <a:lnTo>
                  <a:pt x="68037" y="147272"/>
                </a:lnTo>
                <a:lnTo>
                  <a:pt x="83748" y="146021"/>
                </a:lnTo>
                <a:lnTo>
                  <a:pt x="122379" y="128328"/>
                </a:lnTo>
                <a:lnTo>
                  <a:pt x="144300" y="94892"/>
                </a:lnTo>
                <a:lnTo>
                  <a:pt x="147014" y="81397"/>
                </a:lnTo>
                <a:lnTo>
                  <a:pt x="145857" y="65299"/>
                </a:lnTo>
                <a:lnTo>
                  <a:pt x="128755" y="25979"/>
                </a:lnTo>
                <a:lnTo>
                  <a:pt x="96159" y="3546"/>
                </a:lnTo>
                <a:lnTo>
                  <a:pt x="73670" y="0"/>
                </a:lnTo>
                <a:close/>
              </a:path>
            </a:pathLst>
          </a:custGeom>
          <a:solidFill>
            <a:srgbClr val="E5E3E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1" name="object 151"/>
          <p:cNvSpPr/>
          <p:nvPr/>
        </p:nvSpPr>
        <p:spPr>
          <a:xfrm>
            <a:off x="10631565" y="3318181"/>
            <a:ext cx="147320" cy="147320"/>
          </a:xfrm>
          <a:custGeom>
            <a:avLst/>
            <a:gdLst/>
            <a:ahLst/>
            <a:cxnLst/>
            <a:rect l="l" t="t" r="r" b="b"/>
            <a:pathLst>
              <a:path w="147320" h="147320">
                <a:moveTo>
                  <a:pt x="73670" y="0"/>
                </a:moveTo>
                <a:lnTo>
                  <a:pt x="33370" y="11989"/>
                </a:lnTo>
                <a:lnTo>
                  <a:pt x="6630" y="43016"/>
                </a:lnTo>
                <a:lnTo>
                  <a:pt x="0" y="70618"/>
                </a:lnTo>
                <a:lnTo>
                  <a:pt x="1343" y="85796"/>
                </a:lnTo>
                <a:lnTo>
                  <a:pt x="19717" y="123540"/>
                </a:lnTo>
                <a:lnTo>
                  <a:pt x="54180" y="144865"/>
                </a:lnTo>
                <a:lnTo>
                  <a:pt x="68037" y="147272"/>
                </a:lnTo>
                <a:lnTo>
                  <a:pt x="83748" y="146021"/>
                </a:lnTo>
                <a:lnTo>
                  <a:pt x="122379" y="128328"/>
                </a:lnTo>
                <a:lnTo>
                  <a:pt x="144300" y="94892"/>
                </a:lnTo>
                <a:lnTo>
                  <a:pt x="147014" y="81397"/>
                </a:lnTo>
                <a:lnTo>
                  <a:pt x="145857" y="65299"/>
                </a:lnTo>
                <a:lnTo>
                  <a:pt x="128755" y="25979"/>
                </a:lnTo>
                <a:lnTo>
                  <a:pt x="96159" y="3546"/>
                </a:lnTo>
                <a:lnTo>
                  <a:pt x="73670" y="0"/>
                </a:lnTo>
                <a:close/>
              </a:path>
            </a:pathLst>
          </a:custGeom>
          <a:solidFill>
            <a:srgbClr val="E5E3E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2" name="object 152"/>
          <p:cNvSpPr/>
          <p:nvPr/>
        </p:nvSpPr>
        <p:spPr>
          <a:xfrm>
            <a:off x="10859710" y="3318407"/>
            <a:ext cx="146685" cy="147320"/>
          </a:xfrm>
          <a:custGeom>
            <a:avLst/>
            <a:gdLst/>
            <a:ahLst/>
            <a:cxnLst/>
            <a:rect l="l" t="t" r="r" b="b"/>
            <a:pathLst>
              <a:path w="146684" h="147320">
                <a:moveTo>
                  <a:pt x="73505" y="0"/>
                </a:moveTo>
                <a:lnTo>
                  <a:pt x="33202" y="12011"/>
                </a:lnTo>
                <a:lnTo>
                  <a:pt x="6529" y="43087"/>
                </a:lnTo>
                <a:lnTo>
                  <a:pt x="0" y="70723"/>
                </a:lnTo>
                <a:lnTo>
                  <a:pt x="1357" y="85833"/>
                </a:lnTo>
                <a:lnTo>
                  <a:pt x="19854" y="123430"/>
                </a:lnTo>
                <a:lnTo>
                  <a:pt x="54509" y="144577"/>
                </a:lnTo>
                <a:lnTo>
                  <a:pt x="68434" y="146893"/>
                </a:lnTo>
                <a:lnTo>
                  <a:pt x="84024" y="145616"/>
                </a:lnTo>
                <a:lnTo>
                  <a:pt x="122419" y="127728"/>
                </a:lnTo>
                <a:lnTo>
                  <a:pt x="144104" y="93994"/>
                </a:lnTo>
                <a:lnTo>
                  <a:pt x="146696" y="80393"/>
                </a:lnTo>
                <a:lnTo>
                  <a:pt x="145498" y="64441"/>
                </a:lnTo>
                <a:lnTo>
                  <a:pt x="128126" y="25416"/>
                </a:lnTo>
                <a:lnTo>
                  <a:pt x="95148" y="3281"/>
                </a:lnTo>
                <a:lnTo>
                  <a:pt x="73505" y="0"/>
                </a:lnTo>
                <a:close/>
              </a:path>
            </a:pathLst>
          </a:custGeom>
          <a:solidFill>
            <a:srgbClr val="E5E3E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3" name="object 153"/>
          <p:cNvSpPr/>
          <p:nvPr/>
        </p:nvSpPr>
        <p:spPr>
          <a:xfrm>
            <a:off x="600201" y="3546397"/>
            <a:ext cx="147320" cy="147320"/>
          </a:xfrm>
          <a:custGeom>
            <a:avLst/>
            <a:gdLst/>
            <a:ahLst/>
            <a:cxnLst/>
            <a:rect l="l" t="t" r="r" b="b"/>
            <a:pathLst>
              <a:path w="147320" h="147320">
                <a:moveTo>
                  <a:pt x="79018" y="0"/>
                </a:moveTo>
                <a:lnTo>
                  <a:pt x="35929" y="10955"/>
                </a:lnTo>
                <a:lnTo>
                  <a:pt x="7862" y="39861"/>
                </a:lnTo>
                <a:lnTo>
                  <a:pt x="0" y="65833"/>
                </a:lnTo>
                <a:lnTo>
                  <a:pt x="1155" y="81943"/>
                </a:lnTo>
                <a:lnTo>
                  <a:pt x="18248" y="121275"/>
                </a:lnTo>
                <a:lnTo>
                  <a:pt x="50832" y="143706"/>
                </a:lnTo>
                <a:lnTo>
                  <a:pt x="73339" y="147256"/>
                </a:lnTo>
                <a:lnTo>
                  <a:pt x="87821" y="145834"/>
                </a:lnTo>
                <a:lnTo>
                  <a:pt x="124440" y="126689"/>
                </a:lnTo>
                <a:lnTo>
                  <a:pt x="145031" y="90980"/>
                </a:lnTo>
                <a:lnTo>
                  <a:pt x="147047" y="76673"/>
                </a:lnTo>
                <a:lnTo>
                  <a:pt x="145703" y="61490"/>
                </a:lnTo>
                <a:lnTo>
                  <a:pt x="127327" y="23743"/>
                </a:lnTo>
                <a:lnTo>
                  <a:pt x="92870" y="2413"/>
                </a:lnTo>
                <a:lnTo>
                  <a:pt x="79018" y="0"/>
                </a:lnTo>
                <a:close/>
              </a:path>
            </a:pathLst>
          </a:custGeom>
          <a:solidFill>
            <a:srgbClr val="E5E3E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4" name="object 154"/>
          <p:cNvSpPr/>
          <p:nvPr/>
        </p:nvSpPr>
        <p:spPr>
          <a:xfrm>
            <a:off x="828227" y="3546397"/>
            <a:ext cx="147320" cy="147320"/>
          </a:xfrm>
          <a:custGeom>
            <a:avLst/>
            <a:gdLst/>
            <a:ahLst/>
            <a:cxnLst/>
            <a:rect l="l" t="t" r="r" b="b"/>
            <a:pathLst>
              <a:path w="147319" h="147320">
                <a:moveTo>
                  <a:pt x="78977" y="0"/>
                </a:moveTo>
                <a:lnTo>
                  <a:pt x="35910" y="10961"/>
                </a:lnTo>
                <a:lnTo>
                  <a:pt x="7853" y="39882"/>
                </a:lnTo>
                <a:lnTo>
                  <a:pt x="0" y="65867"/>
                </a:lnTo>
                <a:lnTo>
                  <a:pt x="1157" y="81975"/>
                </a:lnTo>
                <a:lnTo>
                  <a:pt x="18265" y="121303"/>
                </a:lnTo>
                <a:lnTo>
                  <a:pt x="50858" y="143723"/>
                </a:lnTo>
                <a:lnTo>
                  <a:pt x="73292" y="147256"/>
                </a:lnTo>
                <a:lnTo>
                  <a:pt x="87788" y="145834"/>
                </a:lnTo>
                <a:lnTo>
                  <a:pt x="124412" y="126689"/>
                </a:lnTo>
                <a:lnTo>
                  <a:pt x="144986" y="90980"/>
                </a:lnTo>
                <a:lnTo>
                  <a:pt x="147000" y="76673"/>
                </a:lnTo>
                <a:lnTo>
                  <a:pt x="145657" y="61490"/>
                </a:lnTo>
                <a:lnTo>
                  <a:pt x="127298" y="23743"/>
                </a:lnTo>
                <a:lnTo>
                  <a:pt x="92840" y="2413"/>
                </a:lnTo>
                <a:lnTo>
                  <a:pt x="78977" y="0"/>
                </a:lnTo>
                <a:close/>
              </a:path>
            </a:pathLst>
          </a:custGeom>
          <a:solidFill>
            <a:srgbClr val="E5E3E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5" name="object 155"/>
          <p:cNvSpPr/>
          <p:nvPr/>
        </p:nvSpPr>
        <p:spPr>
          <a:xfrm>
            <a:off x="1056165" y="3546393"/>
            <a:ext cx="147320" cy="147320"/>
          </a:xfrm>
          <a:custGeom>
            <a:avLst/>
            <a:gdLst/>
            <a:ahLst/>
            <a:cxnLst/>
            <a:rect l="l" t="t" r="r" b="b"/>
            <a:pathLst>
              <a:path w="147319" h="147320">
                <a:moveTo>
                  <a:pt x="79009" y="0"/>
                </a:moveTo>
                <a:lnTo>
                  <a:pt x="35963" y="10959"/>
                </a:lnTo>
                <a:lnTo>
                  <a:pt x="7875" y="39870"/>
                </a:lnTo>
                <a:lnTo>
                  <a:pt x="0" y="65847"/>
                </a:lnTo>
                <a:lnTo>
                  <a:pt x="1158" y="81951"/>
                </a:lnTo>
                <a:lnTo>
                  <a:pt x="18276" y="121273"/>
                </a:lnTo>
                <a:lnTo>
                  <a:pt x="50870" y="143705"/>
                </a:lnTo>
                <a:lnTo>
                  <a:pt x="73377" y="147260"/>
                </a:lnTo>
                <a:lnTo>
                  <a:pt x="87876" y="145837"/>
                </a:lnTo>
                <a:lnTo>
                  <a:pt x="124490" y="126683"/>
                </a:lnTo>
                <a:lnTo>
                  <a:pt x="145042" y="90959"/>
                </a:lnTo>
                <a:lnTo>
                  <a:pt x="147048" y="76647"/>
                </a:lnTo>
                <a:lnTo>
                  <a:pt x="145706" y="61467"/>
                </a:lnTo>
                <a:lnTo>
                  <a:pt x="127346" y="23724"/>
                </a:lnTo>
                <a:lnTo>
                  <a:pt x="92879" y="2405"/>
                </a:lnTo>
                <a:lnTo>
                  <a:pt x="79009" y="0"/>
                </a:lnTo>
                <a:close/>
              </a:path>
            </a:pathLst>
          </a:custGeom>
          <a:solidFill>
            <a:srgbClr val="E5E3E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6" name="object 156"/>
          <p:cNvSpPr/>
          <p:nvPr/>
        </p:nvSpPr>
        <p:spPr>
          <a:xfrm>
            <a:off x="1284185" y="3546399"/>
            <a:ext cx="147320" cy="147320"/>
          </a:xfrm>
          <a:custGeom>
            <a:avLst/>
            <a:gdLst/>
            <a:ahLst/>
            <a:cxnLst/>
            <a:rect l="l" t="t" r="r" b="b"/>
            <a:pathLst>
              <a:path w="147319" h="147320">
                <a:moveTo>
                  <a:pt x="79034" y="0"/>
                </a:moveTo>
                <a:lnTo>
                  <a:pt x="35937" y="10951"/>
                </a:lnTo>
                <a:lnTo>
                  <a:pt x="7866" y="39850"/>
                </a:lnTo>
                <a:lnTo>
                  <a:pt x="0" y="65818"/>
                </a:lnTo>
                <a:lnTo>
                  <a:pt x="1154" y="81930"/>
                </a:lnTo>
                <a:lnTo>
                  <a:pt x="18243" y="121267"/>
                </a:lnTo>
                <a:lnTo>
                  <a:pt x="50821" y="143702"/>
                </a:lnTo>
                <a:lnTo>
                  <a:pt x="73337" y="147255"/>
                </a:lnTo>
                <a:lnTo>
                  <a:pt x="87819" y="145833"/>
                </a:lnTo>
                <a:lnTo>
                  <a:pt x="124441" y="126691"/>
                </a:lnTo>
                <a:lnTo>
                  <a:pt x="145039" y="90987"/>
                </a:lnTo>
                <a:lnTo>
                  <a:pt x="147058" y="76682"/>
                </a:lnTo>
                <a:lnTo>
                  <a:pt x="145714" y="61498"/>
                </a:lnTo>
                <a:lnTo>
                  <a:pt x="127338" y="23749"/>
                </a:lnTo>
                <a:lnTo>
                  <a:pt x="92884" y="2416"/>
                </a:lnTo>
                <a:lnTo>
                  <a:pt x="79034" y="0"/>
                </a:lnTo>
                <a:close/>
              </a:path>
            </a:pathLst>
          </a:custGeom>
          <a:solidFill>
            <a:srgbClr val="E5E3E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7" name="object 157"/>
          <p:cNvSpPr/>
          <p:nvPr/>
        </p:nvSpPr>
        <p:spPr>
          <a:xfrm>
            <a:off x="1512160" y="3546393"/>
            <a:ext cx="147320" cy="147320"/>
          </a:xfrm>
          <a:custGeom>
            <a:avLst/>
            <a:gdLst/>
            <a:ahLst/>
            <a:cxnLst/>
            <a:rect l="l" t="t" r="r" b="b"/>
            <a:pathLst>
              <a:path w="147319" h="147320">
                <a:moveTo>
                  <a:pt x="78975" y="0"/>
                </a:moveTo>
                <a:lnTo>
                  <a:pt x="35930" y="10965"/>
                </a:lnTo>
                <a:lnTo>
                  <a:pt x="7861" y="39889"/>
                </a:lnTo>
                <a:lnTo>
                  <a:pt x="0" y="65875"/>
                </a:lnTo>
                <a:lnTo>
                  <a:pt x="1158" y="81978"/>
                </a:lnTo>
                <a:lnTo>
                  <a:pt x="18278" y="121296"/>
                </a:lnTo>
                <a:lnTo>
                  <a:pt x="50879" y="143719"/>
                </a:lnTo>
                <a:lnTo>
                  <a:pt x="73342" y="147260"/>
                </a:lnTo>
                <a:lnTo>
                  <a:pt x="87841" y="145837"/>
                </a:lnTo>
                <a:lnTo>
                  <a:pt x="124455" y="126683"/>
                </a:lnTo>
                <a:lnTo>
                  <a:pt x="145007" y="90959"/>
                </a:lnTo>
                <a:lnTo>
                  <a:pt x="147014" y="76647"/>
                </a:lnTo>
                <a:lnTo>
                  <a:pt x="145671" y="61467"/>
                </a:lnTo>
                <a:lnTo>
                  <a:pt x="127311" y="23724"/>
                </a:lnTo>
                <a:lnTo>
                  <a:pt x="92845" y="2405"/>
                </a:lnTo>
                <a:lnTo>
                  <a:pt x="78975" y="0"/>
                </a:lnTo>
                <a:close/>
              </a:path>
            </a:pathLst>
          </a:custGeom>
          <a:solidFill>
            <a:srgbClr val="E5E3E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8" name="object 158"/>
          <p:cNvSpPr/>
          <p:nvPr/>
        </p:nvSpPr>
        <p:spPr>
          <a:xfrm>
            <a:off x="1740186" y="3546393"/>
            <a:ext cx="147320" cy="147320"/>
          </a:xfrm>
          <a:custGeom>
            <a:avLst/>
            <a:gdLst/>
            <a:ahLst/>
            <a:cxnLst/>
            <a:rect l="l" t="t" r="r" b="b"/>
            <a:pathLst>
              <a:path w="147319" h="147320">
                <a:moveTo>
                  <a:pt x="78975" y="0"/>
                </a:moveTo>
                <a:lnTo>
                  <a:pt x="35908" y="10965"/>
                </a:lnTo>
                <a:lnTo>
                  <a:pt x="7852" y="39889"/>
                </a:lnTo>
                <a:lnTo>
                  <a:pt x="0" y="65875"/>
                </a:lnTo>
                <a:lnTo>
                  <a:pt x="1157" y="81978"/>
                </a:lnTo>
                <a:lnTo>
                  <a:pt x="18261" y="121296"/>
                </a:lnTo>
                <a:lnTo>
                  <a:pt x="50861" y="143719"/>
                </a:lnTo>
                <a:lnTo>
                  <a:pt x="73343" y="147260"/>
                </a:lnTo>
                <a:lnTo>
                  <a:pt x="87842" y="145837"/>
                </a:lnTo>
                <a:lnTo>
                  <a:pt x="124456" y="126683"/>
                </a:lnTo>
                <a:lnTo>
                  <a:pt x="145008" y="90959"/>
                </a:lnTo>
                <a:lnTo>
                  <a:pt x="147014" y="76647"/>
                </a:lnTo>
                <a:lnTo>
                  <a:pt x="145672" y="61467"/>
                </a:lnTo>
                <a:lnTo>
                  <a:pt x="127312" y="23724"/>
                </a:lnTo>
                <a:lnTo>
                  <a:pt x="92845" y="2405"/>
                </a:lnTo>
                <a:lnTo>
                  <a:pt x="78975" y="0"/>
                </a:lnTo>
                <a:close/>
              </a:path>
            </a:pathLst>
          </a:custGeom>
          <a:solidFill>
            <a:srgbClr val="E5E3E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9" name="object 159"/>
          <p:cNvSpPr/>
          <p:nvPr/>
        </p:nvSpPr>
        <p:spPr>
          <a:xfrm>
            <a:off x="1968170" y="3546397"/>
            <a:ext cx="147320" cy="147320"/>
          </a:xfrm>
          <a:custGeom>
            <a:avLst/>
            <a:gdLst/>
            <a:ahLst/>
            <a:cxnLst/>
            <a:rect l="l" t="t" r="r" b="b"/>
            <a:pathLst>
              <a:path w="147319" h="147320">
                <a:moveTo>
                  <a:pt x="79017" y="0"/>
                </a:moveTo>
                <a:lnTo>
                  <a:pt x="35951" y="10955"/>
                </a:lnTo>
                <a:lnTo>
                  <a:pt x="7871" y="39861"/>
                </a:lnTo>
                <a:lnTo>
                  <a:pt x="0" y="65833"/>
                </a:lnTo>
                <a:lnTo>
                  <a:pt x="1157" y="81943"/>
                </a:lnTo>
                <a:lnTo>
                  <a:pt x="18265" y="121274"/>
                </a:lnTo>
                <a:lnTo>
                  <a:pt x="50850" y="143706"/>
                </a:lnTo>
                <a:lnTo>
                  <a:pt x="73338" y="147256"/>
                </a:lnTo>
                <a:lnTo>
                  <a:pt x="87821" y="145834"/>
                </a:lnTo>
                <a:lnTo>
                  <a:pt x="124440" y="126689"/>
                </a:lnTo>
                <a:lnTo>
                  <a:pt x="145030" y="90980"/>
                </a:lnTo>
                <a:lnTo>
                  <a:pt x="147046" y="76673"/>
                </a:lnTo>
                <a:lnTo>
                  <a:pt x="145702" y="61490"/>
                </a:lnTo>
                <a:lnTo>
                  <a:pt x="127327" y="23743"/>
                </a:lnTo>
                <a:lnTo>
                  <a:pt x="92869" y="2413"/>
                </a:lnTo>
                <a:lnTo>
                  <a:pt x="79017" y="0"/>
                </a:lnTo>
                <a:close/>
              </a:path>
            </a:pathLst>
          </a:custGeom>
          <a:solidFill>
            <a:srgbClr val="E5E3E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0" name="object 160"/>
          <p:cNvSpPr/>
          <p:nvPr/>
        </p:nvSpPr>
        <p:spPr>
          <a:xfrm>
            <a:off x="2196147" y="3546393"/>
            <a:ext cx="147320" cy="147320"/>
          </a:xfrm>
          <a:custGeom>
            <a:avLst/>
            <a:gdLst/>
            <a:ahLst/>
            <a:cxnLst/>
            <a:rect l="l" t="t" r="r" b="b"/>
            <a:pathLst>
              <a:path w="147319" h="147320">
                <a:moveTo>
                  <a:pt x="78975" y="0"/>
                </a:moveTo>
                <a:lnTo>
                  <a:pt x="35930" y="10965"/>
                </a:lnTo>
                <a:lnTo>
                  <a:pt x="7861" y="39889"/>
                </a:lnTo>
                <a:lnTo>
                  <a:pt x="0" y="65875"/>
                </a:lnTo>
                <a:lnTo>
                  <a:pt x="1158" y="81978"/>
                </a:lnTo>
                <a:lnTo>
                  <a:pt x="18278" y="121296"/>
                </a:lnTo>
                <a:lnTo>
                  <a:pt x="50879" y="143719"/>
                </a:lnTo>
                <a:lnTo>
                  <a:pt x="73342" y="147260"/>
                </a:lnTo>
                <a:lnTo>
                  <a:pt x="87841" y="145837"/>
                </a:lnTo>
                <a:lnTo>
                  <a:pt x="124455" y="126683"/>
                </a:lnTo>
                <a:lnTo>
                  <a:pt x="145007" y="90959"/>
                </a:lnTo>
                <a:lnTo>
                  <a:pt x="147014" y="76647"/>
                </a:lnTo>
                <a:lnTo>
                  <a:pt x="145671" y="61467"/>
                </a:lnTo>
                <a:lnTo>
                  <a:pt x="127311" y="23724"/>
                </a:lnTo>
                <a:lnTo>
                  <a:pt x="92845" y="2405"/>
                </a:lnTo>
                <a:lnTo>
                  <a:pt x="78975" y="0"/>
                </a:lnTo>
                <a:close/>
              </a:path>
            </a:pathLst>
          </a:custGeom>
          <a:solidFill>
            <a:srgbClr val="E5E3E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1" name="object 161"/>
          <p:cNvSpPr/>
          <p:nvPr/>
        </p:nvSpPr>
        <p:spPr>
          <a:xfrm>
            <a:off x="2424168" y="3546393"/>
            <a:ext cx="147320" cy="147320"/>
          </a:xfrm>
          <a:custGeom>
            <a:avLst/>
            <a:gdLst/>
            <a:ahLst/>
            <a:cxnLst/>
            <a:rect l="l" t="t" r="r" b="b"/>
            <a:pathLst>
              <a:path w="147319" h="147320">
                <a:moveTo>
                  <a:pt x="78975" y="0"/>
                </a:moveTo>
                <a:lnTo>
                  <a:pt x="35908" y="10965"/>
                </a:lnTo>
                <a:lnTo>
                  <a:pt x="7852" y="39889"/>
                </a:lnTo>
                <a:lnTo>
                  <a:pt x="0" y="65875"/>
                </a:lnTo>
                <a:lnTo>
                  <a:pt x="1157" y="81978"/>
                </a:lnTo>
                <a:lnTo>
                  <a:pt x="18261" y="121296"/>
                </a:lnTo>
                <a:lnTo>
                  <a:pt x="50861" y="143719"/>
                </a:lnTo>
                <a:lnTo>
                  <a:pt x="73343" y="147260"/>
                </a:lnTo>
                <a:lnTo>
                  <a:pt x="87842" y="145837"/>
                </a:lnTo>
                <a:lnTo>
                  <a:pt x="124456" y="126683"/>
                </a:lnTo>
                <a:lnTo>
                  <a:pt x="145008" y="90959"/>
                </a:lnTo>
                <a:lnTo>
                  <a:pt x="147014" y="76647"/>
                </a:lnTo>
                <a:lnTo>
                  <a:pt x="145672" y="61467"/>
                </a:lnTo>
                <a:lnTo>
                  <a:pt x="127312" y="23724"/>
                </a:lnTo>
                <a:lnTo>
                  <a:pt x="92845" y="2405"/>
                </a:lnTo>
                <a:lnTo>
                  <a:pt x="78975" y="0"/>
                </a:lnTo>
                <a:close/>
              </a:path>
            </a:pathLst>
          </a:custGeom>
          <a:solidFill>
            <a:srgbClr val="E5E3E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2" name="object 162"/>
          <p:cNvSpPr/>
          <p:nvPr/>
        </p:nvSpPr>
        <p:spPr>
          <a:xfrm>
            <a:off x="2652108" y="3546388"/>
            <a:ext cx="147320" cy="147320"/>
          </a:xfrm>
          <a:custGeom>
            <a:avLst/>
            <a:gdLst/>
            <a:ahLst/>
            <a:cxnLst/>
            <a:rect l="l" t="t" r="r" b="b"/>
            <a:pathLst>
              <a:path w="147319" h="147320">
                <a:moveTo>
                  <a:pt x="78981" y="0"/>
                </a:moveTo>
                <a:lnTo>
                  <a:pt x="35949" y="10968"/>
                </a:lnTo>
                <a:lnTo>
                  <a:pt x="7868" y="39893"/>
                </a:lnTo>
                <a:lnTo>
                  <a:pt x="0" y="65879"/>
                </a:lnTo>
                <a:lnTo>
                  <a:pt x="1158" y="81973"/>
                </a:lnTo>
                <a:lnTo>
                  <a:pt x="18280" y="121278"/>
                </a:lnTo>
                <a:lnTo>
                  <a:pt x="50890" y="143708"/>
                </a:lnTo>
                <a:lnTo>
                  <a:pt x="73431" y="147265"/>
                </a:lnTo>
                <a:lnTo>
                  <a:pt x="87907" y="145841"/>
                </a:lnTo>
                <a:lnTo>
                  <a:pt x="124499" y="126676"/>
                </a:lnTo>
                <a:lnTo>
                  <a:pt x="145051" y="90931"/>
                </a:lnTo>
                <a:lnTo>
                  <a:pt x="147053" y="76612"/>
                </a:lnTo>
                <a:lnTo>
                  <a:pt x="145707" y="61435"/>
                </a:lnTo>
                <a:lnTo>
                  <a:pt x="127318" y="23698"/>
                </a:lnTo>
                <a:lnTo>
                  <a:pt x="92841" y="2394"/>
                </a:lnTo>
                <a:lnTo>
                  <a:pt x="78981" y="0"/>
                </a:lnTo>
                <a:close/>
              </a:path>
            </a:pathLst>
          </a:custGeom>
          <a:solidFill>
            <a:srgbClr val="E5E3E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3" name="object 163"/>
          <p:cNvSpPr/>
          <p:nvPr/>
        </p:nvSpPr>
        <p:spPr>
          <a:xfrm>
            <a:off x="2880135" y="3546399"/>
            <a:ext cx="147320" cy="147320"/>
          </a:xfrm>
          <a:custGeom>
            <a:avLst/>
            <a:gdLst/>
            <a:ahLst/>
            <a:cxnLst/>
            <a:rect l="l" t="t" r="r" b="b"/>
            <a:pathLst>
              <a:path w="147319" h="147320">
                <a:moveTo>
                  <a:pt x="79039" y="0"/>
                </a:moveTo>
                <a:lnTo>
                  <a:pt x="35962" y="10950"/>
                </a:lnTo>
                <a:lnTo>
                  <a:pt x="7876" y="39847"/>
                </a:lnTo>
                <a:lnTo>
                  <a:pt x="0" y="65813"/>
                </a:lnTo>
                <a:lnTo>
                  <a:pt x="1156" y="81927"/>
                </a:lnTo>
                <a:lnTo>
                  <a:pt x="18258" y="121264"/>
                </a:lnTo>
                <a:lnTo>
                  <a:pt x="50836" y="143701"/>
                </a:lnTo>
                <a:lnTo>
                  <a:pt x="73336" y="147255"/>
                </a:lnTo>
                <a:lnTo>
                  <a:pt x="87832" y="145833"/>
                </a:lnTo>
                <a:lnTo>
                  <a:pt x="124460" y="126691"/>
                </a:lnTo>
                <a:lnTo>
                  <a:pt x="145041" y="90987"/>
                </a:lnTo>
                <a:lnTo>
                  <a:pt x="147057" y="76682"/>
                </a:lnTo>
                <a:lnTo>
                  <a:pt x="145714" y="61498"/>
                </a:lnTo>
                <a:lnTo>
                  <a:pt x="127355" y="23749"/>
                </a:lnTo>
                <a:lnTo>
                  <a:pt x="92900" y="2416"/>
                </a:lnTo>
                <a:lnTo>
                  <a:pt x="79039" y="0"/>
                </a:lnTo>
                <a:close/>
              </a:path>
            </a:pathLst>
          </a:custGeom>
          <a:solidFill>
            <a:srgbClr val="E5E3E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4" name="object 164"/>
          <p:cNvSpPr/>
          <p:nvPr/>
        </p:nvSpPr>
        <p:spPr>
          <a:xfrm>
            <a:off x="3108102" y="3546388"/>
            <a:ext cx="147320" cy="147320"/>
          </a:xfrm>
          <a:custGeom>
            <a:avLst/>
            <a:gdLst/>
            <a:ahLst/>
            <a:cxnLst/>
            <a:rect l="l" t="t" r="r" b="b"/>
            <a:pathLst>
              <a:path w="147320" h="147320">
                <a:moveTo>
                  <a:pt x="78951" y="0"/>
                </a:moveTo>
                <a:lnTo>
                  <a:pt x="35918" y="10973"/>
                </a:lnTo>
                <a:lnTo>
                  <a:pt x="7854" y="39909"/>
                </a:lnTo>
                <a:lnTo>
                  <a:pt x="0" y="65904"/>
                </a:lnTo>
                <a:lnTo>
                  <a:pt x="1159" y="81997"/>
                </a:lnTo>
                <a:lnTo>
                  <a:pt x="18280" y="121299"/>
                </a:lnTo>
                <a:lnTo>
                  <a:pt x="50896" y="143720"/>
                </a:lnTo>
                <a:lnTo>
                  <a:pt x="73395" y="147265"/>
                </a:lnTo>
                <a:lnTo>
                  <a:pt x="87883" y="145841"/>
                </a:lnTo>
                <a:lnTo>
                  <a:pt x="124478" y="126676"/>
                </a:lnTo>
                <a:lnTo>
                  <a:pt x="145018" y="90931"/>
                </a:lnTo>
                <a:lnTo>
                  <a:pt x="147018" y="76612"/>
                </a:lnTo>
                <a:lnTo>
                  <a:pt x="145673" y="61435"/>
                </a:lnTo>
                <a:lnTo>
                  <a:pt x="127297" y="23698"/>
                </a:lnTo>
                <a:lnTo>
                  <a:pt x="92819" y="2394"/>
                </a:lnTo>
                <a:lnTo>
                  <a:pt x="78951" y="0"/>
                </a:lnTo>
                <a:close/>
              </a:path>
            </a:pathLst>
          </a:custGeom>
          <a:solidFill>
            <a:srgbClr val="E5E3E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5" name="object 165"/>
          <p:cNvSpPr/>
          <p:nvPr/>
        </p:nvSpPr>
        <p:spPr>
          <a:xfrm>
            <a:off x="3336089" y="3546393"/>
            <a:ext cx="147320" cy="147320"/>
          </a:xfrm>
          <a:custGeom>
            <a:avLst/>
            <a:gdLst/>
            <a:ahLst/>
            <a:cxnLst/>
            <a:rect l="l" t="t" r="r" b="b"/>
            <a:pathLst>
              <a:path w="147320" h="147320">
                <a:moveTo>
                  <a:pt x="79021" y="0"/>
                </a:moveTo>
                <a:lnTo>
                  <a:pt x="35974" y="10958"/>
                </a:lnTo>
                <a:lnTo>
                  <a:pt x="7880" y="39864"/>
                </a:lnTo>
                <a:lnTo>
                  <a:pt x="0" y="65837"/>
                </a:lnTo>
                <a:lnTo>
                  <a:pt x="1157" y="81942"/>
                </a:lnTo>
                <a:lnTo>
                  <a:pt x="18276" y="121265"/>
                </a:lnTo>
                <a:lnTo>
                  <a:pt x="50867" y="143701"/>
                </a:lnTo>
                <a:lnTo>
                  <a:pt x="73388" y="147260"/>
                </a:lnTo>
                <a:lnTo>
                  <a:pt x="87887" y="145837"/>
                </a:lnTo>
                <a:lnTo>
                  <a:pt x="124501" y="126683"/>
                </a:lnTo>
                <a:lnTo>
                  <a:pt x="145054" y="90959"/>
                </a:lnTo>
                <a:lnTo>
                  <a:pt x="147060" y="76647"/>
                </a:lnTo>
                <a:lnTo>
                  <a:pt x="145717" y="61467"/>
                </a:lnTo>
                <a:lnTo>
                  <a:pt x="127358" y="23724"/>
                </a:lnTo>
                <a:lnTo>
                  <a:pt x="92891" y="2405"/>
                </a:lnTo>
                <a:lnTo>
                  <a:pt x="79021" y="0"/>
                </a:lnTo>
                <a:close/>
              </a:path>
            </a:pathLst>
          </a:custGeom>
          <a:solidFill>
            <a:srgbClr val="E5E3E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6" name="object 166"/>
          <p:cNvSpPr/>
          <p:nvPr/>
        </p:nvSpPr>
        <p:spPr>
          <a:xfrm>
            <a:off x="4248112" y="3546402"/>
            <a:ext cx="147320" cy="147320"/>
          </a:xfrm>
          <a:custGeom>
            <a:avLst/>
            <a:gdLst/>
            <a:ahLst/>
            <a:cxnLst/>
            <a:rect l="l" t="t" r="r" b="b"/>
            <a:pathLst>
              <a:path w="147320" h="147320">
                <a:moveTo>
                  <a:pt x="79041" y="0"/>
                </a:moveTo>
                <a:lnTo>
                  <a:pt x="35958" y="10946"/>
                </a:lnTo>
                <a:lnTo>
                  <a:pt x="7875" y="39840"/>
                </a:lnTo>
                <a:lnTo>
                  <a:pt x="0" y="65804"/>
                </a:lnTo>
                <a:lnTo>
                  <a:pt x="1156" y="81924"/>
                </a:lnTo>
                <a:lnTo>
                  <a:pt x="18258" y="121271"/>
                </a:lnTo>
                <a:lnTo>
                  <a:pt x="50829" y="143705"/>
                </a:lnTo>
                <a:lnTo>
                  <a:pt x="73285" y="147251"/>
                </a:lnTo>
                <a:lnTo>
                  <a:pt x="87779" y="145829"/>
                </a:lnTo>
                <a:lnTo>
                  <a:pt x="124417" y="126697"/>
                </a:lnTo>
                <a:lnTo>
                  <a:pt x="145020" y="91008"/>
                </a:lnTo>
                <a:lnTo>
                  <a:pt x="147042" y="76708"/>
                </a:lnTo>
                <a:lnTo>
                  <a:pt x="145700" y="61522"/>
                </a:lnTo>
                <a:lnTo>
                  <a:pt x="127341" y="23769"/>
                </a:lnTo>
                <a:lnTo>
                  <a:pt x="92895" y="2424"/>
                </a:lnTo>
                <a:lnTo>
                  <a:pt x="79041" y="0"/>
                </a:lnTo>
                <a:close/>
              </a:path>
            </a:pathLst>
          </a:custGeom>
          <a:solidFill>
            <a:srgbClr val="E5E3E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7" name="object 167"/>
          <p:cNvSpPr/>
          <p:nvPr/>
        </p:nvSpPr>
        <p:spPr>
          <a:xfrm>
            <a:off x="4476078" y="3546393"/>
            <a:ext cx="147320" cy="147320"/>
          </a:xfrm>
          <a:custGeom>
            <a:avLst/>
            <a:gdLst/>
            <a:ahLst/>
            <a:cxnLst/>
            <a:rect l="l" t="t" r="r" b="b"/>
            <a:pathLst>
              <a:path w="147320" h="147320">
                <a:moveTo>
                  <a:pt x="78975" y="0"/>
                </a:moveTo>
                <a:lnTo>
                  <a:pt x="35908" y="10965"/>
                </a:lnTo>
                <a:lnTo>
                  <a:pt x="7852" y="39889"/>
                </a:lnTo>
                <a:lnTo>
                  <a:pt x="0" y="65875"/>
                </a:lnTo>
                <a:lnTo>
                  <a:pt x="1157" y="81978"/>
                </a:lnTo>
                <a:lnTo>
                  <a:pt x="18261" y="121296"/>
                </a:lnTo>
                <a:lnTo>
                  <a:pt x="50861" y="143719"/>
                </a:lnTo>
                <a:lnTo>
                  <a:pt x="73343" y="147260"/>
                </a:lnTo>
                <a:lnTo>
                  <a:pt x="87842" y="145837"/>
                </a:lnTo>
                <a:lnTo>
                  <a:pt x="124456" y="126683"/>
                </a:lnTo>
                <a:lnTo>
                  <a:pt x="145008" y="90959"/>
                </a:lnTo>
                <a:lnTo>
                  <a:pt x="147014" y="76647"/>
                </a:lnTo>
                <a:lnTo>
                  <a:pt x="145672" y="61467"/>
                </a:lnTo>
                <a:lnTo>
                  <a:pt x="127312" y="23724"/>
                </a:lnTo>
                <a:lnTo>
                  <a:pt x="92845" y="2405"/>
                </a:lnTo>
                <a:lnTo>
                  <a:pt x="78975" y="0"/>
                </a:lnTo>
                <a:close/>
              </a:path>
            </a:pathLst>
          </a:custGeom>
          <a:solidFill>
            <a:srgbClr val="E5E3E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8" name="object 168"/>
          <p:cNvSpPr/>
          <p:nvPr/>
        </p:nvSpPr>
        <p:spPr>
          <a:xfrm>
            <a:off x="4704108" y="3546397"/>
            <a:ext cx="147320" cy="147320"/>
          </a:xfrm>
          <a:custGeom>
            <a:avLst/>
            <a:gdLst/>
            <a:ahLst/>
            <a:cxnLst/>
            <a:rect l="l" t="t" r="r" b="b"/>
            <a:pathLst>
              <a:path w="147320" h="147320">
                <a:moveTo>
                  <a:pt x="78977" y="0"/>
                </a:moveTo>
                <a:lnTo>
                  <a:pt x="35910" y="10961"/>
                </a:lnTo>
                <a:lnTo>
                  <a:pt x="7853" y="39882"/>
                </a:lnTo>
                <a:lnTo>
                  <a:pt x="0" y="65867"/>
                </a:lnTo>
                <a:lnTo>
                  <a:pt x="1157" y="81975"/>
                </a:lnTo>
                <a:lnTo>
                  <a:pt x="18265" y="121303"/>
                </a:lnTo>
                <a:lnTo>
                  <a:pt x="50858" y="143723"/>
                </a:lnTo>
                <a:lnTo>
                  <a:pt x="73292" y="147256"/>
                </a:lnTo>
                <a:lnTo>
                  <a:pt x="87788" y="145834"/>
                </a:lnTo>
                <a:lnTo>
                  <a:pt x="124412" y="126689"/>
                </a:lnTo>
                <a:lnTo>
                  <a:pt x="144986" y="90980"/>
                </a:lnTo>
                <a:lnTo>
                  <a:pt x="147000" y="76673"/>
                </a:lnTo>
                <a:lnTo>
                  <a:pt x="145657" y="61490"/>
                </a:lnTo>
                <a:lnTo>
                  <a:pt x="127298" y="23743"/>
                </a:lnTo>
                <a:lnTo>
                  <a:pt x="92840" y="2413"/>
                </a:lnTo>
                <a:lnTo>
                  <a:pt x="78977" y="0"/>
                </a:lnTo>
                <a:close/>
              </a:path>
            </a:pathLst>
          </a:custGeom>
          <a:solidFill>
            <a:srgbClr val="E5E3E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9" name="object 169"/>
          <p:cNvSpPr/>
          <p:nvPr/>
        </p:nvSpPr>
        <p:spPr>
          <a:xfrm>
            <a:off x="4932052" y="3546399"/>
            <a:ext cx="147320" cy="147320"/>
          </a:xfrm>
          <a:custGeom>
            <a:avLst/>
            <a:gdLst/>
            <a:ahLst/>
            <a:cxnLst/>
            <a:rect l="l" t="t" r="r" b="b"/>
            <a:pathLst>
              <a:path w="147320" h="147320">
                <a:moveTo>
                  <a:pt x="79075" y="0"/>
                </a:moveTo>
                <a:lnTo>
                  <a:pt x="35973" y="10945"/>
                </a:lnTo>
                <a:lnTo>
                  <a:pt x="7881" y="39829"/>
                </a:lnTo>
                <a:lnTo>
                  <a:pt x="0" y="65784"/>
                </a:lnTo>
                <a:lnTo>
                  <a:pt x="1153" y="81900"/>
                </a:lnTo>
                <a:lnTo>
                  <a:pt x="18240" y="121241"/>
                </a:lnTo>
                <a:lnTo>
                  <a:pt x="50809" y="143687"/>
                </a:lnTo>
                <a:lnTo>
                  <a:pt x="73372" y="147255"/>
                </a:lnTo>
                <a:lnTo>
                  <a:pt x="87868" y="145833"/>
                </a:lnTo>
                <a:lnTo>
                  <a:pt x="124495" y="126691"/>
                </a:lnTo>
                <a:lnTo>
                  <a:pt x="145076" y="90987"/>
                </a:lnTo>
                <a:lnTo>
                  <a:pt x="147092" y="76682"/>
                </a:lnTo>
                <a:lnTo>
                  <a:pt x="145750" y="61498"/>
                </a:lnTo>
                <a:lnTo>
                  <a:pt x="127390" y="23749"/>
                </a:lnTo>
                <a:lnTo>
                  <a:pt x="92936" y="2416"/>
                </a:lnTo>
                <a:lnTo>
                  <a:pt x="79075" y="0"/>
                </a:lnTo>
                <a:close/>
              </a:path>
            </a:pathLst>
          </a:custGeom>
          <a:solidFill>
            <a:srgbClr val="E5E3E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0" name="object 170"/>
          <p:cNvSpPr/>
          <p:nvPr/>
        </p:nvSpPr>
        <p:spPr>
          <a:xfrm>
            <a:off x="5160066" y="3546399"/>
            <a:ext cx="147320" cy="147320"/>
          </a:xfrm>
          <a:custGeom>
            <a:avLst/>
            <a:gdLst/>
            <a:ahLst/>
            <a:cxnLst/>
            <a:rect l="l" t="t" r="r" b="b"/>
            <a:pathLst>
              <a:path w="147320" h="147320">
                <a:moveTo>
                  <a:pt x="79034" y="0"/>
                </a:moveTo>
                <a:lnTo>
                  <a:pt x="35937" y="10951"/>
                </a:lnTo>
                <a:lnTo>
                  <a:pt x="7866" y="39850"/>
                </a:lnTo>
                <a:lnTo>
                  <a:pt x="0" y="65818"/>
                </a:lnTo>
                <a:lnTo>
                  <a:pt x="1154" y="81930"/>
                </a:lnTo>
                <a:lnTo>
                  <a:pt x="18243" y="121267"/>
                </a:lnTo>
                <a:lnTo>
                  <a:pt x="50821" y="143702"/>
                </a:lnTo>
                <a:lnTo>
                  <a:pt x="73337" y="147255"/>
                </a:lnTo>
                <a:lnTo>
                  <a:pt x="87819" y="145833"/>
                </a:lnTo>
                <a:lnTo>
                  <a:pt x="124441" y="126691"/>
                </a:lnTo>
                <a:lnTo>
                  <a:pt x="145039" y="90987"/>
                </a:lnTo>
                <a:lnTo>
                  <a:pt x="147058" y="76682"/>
                </a:lnTo>
                <a:lnTo>
                  <a:pt x="145714" y="61498"/>
                </a:lnTo>
                <a:lnTo>
                  <a:pt x="127338" y="23749"/>
                </a:lnTo>
                <a:lnTo>
                  <a:pt x="92884" y="2416"/>
                </a:lnTo>
                <a:lnTo>
                  <a:pt x="79034" y="0"/>
                </a:lnTo>
                <a:close/>
              </a:path>
            </a:pathLst>
          </a:custGeom>
          <a:solidFill>
            <a:srgbClr val="E5E3E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1" name="object 171"/>
          <p:cNvSpPr/>
          <p:nvPr/>
        </p:nvSpPr>
        <p:spPr>
          <a:xfrm>
            <a:off x="5388094" y="3546399"/>
            <a:ext cx="147320" cy="147320"/>
          </a:xfrm>
          <a:custGeom>
            <a:avLst/>
            <a:gdLst/>
            <a:ahLst/>
            <a:cxnLst/>
            <a:rect l="l" t="t" r="r" b="b"/>
            <a:pathLst>
              <a:path w="147320" h="147320">
                <a:moveTo>
                  <a:pt x="78993" y="0"/>
                </a:moveTo>
                <a:lnTo>
                  <a:pt x="35918" y="10957"/>
                </a:lnTo>
                <a:lnTo>
                  <a:pt x="7857" y="39872"/>
                </a:lnTo>
                <a:lnTo>
                  <a:pt x="0" y="65851"/>
                </a:lnTo>
                <a:lnTo>
                  <a:pt x="1157" y="81962"/>
                </a:lnTo>
                <a:lnTo>
                  <a:pt x="18260" y="121295"/>
                </a:lnTo>
                <a:lnTo>
                  <a:pt x="50847" y="143718"/>
                </a:lnTo>
                <a:lnTo>
                  <a:pt x="73290" y="147255"/>
                </a:lnTo>
                <a:lnTo>
                  <a:pt x="87786" y="145833"/>
                </a:lnTo>
                <a:lnTo>
                  <a:pt x="124414" y="126691"/>
                </a:lnTo>
                <a:lnTo>
                  <a:pt x="144995" y="90987"/>
                </a:lnTo>
                <a:lnTo>
                  <a:pt x="147010" y="76682"/>
                </a:lnTo>
                <a:lnTo>
                  <a:pt x="145668" y="61498"/>
                </a:lnTo>
                <a:lnTo>
                  <a:pt x="127309" y="23749"/>
                </a:lnTo>
                <a:lnTo>
                  <a:pt x="92854" y="2416"/>
                </a:lnTo>
                <a:lnTo>
                  <a:pt x="78993" y="0"/>
                </a:lnTo>
                <a:close/>
              </a:path>
            </a:pathLst>
          </a:custGeom>
          <a:solidFill>
            <a:srgbClr val="E5E3E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2" name="object 172"/>
          <p:cNvSpPr/>
          <p:nvPr/>
        </p:nvSpPr>
        <p:spPr>
          <a:xfrm>
            <a:off x="5616032" y="3546393"/>
            <a:ext cx="147320" cy="147320"/>
          </a:xfrm>
          <a:custGeom>
            <a:avLst/>
            <a:gdLst/>
            <a:ahLst/>
            <a:cxnLst/>
            <a:rect l="l" t="t" r="r" b="b"/>
            <a:pathLst>
              <a:path w="147320" h="147320">
                <a:moveTo>
                  <a:pt x="79010" y="0"/>
                </a:moveTo>
                <a:lnTo>
                  <a:pt x="35941" y="10959"/>
                </a:lnTo>
                <a:lnTo>
                  <a:pt x="7866" y="39870"/>
                </a:lnTo>
                <a:lnTo>
                  <a:pt x="0" y="65847"/>
                </a:lnTo>
                <a:lnTo>
                  <a:pt x="1156" y="81951"/>
                </a:lnTo>
                <a:lnTo>
                  <a:pt x="18260" y="121273"/>
                </a:lnTo>
                <a:lnTo>
                  <a:pt x="50852" y="143705"/>
                </a:lnTo>
                <a:lnTo>
                  <a:pt x="73378" y="147260"/>
                </a:lnTo>
                <a:lnTo>
                  <a:pt x="87876" y="145837"/>
                </a:lnTo>
                <a:lnTo>
                  <a:pt x="124490" y="126683"/>
                </a:lnTo>
                <a:lnTo>
                  <a:pt x="145043" y="90959"/>
                </a:lnTo>
                <a:lnTo>
                  <a:pt x="147049" y="76647"/>
                </a:lnTo>
                <a:lnTo>
                  <a:pt x="145706" y="61467"/>
                </a:lnTo>
                <a:lnTo>
                  <a:pt x="127347" y="23724"/>
                </a:lnTo>
                <a:lnTo>
                  <a:pt x="92880" y="2405"/>
                </a:lnTo>
                <a:lnTo>
                  <a:pt x="79010" y="0"/>
                </a:lnTo>
                <a:close/>
              </a:path>
            </a:pathLst>
          </a:custGeom>
          <a:solidFill>
            <a:srgbClr val="E5E3E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3" name="object 173"/>
          <p:cNvSpPr/>
          <p:nvPr/>
        </p:nvSpPr>
        <p:spPr>
          <a:xfrm>
            <a:off x="5844052" y="3546397"/>
            <a:ext cx="147320" cy="147320"/>
          </a:xfrm>
          <a:custGeom>
            <a:avLst/>
            <a:gdLst/>
            <a:ahLst/>
            <a:cxnLst/>
            <a:rect l="l" t="t" r="r" b="b"/>
            <a:pathLst>
              <a:path w="147320" h="147320">
                <a:moveTo>
                  <a:pt x="79017" y="0"/>
                </a:moveTo>
                <a:lnTo>
                  <a:pt x="35951" y="10955"/>
                </a:lnTo>
                <a:lnTo>
                  <a:pt x="7871" y="39861"/>
                </a:lnTo>
                <a:lnTo>
                  <a:pt x="0" y="65833"/>
                </a:lnTo>
                <a:lnTo>
                  <a:pt x="1157" y="81943"/>
                </a:lnTo>
                <a:lnTo>
                  <a:pt x="18265" y="121274"/>
                </a:lnTo>
                <a:lnTo>
                  <a:pt x="50850" y="143706"/>
                </a:lnTo>
                <a:lnTo>
                  <a:pt x="73338" y="147256"/>
                </a:lnTo>
                <a:lnTo>
                  <a:pt x="87821" y="145834"/>
                </a:lnTo>
                <a:lnTo>
                  <a:pt x="124440" y="126689"/>
                </a:lnTo>
                <a:lnTo>
                  <a:pt x="145030" y="90980"/>
                </a:lnTo>
                <a:lnTo>
                  <a:pt x="147046" y="76673"/>
                </a:lnTo>
                <a:lnTo>
                  <a:pt x="145702" y="61490"/>
                </a:lnTo>
                <a:lnTo>
                  <a:pt x="127327" y="23743"/>
                </a:lnTo>
                <a:lnTo>
                  <a:pt x="92869" y="2413"/>
                </a:lnTo>
                <a:lnTo>
                  <a:pt x="79017" y="0"/>
                </a:lnTo>
                <a:close/>
              </a:path>
            </a:pathLst>
          </a:custGeom>
          <a:solidFill>
            <a:srgbClr val="E5E3E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4" name="object 174"/>
          <p:cNvSpPr/>
          <p:nvPr/>
        </p:nvSpPr>
        <p:spPr>
          <a:xfrm>
            <a:off x="6072028" y="3546393"/>
            <a:ext cx="147320" cy="147320"/>
          </a:xfrm>
          <a:custGeom>
            <a:avLst/>
            <a:gdLst/>
            <a:ahLst/>
            <a:cxnLst/>
            <a:rect l="l" t="t" r="r" b="b"/>
            <a:pathLst>
              <a:path w="147320" h="147320">
                <a:moveTo>
                  <a:pt x="78975" y="0"/>
                </a:moveTo>
                <a:lnTo>
                  <a:pt x="35930" y="10965"/>
                </a:lnTo>
                <a:lnTo>
                  <a:pt x="7861" y="39889"/>
                </a:lnTo>
                <a:lnTo>
                  <a:pt x="0" y="65875"/>
                </a:lnTo>
                <a:lnTo>
                  <a:pt x="1158" y="81978"/>
                </a:lnTo>
                <a:lnTo>
                  <a:pt x="18278" y="121296"/>
                </a:lnTo>
                <a:lnTo>
                  <a:pt x="50879" y="143719"/>
                </a:lnTo>
                <a:lnTo>
                  <a:pt x="73342" y="147260"/>
                </a:lnTo>
                <a:lnTo>
                  <a:pt x="87841" y="145837"/>
                </a:lnTo>
                <a:lnTo>
                  <a:pt x="124455" y="126683"/>
                </a:lnTo>
                <a:lnTo>
                  <a:pt x="145007" y="90959"/>
                </a:lnTo>
                <a:lnTo>
                  <a:pt x="147014" y="76647"/>
                </a:lnTo>
                <a:lnTo>
                  <a:pt x="145671" y="61467"/>
                </a:lnTo>
                <a:lnTo>
                  <a:pt x="127311" y="23724"/>
                </a:lnTo>
                <a:lnTo>
                  <a:pt x="92845" y="2405"/>
                </a:lnTo>
                <a:lnTo>
                  <a:pt x="78975" y="0"/>
                </a:lnTo>
                <a:close/>
              </a:path>
            </a:pathLst>
          </a:custGeom>
          <a:solidFill>
            <a:srgbClr val="E5E3E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5" name="object 175"/>
          <p:cNvSpPr/>
          <p:nvPr/>
        </p:nvSpPr>
        <p:spPr>
          <a:xfrm>
            <a:off x="6300049" y="3546393"/>
            <a:ext cx="147320" cy="147320"/>
          </a:xfrm>
          <a:custGeom>
            <a:avLst/>
            <a:gdLst/>
            <a:ahLst/>
            <a:cxnLst/>
            <a:rect l="l" t="t" r="r" b="b"/>
            <a:pathLst>
              <a:path w="147320" h="147320">
                <a:moveTo>
                  <a:pt x="78975" y="0"/>
                </a:moveTo>
                <a:lnTo>
                  <a:pt x="35908" y="10965"/>
                </a:lnTo>
                <a:lnTo>
                  <a:pt x="7852" y="39889"/>
                </a:lnTo>
                <a:lnTo>
                  <a:pt x="0" y="65875"/>
                </a:lnTo>
                <a:lnTo>
                  <a:pt x="1157" y="81978"/>
                </a:lnTo>
                <a:lnTo>
                  <a:pt x="18261" y="121296"/>
                </a:lnTo>
                <a:lnTo>
                  <a:pt x="50861" y="143719"/>
                </a:lnTo>
                <a:lnTo>
                  <a:pt x="73343" y="147260"/>
                </a:lnTo>
                <a:lnTo>
                  <a:pt x="87842" y="145837"/>
                </a:lnTo>
                <a:lnTo>
                  <a:pt x="124456" y="126683"/>
                </a:lnTo>
                <a:lnTo>
                  <a:pt x="145008" y="90959"/>
                </a:lnTo>
                <a:lnTo>
                  <a:pt x="147014" y="76647"/>
                </a:lnTo>
                <a:lnTo>
                  <a:pt x="145672" y="61467"/>
                </a:lnTo>
                <a:lnTo>
                  <a:pt x="127312" y="23724"/>
                </a:lnTo>
                <a:lnTo>
                  <a:pt x="92845" y="2405"/>
                </a:lnTo>
                <a:lnTo>
                  <a:pt x="78975" y="0"/>
                </a:lnTo>
                <a:close/>
              </a:path>
            </a:pathLst>
          </a:custGeom>
          <a:solidFill>
            <a:srgbClr val="E5E3E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6" name="object 176"/>
          <p:cNvSpPr/>
          <p:nvPr/>
        </p:nvSpPr>
        <p:spPr>
          <a:xfrm>
            <a:off x="6527995" y="3546393"/>
            <a:ext cx="147320" cy="147320"/>
          </a:xfrm>
          <a:custGeom>
            <a:avLst/>
            <a:gdLst/>
            <a:ahLst/>
            <a:cxnLst/>
            <a:rect l="l" t="t" r="r" b="b"/>
            <a:pathLst>
              <a:path w="147320" h="147320">
                <a:moveTo>
                  <a:pt x="79003" y="0"/>
                </a:moveTo>
                <a:lnTo>
                  <a:pt x="35961" y="10960"/>
                </a:lnTo>
                <a:lnTo>
                  <a:pt x="7874" y="39874"/>
                </a:lnTo>
                <a:lnTo>
                  <a:pt x="0" y="65851"/>
                </a:lnTo>
                <a:lnTo>
                  <a:pt x="1158" y="81955"/>
                </a:lnTo>
                <a:lnTo>
                  <a:pt x="18278" y="121275"/>
                </a:lnTo>
                <a:lnTo>
                  <a:pt x="50874" y="143706"/>
                </a:lnTo>
                <a:lnTo>
                  <a:pt x="73377" y="147260"/>
                </a:lnTo>
                <a:lnTo>
                  <a:pt x="87862" y="145837"/>
                </a:lnTo>
                <a:lnTo>
                  <a:pt x="124471" y="126683"/>
                </a:lnTo>
                <a:lnTo>
                  <a:pt x="145040" y="90959"/>
                </a:lnTo>
                <a:lnTo>
                  <a:pt x="147049" y="76647"/>
                </a:lnTo>
                <a:lnTo>
                  <a:pt x="145704" y="61467"/>
                </a:lnTo>
                <a:lnTo>
                  <a:pt x="127329" y="23724"/>
                </a:lnTo>
                <a:lnTo>
                  <a:pt x="92862" y="2405"/>
                </a:lnTo>
                <a:lnTo>
                  <a:pt x="79003" y="0"/>
                </a:lnTo>
                <a:close/>
              </a:path>
            </a:pathLst>
          </a:custGeom>
          <a:solidFill>
            <a:srgbClr val="E5E3E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7" name="object 177"/>
          <p:cNvSpPr/>
          <p:nvPr/>
        </p:nvSpPr>
        <p:spPr>
          <a:xfrm>
            <a:off x="6756017" y="3546399"/>
            <a:ext cx="147320" cy="147320"/>
          </a:xfrm>
          <a:custGeom>
            <a:avLst/>
            <a:gdLst/>
            <a:ahLst/>
            <a:cxnLst/>
            <a:rect l="l" t="t" r="r" b="b"/>
            <a:pathLst>
              <a:path w="147320" h="147320">
                <a:moveTo>
                  <a:pt x="79039" y="0"/>
                </a:moveTo>
                <a:lnTo>
                  <a:pt x="35962" y="10950"/>
                </a:lnTo>
                <a:lnTo>
                  <a:pt x="7876" y="39847"/>
                </a:lnTo>
                <a:lnTo>
                  <a:pt x="0" y="65813"/>
                </a:lnTo>
                <a:lnTo>
                  <a:pt x="1156" y="81927"/>
                </a:lnTo>
                <a:lnTo>
                  <a:pt x="18258" y="121264"/>
                </a:lnTo>
                <a:lnTo>
                  <a:pt x="50836" y="143701"/>
                </a:lnTo>
                <a:lnTo>
                  <a:pt x="73336" y="147255"/>
                </a:lnTo>
                <a:lnTo>
                  <a:pt x="87832" y="145833"/>
                </a:lnTo>
                <a:lnTo>
                  <a:pt x="124460" y="126691"/>
                </a:lnTo>
                <a:lnTo>
                  <a:pt x="145041" y="90987"/>
                </a:lnTo>
                <a:lnTo>
                  <a:pt x="147057" y="76682"/>
                </a:lnTo>
                <a:lnTo>
                  <a:pt x="145714" y="61498"/>
                </a:lnTo>
                <a:lnTo>
                  <a:pt x="127355" y="23749"/>
                </a:lnTo>
                <a:lnTo>
                  <a:pt x="92900" y="2416"/>
                </a:lnTo>
                <a:lnTo>
                  <a:pt x="79039" y="0"/>
                </a:lnTo>
                <a:close/>
              </a:path>
            </a:pathLst>
          </a:custGeom>
          <a:solidFill>
            <a:srgbClr val="E5E3E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8" name="object 178"/>
          <p:cNvSpPr/>
          <p:nvPr/>
        </p:nvSpPr>
        <p:spPr>
          <a:xfrm>
            <a:off x="6983983" y="3546388"/>
            <a:ext cx="147320" cy="147320"/>
          </a:xfrm>
          <a:custGeom>
            <a:avLst/>
            <a:gdLst/>
            <a:ahLst/>
            <a:cxnLst/>
            <a:rect l="l" t="t" r="r" b="b"/>
            <a:pathLst>
              <a:path w="147320" h="147320">
                <a:moveTo>
                  <a:pt x="78951" y="0"/>
                </a:moveTo>
                <a:lnTo>
                  <a:pt x="35918" y="10973"/>
                </a:lnTo>
                <a:lnTo>
                  <a:pt x="7854" y="39909"/>
                </a:lnTo>
                <a:lnTo>
                  <a:pt x="0" y="65904"/>
                </a:lnTo>
                <a:lnTo>
                  <a:pt x="1159" y="81997"/>
                </a:lnTo>
                <a:lnTo>
                  <a:pt x="18280" y="121299"/>
                </a:lnTo>
                <a:lnTo>
                  <a:pt x="50896" y="143720"/>
                </a:lnTo>
                <a:lnTo>
                  <a:pt x="73395" y="147265"/>
                </a:lnTo>
                <a:lnTo>
                  <a:pt x="87883" y="145841"/>
                </a:lnTo>
                <a:lnTo>
                  <a:pt x="124478" y="126676"/>
                </a:lnTo>
                <a:lnTo>
                  <a:pt x="145018" y="90931"/>
                </a:lnTo>
                <a:lnTo>
                  <a:pt x="147018" y="76612"/>
                </a:lnTo>
                <a:lnTo>
                  <a:pt x="145673" y="61435"/>
                </a:lnTo>
                <a:lnTo>
                  <a:pt x="127297" y="23698"/>
                </a:lnTo>
                <a:lnTo>
                  <a:pt x="92819" y="2394"/>
                </a:lnTo>
                <a:lnTo>
                  <a:pt x="78951" y="0"/>
                </a:lnTo>
                <a:close/>
              </a:path>
            </a:pathLst>
          </a:custGeom>
          <a:solidFill>
            <a:srgbClr val="E5E3E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9" name="object 179"/>
          <p:cNvSpPr/>
          <p:nvPr/>
        </p:nvSpPr>
        <p:spPr>
          <a:xfrm>
            <a:off x="7211970" y="3546393"/>
            <a:ext cx="147320" cy="147320"/>
          </a:xfrm>
          <a:custGeom>
            <a:avLst/>
            <a:gdLst/>
            <a:ahLst/>
            <a:cxnLst/>
            <a:rect l="l" t="t" r="r" b="b"/>
            <a:pathLst>
              <a:path w="147320" h="147320">
                <a:moveTo>
                  <a:pt x="79015" y="0"/>
                </a:moveTo>
                <a:lnTo>
                  <a:pt x="35972" y="10959"/>
                </a:lnTo>
                <a:lnTo>
                  <a:pt x="7878" y="39867"/>
                </a:lnTo>
                <a:lnTo>
                  <a:pt x="0" y="65842"/>
                </a:lnTo>
                <a:lnTo>
                  <a:pt x="1158" y="81946"/>
                </a:lnTo>
                <a:lnTo>
                  <a:pt x="18278" y="121267"/>
                </a:lnTo>
                <a:lnTo>
                  <a:pt x="50871" y="143702"/>
                </a:lnTo>
                <a:lnTo>
                  <a:pt x="73389" y="147260"/>
                </a:lnTo>
                <a:lnTo>
                  <a:pt x="87874" y="145837"/>
                </a:lnTo>
                <a:lnTo>
                  <a:pt x="124482" y="126683"/>
                </a:lnTo>
                <a:lnTo>
                  <a:pt x="145051" y="90959"/>
                </a:lnTo>
                <a:lnTo>
                  <a:pt x="147060" y="76647"/>
                </a:lnTo>
                <a:lnTo>
                  <a:pt x="145716" y="61467"/>
                </a:lnTo>
                <a:lnTo>
                  <a:pt x="127340" y="23724"/>
                </a:lnTo>
                <a:lnTo>
                  <a:pt x="92874" y="2405"/>
                </a:lnTo>
                <a:lnTo>
                  <a:pt x="79015" y="0"/>
                </a:lnTo>
                <a:close/>
              </a:path>
            </a:pathLst>
          </a:custGeom>
          <a:solidFill>
            <a:srgbClr val="E5E3E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0" name="object 180"/>
          <p:cNvSpPr/>
          <p:nvPr/>
        </p:nvSpPr>
        <p:spPr>
          <a:xfrm>
            <a:off x="7440000" y="3546397"/>
            <a:ext cx="147320" cy="147320"/>
          </a:xfrm>
          <a:custGeom>
            <a:avLst/>
            <a:gdLst/>
            <a:ahLst/>
            <a:cxnLst/>
            <a:rect l="l" t="t" r="r" b="b"/>
            <a:pathLst>
              <a:path w="147320" h="147320">
                <a:moveTo>
                  <a:pt x="79018" y="0"/>
                </a:moveTo>
                <a:lnTo>
                  <a:pt x="35929" y="10955"/>
                </a:lnTo>
                <a:lnTo>
                  <a:pt x="7862" y="39861"/>
                </a:lnTo>
                <a:lnTo>
                  <a:pt x="0" y="65833"/>
                </a:lnTo>
                <a:lnTo>
                  <a:pt x="1155" y="81943"/>
                </a:lnTo>
                <a:lnTo>
                  <a:pt x="18248" y="121275"/>
                </a:lnTo>
                <a:lnTo>
                  <a:pt x="50832" y="143706"/>
                </a:lnTo>
                <a:lnTo>
                  <a:pt x="73339" y="147256"/>
                </a:lnTo>
                <a:lnTo>
                  <a:pt x="87821" y="145834"/>
                </a:lnTo>
                <a:lnTo>
                  <a:pt x="124440" y="126689"/>
                </a:lnTo>
                <a:lnTo>
                  <a:pt x="145031" y="90980"/>
                </a:lnTo>
                <a:lnTo>
                  <a:pt x="147047" y="76673"/>
                </a:lnTo>
                <a:lnTo>
                  <a:pt x="145703" y="61490"/>
                </a:lnTo>
                <a:lnTo>
                  <a:pt x="127327" y="23743"/>
                </a:lnTo>
                <a:lnTo>
                  <a:pt x="92870" y="2413"/>
                </a:lnTo>
                <a:lnTo>
                  <a:pt x="79018" y="0"/>
                </a:lnTo>
                <a:close/>
              </a:path>
            </a:pathLst>
          </a:custGeom>
          <a:solidFill>
            <a:srgbClr val="E5E3E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1" name="object 181"/>
          <p:cNvSpPr/>
          <p:nvPr/>
        </p:nvSpPr>
        <p:spPr>
          <a:xfrm>
            <a:off x="7667976" y="3546393"/>
            <a:ext cx="147320" cy="147320"/>
          </a:xfrm>
          <a:custGeom>
            <a:avLst/>
            <a:gdLst/>
            <a:ahLst/>
            <a:cxnLst/>
            <a:rect l="l" t="t" r="r" b="b"/>
            <a:pathLst>
              <a:path w="147320" h="147320">
                <a:moveTo>
                  <a:pt x="78975" y="0"/>
                </a:moveTo>
                <a:lnTo>
                  <a:pt x="35930" y="10965"/>
                </a:lnTo>
                <a:lnTo>
                  <a:pt x="7861" y="39889"/>
                </a:lnTo>
                <a:lnTo>
                  <a:pt x="0" y="65875"/>
                </a:lnTo>
                <a:lnTo>
                  <a:pt x="1158" y="81978"/>
                </a:lnTo>
                <a:lnTo>
                  <a:pt x="18278" y="121296"/>
                </a:lnTo>
                <a:lnTo>
                  <a:pt x="50879" y="143719"/>
                </a:lnTo>
                <a:lnTo>
                  <a:pt x="73342" y="147260"/>
                </a:lnTo>
                <a:lnTo>
                  <a:pt x="87841" y="145837"/>
                </a:lnTo>
                <a:lnTo>
                  <a:pt x="124455" y="126683"/>
                </a:lnTo>
                <a:lnTo>
                  <a:pt x="145007" y="90959"/>
                </a:lnTo>
                <a:lnTo>
                  <a:pt x="147014" y="76647"/>
                </a:lnTo>
                <a:lnTo>
                  <a:pt x="145671" y="61467"/>
                </a:lnTo>
                <a:lnTo>
                  <a:pt x="127311" y="23724"/>
                </a:lnTo>
                <a:lnTo>
                  <a:pt x="92845" y="2405"/>
                </a:lnTo>
                <a:lnTo>
                  <a:pt x="78975" y="0"/>
                </a:lnTo>
                <a:close/>
              </a:path>
            </a:pathLst>
          </a:custGeom>
          <a:solidFill>
            <a:srgbClr val="E5E3E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2" name="object 182"/>
          <p:cNvSpPr/>
          <p:nvPr/>
        </p:nvSpPr>
        <p:spPr>
          <a:xfrm>
            <a:off x="7895964" y="3546393"/>
            <a:ext cx="147320" cy="147320"/>
          </a:xfrm>
          <a:custGeom>
            <a:avLst/>
            <a:gdLst/>
            <a:ahLst/>
            <a:cxnLst/>
            <a:rect l="l" t="t" r="r" b="b"/>
            <a:pathLst>
              <a:path w="147320" h="147320">
                <a:moveTo>
                  <a:pt x="79010" y="0"/>
                </a:moveTo>
                <a:lnTo>
                  <a:pt x="35941" y="10959"/>
                </a:lnTo>
                <a:lnTo>
                  <a:pt x="7866" y="39870"/>
                </a:lnTo>
                <a:lnTo>
                  <a:pt x="0" y="65847"/>
                </a:lnTo>
                <a:lnTo>
                  <a:pt x="1156" y="81951"/>
                </a:lnTo>
                <a:lnTo>
                  <a:pt x="18260" y="121273"/>
                </a:lnTo>
                <a:lnTo>
                  <a:pt x="50852" y="143705"/>
                </a:lnTo>
                <a:lnTo>
                  <a:pt x="73378" y="147260"/>
                </a:lnTo>
                <a:lnTo>
                  <a:pt x="87876" y="145837"/>
                </a:lnTo>
                <a:lnTo>
                  <a:pt x="124490" y="126683"/>
                </a:lnTo>
                <a:lnTo>
                  <a:pt x="145043" y="90959"/>
                </a:lnTo>
                <a:lnTo>
                  <a:pt x="147049" y="76647"/>
                </a:lnTo>
                <a:lnTo>
                  <a:pt x="145706" y="61467"/>
                </a:lnTo>
                <a:lnTo>
                  <a:pt x="127347" y="23724"/>
                </a:lnTo>
                <a:lnTo>
                  <a:pt x="92880" y="2405"/>
                </a:lnTo>
                <a:lnTo>
                  <a:pt x="79010" y="0"/>
                </a:lnTo>
                <a:close/>
              </a:path>
            </a:pathLst>
          </a:custGeom>
          <a:solidFill>
            <a:srgbClr val="E5E3E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3" name="object 183"/>
          <p:cNvSpPr/>
          <p:nvPr/>
        </p:nvSpPr>
        <p:spPr>
          <a:xfrm>
            <a:off x="8123994" y="3546402"/>
            <a:ext cx="147320" cy="147320"/>
          </a:xfrm>
          <a:custGeom>
            <a:avLst/>
            <a:gdLst/>
            <a:ahLst/>
            <a:cxnLst/>
            <a:rect l="l" t="t" r="r" b="b"/>
            <a:pathLst>
              <a:path w="147320" h="147320">
                <a:moveTo>
                  <a:pt x="79042" y="0"/>
                </a:moveTo>
                <a:lnTo>
                  <a:pt x="35942" y="10946"/>
                </a:lnTo>
                <a:lnTo>
                  <a:pt x="7868" y="39840"/>
                </a:lnTo>
                <a:lnTo>
                  <a:pt x="0" y="65804"/>
                </a:lnTo>
                <a:lnTo>
                  <a:pt x="1154" y="81924"/>
                </a:lnTo>
                <a:lnTo>
                  <a:pt x="18246" y="121271"/>
                </a:lnTo>
                <a:lnTo>
                  <a:pt x="50815" y="143705"/>
                </a:lnTo>
                <a:lnTo>
                  <a:pt x="73286" y="147251"/>
                </a:lnTo>
                <a:lnTo>
                  <a:pt x="87780" y="145829"/>
                </a:lnTo>
                <a:lnTo>
                  <a:pt x="124417" y="126697"/>
                </a:lnTo>
                <a:lnTo>
                  <a:pt x="145020" y="91008"/>
                </a:lnTo>
                <a:lnTo>
                  <a:pt x="147043" y="76708"/>
                </a:lnTo>
                <a:lnTo>
                  <a:pt x="145701" y="61522"/>
                </a:lnTo>
                <a:lnTo>
                  <a:pt x="127342" y="23769"/>
                </a:lnTo>
                <a:lnTo>
                  <a:pt x="92896" y="2424"/>
                </a:lnTo>
                <a:lnTo>
                  <a:pt x="79042" y="0"/>
                </a:lnTo>
                <a:close/>
              </a:path>
            </a:pathLst>
          </a:custGeom>
          <a:solidFill>
            <a:srgbClr val="E5E3E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4" name="object 184"/>
          <p:cNvSpPr/>
          <p:nvPr/>
        </p:nvSpPr>
        <p:spPr>
          <a:xfrm>
            <a:off x="8351959" y="3546393"/>
            <a:ext cx="147320" cy="147320"/>
          </a:xfrm>
          <a:custGeom>
            <a:avLst/>
            <a:gdLst/>
            <a:ahLst/>
            <a:cxnLst/>
            <a:rect l="l" t="t" r="r" b="b"/>
            <a:pathLst>
              <a:path w="147320" h="147320">
                <a:moveTo>
                  <a:pt x="78975" y="0"/>
                </a:moveTo>
                <a:lnTo>
                  <a:pt x="35908" y="10965"/>
                </a:lnTo>
                <a:lnTo>
                  <a:pt x="7852" y="39889"/>
                </a:lnTo>
                <a:lnTo>
                  <a:pt x="0" y="65875"/>
                </a:lnTo>
                <a:lnTo>
                  <a:pt x="1157" y="81978"/>
                </a:lnTo>
                <a:lnTo>
                  <a:pt x="18261" y="121296"/>
                </a:lnTo>
                <a:lnTo>
                  <a:pt x="50861" y="143719"/>
                </a:lnTo>
                <a:lnTo>
                  <a:pt x="73343" y="147260"/>
                </a:lnTo>
                <a:lnTo>
                  <a:pt x="87842" y="145837"/>
                </a:lnTo>
                <a:lnTo>
                  <a:pt x="124456" y="126683"/>
                </a:lnTo>
                <a:lnTo>
                  <a:pt x="145008" y="90959"/>
                </a:lnTo>
                <a:lnTo>
                  <a:pt x="147014" y="76647"/>
                </a:lnTo>
                <a:lnTo>
                  <a:pt x="145672" y="61467"/>
                </a:lnTo>
                <a:lnTo>
                  <a:pt x="127312" y="23724"/>
                </a:lnTo>
                <a:lnTo>
                  <a:pt x="92845" y="2405"/>
                </a:lnTo>
                <a:lnTo>
                  <a:pt x="78975" y="0"/>
                </a:lnTo>
                <a:close/>
              </a:path>
            </a:pathLst>
          </a:custGeom>
          <a:solidFill>
            <a:srgbClr val="E5E3E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5" name="object 185"/>
          <p:cNvSpPr/>
          <p:nvPr/>
        </p:nvSpPr>
        <p:spPr>
          <a:xfrm>
            <a:off x="8579985" y="3546393"/>
            <a:ext cx="147320" cy="147320"/>
          </a:xfrm>
          <a:custGeom>
            <a:avLst/>
            <a:gdLst/>
            <a:ahLst/>
            <a:cxnLst/>
            <a:rect l="l" t="t" r="r" b="b"/>
            <a:pathLst>
              <a:path w="147320" h="147320">
                <a:moveTo>
                  <a:pt x="78969" y="0"/>
                </a:moveTo>
                <a:lnTo>
                  <a:pt x="35905" y="10966"/>
                </a:lnTo>
                <a:lnTo>
                  <a:pt x="7850" y="39892"/>
                </a:lnTo>
                <a:lnTo>
                  <a:pt x="0" y="65880"/>
                </a:lnTo>
                <a:lnTo>
                  <a:pt x="1157" y="81982"/>
                </a:lnTo>
                <a:lnTo>
                  <a:pt x="18263" y="121298"/>
                </a:lnTo>
                <a:lnTo>
                  <a:pt x="50864" y="143720"/>
                </a:lnTo>
                <a:lnTo>
                  <a:pt x="73343" y="147260"/>
                </a:lnTo>
                <a:lnTo>
                  <a:pt x="87828" y="145837"/>
                </a:lnTo>
                <a:lnTo>
                  <a:pt x="124437" y="126683"/>
                </a:lnTo>
                <a:lnTo>
                  <a:pt x="145006" y="90959"/>
                </a:lnTo>
                <a:lnTo>
                  <a:pt x="147015" y="76647"/>
                </a:lnTo>
                <a:lnTo>
                  <a:pt x="145670" y="61467"/>
                </a:lnTo>
                <a:lnTo>
                  <a:pt x="127294" y="23724"/>
                </a:lnTo>
                <a:lnTo>
                  <a:pt x="92828" y="2405"/>
                </a:lnTo>
                <a:lnTo>
                  <a:pt x="78969" y="0"/>
                </a:lnTo>
                <a:close/>
              </a:path>
            </a:pathLst>
          </a:custGeom>
          <a:solidFill>
            <a:srgbClr val="E5E3E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6" name="object 186"/>
          <p:cNvSpPr/>
          <p:nvPr/>
        </p:nvSpPr>
        <p:spPr>
          <a:xfrm>
            <a:off x="8807977" y="3546402"/>
            <a:ext cx="147320" cy="147320"/>
          </a:xfrm>
          <a:custGeom>
            <a:avLst/>
            <a:gdLst/>
            <a:ahLst/>
            <a:cxnLst/>
            <a:rect l="l" t="t" r="r" b="b"/>
            <a:pathLst>
              <a:path w="147320" h="147320">
                <a:moveTo>
                  <a:pt x="79041" y="0"/>
                </a:moveTo>
                <a:lnTo>
                  <a:pt x="35958" y="10946"/>
                </a:lnTo>
                <a:lnTo>
                  <a:pt x="7875" y="39840"/>
                </a:lnTo>
                <a:lnTo>
                  <a:pt x="0" y="65804"/>
                </a:lnTo>
                <a:lnTo>
                  <a:pt x="1156" y="81924"/>
                </a:lnTo>
                <a:lnTo>
                  <a:pt x="18258" y="121271"/>
                </a:lnTo>
                <a:lnTo>
                  <a:pt x="50829" y="143705"/>
                </a:lnTo>
                <a:lnTo>
                  <a:pt x="73285" y="147251"/>
                </a:lnTo>
                <a:lnTo>
                  <a:pt x="87779" y="145829"/>
                </a:lnTo>
                <a:lnTo>
                  <a:pt x="124417" y="126697"/>
                </a:lnTo>
                <a:lnTo>
                  <a:pt x="145020" y="91008"/>
                </a:lnTo>
                <a:lnTo>
                  <a:pt x="147042" y="76708"/>
                </a:lnTo>
                <a:lnTo>
                  <a:pt x="145700" y="61522"/>
                </a:lnTo>
                <a:lnTo>
                  <a:pt x="127341" y="23769"/>
                </a:lnTo>
                <a:lnTo>
                  <a:pt x="92895" y="2424"/>
                </a:lnTo>
                <a:lnTo>
                  <a:pt x="79041" y="0"/>
                </a:lnTo>
                <a:close/>
              </a:path>
            </a:pathLst>
          </a:custGeom>
          <a:solidFill>
            <a:srgbClr val="E5E3E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7" name="object 187"/>
          <p:cNvSpPr/>
          <p:nvPr/>
        </p:nvSpPr>
        <p:spPr>
          <a:xfrm>
            <a:off x="9035942" y="3546393"/>
            <a:ext cx="147320" cy="147320"/>
          </a:xfrm>
          <a:custGeom>
            <a:avLst/>
            <a:gdLst/>
            <a:ahLst/>
            <a:cxnLst/>
            <a:rect l="l" t="t" r="r" b="b"/>
            <a:pathLst>
              <a:path w="147320" h="147320">
                <a:moveTo>
                  <a:pt x="78969" y="0"/>
                </a:moveTo>
                <a:lnTo>
                  <a:pt x="35905" y="10966"/>
                </a:lnTo>
                <a:lnTo>
                  <a:pt x="7850" y="39892"/>
                </a:lnTo>
                <a:lnTo>
                  <a:pt x="0" y="65880"/>
                </a:lnTo>
                <a:lnTo>
                  <a:pt x="1157" y="81982"/>
                </a:lnTo>
                <a:lnTo>
                  <a:pt x="18263" y="121298"/>
                </a:lnTo>
                <a:lnTo>
                  <a:pt x="50864" y="143720"/>
                </a:lnTo>
                <a:lnTo>
                  <a:pt x="73343" y="147260"/>
                </a:lnTo>
                <a:lnTo>
                  <a:pt x="87828" y="145837"/>
                </a:lnTo>
                <a:lnTo>
                  <a:pt x="124437" y="126683"/>
                </a:lnTo>
                <a:lnTo>
                  <a:pt x="145006" y="90959"/>
                </a:lnTo>
                <a:lnTo>
                  <a:pt x="147015" y="76647"/>
                </a:lnTo>
                <a:lnTo>
                  <a:pt x="145670" y="61467"/>
                </a:lnTo>
                <a:lnTo>
                  <a:pt x="127294" y="23724"/>
                </a:lnTo>
                <a:lnTo>
                  <a:pt x="92828" y="2405"/>
                </a:lnTo>
                <a:lnTo>
                  <a:pt x="78969" y="0"/>
                </a:lnTo>
                <a:close/>
              </a:path>
            </a:pathLst>
          </a:custGeom>
          <a:solidFill>
            <a:srgbClr val="E5E3E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8" name="object 188"/>
          <p:cNvSpPr/>
          <p:nvPr/>
        </p:nvSpPr>
        <p:spPr>
          <a:xfrm>
            <a:off x="9263975" y="3546399"/>
            <a:ext cx="147320" cy="147320"/>
          </a:xfrm>
          <a:custGeom>
            <a:avLst/>
            <a:gdLst/>
            <a:ahLst/>
            <a:cxnLst/>
            <a:rect l="l" t="t" r="r" b="b"/>
            <a:pathLst>
              <a:path w="147320" h="147320">
                <a:moveTo>
                  <a:pt x="78993" y="0"/>
                </a:moveTo>
                <a:lnTo>
                  <a:pt x="35918" y="10957"/>
                </a:lnTo>
                <a:lnTo>
                  <a:pt x="7857" y="39872"/>
                </a:lnTo>
                <a:lnTo>
                  <a:pt x="0" y="65851"/>
                </a:lnTo>
                <a:lnTo>
                  <a:pt x="1157" y="81962"/>
                </a:lnTo>
                <a:lnTo>
                  <a:pt x="18260" y="121295"/>
                </a:lnTo>
                <a:lnTo>
                  <a:pt x="50847" y="143718"/>
                </a:lnTo>
                <a:lnTo>
                  <a:pt x="73290" y="147255"/>
                </a:lnTo>
                <a:lnTo>
                  <a:pt x="87786" y="145833"/>
                </a:lnTo>
                <a:lnTo>
                  <a:pt x="124414" y="126691"/>
                </a:lnTo>
                <a:lnTo>
                  <a:pt x="144995" y="90987"/>
                </a:lnTo>
                <a:lnTo>
                  <a:pt x="147010" y="76682"/>
                </a:lnTo>
                <a:lnTo>
                  <a:pt x="145668" y="61498"/>
                </a:lnTo>
                <a:lnTo>
                  <a:pt x="127309" y="23749"/>
                </a:lnTo>
                <a:lnTo>
                  <a:pt x="92854" y="2416"/>
                </a:lnTo>
                <a:lnTo>
                  <a:pt x="78993" y="0"/>
                </a:lnTo>
                <a:close/>
              </a:path>
            </a:pathLst>
          </a:custGeom>
          <a:solidFill>
            <a:srgbClr val="E5E3E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9" name="object 189"/>
          <p:cNvSpPr/>
          <p:nvPr/>
        </p:nvSpPr>
        <p:spPr>
          <a:xfrm>
            <a:off x="9491913" y="3546393"/>
            <a:ext cx="147320" cy="147320"/>
          </a:xfrm>
          <a:custGeom>
            <a:avLst/>
            <a:gdLst/>
            <a:ahLst/>
            <a:cxnLst/>
            <a:rect l="l" t="t" r="r" b="b"/>
            <a:pathLst>
              <a:path w="147320" h="147320">
                <a:moveTo>
                  <a:pt x="79010" y="0"/>
                </a:moveTo>
                <a:lnTo>
                  <a:pt x="35941" y="10959"/>
                </a:lnTo>
                <a:lnTo>
                  <a:pt x="7866" y="39870"/>
                </a:lnTo>
                <a:lnTo>
                  <a:pt x="0" y="65847"/>
                </a:lnTo>
                <a:lnTo>
                  <a:pt x="1156" y="81951"/>
                </a:lnTo>
                <a:lnTo>
                  <a:pt x="18260" y="121273"/>
                </a:lnTo>
                <a:lnTo>
                  <a:pt x="50852" y="143705"/>
                </a:lnTo>
                <a:lnTo>
                  <a:pt x="73378" y="147260"/>
                </a:lnTo>
                <a:lnTo>
                  <a:pt x="87876" y="145837"/>
                </a:lnTo>
                <a:lnTo>
                  <a:pt x="124490" y="126683"/>
                </a:lnTo>
                <a:lnTo>
                  <a:pt x="145043" y="90959"/>
                </a:lnTo>
                <a:lnTo>
                  <a:pt x="147049" y="76647"/>
                </a:lnTo>
                <a:lnTo>
                  <a:pt x="145706" y="61467"/>
                </a:lnTo>
                <a:lnTo>
                  <a:pt x="127347" y="23724"/>
                </a:lnTo>
                <a:lnTo>
                  <a:pt x="92880" y="2405"/>
                </a:lnTo>
                <a:lnTo>
                  <a:pt x="79010" y="0"/>
                </a:lnTo>
                <a:close/>
              </a:path>
            </a:pathLst>
          </a:custGeom>
          <a:solidFill>
            <a:srgbClr val="E5E3E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0" name="object 190"/>
          <p:cNvSpPr/>
          <p:nvPr/>
        </p:nvSpPr>
        <p:spPr>
          <a:xfrm>
            <a:off x="9719933" y="3546397"/>
            <a:ext cx="147320" cy="147320"/>
          </a:xfrm>
          <a:custGeom>
            <a:avLst/>
            <a:gdLst/>
            <a:ahLst/>
            <a:cxnLst/>
            <a:rect l="l" t="t" r="r" b="b"/>
            <a:pathLst>
              <a:path w="147320" h="147320">
                <a:moveTo>
                  <a:pt x="79018" y="0"/>
                </a:moveTo>
                <a:lnTo>
                  <a:pt x="35929" y="10955"/>
                </a:lnTo>
                <a:lnTo>
                  <a:pt x="7862" y="39861"/>
                </a:lnTo>
                <a:lnTo>
                  <a:pt x="0" y="65833"/>
                </a:lnTo>
                <a:lnTo>
                  <a:pt x="1155" y="81943"/>
                </a:lnTo>
                <a:lnTo>
                  <a:pt x="18248" y="121275"/>
                </a:lnTo>
                <a:lnTo>
                  <a:pt x="50832" y="143706"/>
                </a:lnTo>
                <a:lnTo>
                  <a:pt x="73339" y="147256"/>
                </a:lnTo>
                <a:lnTo>
                  <a:pt x="87821" y="145834"/>
                </a:lnTo>
                <a:lnTo>
                  <a:pt x="124440" y="126689"/>
                </a:lnTo>
                <a:lnTo>
                  <a:pt x="145031" y="90980"/>
                </a:lnTo>
                <a:lnTo>
                  <a:pt x="147047" y="76673"/>
                </a:lnTo>
                <a:lnTo>
                  <a:pt x="145703" y="61490"/>
                </a:lnTo>
                <a:lnTo>
                  <a:pt x="127327" y="23743"/>
                </a:lnTo>
                <a:lnTo>
                  <a:pt x="92870" y="2413"/>
                </a:lnTo>
                <a:lnTo>
                  <a:pt x="79018" y="0"/>
                </a:lnTo>
                <a:close/>
              </a:path>
            </a:pathLst>
          </a:custGeom>
          <a:solidFill>
            <a:srgbClr val="E5E3E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1" name="object 191"/>
          <p:cNvSpPr/>
          <p:nvPr/>
        </p:nvSpPr>
        <p:spPr>
          <a:xfrm>
            <a:off x="9947909" y="3546393"/>
            <a:ext cx="147320" cy="147320"/>
          </a:xfrm>
          <a:custGeom>
            <a:avLst/>
            <a:gdLst/>
            <a:ahLst/>
            <a:cxnLst/>
            <a:rect l="l" t="t" r="r" b="b"/>
            <a:pathLst>
              <a:path w="147320" h="147320">
                <a:moveTo>
                  <a:pt x="78975" y="0"/>
                </a:moveTo>
                <a:lnTo>
                  <a:pt x="35930" y="10965"/>
                </a:lnTo>
                <a:lnTo>
                  <a:pt x="7861" y="39889"/>
                </a:lnTo>
                <a:lnTo>
                  <a:pt x="0" y="65875"/>
                </a:lnTo>
                <a:lnTo>
                  <a:pt x="1158" y="81978"/>
                </a:lnTo>
                <a:lnTo>
                  <a:pt x="18278" y="121296"/>
                </a:lnTo>
                <a:lnTo>
                  <a:pt x="50879" y="143719"/>
                </a:lnTo>
                <a:lnTo>
                  <a:pt x="73342" y="147260"/>
                </a:lnTo>
                <a:lnTo>
                  <a:pt x="87841" y="145837"/>
                </a:lnTo>
                <a:lnTo>
                  <a:pt x="124455" y="126683"/>
                </a:lnTo>
                <a:lnTo>
                  <a:pt x="145007" y="90959"/>
                </a:lnTo>
                <a:lnTo>
                  <a:pt x="147014" y="76647"/>
                </a:lnTo>
                <a:lnTo>
                  <a:pt x="145671" y="61467"/>
                </a:lnTo>
                <a:lnTo>
                  <a:pt x="127311" y="23724"/>
                </a:lnTo>
                <a:lnTo>
                  <a:pt x="92845" y="2405"/>
                </a:lnTo>
                <a:lnTo>
                  <a:pt x="78975" y="0"/>
                </a:lnTo>
                <a:close/>
              </a:path>
            </a:pathLst>
          </a:custGeom>
          <a:solidFill>
            <a:srgbClr val="E5E3E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2" name="object 192"/>
          <p:cNvSpPr/>
          <p:nvPr/>
        </p:nvSpPr>
        <p:spPr>
          <a:xfrm>
            <a:off x="10175895" y="3546393"/>
            <a:ext cx="147320" cy="147320"/>
          </a:xfrm>
          <a:custGeom>
            <a:avLst/>
            <a:gdLst/>
            <a:ahLst/>
            <a:cxnLst/>
            <a:rect l="l" t="t" r="r" b="b"/>
            <a:pathLst>
              <a:path w="147320" h="147320">
                <a:moveTo>
                  <a:pt x="79004" y="0"/>
                </a:moveTo>
                <a:lnTo>
                  <a:pt x="35939" y="10960"/>
                </a:lnTo>
                <a:lnTo>
                  <a:pt x="7865" y="39874"/>
                </a:lnTo>
                <a:lnTo>
                  <a:pt x="0" y="65851"/>
                </a:lnTo>
                <a:lnTo>
                  <a:pt x="1156" y="81955"/>
                </a:lnTo>
                <a:lnTo>
                  <a:pt x="18261" y="121275"/>
                </a:lnTo>
                <a:lnTo>
                  <a:pt x="50856" y="143706"/>
                </a:lnTo>
                <a:lnTo>
                  <a:pt x="73378" y="147260"/>
                </a:lnTo>
                <a:lnTo>
                  <a:pt x="87863" y="145837"/>
                </a:lnTo>
                <a:lnTo>
                  <a:pt x="124471" y="126683"/>
                </a:lnTo>
                <a:lnTo>
                  <a:pt x="145040" y="90959"/>
                </a:lnTo>
                <a:lnTo>
                  <a:pt x="147049" y="76647"/>
                </a:lnTo>
                <a:lnTo>
                  <a:pt x="145705" y="61467"/>
                </a:lnTo>
                <a:lnTo>
                  <a:pt x="127329" y="23724"/>
                </a:lnTo>
                <a:lnTo>
                  <a:pt x="92863" y="2405"/>
                </a:lnTo>
                <a:lnTo>
                  <a:pt x="79004" y="0"/>
                </a:lnTo>
                <a:close/>
              </a:path>
            </a:pathLst>
          </a:custGeom>
          <a:solidFill>
            <a:srgbClr val="E5E3E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3" name="object 193"/>
          <p:cNvSpPr/>
          <p:nvPr/>
        </p:nvSpPr>
        <p:spPr>
          <a:xfrm>
            <a:off x="372241" y="3774380"/>
            <a:ext cx="147320" cy="147320"/>
          </a:xfrm>
          <a:custGeom>
            <a:avLst/>
            <a:gdLst/>
            <a:ahLst/>
            <a:cxnLst/>
            <a:rect l="l" t="t" r="r" b="b"/>
            <a:pathLst>
              <a:path w="147320" h="147320">
                <a:moveTo>
                  <a:pt x="78990" y="0"/>
                </a:moveTo>
                <a:lnTo>
                  <a:pt x="35929" y="10963"/>
                </a:lnTo>
                <a:lnTo>
                  <a:pt x="7862" y="39882"/>
                </a:lnTo>
                <a:lnTo>
                  <a:pt x="0" y="65863"/>
                </a:lnTo>
                <a:lnTo>
                  <a:pt x="1156" y="81969"/>
                </a:lnTo>
                <a:lnTo>
                  <a:pt x="18258" y="121298"/>
                </a:lnTo>
                <a:lnTo>
                  <a:pt x="50844" y="143734"/>
                </a:lnTo>
                <a:lnTo>
                  <a:pt x="73340" y="147284"/>
                </a:lnTo>
                <a:lnTo>
                  <a:pt x="87838" y="145861"/>
                </a:lnTo>
                <a:lnTo>
                  <a:pt x="124450" y="126705"/>
                </a:lnTo>
                <a:lnTo>
                  <a:pt x="145003" y="90979"/>
                </a:lnTo>
                <a:lnTo>
                  <a:pt x="147011" y="76668"/>
                </a:lnTo>
                <a:lnTo>
                  <a:pt x="145669" y="61487"/>
                </a:lnTo>
                <a:lnTo>
                  <a:pt x="127315" y="23737"/>
                </a:lnTo>
                <a:lnTo>
                  <a:pt x="92857" y="2409"/>
                </a:lnTo>
                <a:lnTo>
                  <a:pt x="78990" y="0"/>
                </a:lnTo>
                <a:close/>
              </a:path>
            </a:pathLst>
          </a:custGeom>
          <a:solidFill>
            <a:srgbClr val="E5E3E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4" name="object 194"/>
          <p:cNvSpPr/>
          <p:nvPr/>
        </p:nvSpPr>
        <p:spPr>
          <a:xfrm>
            <a:off x="600199" y="3774380"/>
            <a:ext cx="147320" cy="147320"/>
          </a:xfrm>
          <a:custGeom>
            <a:avLst/>
            <a:gdLst/>
            <a:ahLst/>
            <a:cxnLst/>
            <a:rect l="l" t="t" r="r" b="b"/>
            <a:pathLst>
              <a:path w="147320" h="147320">
                <a:moveTo>
                  <a:pt x="79037" y="0"/>
                </a:moveTo>
                <a:lnTo>
                  <a:pt x="35963" y="10956"/>
                </a:lnTo>
                <a:lnTo>
                  <a:pt x="7877" y="39858"/>
                </a:lnTo>
                <a:lnTo>
                  <a:pt x="0" y="65825"/>
                </a:lnTo>
                <a:lnTo>
                  <a:pt x="1154" y="81934"/>
                </a:lnTo>
                <a:lnTo>
                  <a:pt x="18248" y="121267"/>
                </a:lnTo>
                <a:lnTo>
                  <a:pt x="50824" y="143716"/>
                </a:lnTo>
                <a:lnTo>
                  <a:pt x="73387" y="147284"/>
                </a:lnTo>
                <a:lnTo>
                  <a:pt x="87884" y="145861"/>
                </a:lnTo>
                <a:lnTo>
                  <a:pt x="124496" y="126705"/>
                </a:lnTo>
                <a:lnTo>
                  <a:pt x="145050" y="90979"/>
                </a:lnTo>
                <a:lnTo>
                  <a:pt x="147058" y="76668"/>
                </a:lnTo>
                <a:lnTo>
                  <a:pt x="145716" y="61487"/>
                </a:lnTo>
                <a:lnTo>
                  <a:pt x="127362" y="23737"/>
                </a:lnTo>
                <a:lnTo>
                  <a:pt x="92904" y="2409"/>
                </a:lnTo>
                <a:lnTo>
                  <a:pt x="79037" y="0"/>
                </a:lnTo>
                <a:close/>
              </a:path>
            </a:pathLst>
          </a:custGeom>
          <a:solidFill>
            <a:srgbClr val="E5E3E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5" name="object 195"/>
          <p:cNvSpPr/>
          <p:nvPr/>
        </p:nvSpPr>
        <p:spPr>
          <a:xfrm>
            <a:off x="828235" y="3774389"/>
            <a:ext cx="147320" cy="147320"/>
          </a:xfrm>
          <a:custGeom>
            <a:avLst/>
            <a:gdLst/>
            <a:ahLst/>
            <a:cxnLst/>
            <a:rect l="l" t="t" r="r" b="b"/>
            <a:pathLst>
              <a:path w="147319" h="147320">
                <a:moveTo>
                  <a:pt x="79057" y="0"/>
                </a:moveTo>
                <a:lnTo>
                  <a:pt x="35952" y="10945"/>
                </a:lnTo>
                <a:lnTo>
                  <a:pt x="7874" y="39834"/>
                </a:lnTo>
                <a:lnTo>
                  <a:pt x="0" y="65792"/>
                </a:lnTo>
                <a:lnTo>
                  <a:pt x="1153" y="81915"/>
                </a:lnTo>
                <a:lnTo>
                  <a:pt x="18235" y="121274"/>
                </a:lnTo>
                <a:lnTo>
                  <a:pt x="50790" y="143720"/>
                </a:lnTo>
                <a:lnTo>
                  <a:pt x="73283" y="147275"/>
                </a:lnTo>
                <a:lnTo>
                  <a:pt x="87776" y="145853"/>
                </a:lnTo>
                <a:lnTo>
                  <a:pt x="124411" y="126718"/>
                </a:lnTo>
                <a:lnTo>
                  <a:pt x="145016" y="91028"/>
                </a:lnTo>
                <a:lnTo>
                  <a:pt x="147040" y="76730"/>
                </a:lnTo>
                <a:lnTo>
                  <a:pt x="145698" y="61542"/>
                </a:lnTo>
                <a:lnTo>
                  <a:pt x="127345" y="23782"/>
                </a:lnTo>
                <a:lnTo>
                  <a:pt x="92908" y="2428"/>
                </a:lnTo>
                <a:lnTo>
                  <a:pt x="79057" y="0"/>
                </a:lnTo>
                <a:close/>
              </a:path>
            </a:pathLst>
          </a:custGeom>
          <a:solidFill>
            <a:srgbClr val="E5E3E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6" name="object 196"/>
          <p:cNvSpPr/>
          <p:nvPr/>
        </p:nvSpPr>
        <p:spPr>
          <a:xfrm>
            <a:off x="1284194" y="3774380"/>
            <a:ext cx="147320" cy="147320"/>
          </a:xfrm>
          <a:custGeom>
            <a:avLst/>
            <a:gdLst/>
            <a:ahLst/>
            <a:cxnLst/>
            <a:rect l="l" t="t" r="r" b="b"/>
            <a:pathLst>
              <a:path w="147319" h="147320">
                <a:moveTo>
                  <a:pt x="79020" y="0"/>
                </a:moveTo>
                <a:lnTo>
                  <a:pt x="35949" y="10958"/>
                </a:lnTo>
                <a:lnTo>
                  <a:pt x="7871" y="39867"/>
                </a:lnTo>
                <a:lnTo>
                  <a:pt x="0" y="65839"/>
                </a:lnTo>
                <a:lnTo>
                  <a:pt x="1155" y="81946"/>
                </a:lnTo>
                <a:lnTo>
                  <a:pt x="18250" y="121277"/>
                </a:lnTo>
                <a:lnTo>
                  <a:pt x="50830" y="143721"/>
                </a:lnTo>
                <a:lnTo>
                  <a:pt x="73376" y="147284"/>
                </a:lnTo>
                <a:lnTo>
                  <a:pt x="87859" y="145861"/>
                </a:lnTo>
                <a:lnTo>
                  <a:pt x="124466" y="126705"/>
                </a:lnTo>
                <a:lnTo>
                  <a:pt x="145036" y="90979"/>
                </a:lnTo>
                <a:lnTo>
                  <a:pt x="147046" y="76668"/>
                </a:lnTo>
                <a:lnTo>
                  <a:pt x="145703" y="61487"/>
                </a:lnTo>
                <a:lnTo>
                  <a:pt x="127332" y="23737"/>
                </a:lnTo>
                <a:lnTo>
                  <a:pt x="92875" y="2409"/>
                </a:lnTo>
                <a:lnTo>
                  <a:pt x="79020" y="0"/>
                </a:lnTo>
                <a:close/>
              </a:path>
            </a:pathLst>
          </a:custGeom>
          <a:solidFill>
            <a:srgbClr val="E5E3E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7" name="object 197"/>
          <p:cNvSpPr/>
          <p:nvPr/>
        </p:nvSpPr>
        <p:spPr>
          <a:xfrm>
            <a:off x="1512173" y="3774389"/>
            <a:ext cx="147320" cy="147320"/>
          </a:xfrm>
          <a:custGeom>
            <a:avLst/>
            <a:gdLst/>
            <a:ahLst/>
            <a:cxnLst/>
            <a:rect l="l" t="t" r="r" b="b"/>
            <a:pathLst>
              <a:path w="147319" h="147320">
                <a:moveTo>
                  <a:pt x="79103" y="0"/>
                </a:moveTo>
                <a:lnTo>
                  <a:pt x="35996" y="10937"/>
                </a:lnTo>
                <a:lnTo>
                  <a:pt x="7893" y="39809"/>
                </a:lnTo>
                <a:lnTo>
                  <a:pt x="0" y="65754"/>
                </a:lnTo>
                <a:lnTo>
                  <a:pt x="1152" y="81880"/>
                </a:lnTo>
                <a:lnTo>
                  <a:pt x="18233" y="121242"/>
                </a:lnTo>
                <a:lnTo>
                  <a:pt x="50778" y="143702"/>
                </a:lnTo>
                <a:lnTo>
                  <a:pt x="73329" y="147275"/>
                </a:lnTo>
                <a:lnTo>
                  <a:pt x="87822" y="145853"/>
                </a:lnTo>
                <a:lnTo>
                  <a:pt x="124458" y="126718"/>
                </a:lnTo>
                <a:lnTo>
                  <a:pt x="145062" y="91028"/>
                </a:lnTo>
                <a:lnTo>
                  <a:pt x="147086" y="76730"/>
                </a:lnTo>
                <a:lnTo>
                  <a:pt x="145745" y="61542"/>
                </a:lnTo>
                <a:lnTo>
                  <a:pt x="127391" y="23782"/>
                </a:lnTo>
                <a:lnTo>
                  <a:pt x="92954" y="2428"/>
                </a:lnTo>
                <a:lnTo>
                  <a:pt x="79103" y="0"/>
                </a:lnTo>
                <a:close/>
              </a:path>
            </a:pathLst>
          </a:custGeom>
          <a:solidFill>
            <a:srgbClr val="E5E3E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8" name="object 198"/>
          <p:cNvSpPr/>
          <p:nvPr/>
        </p:nvSpPr>
        <p:spPr>
          <a:xfrm>
            <a:off x="1740188" y="3774380"/>
            <a:ext cx="147320" cy="147320"/>
          </a:xfrm>
          <a:custGeom>
            <a:avLst/>
            <a:gdLst/>
            <a:ahLst/>
            <a:cxnLst/>
            <a:rect l="l" t="t" r="r" b="b"/>
            <a:pathLst>
              <a:path w="147319" h="147320">
                <a:moveTo>
                  <a:pt x="78991" y="0"/>
                </a:moveTo>
                <a:lnTo>
                  <a:pt x="35918" y="10963"/>
                </a:lnTo>
                <a:lnTo>
                  <a:pt x="7858" y="39882"/>
                </a:lnTo>
                <a:lnTo>
                  <a:pt x="0" y="65863"/>
                </a:lnTo>
                <a:lnTo>
                  <a:pt x="1155" y="81969"/>
                </a:lnTo>
                <a:lnTo>
                  <a:pt x="18250" y="121299"/>
                </a:lnTo>
                <a:lnTo>
                  <a:pt x="50835" y="143734"/>
                </a:lnTo>
                <a:lnTo>
                  <a:pt x="73340" y="147284"/>
                </a:lnTo>
                <a:lnTo>
                  <a:pt x="87838" y="145861"/>
                </a:lnTo>
                <a:lnTo>
                  <a:pt x="124450" y="126705"/>
                </a:lnTo>
                <a:lnTo>
                  <a:pt x="145003" y="90979"/>
                </a:lnTo>
                <a:lnTo>
                  <a:pt x="147011" y="76668"/>
                </a:lnTo>
                <a:lnTo>
                  <a:pt x="145669" y="61487"/>
                </a:lnTo>
                <a:lnTo>
                  <a:pt x="127315" y="23737"/>
                </a:lnTo>
                <a:lnTo>
                  <a:pt x="92858" y="2409"/>
                </a:lnTo>
                <a:lnTo>
                  <a:pt x="78991" y="0"/>
                </a:lnTo>
                <a:close/>
              </a:path>
            </a:pathLst>
          </a:custGeom>
          <a:solidFill>
            <a:srgbClr val="E5E3E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9" name="object 199"/>
          <p:cNvSpPr/>
          <p:nvPr/>
        </p:nvSpPr>
        <p:spPr>
          <a:xfrm>
            <a:off x="1968176" y="3774380"/>
            <a:ext cx="147320" cy="147320"/>
          </a:xfrm>
          <a:custGeom>
            <a:avLst/>
            <a:gdLst/>
            <a:ahLst/>
            <a:cxnLst/>
            <a:rect l="l" t="t" r="r" b="b"/>
            <a:pathLst>
              <a:path w="147319" h="147320">
                <a:moveTo>
                  <a:pt x="79020" y="0"/>
                </a:moveTo>
                <a:lnTo>
                  <a:pt x="35949" y="10958"/>
                </a:lnTo>
                <a:lnTo>
                  <a:pt x="7871" y="39867"/>
                </a:lnTo>
                <a:lnTo>
                  <a:pt x="0" y="65839"/>
                </a:lnTo>
                <a:lnTo>
                  <a:pt x="1155" y="81946"/>
                </a:lnTo>
                <a:lnTo>
                  <a:pt x="18250" y="121277"/>
                </a:lnTo>
                <a:lnTo>
                  <a:pt x="50830" y="143721"/>
                </a:lnTo>
                <a:lnTo>
                  <a:pt x="73376" y="147284"/>
                </a:lnTo>
                <a:lnTo>
                  <a:pt x="87859" y="145861"/>
                </a:lnTo>
                <a:lnTo>
                  <a:pt x="124466" y="126705"/>
                </a:lnTo>
                <a:lnTo>
                  <a:pt x="145036" y="90979"/>
                </a:lnTo>
                <a:lnTo>
                  <a:pt x="147046" y="76668"/>
                </a:lnTo>
                <a:lnTo>
                  <a:pt x="145703" y="61487"/>
                </a:lnTo>
                <a:lnTo>
                  <a:pt x="127332" y="23737"/>
                </a:lnTo>
                <a:lnTo>
                  <a:pt x="92875" y="2409"/>
                </a:lnTo>
                <a:lnTo>
                  <a:pt x="79020" y="0"/>
                </a:lnTo>
                <a:close/>
              </a:path>
            </a:pathLst>
          </a:custGeom>
          <a:solidFill>
            <a:srgbClr val="E5E3E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0" name="object 200"/>
          <p:cNvSpPr/>
          <p:nvPr/>
        </p:nvSpPr>
        <p:spPr>
          <a:xfrm>
            <a:off x="2196154" y="3774384"/>
            <a:ext cx="147320" cy="147320"/>
          </a:xfrm>
          <a:custGeom>
            <a:avLst/>
            <a:gdLst/>
            <a:ahLst/>
            <a:cxnLst/>
            <a:rect l="l" t="t" r="r" b="b"/>
            <a:pathLst>
              <a:path w="147319" h="147320">
                <a:moveTo>
                  <a:pt x="79039" y="0"/>
                </a:moveTo>
                <a:lnTo>
                  <a:pt x="35964" y="10952"/>
                </a:lnTo>
                <a:lnTo>
                  <a:pt x="7878" y="39851"/>
                </a:lnTo>
                <a:lnTo>
                  <a:pt x="0" y="65816"/>
                </a:lnTo>
                <a:lnTo>
                  <a:pt x="1155" y="81931"/>
                </a:lnTo>
                <a:lnTo>
                  <a:pt x="18252" y="121274"/>
                </a:lnTo>
                <a:lnTo>
                  <a:pt x="50821" y="143720"/>
                </a:lnTo>
                <a:lnTo>
                  <a:pt x="73335" y="147280"/>
                </a:lnTo>
                <a:lnTo>
                  <a:pt x="87831" y="145857"/>
                </a:lnTo>
                <a:lnTo>
                  <a:pt x="124453" y="126710"/>
                </a:lnTo>
                <a:lnTo>
                  <a:pt x="145028" y="91000"/>
                </a:lnTo>
                <a:lnTo>
                  <a:pt x="147043" y="76695"/>
                </a:lnTo>
                <a:lnTo>
                  <a:pt x="145701" y="61510"/>
                </a:lnTo>
                <a:lnTo>
                  <a:pt x="127347" y="23756"/>
                </a:lnTo>
                <a:lnTo>
                  <a:pt x="92899" y="2417"/>
                </a:lnTo>
                <a:lnTo>
                  <a:pt x="79039" y="0"/>
                </a:lnTo>
                <a:close/>
              </a:path>
            </a:pathLst>
          </a:custGeom>
          <a:solidFill>
            <a:srgbClr val="E5E3E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1" name="object 201"/>
          <p:cNvSpPr/>
          <p:nvPr/>
        </p:nvSpPr>
        <p:spPr>
          <a:xfrm>
            <a:off x="2424171" y="3774380"/>
            <a:ext cx="147320" cy="147320"/>
          </a:xfrm>
          <a:custGeom>
            <a:avLst/>
            <a:gdLst/>
            <a:ahLst/>
            <a:cxnLst/>
            <a:rect l="l" t="t" r="r" b="b"/>
            <a:pathLst>
              <a:path w="147319" h="147320">
                <a:moveTo>
                  <a:pt x="78991" y="0"/>
                </a:moveTo>
                <a:lnTo>
                  <a:pt x="35918" y="10963"/>
                </a:lnTo>
                <a:lnTo>
                  <a:pt x="7858" y="39882"/>
                </a:lnTo>
                <a:lnTo>
                  <a:pt x="0" y="65863"/>
                </a:lnTo>
                <a:lnTo>
                  <a:pt x="1155" y="81969"/>
                </a:lnTo>
                <a:lnTo>
                  <a:pt x="18250" y="121299"/>
                </a:lnTo>
                <a:lnTo>
                  <a:pt x="50835" y="143734"/>
                </a:lnTo>
                <a:lnTo>
                  <a:pt x="73340" y="147284"/>
                </a:lnTo>
                <a:lnTo>
                  <a:pt x="87838" y="145861"/>
                </a:lnTo>
                <a:lnTo>
                  <a:pt x="124450" y="126705"/>
                </a:lnTo>
                <a:lnTo>
                  <a:pt x="145003" y="90979"/>
                </a:lnTo>
                <a:lnTo>
                  <a:pt x="147011" y="76668"/>
                </a:lnTo>
                <a:lnTo>
                  <a:pt x="145669" y="61487"/>
                </a:lnTo>
                <a:lnTo>
                  <a:pt x="127315" y="23737"/>
                </a:lnTo>
                <a:lnTo>
                  <a:pt x="92858" y="2409"/>
                </a:lnTo>
                <a:lnTo>
                  <a:pt x="78991" y="0"/>
                </a:lnTo>
                <a:close/>
              </a:path>
            </a:pathLst>
          </a:custGeom>
          <a:solidFill>
            <a:srgbClr val="E5E3E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2" name="object 202"/>
          <p:cNvSpPr/>
          <p:nvPr/>
        </p:nvSpPr>
        <p:spPr>
          <a:xfrm>
            <a:off x="2652157" y="3774375"/>
            <a:ext cx="147320" cy="147320"/>
          </a:xfrm>
          <a:custGeom>
            <a:avLst/>
            <a:gdLst/>
            <a:ahLst/>
            <a:cxnLst/>
            <a:rect l="l" t="t" r="r" b="b"/>
            <a:pathLst>
              <a:path w="147319" h="147320">
                <a:moveTo>
                  <a:pt x="78955" y="0"/>
                </a:moveTo>
                <a:lnTo>
                  <a:pt x="35917" y="10973"/>
                </a:lnTo>
                <a:lnTo>
                  <a:pt x="7856" y="39909"/>
                </a:lnTo>
                <a:lnTo>
                  <a:pt x="0" y="65901"/>
                </a:lnTo>
                <a:lnTo>
                  <a:pt x="1158" y="81998"/>
                </a:lnTo>
                <a:lnTo>
                  <a:pt x="18270" y="121309"/>
                </a:lnTo>
                <a:lnTo>
                  <a:pt x="50873" y="143739"/>
                </a:lnTo>
                <a:lnTo>
                  <a:pt x="73381" y="147289"/>
                </a:lnTo>
                <a:lnTo>
                  <a:pt x="87868" y="145865"/>
                </a:lnTo>
                <a:lnTo>
                  <a:pt x="124461" y="126697"/>
                </a:lnTo>
                <a:lnTo>
                  <a:pt x="145002" y="90951"/>
                </a:lnTo>
                <a:lnTo>
                  <a:pt x="147003" y="76633"/>
                </a:lnTo>
                <a:lnTo>
                  <a:pt x="145659" y="61455"/>
                </a:lnTo>
                <a:lnTo>
                  <a:pt x="127289" y="23711"/>
                </a:lnTo>
                <a:lnTo>
                  <a:pt x="92820" y="2398"/>
                </a:lnTo>
                <a:lnTo>
                  <a:pt x="78955" y="0"/>
                </a:lnTo>
                <a:close/>
              </a:path>
            </a:pathLst>
          </a:custGeom>
          <a:solidFill>
            <a:srgbClr val="E5E3E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3" name="object 203"/>
          <p:cNvSpPr/>
          <p:nvPr/>
        </p:nvSpPr>
        <p:spPr>
          <a:xfrm>
            <a:off x="2880131" y="3774380"/>
            <a:ext cx="147320" cy="147320"/>
          </a:xfrm>
          <a:custGeom>
            <a:avLst/>
            <a:gdLst/>
            <a:ahLst/>
            <a:cxnLst/>
            <a:rect l="l" t="t" r="r" b="b"/>
            <a:pathLst>
              <a:path w="147319" h="147320">
                <a:moveTo>
                  <a:pt x="79031" y="0"/>
                </a:moveTo>
                <a:lnTo>
                  <a:pt x="35982" y="10957"/>
                </a:lnTo>
                <a:lnTo>
                  <a:pt x="7884" y="39861"/>
                </a:lnTo>
                <a:lnTo>
                  <a:pt x="0" y="65830"/>
                </a:lnTo>
                <a:lnTo>
                  <a:pt x="1156" y="81937"/>
                </a:lnTo>
                <a:lnTo>
                  <a:pt x="18267" y="121270"/>
                </a:lnTo>
                <a:lnTo>
                  <a:pt x="50845" y="143717"/>
                </a:lnTo>
                <a:lnTo>
                  <a:pt x="73387" y="147284"/>
                </a:lnTo>
                <a:lnTo>
                  <a:pt x="87870" y="145861"/>
                </a:lnTo>
                <a:lnTo>
                  <a:pt x="124476" y="126705"/>
                </a:lnTo>
                <a:lnTo>
                  <a:pt x="145047" y="90979"/>
                </a:lnTo>
                <a:lnTo>
                  <a:pt x="147057" y="76668"/>
                </a:lnTo>
                <a:lnTo>
                  <a:pt x="145714" y="61487"/>
                </a:lnTo>
                <a:lnTo>
                  <a:pt x="127343" y="23737"/>
                </a:lnTo>
                <a:lnTo>
                  <a:pt x="92886" y="2409"/>
                </a:lnTo>
                <a:lnTo>
                  <a:pt x="79031" y="0"/>
                </a:lnTo>
                <a:close/>
              </a:path>
            </a:pathLst>
          </a:custGeom>
          <a:solidFill>
            <a:srgbClr val="E5E3E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4" name="object 204"/>
          <p:cNvSpPr/>
          <p:nvPr/>
        </p:nvSpPr>
        <p:spPr>
          <a:xfrm>
            <a:off x="3108105" y="3774375"/>
            <a:ext cx="147320" cy="147320"/>
          </a:xfrm>
          <a:custGeom>
            <a:avLst/>
            <a:gdLst/>
            <a:ahLst/>
            <a:cxnLst/>
            <a:rect l="l" t="t" r="r" b="b"/>
            <a:pathLst>
              <a:path w="147320" h="147320">
                <a:moveTo>
                  <a:pt x="78966" y="0"/>
                </a:moveTo>
                <a:lnTo>
                  <a:pt x="35928" y="10971"/>
                </a:lnTo>
                <a:lnTo>
                  <a:pt x="7860" y="39903"/>
                </a:lnTo>
                <a:lnTo>
                  <a:pt x="0" y="65892"/>
                </a:lnTo>
                <a:lnTo>
                  <a:pt x="1158" y="81989"/>
                </a:lnTo>
                <a:lnTo>
                  <a:pt x="18269" y="121302"/>
                </a:lnTo>
                <a:lnTo>
                  <a:pt x="50870" y="143735"/>
                </a:lnTo>
                <a:lnTo>
                  <a:pt x="73393" y="147289"/>
                </a:lnTo>
                <a:lnTo>
                  <a:pt x="87879" y="145865"/>
                </a:lnTo>
                <a:lnTo>
                  <a:pt x="124472" y="126697"/>
                </a:lnTo>
                <a:lnTo>
                  <a:pt x="145014" y="90951"/>
                </a:lnTo>
                <a:lnTo>
                  <a:pt x="147015" y="76633"/>
                </a:lnTo>
                <a:lnTo>
                  <a:pt x="145671" y="61455"/>
                </a:lnTo>
                <a:lnTo>
                  <a:pt x="127300" y="23711"/>
                </a:lnTo>
                <a:lnTo>
                  <a:pt x="92831" y="2398"/>
                </a:lnTo>
                <a:lnTo>
                  <a:pt x="78966" y="0"/>
                </a:lnTo>
                <a:close/>
              </a:path>
            </a:pathLst>
          </a:custGeom>
          <a:solidFill>
            <a:srgbClr val="E5E3E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5" name="object 205"/>
          <p:cNvSpPr/>
          <p:nvPr/>
        </p:nvSpPr>
        <p:spPr>
          <a:xfrm>
            <a:off x="3336138" y="3774380"/>
            <a:ext cx="147320" cy="147320"/>
          </a:xfrm>
          <a:custGeom>
            <a:avLst/>
            <a:gdLst/>
            <a:ahLst/>
            <a:cxnLst/>
            <a:rect l="l" t="t" r="r" b="b"/>
            <a:pathLst>
              <a:path w="147320" h="147320">
                <a:moveTo>
                  <a:pt x="78990" y="0"/>
                </a:moveTo>
                <a:lnTo>
                  <a:pt x="35940" y="10963"/>
                </a:lnTo>
                <a:lnTo>
                  <a:pt x="7867" y="39882"/>
                </a:lnTo>
                <a:lnTo>
                  <a:pt x="0" y="65863"/>
                </a:lnTo>
                <a:lnTo>
                  <a:pt x="1157" y="81969"/>
                </a:lnTo>
                <a:lnTo>
                  <a:pt x="18267" y="121298"/>
                </a:lnTo>
                <a:lnTo>
                  <a:pt x="50853" y="143734"/>
                </a:lnTo>
                <a:lnTo>
                  <a:pt x="73340" y="147284"/>
                </a:lnTo>
                <a:lnTo>
                  <a:pt x="87837" y="145861"/>
                </a:lnTo>
                <a:lnTo>
                  <a:pt x="124449" y="126705"/>
                </a:lnTo>
                <a:lnTo>
                  <a:pt x="145003" y="90979"/>
                </a:lnTo>
                <a:lnTo>
                  <a:pt x="147011" y="76668"/>
                </a:lnTo>
                <a:lnTo>
                  <a:pt x="145669" y="61487"/>
                </a:lnTo>
                <a:lnTo>
                  <a:pt x="127315" y="23737"/>
                </a:lnTo>
                <a:lnTo>
                  <a:pt x="92857" y="2409"/>
                </a:lnTo>
                <a:lnTo>
                  <a:pt x="78990" y="0"/>
                </a:lnTo>
                <a:close/>
              </a:path>
            </a:pathLst>
          </a:custGeom>
          <a:solidFill>
            <a:srgbClr val="E5E3E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6" name="object 206"/>
          <p:cNvSpPr/>
          <p:nvPr/>
        </p:nvSpPr>
        <p:spPr>
          <a:xfrm>
            <a:off x="4248105" y="3774384"/>
            <a:ext cx="147320" cy="147320"/>
          </a:xfrm>
          <a:custGeom>
            <a:avLst/>
            <a:gdLst/>
            <a:ahLst/>
            <a:cxnLst/>
            <a:rect l="l" t="t" r="r" b="b"/>
            <a:pathLst>
              <a:path w="147320" h="147320">
                <a:moveTo>
                  <a:pt x="79039" y="0"/>
                </a:moveTo>
                <a:lnTo>
                  <a:pt x="35964" y="10952"/>
                </a:lnTo>
                <a:lnTo>
                  <a:pt x="7878" y="39851"/>
                </a:lnTo>
                <a:lnTo>
                  <a:pt x="0" y="65816"/>
                </a:lnTo>
                <a:lnTo>
                  <a:pt x="1155" y="81931"/>
                </a:lnTo>
                <a:lnTo>
                  <a:pt x="18252" y="121274"/>
                </a:lnTo>
                <a:lnTo>
                  <a:pt x="50821" y="143720"/>
                </a:lnTo>
                <a:lnTo>
                  <a:pt x="73335" y="147280"/>
                </a:lnTo>
                <a:lnTo>
                  <a:pt x="87831" y="145857"/>
                </a:lnTo>
                <a:lnTo>
                  <a:pt x="124453" y="126710"/>
                </a:lnTo>
                <a:lnTo>
                  <a:pt x="145028" y="91000"/>
                </a:lnTo>
                <a:lnTo>
                  <a:pt x="147043" y="76695"/>
                </a:lnTo>
                <a:lnTo>
                  <a:pt x="145701" y="61510"/>
                </a:lnTo>
                <a:lnTo>
                  <a:pt x="127347" y="23756"/>
                </a:lnTo>
                <a:lnTo>
                  <a:pt x="92899" y="2417"/>
                </a:lnTo>
                <a:lnTo>
                  <a:pt x="79039" y="0"/>
                </a:lnTo>
                <a:close/>
              </a:path>
            </a:pathLst>
          </a:custGeom>
          <a:solidFill>
            <a:srgbClr val="E5E3E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7" name="object 207"/>
          <p:cNvSpPr/>
          <p:nvPr/>
        </p:nvSpPr>
        <p:spPr>
          <a:xfrm>
            <a:off x="4476086" y="3774384"/>
            <a:ext cx="147320" cy="147320"/>
          </a:xfrm>
          <a:custGeom>
            <a:avLst/>
            <a:gdLst/>
            <a:ahLst/>
            <a:cxnLst/>
            <a:rect l="l" t="t" r="r" b="b"/>
            <a:pathLst>
              <a:path w="147320" h="147320">
                <a:moveTo>
                  <a:pt x="79039" y="0"/>
                </a:moveTo>
                <a:lnTo>
                  <a:pt x="35964" y="10952"/>
                </a:lnTo>
                <a:lnTo>
                  <a:pt x="7878" y="39851"/>
                </a:lnTo>
                <a:lnTo>
                  <a:pt x="0" y="65816"/>
                </a:lnTo>
                <a:lnTo>
                  <a:pt x="1155" y="81931"/>
                </a:lnTo>
                <a:lnTo>
                  <a:pt x="18252" y="121274"/>
                </a:lnTo>
                <a:lnTo>
                  <a:pt x="50821" y="143720"/>
                </a:lnTo>
                <a:lnTo>
                  <a:pt x="73335" y="147280"/>
                </a:lnTo>
                <a:lnTo>
                  <a:pt x="87831" y="145857"/>
                </a:lnTo>
                <a:lnTo>
                  <a:pt x="124453" y="126710"/>
                </a:lnTo>
                <a:lnTo>
                  <a:pt x="145028" y="91000"/>
                </a:lnTo>
                <a:lnTo>
                  <a:pt x="147043" y="76695"/>
                </a:lnTo>
                <a:lnTo>
                  <a:pt x="145701" y="61510"/>
                </a:lnTo>
                <a:lnTo>
                  <a:pt x="127347" y="23756"/>
                </a:lnTo>
                <a:lnTo>
                  <a:pt x="92899" y="2417"/>
                </a:lnTo>
                <a:lnTo>
                  <a:pt x="79039" y="0"/>
                </a:lnTo>
                <a:close/>
              </a:path>
            </a:pathLst>
          </a:custGeom>
          <a:solidFill>
            <a:srgbClr val="E5E3E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8" name="object 208"/>
          <p:cNvSpPr/>
          <p:nvPr/>
        </p:nvSpPr>
        <p:spPr>
          <a:xfrm>
            <a:off x="4704111" y="3774384"/>
            <a:ext cx="147320" cy="147320"/>
          </a:xfrm>
          <a:custGeom>
            <a:avLst/>
            <a:gdLst/>
            <a:ahLst/>
            <a:cxnLst/>
            <a:rect l="l" t="t" r="r" b="b"/>
            <a:pathLst>
              <a:path w="147320" h="147320">
                <a:moveTo>
                  <a:pt x="78993" y="0"/>
                </a:moveTo>
                <a:lnTo>
                  <a:pt x="35920" y="10959"/>
                </a:lnTo>
                <a:lnTo>
                  <a:pt x="7859" y="39876"/>
                </a:lnTo>
                <a:lnTo>
                  <a:pt x="0" y="65854"/>
                </a:lnTo>
                <a:lnTo>
                  <a:pt x="1156" y="81966"/>
                </a:lnTo>
                <a:lnTo>
                  <a:pt x="18254" y="121305"/>
                </a:lnTo>
                <a:lnTo>
                  <a:pt x="50833" y="143738"/>
                </a:lnTo>
                <a:lnTo>
                  <a:pt x="73289" y="147280"/>
                </a:lnTo>
                <a:lnTo>
                  <a:pt x="87785" y="145857"/>
                </a:lnTo>
                <a:lnTo>
                  <a:pt x="124407" y="126710"/>
                </a:lnTo>
                <a:lnTo>
                  <a:pt x="144982" y="91000"/>
                </a:lnTo>
                <a:lnTo>
                  <a:pt x="146997" y="76695"/>
                </a:lnTo>
                <a:lnTo>
                  <a:pt x="145655" y="61510"/>
                </a:lnTo>
                <a:lnTo>
                  <a:pt x="127301" y="23756"/>
                </a:lnTo>
                <a:lnTo>
                  <a:pt x="92852" y="2417"/>
                </a:lnTo>
                <a:lnTo>
                  <a:pt x="78993" y="0"/>
                </a:lnTo>
                <a:close/>
              </a:path>
            </a:pathLst>
          </a:custGeom>
          <a:solidFill>
            <a:srgbClr val="E5E3E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9" name="object 209"/>
          <p:cNvSpPr/>
          <p:nvPr/>
        </p:nvSpPr>
        <p:spPr>
          <a:xfrm>
            <a:off x="4932135" y="3774385"/>
            <a:ext cx="147320" cy="147320"/>
          </a:xfrm>
          <a:custGeom>
            <a:avLst/>
            <a:gdLst/>
            <a:ahLst/>
            <a:cxnLst/>
            <a:rect l="l" t="t" r="r" b="b"/>
            <a:pathLst>
              <a:path w="147320" h="147320">
                <a:moveTo>
                  <a:pt x="79009" y="0"/>
                </a:moveTo>
                <a:lnTo>
                  <a:pt x="35906" y="10956"/>
                </a:lnTo>
                <a:lnTo>
                  <a:pt x="7854" y="39865"/>
                </a:lnTo>
                <a:lnTo>
                  <a:pt x="0" y="65839"/>
                </a:lnTo>
                <a:lnTo>
                  <a:pt x="1154" y="81954"/>
                </a:lnTo>
                <a:lnTo>
                  <a:pt x="18233" y="121298"/>
                </a:lnTo>
                <a:lnTo>
                  <a:pt x="50804" y="143733"/>
                </a:lnTo>
                <a:lnTo>
                  <a:pt x="73288" y="147279"/>
                </a:lnTo>
                <a:lnTo>
                  <a:pt x="87783" y="145856"/>
                </a:lnTo>
                <a:lnTo>
                  <a:pt x="124408" y="126712"/>
                </a:lnTo>
                <a:lnTo>
                  <a:pt x="144991" y="91007"/>
                </a:lnTo>
                <a:lnTo>
                  <a:pt x="147008" y="76703"/>
                </a:lnTo>
                <a:lnTo>
                  <a:pt x="145667" y="61518"/>
                </a:lnTo>
                <a:lnTo>
                  <a:pt x="127313" y="23763"/>
                </a:lnTo>
                <a:lnTo>
                  <a:pt x="92867" y="2420"/>
                </a:lnTo>
                <a:lnTo>
                  <a:pt x="79009" y="0"/>
                </a:lnTo>
                <a:close/>
              </a:path>
            </a:pathLst>
          </a:custGeom>
          <a:solidFill>
            <a:srgbClr val="E5E3E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0" name="object 210"/>
          <p:cNvSpPr/>
          <p:nvPr/>
        </p:nvSpPr>
        <p:spPr>
          <a:xfrm>
            <a:off x="5160074" y="3774380"/>
            <a:ext cx="147320" cy="147320"/>
          </a:xfrm>
          <a:custGeom>
            <a:avLst/>
            <a:gdLst/>
            <a:ahLst/>
            <a:cxnLst/>
            <a:rect l="l" t="t" r="r" b="b"/>
            <a:pathLst>
              <a:path w="147320" h="147320">
                <a:moveTo>
                  <a:pt x="79015" y="0"/>
                </a:moveTo>
                <a:lnTo>
                  <a:pt x="35947" y="10959"/>
                </a:lnTo>
                <a:lnTo>
                  <a:pt x="7870" y="39869"/>
                </a:lnTo>
                <a:lnTo>
                  <a:pt x="0" y="65843"/>
                </a:lnTo>
                <a:lnTo>
                  <a:pt x="1155" y="81949"/>
                </a:lnTo>
                <a:lnTo>
                  <a:pt x="18251" y="121279"/>
                </a:lnTo>
                <a:lnTo>
                  <a:pt x="50833" y="143722"/>
                </a:lnTo>
                <a:lnTo>
                  <a:pt x="73376" y="147284"/>
                </a:lnTo>
                <a:lnTo>
                  <a:pt x="87849" y="145861"/>
                </a:lnTo>
                <a:lnTo>
                  <a:pt x="124451" y="126705"/>
                </a:lnTo>
                <a:lnTo>
                  <a:pt x="145034" y="90979"/>
                </a:lnTo>
                <a:lnTo>
                  <a:pt x="147047" y="76668"/>
                </a:lnTo>
                <a:lnTo>
                  <a:pt x="145702" y="61487"/>
                </a:lnTo>
                <a:lnTo>
                  <a:pt x="127319" y="23737"/>
                </a:lnTo>
                <a:lnTo>
                  <a:pt x="92862" y="2409"/>
                </a:lnTo>
                <a:lnTo>
                  <a:pt x="79015" y="0"/>
                </a:lnTo>
                <a:close/>
              </a:path>
            </a:pathLst>
          </a:custGeom>
          <a:solidFill>
            <a:srgbClr val="E5E3E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1" name="object 211"/>
          <p:cNvSpPr/>
          <p:nvPr/>
        </p:nvSpPr>
        <p:spPr>
          <a:xfrm>
            <a:off x="5388100" y="3774389"/>
            <a:ext cx="147320" cy="147320"/>
          </a:xfrm>
          <a:custGeom>
            <a:avLst/>
            <a:gdLst/>
            <a:ahLst/>
            <a:cxnLst/>
            <a:rect l="l" t="t" r="r" b="b"/>
            <a:pathLst>
              <a:path w="147320" h="147320">
                <a:moveTo>
                  <a:pt x="79057" y="0"/>
                </a:moveTo>
                <a:lnTo>
                  <a:pt x="35952" y="10945"/>
                </a:lnTo>
                <a:lnTo>
                  <a:pt x="7874" y="39834"/>
                </a:lnTo>
                <a:lnTo>
                  <a:pt x="0" y="65792"/>
                </a:lnTo>
                <a:lnTo>
                  <a:pt x="1153" y="81915"/>
                </a:lnTo>
                <a:lnTo>
                  <a:pt x="18235" y="121274"/>
                </a:lnTo>
                <a:lnTo>
                  <a:pt x="50790" y="143720"/>
                </a:lnTo>
                <a:lnTo>
                  <a:pt x="73283" y="147275"/>
                </a:lnTo>
                <a:lnTo>
                  <a:pt x="87776" y="145853"/>
                </a:lnTo>
                <a:lnTo>
                  <a:pt x="124411" y="126718"/>
                </a:lnTo>
                <a:lnTo>
                  <a:pt x="145016" y="91028"/>
                </a:lnTo>
                <a:lnTo>
                  <a:pt x="147040" y="76730"/>
                </a:lnTo>
                <a:lnTo>
                  <a:pt x="145698" y="61542"/>
                </a:lnTo>
                <a:lnTo>
                  <a:pt x="127345" y="23782"/>
                </a:lnTo>
                <a:lnTo>
                  <a:pt x="92908" y="2428"/>
                </a:lnTo>
                <a:lnTo>
                  <a:pt x="79057" y="0"/>
                </a:lnTo>
                <a:close/>
              </a:path>
            </a:pathLst>
          </a:custGeom>
          <a:solidFill>
            <a:srgbClr val="E5E3E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2" name="object 212"/>
          <p:cNvSpPr/>
          <p:nvPr/>
        </p:nvSpPr>
        <p:spPr>
          <a:xfrm>
            <a:off x="5616069" y="3774380"/>
            <a:ext cx="147320" cy="147320"/>
          </a:xfrm>
          <a:custGeom>
            <a:avLst/>
            <a:gdLst/>
            <a:ahLst/>
            <a:cxnLst/>
            <a:rect l="l" t="t" r="r" b="b"/>
            <a:pathLst>
              <a:path w="147320" h="147320">
                <a:moveTo>
                  <a:pt x="78991" y="0"/>
                </a:moveTo>
                <a:lnTo>
                  <a:pt x="35918" y="10963"/>
                </a:lnTo>
                <a:lnTo>
                  <a:pt x="7858" y="39882"/>
                </a:lnTo>
                <a:lnTo>
                  <a:pt x="0" y="65863"/>
                </a:lnTo>
                <a:lnTo>
                  <a:pt x="1155" y="81969"/>
                </a:lnTo>
                <a:lnTo>
                  <a:pt x="18250" y="121299"/>
                </a:lnTo>
                <a:lnTo>
                  <a:pt x="50835" y="143734"/>
                </a:lnTo>
                <a:lnTo>
                  <a:pt x="73340" y="147284"/>
                </a:lnTo>
                <a:lnTo>
                  <a:pt x="87838" y="145861"/>
                </a:lnTo>
                <a:lnTo>
                  <a:pt x="124450" y="126705"/>
                </a:lnTo>
                <a:lnTo>
                  <a:pt x="145003" y="90979"/>
                </a:lnTo>
                <a:lnTo>
                  <a:pt x="147011" y="76668"/>
                </a:lnTo>
                <a:lnTo>
                  <a:pt x="145669" y="61487"/>
                </a:lnTo>
                <a:lnTo>
                  <a:pt x="127315" y="23737"/>
                </a:lnTo>
                <a:lnTo>
                  <a:pt x="92858" y="2409"/>
                </a:lnTo>
                <a:lnTo>
                  <a:pt x="78991" y="0"/>
                </a:lnTo>
                <a:close/>
              </a:path>
            </a:pathLst>
          </a:custGeom>
          <a:solidFill>
            <a:srgbClr val="E5E3E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3" name="object 213"/>
          <p:cNvSpPr/>
          <p:nvPr/>
        </p:nvSpPr>
        <p:spPr>
          <a:xfrm>
            <a:off x="5844058" y="3774380"/>
            <a:ext cx="147320" cy="147320"/>
          </a:xfrm>
          <a:custGeom>
            <a:avLst/>
            <a:gdLst/>
            <a:ahLst/>
            <a:cxnLst/>
            <a:rect l="l" t="t" r="r" b="b"/>
            <a:pathLst>
              <a:path w="147320" h="147320">
                <a:moveTo>
                  <a:pt x="79020" y="0"/>
                </a:moveTo>
                <a:lnTo>
                  <a:pt x="35949" y="10958"/>
                </a:lnTo>
                <a:lnTo>
                  <a:pt x="7871" y="39867"/>
                </a:lnTo>
                <a:lnTo>
                  <a:pt x="0" y="65839"/>
                </a:lnTo>
                <a:lnTo>
                  <a:pt x="1155" y="81946"/>
                </a:lnTo>
                <a:lnTo>
                  <a:pt x="18250" y="121277"/>
                </a:lnTo>
                <a:lnTo>
                  <a:pt x="50830" y="143721"/>
                </a:lnTo>
                <a:lnTo>
                  <a:pt x="73376" y="147284"/>
                </a:lnTo>
                <a:lnTo>
                  <a:pt x="87859" y="145861"/>
                </a:lnTo>
                <a:lnTo>
                  <a:pt x="124466" y="126705"/>
                </a:lnTo>
                <a:lnTo>
                  <a:pt x="145036" y="90979"/>
                </a:lnTo>
                <a:lnTo>
                  <a:pt x="147046" y="76668"/>
                </a:lnTo>
                <a:lnTo>
                  <a:pt x="145703" y="61487"/>
                </a:lnTo>
                <a:lnTo>
                  <a:pt x="127332" y="23737"/>
                </a:lnTo>
                <a:lnTo>
                  <a:pt x="92875" y="2409"/>
                </a:lnTo>
                <a:lnTo>
                  <a:pt x="79020" y="0"/>
                </a:lnTo>
                <a:close/>
              </a:path>
            </a:pathLst>
          </a:custGeom>
          <a:solidFill>
            <a:srgbClr val="E5E3E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4" name="object 214"/>
          <p:cNvSpPr/>
          <p:nvPr/>
        </p:nvSpPr>
        <p:spPr>
          <a:xfrm>
            <a:off x="6072035" y="3774384"/>
            <a:ext cx="147320" cy="147320"/>
          </a:xfrm>
          <a:custGeom>
            <a:avLst/>
            <a:gdLst/>
            <a:ahLst/>
            <a:cxnLst/>
            <a:rect l="l" t="t" r="r" b="b"/>
            <a:pathLst>
              <a:path w="147320" h="147320">
                <a:moveTo>
                  <a:pt x="79039" y="0"/>
                </a:moveTo>
                <a:lnTo>
                  <a:pt x="35964" y="10952"/>
                </a:lnTo>
                <a:lnTo>
                  <a:pt x="7878" y="39851"/>
                </a:lnTo>
                <a:lnTo>
                  <a:pt x="0" y="65816"/>
                </a:lnTo>
                <a:lnTo>
                  <a:pt x="1155" y="81931"/>
                </a:lnTo>
                <a:lnTo>
                  <a:pt x="18252" y="121274"/>
                </a:lnTo>
                <a:lnTo>
                  <a:pt x="50821" y="143720"/>
                </a:lnTo>
                <a:lnTo>
                  <a:pt x="73335" y="147280"/>
                </a:lnTo>
                <a:lnTo>
                  <a:pt x="87831" y="145857"/>
                </a:lnTo>
                <a:lnTo>
                  <a:pt x="124453" y="126710"/>
                </a:lnTo>
                <a:lnTo>
                  <a:pt x="145028" y="91000"/>
                </a:lnTo>
                <a:lnTo>
                  <a:pt x="147043" y="76695"/>
                </a:lnTo>
                <a:lnTo>
                  <a:pt x="145701" y="61510"/>
                </a:lnTo>
                <a:lnTo>
                  <a:pt x="127347" y="23756"/>
                </a:lnTo>
                <a:lnTo>
                  <a:pt x="92899" y="2417"/>
                </a:lnTo>
                <a:lnTo>
                  <a:pt x="79039" y="0"/>
                </a:lnTo>
                <a:close/>
              </a:path>
            </a:pathLst>
          </a:custGeom>
          <a:solidFill>
            <a:srgbClr val="E5E3E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5" name="object 215"/>
          <p:cNvSpPr/>
          <p:nvPr/>
        </p:nvSpPr>
        <p:spPr>
          <a:xfrm>
            <a:off x="6300052" y="3774380"/>
            <a:ext cx="147320" cy="147320"/>
          </a:xfrm>
          <a:custGeom>
            <a:avLst/>
            <a:gdLst/>
            <a:ahLst/>
            <a:cxnLst/>
            <a:rect l="l" t="t" r="r" b="b"/>
            <a:pathLst>
              <a:path w="147320" h="147320">
                <a:moveTo>
                  <a:pt x="78991" y="0"/>
                </a:moveTo>
                <a:lnTo>
                  <a:pt x="35918" y="10963"/>
                </a:lnTo>
                <a:lnTo>
                  <a:pt x="7858" y="39882"/>
                </a:lnTo>
                <a:lnTo>
                  <a:pt x="0" y="65863"/>
                </a:lnTo>
                <a:lnTo>
                  <a:pt x="1155" y="81969"/>
                </a:lnTo>
                <a:lnTo>
                  <a:pt x="18250" y="121299"/>
                </a:lnTo>
                <a:lnTo>
                  <a:pt x="50835" y="143734"/>
                </a:lnTo>
                <a:lnTo>
                  <a:pt x="73340" y="147284"/>
                </a:lnTo>
                <a:lnTo>
                  <a:pt x="87838" y="145861"/>
                </a:lnTo>
                <a:lnTo>
                  <a:pt x="124450" y="126705"/>
                </a:lnTo>
                <a:lnTo>
                  <a:pt x="145003" y="90979"/>
                </a:lnTo>
                <a:lnTo>
                  <a:pt x="147011" y="76668"/>
                </a:lnTo>
                <a:lnTo>
                  <a:pt x="145669" y="61487"/>
                </a:lnTo>
                <a:lnTo>
                  <a:pt x="127315" y="23737"/>
                </a:lnTo>
                <a:lnTo>
                  <a:pt x="92858" y="2409"/>
                </a:lnTo>
                <a:lnTo>
                  <a:pt x="78991" y="0"/>
                </a:lnTo>
                <a:close/>
              </a:path>
            </a:pathLst>
          </a:custGeom>
          <a:solidFill>
            <a:srgbClr val="E5E3E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6" name="object 216"/>
          <p:cNvSpPr/>
          <p:nvPr/>
        </p:nvSpPr>
        <p:spPr>
          <a:xfrm>
            <a:off x="6528038" y="3774375"/>
            <a:ext cx="147320" cy="147320"/>
          </a:xfrm>
          <a:custGeom>
            <a:avLst/>
            <a:gdLst/>
            <a:ahLst/>
            <a:cxnLst/>
            <a:rect l="l" t="t" r="r" b="b"/>
            <a:pathLst>
              <a:path w="147320" h="147320">
                <a:moveTo>
                  <a:pt x="78955" y="0"/>
                </a:moveTo>
                <a:lnTo>
                  <a:pt x="35917" y="10973"/>
                </a:lnTo>
                <a:lnTo>
                  <a:pt x="7856" y="39909"/>
                </a:lnTo>
                <a:lnTo>
                  <a:pt x="0" y="65901"/>
                </a:lnTo>
                <a:lnTo>
                  <a:pt x="1158" y="81998"/>
                </a:lnTo>
                <a:lnTo>
                  <a:pt x="18270" y="121309"/>
                </a:lnTo>
                <a:lnTo>
                  <a:pt x="50873" y="143739"/>
                </a:lnTo>
                <a:lnTo>
                  <a:pt x="73381" y="147289"/>
                </a:lnTo>
                <a:lnTo>
                  <a:pt x="87868" y="145865"/>
                </a:lnTo>
                <a:lnTo>
                  <a:pt x="124461" y="126697"/>
                </a:lnTo>
                <a:lnTo>
                  <a:pt x="145002" y="90951"/>
                </a:lnTo>
                <a:lnTo>
                  <a:pt x="147003" y="76633"/>
                </a:lnTo>
                <a:lnTo>
                  <a:pt x="145659" y="61455"/>
                </a:lnTo>
                <a:lnTo>
                  <a:pt x="127289" y="23711"/>
                </a:lnTo>
                <a:lnTo>
                  <a:pt x="92820" y="2398"/>
                </a:lnTo>
                <a:lnTo>
                  <a:pt x="78955" y="0"/>
                </a:lnTo>
                <a:close/>
              </a:path>
            </a:pathLst>
          </a:custGeom>
          <a:solidFill>
            <a:srgbClr val="E5E3E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7" name="object 217"/>
          <p:cNvSpPr/>
          <p:nvPr/>
        </p:nvSpPr>
        <p:spPr>
          <a:xfrm>
            <a:off x="6756024" y="3774380"/>
            <a:ext cx="147320" cy="147320"/>
          </a:xfrm>
          <a:custGeom>
            <a:avLst/>
            <a:gdLst/>
            <a:ahLst/>
            <a:cxnLst/>
            <a:rect l="l" t="t" r="r" b="b"/>
            <a:pathLst>
              <a:path w="147320" h="147320">
                <a:moveTo>
                  <a:pt x="79019" y="0"/>
                </a:moveTo>
                <a:lnTo>
                  <a:pt x="35971" y="10958"/>
                </a:lnTo>
                <a:lnTo>
                  <a:pt x="7880" y="39867"/>
                </a:lnTo>
                <a:lnTo>
                  <a:pt x="0" y="65839"/>
                </a:lnTo>
                <a:lnTo>
                  <a:pt x="1157" y="81946"/>
                </a:lnTo>
                <a:lnTo>
                  <a:pt x="18267" y="121277"/>
                </a:lnTo>
                <a:lnTo>
                  <a:pt x="50848" y="143721"/>
                </a:lnTo>
                <a:lnTo>
                  <a:pt x="73375" y="147284"/>
                </a:lnTo>
                <a:lnTo>
                  <a:pt x="87858" y="145861"/>
                </a:lnTo>
                <a:lnTo>
                  <a:pt x="124465" y="126705"/>
                </a:lnTo>
                <a:lnTo>
                  <a:pt x="145035" y="90979"/>
                </a:lnTo>
                <a:lnTo>
                  <a:pt x="147046" y="76668"/>
                </a:lnTo>
                <a:lnTo>
                  <a:pt x="145702" y="61487"/>
                </a:lnTo>
                <a:lnTo>
                  <a:pt x="127332" y="23737"/>
                </a:lnTo>
                <a:lnTo>
                  <a:pt x="92875" y="2409"/>
                </a:lnTo>
                <a:lnTo>
                  <a:pt x="79019" y="0"/>
                </a:lnTo>
                <a:close/>
              </a:path>
            </a:pathLst>
          </a:custGeom>
          <a:solidFill>
            <a:srgbClr val="E5E3E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8" name="object 218"/>
          <p:cNvSpPr/>
          <p:nvPr/>
        </p:nvSpPr>
        <p:spPr>
          <a:xfrm>
            <a:off x="6983986" y="3774375"/>
            <a:ext cx="147320" cy="147320"/>
          </a:xfrm>
          <a:custGeom>
            <a:avLst/>
            <a:gdLst/>
            <a:ahLst/>
            <a:cxnLst/>
            <a:rect l="l" t="t" r="r" b="b"/>
            <a:pathLst>
              <a:path w="147320" h="147320">
                <a:moveTo>
                  <a:pt x="78966" y="0"/>
                </a:moveTo>
                <a:lnTo>
                  <a:pt x="35928" y="10971"/>
                </a:lnTo>
                <a:lnTo>
                  <a:pt x="7860" y="39903"/>
                </a:lnTo>
                <a:lnTo>
                  <a:pt x="0" y="65892"/>
                </a:lnTo>
                <a:lnTo>
                  <a:pt x="1158" y="81989"/>
                </a:lnTo>
                <a:lnTo>
                  <a:pt x="18269" y="121302"/>
                </a:lnTo>
                <a:lnTo>
                  <a:pt x="50870" y="143735"/>
                </a:lnTo>
                <a:lnTo>
                  <a:pt x="73393" y="147289"/>
                </a:lnTo>
                <a:lnTo>
                  <a:pt x="87879" y="145865"/>
                </a:lnTo>
                <a:lnTo>
                  <a:pt x="124472" y="126697"/>
                </a:lnTo>
                <a:lnTo>
                  <a:pt x="145014" y="90951"/>
                </a:lnTo>
                <a:lnTo>
                  <a:pt x="147015" y="76633"/>
                </a:lnTo>
                <a:lnTo>
                  <a:pt x="145671" y="61455"/>
                </a:lnTo>
                <a:lnTo>
                  <a:pt x="127300" y="23711"/>
                </a:lnTo>
                <a:lnTo>
                  <a:pt x="92831" y="2398"/>
                </a:lnTo>
                <a:lnTo>
                  <a:pt x="78966" y="0"/>
                </a:lnTo>
                <a:close/>
              </a:path>
            </a:pathLst>
          </a:custGeom>
          <a:solidFill>
            <a:srgbClr val="E5E3E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9" name="object 219"/>
          <p:cNvSpPr/>
          <p:nvPr/>
        </p:nvSpPr>
        <p:spPr>
          <a:xfrm>
            <a:off x="7212019" y="3774380"/>
            <a:ext cx="147320" cy="147320"/>
          </a:xfrm>
          <a:custGeom>
            <a:avLst/>
            <a:gdLst/>
            <a:ahLst/>
            <a:cxnLst/>
            <a:rect l="l" t="t" r="r" b="b"/>
            <a:pathLst>
              <a:path w="147320" h="147320">
                <a:moveTo>
                  <a:pt x="78990" y="0"/>
                </a:moveTo>
                <a:lnTo>
                  <a:pt x="35940" y="10963"/>
                </a:lnTo>
                <a:lnTo>
                  <a:pt x="7867" y="39882"/>
                </a:lnTo>
                <a:lnTo>
                  <a:pt x="0" y="65863"/>
                </a:lnTo>
                <a:lnTo>
                  <a:pt x="1157" y="81969"/>
                </a:lnTo>
                <a:lnTo>
                  <a:pt x="18267" y="121298"/>
                </a:lnTo>
                <a:lnTo>
                  <a:pt x="50853" y="143734"/>
                </a:lnTo>
                <a:lnTo>
                  <a:pt x="73340" y="147284"/>
                </a:lnTo>
                <a:lnTo>
                  <a:pt x="87837" y="145861"/>
                </a:lnTo>
                <a:lnTo>
                  <a:pt x="124449" y="126705"/>
                </a:lnTo>
                <a:lnTo>
                  <a:pt x="145003" y="90979"/>
                </a:lnTo>
                <a:lnTo>
                  <a:pt x="147011" y="76668"/>
                </a:lnTo>
                <a:lnTo>
                  <a:pt x="145669" y="61487"/>
                </a:lnTo>
                <a:lnTo>
                  <a:pt x="127315" y="23737"/>
                </a:lnTo>
                <a:lnTo>
                  <a:pt x="92857" y="2409"/>
                </a:lnTo>
                <a:lnTo>
                  <a:pt x="78990" y="0"/>
                </a:lnTo>
                <a:close/>
              </a:path>
            </a:pathLst>
          </a:custGeom>
          <a:solidFill>
            <a:srgbClr val="E5E3E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0" name="object 220"/>
          <p:cNvSpPr/>
          <p:nvPr/>
        </p:nvSpPr>
        <p:spPr>
          <a:xfrm>
            <a:off x="7440007" y="3774380"/>
            <a:ext cx="147320" cy="147320"/>
          </a:xfrm>
          <a:custGeom>
            <a:avLst/>
            <a:gdLst/>
            <a:ahLst/>
            <a:cxnLst/>
            <a:rect l="l" t="t" r="r" b="b"/>
            <a:pathLst>
              <a:path w="147320" h="147320">
                <a:moveTo>
                  <a:pt x="79025" y="0"/>
                </a:moveTo>
                <a:lnTo>
                  <a:pt x="35952" y="10958"/>
                </a:lnTo>
                <a:lnTo>
                  <a:pt x="7872" y="39864"/>
                </a:lnTo>
                <a:lnTo>
                  <a:pt x="0" y="65834"/>
                </a:lnTo>
                <a:lnTo>
                  <a:pt x="1155" y="81943"/>
                </a:lnTo>
                <a:lnTo>
                  <a:pt x="18249" y="121275"/>
                </a:lnTo>
                <a:lnTo>
                  <a:pt x="50826" y="143720"/>
                </a:lnTo>
                <a:lnTo>
                  <a:pt x="73375" y="147284"/>
                </a:lnTo>
                <a:lnTo>
                  <a:pt x="87873" y="145861"/>
                </a:lnTo>
                <a:lnTo>
                  <a:pt x="124485" y="126705"/>
                </a:lnTo>
                <a:lnTo>
                  <a:pt x="145038" y="90979"/>
                </a:lnTo>
                <a:lnTo>
                  <a:pt x="147046" y="76668"/>
                </a:lnTo>
                <a:lnTo>
                  <a:pt x="145704" y="61487"/>
                </a:lnTo>
                <a:lnTo>
                  <a:pt x="127350" y="23737"/>
                </a:lnTo>
                <a:lnTo>
                  <a:pt x="92892" y="2409"/>
                </a:lnTo>
                <a:lnTo>
                  <a:pt x="79025" y="0"/>
                </a:lnTo>
                <a:close/>
              </a:path>
            </a:pathLst>
          </a:custGeom>
          <a:solidFill>
            <a:srgbClr val="E5E3E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1" name="object 221"/>
          <p:cNvSpPr/>
          <p:nvPr/>
        </p:nvSpPr>
        <p:spPr>
          <a:xfrm>
            <a:off x="7667983" y="3774384"/>
            <a:ext cx="147320" cy="147320"/>
          </a:xfrm>
          <a:custGeom>
            <a:avLst/>
            <a:gdLst/>
            <a:ahLst/>
            <a:cxnLst/>
            <a:rect l="l" t="t" r="r" b="b"/>
            <a:pathLst>
              <a:path w="147320" h="147320">
                <a:moveTo>
                  <a:pt x="79039" y="0"/>
                </a:moveTo>
                <a:lnTo>
                  <a:pt x="35964" y="10952"/>
                </a:lnTo>
                <a:lnTo>
                  <a:pt x="7878" y="39851"/>
                </a:lnTo>
                <a:lnTo>
                  <a:pt x="0" y="65816"/>
                </a:lnTo>
                <a:lnTo>
                  <a:pt x="1155" y="81931"/>
                </a:lnTo>
                <a:lnTo>
                  <a:pt x="18252" y="121274"/>
                </a:lnTo>
                <a:lnTo>
                  <a:pt x="50821" y="143720"/>
                </a:lnTo>
                <a:lnTo>
                  <a:pt x="73335" y="147280"/>
                </a:lnTo>
                <a:lnTo>
                  <a:pt x="87831" y="145857"/>
                </a:lnTo>
                <a:lnTo>
                  <a:pt x="124453" y="126710"/>
                </a:lnTo>
                <a:lnTo>
                  <a:pt x="145028" y="91000"/>
                </a:lnTo>
                <a:lnTo>
                  <a:pt x="147043" y="76695"/>
                </a:lnTo>
                <a:lnTo>
                  <a:pt x="145701" y="61510"/>
                </a:lnTo>
                <a:lnTo>
                  <a:pt x="127347" y="23756"/>
                </a:lnTo>
                <a:lnTo>
                  <a:pt x="92899" y="2417"/>
                </a:lnTo>
                <a:lnTo>
                  <a:pt x="79039" y="0"/>
                </a:lnTo>
                <a:close/>
              </a:path>
            </a:pathLst>
          </a:custGeom>
          <a:solidFill>
            <a:srgbClr val="E5E3E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2" name="object 222"/>
          <p:cNvSpPr/>
          <p:nvPr/>
        </p:nvSpPr>
        <p:spPr>
          <a:xfrm>
            <a:off x="7896001" y="3774380"/>
            <a:ext cx="147320" cy="147320"/>
          </a:xfrm>
          <a:custGeom>
            <a:avLst/>
            <a:gdLst/>
            <a:ahLst/>
            <a:cxnLst/>
            <a:rect l="l" t="t" r="r" b="b"/>
            <a:pathLst>
              <a:path w="147320" h="147320">
                <a:moveTo>
                  <a:pt x="78991" y="0"/>
                </a:moveTo>
                <a:lnTo>
                  <a:pt x="35918" y="10963"/>
                </a:lnTo>
                <a:lnTo>
                  <a:pt x="7858" y="39882"/>
                </a:lnTo>
                <a:lnTo>
                  <a:pt x="0" y="65863"/>
                </a:lnTo>
                <a:lnTo>
                  <a:pt x="1155" y="81969"/>
                </a:lnTo>
                <a:lnTo>
                  <a:pt x="18250" y="121299"/>
                </a:lnTo>
                <a:lnTo>
                  <a:pt x="50835" y="143734"/>
                </a:lnTo>
                <a:lnTo>
                  <a:pt x="73340" y="147284"/>
                </a:lnTo>
                <a:lnTo>
                  <a:pt x="87838" y="145861"/>
                </a:lnTo>
                <a:lnTo>
                  <a:pt x="124450" y="126705"/>
                </a:lnTo>
                <a:lnTo>
                  <a:pt x="145003" y="90979"/>
                </a:lnTo>
                <a:lnTo>
                  <a:pt x="147011" y="76668"/>
                </a:lnTo>
                <a:lnTo>
                  <a:pt x="145669" y="61487"/>
                </a:lnTo>
                <a:lnTo>
                  <a:pt x="127315" y="23737"/>
                </a:lnTo>
                <a:lnTo>
                  <a:pt x="92858" y="2409"/>
                </a:lnTo>
                <a:lnTo>
                  <a:pt x="78991" y="0"/>
                </a:lnTo>
                <a:close/>
              </a:path>
            </a:pathLst>
          </a:custGeom>
          <a:solidFill>
            <a:srgbClr val="E5E3E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3" name="object 223"/>
          <p:cNvSpPr/>
          <p:nvPr/>
        </p:nvSpPr>
        <p:spPr>
          <a:xfrm>
            <a:off x="8123982" y="3774380"/>
            <a:ext cx="147320" cy="147320"/>
          </a:xfrm>
          <a:custGeom>
            <a:avLst/>
            <a:gdLst/>
            <a:ahLst/>
            <a:cxnLst/>
            <a:rect l="l" t="t" r="r" b="b"/>
            <a:pathLst>
              <a:path w="147320" h="147320">
                <a:moveTo>
                  <a:pt x="79031" y="0"/>
                </a:moveTo>
                <a:lnTo>
                  <a:pt x="35960" y="10957"/>
                </a:lnTo>
                <a:lnTo>
                  <a:pt x="7876" y="39861"/>
                </a:lnTo>
                <a:lnTo>
                  <a:pt x="0" y="65830"/>
                </a:lnTo>
                <a:lnTo>
                  <a:pt x="1155" y="81937"/>
                </a:lnTo>
                <a:lnTo>
                  <a:pt x="18250" y="121270"/>
                </a:lnTo>
                <a:lnTo>
                  <a:pt x="50827" y="143717"/>
                </a:lnTo>
                <a:lnTo>
                  <a:pt x="73387" y="147284"/>
                </a:lnTo>
                <a:lnTo>
                  <a:pt x="87870" y="145861"/>
                </a:lnTo>
                <a:lnTo>
                  <a:pt x="124477" y="126705"/>
                </a:lnTo>
                <a:lnTo>
                  <a:pt x="145047" y="90979"/>
                </a:lnTo>
                <a:lnTo>
                  <a:pt x="147058" y="76668"/>
                </a:lnTo>
                <a:lnTo>
                  <a:pt x="145714" y="61487"/>
                </a:lnTo>
                <a:lnTo>
                  <a:pt x="127344" y="23737"/>
                </a:lnTo>
                <a:lnTo>
                  <a:pt x="92887" y="2409"/>
                </a:lnTo>
                <a:lnTo>
                  <a:pt x="79031" y="0"/>
                </a:lnTo>
                <a:close/>
              </a:path>
            </a:pathLst>
          </a:custGeom>
          <a:solidFill>
            <a:srgbClr val="E5E3E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4" name="object 224"/>
          <p:cNvSpPr/>
          <p:nvPr/>
        </p:nvSpPr>
        <p:spPr>
          <a:xfrm>
            <a:off x="8351966" y="3774384"/>
            <a:ext cx="147320" cy="147320"/>
          </a:xfrm>
          <a:custGeom>
            <a:avLst/>
            <a:gdLst/>
            <a:ahLst/>
            <a:cxnLst/>
            <a:rect l="l" t="t" r="r" b="b"/>
            <a:pathLst>
              <a:path w="147320" h="147320">
                <a:moveTo>
                  <a:pt x="79039" y="0"/>
                </a:moveTo>
                <a:lnTo>
                  <a:pt x="35942" y="10952"/>
                </a:lnTo>
                <a:lnTo>
                  <a:pt x="7869" y="39851"/>
                </a:lnTo>
                <a:lnTo>
                  <a:pt x="0" y="65816"/>
                </a:lnTo>
                <a:lnTo>
                  <a:pt x="1153" y="81931"/>
                </a:lnTo>
                <a:lnTo>
                  <a:pt x="18235" y="121275"/>
                </a:lnTo>
                <a:lnTo>
                  <a:pt x="50803" y="143720"/>
                </a:lnTo>
                <a:lnTo>
                  <a:pt x="73336" y="147280"/>
                </a:lnTo>
                <a:lnTo>
                  <a:pt x="87832" y="145857"/>
                </a:lnTo>
                <a:lnTo>
                  <a:pt x="124453" y="126710"/>
                </a:lnTo>
                <a:lnTo>
                  <a:pt x="145029" y="91000"/>
                </a:lnTo>
                <a:lnTo>
                  <a:pt x="147044" y="76695"/>
                </a:lnTo>
                <a:lnTo>
                  <a:pt x="145702" y="61510"/>
                </a:lnTo>
                <a:lnTo>
                  <a:pt x="127348" y="23756"/>
                </a:lnTo>
                <a:lnTo>
                  <a:pt x="92899" y="2417"/>
                </a:lnTo>
                <a:lnTo>
                  <a:pt x="79039" y="0"/>
                </a:lnTo>
                <a:close/>
              </a:path>
            </a:pathLst>
          </a:custGeom>
          <a:solidFill>
            <a:srgbClr val="E5E3E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5" name="object 225"/>
          <p:cNvSpPr/>
          <p:nvPr/>
        </p:nvSpPr>
        <p:spPr>
          <a:xfrm>
            <a:off x="8579987" y="3774380"/>
            <a:ext cx="147320" cy="147320"/>
          </a:xfrm>
          <a:custGeom>
            <a:avLst/>
            <a:gdLst/>
            <a:ahLst/>
            <a:cxnLst/>
            <a:rect l="l" t="t" r="r" b="b"/>
            <a:pathLst>
              <a:path w="147320" h="147320">
                <a:moveTo>
                  <a:pt x="78985" y="0"/>
                </a:moveTo>
                <a:lnTo>
                  <a:pt x="35916" y="10964"/>
                </a:lnTo>
                <a:lnTo>
                  <a:pt x="7856" y="39885"/>
                </a:lnTo>
                <a:lnTo>
                  <a:pt x="0" y="65868"/>
                </a:lnTo>
                <a:lnTo>
                  <a:pt x="1156" y="81973"/>
                </a:lnTo>
                <a:lnTo>
                  <a:pt x="18252" y="121301"/>
                </a:lnTo>
                <a:lnTo>
                  <a:pt x="50839" y="143735"/>
                </a:lnTo>
                <a:lnTo>
                  <a:pt x="73341" y="147284"/>
                </a:lnTo>
                <a:lnTo>
                  <a:pt x="87824" y="145861"/>
                </a:lnTo>
                <a:lnTo>
                  <a:pt x="124431" y="126705"/>
                </a:lnTo>
                <a:lnTo>
                  <a:pt x="145001" y="90979"/>
                </a:lnTo>
                <a:lnTo>
                  <a:pt x="147012" y="76668"/>
                </a:lnTo>
                <a:lnTo>
                  <a:pt x="145668" y="61487"/>
                </a:lnTo>
                <a:lnTo>
                  <a:pt x="127298" y="23737"/>
                </a:lnTo>
                <a:lnTo>
                  <a:pt x="92841" y="2409"/>
                </a:lnTo>
                <a:lnTo>
                  <a:pt x="78985" y="0"/>
                </a:lnTo>
                <a:close/>
              </a:path>
            </a:pathLst>
          </a:custGeom>
          <a:solidFill>
            <a:srgbClr val="E5E3E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6" name="object 226"/>
          <p:cNvSpPr/>
          <p:nvPr/>
        </p:nvSpPr>
        <p:spPr>
          <a:xfrm>
            <a:off x="8808019" y="3774384"/>
            <a:ext cx="147320" cy="147320"/>
          </a:xfrm>
          <a:custGeom>
            <a:avLst/>
            <a:gdLst/>
            <a:ahLst/>
            <a:cxnLst/>
            <a:rect l="l" t="t" r="r" b="b"/>
            <a:pathLst>
              <a:path w="147320" h="147320">
                <a:moveTo>
                  <a:pt x="78993" y="0"/>
                </a:moveTo>
                <a:lnTo>
                  <a:pt x="35920" y="10959"/>
                </a:lnTo>
                <a:lnTo>
                  <a:pt x="7859" y="39876"/>
                </a:lnTo>
                <a:lnTo>
                  <a:pt x="0" y="65854"/>
                </a:lnTo>
                <a:lnTo>
                  <a:pt x="1156" y="81966"/>
                </a:lnTo>
                <a:lnTo>
                  <a:pt x="18254" y="121305"/>
                </a:lnTo>
                <a:lnTo>
                  <a:pt x="50833" y="143738"/>
                </a:lnTo>
                <a:lnTo>
                  <a:pt x="73289" y="147280"/>
                </a:lnTo>
                <a:lnTo>
                  <a:pt x="87785" y="145857"/>
                </a:lnTo>
                <a:lnTo>
                  <a:pt x="124407" y="126710"/>
                </a:lnTo>
                <a:lnTo>
                  <a:pt x="144982" y="91000"/>
                </a:lnTo>
                <a:lnTo>
                  <a:pt x="146997" y="76695"/>
                </a:lnTo>
                <a:lnTo>
                  <a:pt x="145655" y="61510"/>
                </a:lnTo>
                <a:lnTo>
                  <a:pt x="127301" y="23756"/>
                </a:lnTo>
                <a:lnTo>
                  <a:pt x="92852" y="2417"/>
                </a:lnTo>
                <a:lnTo>
                  <a:pt x="78993" y="0"/>
                </a:lnTo>
                <a:close/>
              </a:path>
            </a:pathLst>
          </a:custGeom>
          <a:solidFill>
            <a:srgbClr val="E5E3E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7" name="object 227"/>
          <p:cNvSpPr/>
          <p:nvPr/>
        </p:nvSpPr>
        <p:spPr>
          <a:xfrm>
            <a:off x="9035950" y="3774385"/>
            <a:ext cx="147320" cy="147320"/>
          </a:xfrm>
          <a:custGeom>
            <a:avLst/>
            <a:gdLst/>
            <a:ahLst/>
            <a:cxnLst/>
            <a:rect l="l" t="t" r="r" b="b"/>
            <a:pathLst>
              <a:path w="147320" h="147320">
                <a:moveTo>
                  <a:pt x="79049" y="0"/>
                </a:moveTo>
                <a:lnTo>
                  <a:pt x="35969" y="10949"/>
                </a:lnTo>
                <a:lnTo>
                  <a:pt x="7880" y="39844"/>
                </a:lnTo>
                <a:lnTo>
                  <a:pt x="0" y="65806"/>
                </a:lnTo>
                <a:lnTo>
                  <a:pt x="1154" y="81922"/>
                </a:lnTo>
                <a:lnTo>
                  <a:pt x="18249" y="121269"/>
                </a:lnTo>
                <a:lnTo>
                  <a:pt x="50814" y="143717"/>
                </a:lnTo>
                <a:lnTo>
                  <a:pt x="73334" y="147279"/>
                </a:lnTo>
                <a:lnTo>
                  <a:pt x="87815" y="145856"/>
                </a:lnTo>
                <a:lnTo>
                  <a:pt x="124435" y="126712"/>
                </a:lnTo>
                <a:lnTo>
                  <a:pt x="145034" y="91007"/>
                </a:lnTo>
                <a:lnTo>
                  <a:pt x="147054" y="76703"/>
                </a:lnTo>
                <a:lnTo>
                  <a:pt x="145711" y="61518"/>
                </a:lnTo>
                <a:lnTo>
                  <a:pt x="127341" y="23763"/>
                </a:lnTo>
                <a:lnTo>
                  <a:pt x="92896" y="2420"/>
                </a:lnTo>
                <a:lnTo>
                  <a:pt x="79049" y="0"/>
                </a:lnTo>
                <a:close/>
              </a:path>
            </a:pathLst>
          </a:custGeom>
          <a:solidFill>
            <a:srgbClr val="E5E3E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8" name="object 228"/>
          <p:cNvSpPr/>
          <p:nvPr/>
        </p:nvSpPr>
        <p:spPr>
          <a:xfrm>
            <a:off x="9491621" y="3774164"/>
            <a:ext cx="147320" cy="147320"/>
          </a:xfrm>
          <a:custGeom>
            <a:avLst/>
            <a:gdLst/>
            <a:ahLst/>
            <a:cxnLst/>
            <a:rect l="l" t="t" r="r" b="b"/>
            <a:pathLst>
              <a:path w="147320" h="147320">
                <a:moveTo>
                  <a:pt x="73670" y="0"/>
                </a:moveTo>
                <a:lnTo>
                  <a:pt x="33345" y="11990"/>
                </a:lnTo>
                <a:lnTo>
                  <a:pt x="6619" y="43018"/>
                </a:lnTo>
                <a:lnTo>
                  <a:pt x="0" y="70616"/>
                </a:lnTo>
                <a:lnTo>
                  <a:pt x="1341" y="85797"/>
                </a:lnTo>
                <a:lnTo>
                  <a:pt x="19696" y="123547"/>
                </a:lnTo>
                <a:lnTo>
                  <a:pt x="54154" y="144875"/>
                </a:lnTo>
                <a:lnTo>
                  <a:pt x="68021" y="147284"/>
                </a:lnTo>
                <a:lnTo>
                  <a:pt x="83732" y="146034"/>
                </a:lnTo>
                <a:lnTo>
                  <a:pt x="122365" y="128348"/>
                </a:lnTo>
                <a:lnTo>
                  <a:pt x="144293" y="94917"/>
                </a:lnTo>
                <a:lnTo>
                  <a:pt x="147011" y="81420"/>
                </a:lnTo>
                <a:lnTo>
                  <a:pt x="145855" y="65317"/>
                </a:lnTo>
                <a:lnTo>
                  <a:pt x="128761" y="25990"/>
                </a:lnTo>
                <a:lnTo>
                  <a:pt x="96175" y="3551"/>
                </a:lnTo>
                <a:lnTo>
                  <a:pt x="73670" y="0"/>
                </a:lnTo>
                <a:close/>
              </a:path>
            </a:pathLst>
          </a:custGeom>
          <a:solidFill>
            <a:srgbClr val="E5E3E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9" name="object 229"/>
          <p:cNvSpPr/>
          <p:nvPr/>
        </p:nvSpPr>
        <p:spPr>
          <a:xfrm>
            <a:off x="9719939" y="3774380"/>
            <a:ext cx="147320" cy="147320"/>
          </a:xfrm>
          <a:custGeom>
            <a:avLst/>
            <a:gdLst/>
            <a:ahLst/>
            <a:cxnLst/>
            <a:rect l="l" t="t" r="r" b="b"/>
            <a:pathLst>
              <a:path w="147320" h="147320">
                <a:moveTo>
                  <a:pt x="79020" y="0"/>
                </a:moveTo>
                <a:lnTo>
                  <a:pt x="35949" y="10958"/>
                </a:lnTo>
                <a:lnTo>
                  <a:pt x="7871" y="39867"/>
                </a:lnTo>
                <a:lnTo>
                  <a:pt x="0" y="65839"/>
                </a:lnTo>
                <a:lnTo>
                  <a:pt x="1155" y="81946"/>
                </a:lnTo>
                <a:lnTo>
                  <a:pt x="18250" y="121277"/>
                </a:lnTo>
                <a:lnTo>
                  <a:pt x="50830" y="143721"/>
                </a:lnTo>
                <a:lnTo>
                  <a:pt x="73376" y="147284"/>
                </a:lnTo>
                <a:lnTo>
                  <a:pt x="87859" y="145861"/>
                </a:lnTo>
                <a:lnTo>
                  <a:pt x="124466" y="126705"/>
                </a:lnTo>
                <a:lnTo>
                  <a:pt x="145036" y="90979"/>
                </a:lnTo>
                <a:lnTo>
                  <a:pt x="147046" y="76668"/>
                </a:lnTo>
                <a:lnTo>
                  <a:pt x="145703" y="61487"/>
                </a:lnTo>
                <a:lnTo>
                  <a:pt x="127332" y="23737"/>
                </a:lnTo>
                <a:lnTo>
                  <a:pt x="92875" y="2409"/>
                </a:lnTo>
                <a:lnTo>
                  <a:pt x="79020" y="0"/>
                </a:lnTo>
                <a:close/>
              </a:path>
            </a:pathLst>
          </a:custGeom>
          <a:solidFill>
            <a:srgbClr val="E5E3E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0" name="object 230"/>
          <p:cNvSpPr/>
          <p:nvPr/>
        </p:nvSpPr>
        <p:spPr>
          <a:xfrm>
            <a:off x="9947916" y="3774384"/>
            <a:ext cx="147320" cy="147320"/>
          </a:xfrm>
          <a:custGeom>
            <a:avLst/>
            <a:gdLst/>
            <a:ahLst/>
            <a:cxnLst/>
            <a:rect l="l" t="t" r="r" b="b"/>
            <a:pathLst>
              <a:path w="147320" h="147320">
                <a:moveTo>
                  <a:pt x="79039" y="0"/>
                </a:moveTo>
                <a:lnTo>
                  <a:pt x="35964" y="10952"/>
                </a:lnTo>
                <a:lnTo>
                  <a:pt x="7878" y="39851"/>
                </a:lnTo>
                <a:lnTo>
                  <a:pt x="0" y="65816"/>
                </a:lnTo>
                <a:lnTo>
                  <a:pt x="1155" y="81931"/>
                </a:lnTo>
                <a:lnTo>
                  <a:pt x="18252" y="121274"/>
                </a:lnTo>
                <a:lnTo>
                  <a:pt x="50821" y="143720"/>
                </a:lnTo>
                <a:lnTo>
                  <a:pt x="73335" y="147280"/>
                </a:lnTo>
                <a:lnTo>
                  <a:pt x="87831" y="145857"/>
                </a:lnTo>
                <a:lnTo>
                  <a:pt x="124453" y="126710"/>
                </a:lnTo>
                <a:lnTo>
                  <a:pt x="145028" y="91000"/>
                </a:lnTo>
                <a:lnTo>
                  <a:pt x="147043" y="76695"/>
                </a:lnTo>
                <a:lnTo>
                  <a:pt x="145701" y="61510"/>
                </a:lnTo>
                <a:lnTo>
                  <a:pt x="127347" y="23756"/>
                </a:lnTo>
                <a:lnTo>
                  <a:pt x="92899" y="2417"/>
                </a:lnTo>
                <a:lnTo>
                  <a:pt x="79039" y="0"/>
                </a:lnTo>
                <a:close/>
              </a:path>
            </a:pathLst>
          </a:custGeom>
          <a:solidFill>
            <a:srgbClr val="E5E3E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1" name="object 231"/>
          <p:cNvSpPr/>
          <p:nvPr/>
        </p:nvSpPr>
        <p:spPr>
          <a:xfrm>
            <a:off x="372242" y="4002372"/>
            <a:ext cx="147320" cy="147320"/>
          </a:xfrm>
          <a:custGeom>
            <a:avLst/>
            <a:gdLst/>
            <a:ahLst/>
            <a:cxnLst/>
            <a:rect l="l" t="t" r="r" b="b"/>
            <a:pathLst>
              <a:path w="147320" h="147320">
                <a:moveTo>
                  <a:pt x="78997" y="0"/>
                </a:moveTo>
                <a:lnTo>
                  <a:pt x="35933" y="10961"/>
                </a:lnTo>
                <a:lnTo>
                  <a:pt x="7864" y="39878"/>
                </a:lnTo>
                <a:lnTo>
                  <a:pt x="0" y="65856"/>
                </a:lnTo>
                <a:lnTo>
                  <a:pt x="1156" y="81959"/>
                </a:lnTo>
                <a:lnTo>
                  <a:pt x="18253" y="121292"/>
                </a:lnTo>
                <a:lnTo>
                  <a:pt x="50832" y="143740"/>
                </a:lnTo>
                <a:lnTo>
                  <a:pt x="73339" y="147296"/>
                </a:lnTo>
                <a:lnTo>
                  <a:pt x="87836" y="145872"/>
                </a:lnTo>
                <a:lnTo>
                  <a:pt x="124446" y="126709"/>
                </a:lnTo>
                <a:lnTo>
                  <a:pt x="145000" y="90983"/>
                </a:lnTo>
                <a:lnTo>
                  <a:pt x="147010" y="76677"/>
                </a:lnTo>
                <a:lnTo>
                  <a:pt x="145668" y="61493"/>
                </a:lnTo>
                <a:lnTo>
                  <a:pt x="127317" y="23740"/>
                </a:lnTo>
                <a:lnTo>
                  <a:pt x="92863" y="2410"/>
                </a:lnTo>
                <a:lnTo>
                  <a:pt x="78997" y="0"/>
                </a:lnTo>
                <a:close/>
              </a:path>
            </a:pathLst>
          </a:custGeom>
          <a:solidFill>
            <a:srgbClr val="E5E3E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2" name="object 232"/>
          <p:cNvSpPr/>
          <p:nvPr/>
        </p:nvSpPr>
        <p:spPr>
          <a:xfrm>
            <a:off x="600246" y="4002372"/>
            <a:ext cx="147320" cy="147320"/>
          </a:xfrm>
          <a:custGeom>
            <a:avLst/>
            <a:gdLst/>
            <a:ahLst/>
            <a:cxnLst/>
            <a:rect l="l" t="t" r="r" b="b"/>
            <a:pathLst>
              <a:path w="147320" h="147320">
                <a:moveTo>
                  <a:pt x="78998" y="0"/>
                </a:moveTo>
                <a:lnTo>
                  <a:pt x="35922" y="10961"/>
                </a:lnTo>
                <a:lnTo>
                  <a:pt x="7859" y="39878"/>
                </a:lnTo>
                <a:lnTo>
                  <a:pt x="0" y="65856"/>
                </a:lnTo>
                <a:lnTo>
                  <a:pt x="1155" y="81960"/>
                </a:lnTo>
                <a:lnTo>
                  <a:pt x="18245" y="121292"/>
                </a:lnTo>
                <a:lnTo>
                  <a:pt x="50823" y="143740"/>
                </a:lnTo>
                <a:lnTo>
                  <a:pt x="73340" y="147296"/>
                </a:lnTo>
                <a:lnTo>
                  <a:pt x="87836" y="145872"/>
                </a:lnTo>
                <a:lnTo>
                  <a:pt x="124446" y="126709"/>
                </a:lnTo>
                <a:lnTo>
                  <a:pt x="145001" y="90983"/>
                </a:lnTo>
                <a:lnTo>
                  <a:pt x="147010" y="76677"/>
                </a:lnTo>
                <a:lnTo>
                  <a:pt x="145669" y="61493"/>
                </a:lnTo>
                <a:lnTo>
                  <a:pt x="127317" y="23740"/>
                </a:lnTo>
                <a:lnTo>
                  <a:pt x="92863" y="2410"/>
                </a:lnTo>
                <a:lnTo>
                  <a:pt x="78998" y="0"/>
                </a:lnTo>
                <a:close/>
              </a:path>
            </a:pathLst>
          </a:custGeom>
          <a:solidFill>
            <a:srgbClr val="E5E3E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3" name="object 233"/>
          <p:cNvSpPr/>
          <p:nvPr/>
        </p:nvSpPr>
        <p:spPr>
          <a:xfrm>
            <a:off x="828234" y="4002372"/>
            <a:ext cx="147320" cy="147320"/>
          </a:xfrm>
          <a:custGeom>
            <a:avLst/>
            <a:gdLst/>
            <a:ahLst/>
            <a:cxnLst/>
            <a:rect l="l" t="t" r="r" b="b"/>
            <a:pathLst>
              <a:path w="147319" h="147320">
                <a:moveTo>
                  <a:pt x="79022" y="0"/>
                </a:moveTo>
                <a:lnTo>
                  <a:pt x="35950" y="10958"/>
                </a:lnTo>
                <a:lnTo>
                  <a:pt x="7871" y="39865"/>
                </a:lnTo>
                <a:lnTo>
                  <a:pt x="0" y="65836"/>
                </a:lnTo>
                <a:lnTo>
                  <a:pt x="1155" y="81940"/>
                </a:lnTo>
                <a:lnTo>
                  <a:pt x="18246" y="121273"/>
                </a:lnTo>
                <a:lnTo>
                  <a:pt x="50821" y="143728"/>
                </a:lnTo>
                <a:lnTo>
                  <a:pt x="73375" y="147296"/>
                </a:lnTo>
                <a:lnTo>
                  <a:pt x="87847" y="145872"/>
                </a:lnTo>
                <a:lnTo>
                  <a:pt x="124447" y="126709"/>
                </a:lnTo>
                <a:lnTo>
                  <a:pt x="145031" y="90983"/>
                </a:lnTo>
                <a:lnTo>
                  <a:pt x="147046" y="76677"/>
                </a:lnTo>
                <a:lnTo>
                  <a:pt x="145701" y="61493"/>
                </a:lnTo>
                <a:lnTo>
                  <a:pt x="127321" y="23741"/>
                </a:lnTo>
                <a:lnTo>
                  <a:pt x="92868" y="2410"/>
                </a:lnTo>
                <a:lnTo>
                  <a:pt x="79022" y="0"/>
                </a:lnTo>
                <a:close/>
              </a:path>
            </a:pathLst>
          </a:custGeom>
          <a:solidFill>
            <a:srgbClr val="E5E3E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4" name="object 234"/>
          <p:cNvSpPr/>
          <p:nvPr/>
        </p:nvSpPr>
        <p:spPr>
          <a:xfrm>
            <a:off x="1284229" y="4002372"/>
            <a:ext cx="147320" cy="147320"/>
          </a:xfrm>
          <a:custGeom>
            <a:avLst/>
            <a:gdLst/>
            <a:ahLst/>
            <a:cxnLst/>
            <a:rect l="l" t="t" r="r" b="b"/>
            <a:pathLst>
              <a:path w="147319" h="147320">
                <a:moveTo>
                  <a:pt x="78992" y="0"/>
                </a:moveTo>
                <a:lnTo>
                  <a:pt x="35919" y="10962"/>
                </a:lnTo>
                <a:lnTo>
                  <a:pt x="7858" y="39881"/>
                </a:lnTo>
                <a:lnTo>
                  <a:pt x="0" y="65861"/>
                </a:lnTo>
                <a:lnTo>
                  <a:pt x="1155" y="81963"/>
                </a:lnTo>
                <a:lnTo>
                  <a:pt x="18247" y="121294"/>
                </a:lnTo>
                <a:lnTo>
                  <a:pt x="50827" y="143741"/>
                </a:lnTo>
                <a:lnTo>
                  <a:pt x="73340" y="147296"/>
                </a:lnTo>
                <a:lnTo>
                  <a:pt x="87822" y="145872"/>
                </a:lnTo>
                <a:lnTo>
                  <a:pt x="124427" y="126709"/>
                </a:lnTo>
                <a:lnTo>
                  <a:pt x="144998" y="90983"/>
                </a:lnTo>
                <a:lnTo>
                  <a:pt x="147011" y="76677"/>
                </a:lnTo>
                <a:lnTo>
                  <a:pt x="145667" y="61493"/>
                </a:lnTo>
                <a:lnTo>
                  <a:pt x="127299" y="23741"/>
                </a:lnTo>
                <a:lnTo>
                  <a:pt x="92846" y="2410"/>
                </a:lnTo>
                <a:lnTo>
                  <a:pt x="78992" y="0"/>
                </a:lnTo>
                <a:close/>
              </a:path>
            </a:pathLst>
          </a:custGeom>
          <a:solidFill>
            <a:srgbClr val="E5E3E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5" name="object 235"/>
          <p:cNvSpPr/>
          <p:nvPr/>
        </p:nvSpPr>
        <p:spPr>
          <a:xfrm>
            <a:off x="1512179" y="4002376"/>
            <a:ext cx="147320" cy="147320"/>
          </a:xfrm>
          <a:custGeom>
            <a:avLst/>
            <a:gdLst/>
            <a:ahLst/>
            <a:cxnLst/>
            <a:rect l="l" t="t" r="r" b="b"/>
            <a:pathLst>
              <a:path w="147319" h="147320">
                <a:moveTo>
                  <a:pt x="79080" y="0"/>
                </a:moveTo>
                <a:lnTo>
                  <a:pt x="36001" y="10945"/>
                </a:lnTo>
                <a:lnTo>
                  <a:pt x="7894" y="39828"/>
                </a:lnTo>
                <a:lnTo>
                  <a:pt x="0" y="65781"/>
                </a:lnTo>
                <a:lnTo>
                  <a:pt x="1154" y="81894"/>
                </a:lnTo>
                <a:lnTo>
                  <a:pt x="18246" y="121245"/>
                </a:lnTo>
                <a:lnTo>
                  <a:pt x="50800" y="143713"/>
                </a:lnTo>
                <a:lnTo>
                  <a:pt x="73369" y="147292"/>
                </a:lnTo>
                <a:lnTo>
                  <a:pt x="87864" y="145869"/>
                </a:lnTo>
                <a:lnTo>
                  <a:pt x="124483" y="126715"/>
                </a:lnTo>
                <a:lnTo>
                  <a:pt x="145060" y="91004"/>
                </a:lnTo>
                <a:lnTo>
                  <a:pt x="147077" y="76703"/>
                </a:lnTo>
                <a:lnTo>
                  <a:pt x="145735" y="61517"/>
                </a:lnTo>
                <a:lnTo>
                  <a:pt x="127384" y="23760"/>
                </a:lnTo>
                <a:lnTo>
                  <a:pt x="92939" y="2418"/>
                </a:lnTo>
                <a:lnTo>
                  <a:pt x="79080" y="0"/>
                </a:lnTo>
                <a:close/>
              </a:path>
            </a:pathLst>
          </a:custGeom>
          <a:solidFill>
            <a:srgbClr val="E5E3E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6" name="object 236"/>
          <p:cNvSpPr/>
          <p:nvPr/>
        </p:nvSpPr>
        <p:spPr>
          <a:xfrm>
            <a:off x="1740193" y="4002376"/>
            <a:ext cx="147320" cy="147320"/>
          </a:xfrm>
          <a:custGeom>
            <a:avLst/>
            <a:gdLst/>
            <a:ahLst/>
            <a:cxnLst/>
            <a:rect l="l" t="t" r="r" b="b"/>
            <a:pathLst>
              <a:path w="147319" h="147320">
                <a:moveTo>
                  <a:pt x="79046" y="0"/>
                </a:moveTo>
                <a:lnTo>
                  <a:pt x="35946" y="10950"/>
                </a:lnTo>
                <a:lnTo>
                  <a:pt x="7871" y="39847"/>
                </a:lnTo>
                <a:lnTo>
                  <a:pt x="0" y="65810"/>
                </a:lnTo>
                <a:lnTo>
                  <a:pt x="1153" y="81921"/>
                </a:lnTo>
                <a:lnTo>
                  <a:pt x="18230" y="121268"/>
                </a:lnTo>
                <a:lnTo>
                  <a:pt x="50791" y="143726"/>
                </a:lnTo>
                <a:lnTo>
                  <a:pt x="73335" y="147292"/>
                </a:lnTo>
                <a:lnTo>
                  <a:pt x="87830" y="145869"/>
                </a:lnTo>
                <a:lnTo>
                  <a:pt x="124449" y="126715"/>
                </a:lnTo>
                <a:lnTo>
                  <a:pt x="145026" y="91004"/>
                </a:lnTo>
                <a:lnTo>
                  <a:pt x="147043" y="76703"/>
                </a:lnTo>
                <a:lnTo>
                  <a:pt x="145701" y="61517"/>
                </a:lnTo>
                <a:lnTo>
                  <a:pt x="127350" y="23760"/>
                </a:lnTo>
                <a:lnTo>
                  <a:pt x="92905" y="2418"/>
                </a:lnTo>
                <a:lnTo>
                  <a:pt x="79046" y="0"/>
                </a:lnTo>
                <a:close/>
              </a:path>
            </a:pathLst>
          </a:custGeom>
          <a:solidFill>
            <a:srgbClr val="E5E3E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7" name="object 237"/>
          <p:cNvSpPr/>
          <p:nvPr/>
        </p:nvSpPr>
        <p:spPr>
          <a:xfrm>
            <a:off x="1968212" y="4002372"/>
            <a:ext cx="147320" cy="147320"/>
          </a:xfrm>
          <a:custGeom>
            <a:avLst/>
            <a:gdLst/>
            <a:ahLst/>
            <a:cxnLst/>
            <a:rect l="l" t="t" r="r" b="b"/>
            <a:pathLst>
              <a:path w="147319" h="147320">
                <a:moveTo>
                  <a:pt x="78992" y="0"/>
                </a:moveTo>
                <a:lnTo>
                  <a:pt x="35919" y="10962"/>
                </a:lnTo>
                <a:lnTo>
                  <a:pt x="7858" y="39881"/>
                </a:lnTo>
                <a:lnTo>
                  <a:pt x="0" y="65861"/>
                </a:lnTo>
                <a:lnTo>
                  <a:pt x="1155" y="81963"/>
                </a:lnTo>
                <a:lnTo>
                  <a:pt x="18247" y="121294"/>
                </a:lnTo>
                <a:lnTo>
                  <a:pt x="50827" y="143741"/>
                </a:lnTo>
                <a:lnTo>
                  <a:pt x="73340" y="147296"/>
                </a:lnTo>
                <a:lnTo>
                  <a:pt x="87822" y="145872"/>
                </a:lnTo>
                <a:lnTo>
                  <a:pt x="124427" y="126709"/>
                </a:lnTo>
                <a:lnTo>
                  <a:pt x="144998" y="90983"/>
                </a:lnTo>
                <a:lnTo>
                  <a:pt x="147011" y="76677"/>
                </a:lnTo>
                <a:lnTo>
                  <a:pt x="145667" y="61493"/>
                </a:lnTo>
                <a:lnTo>
                  <a:pt x="127299" y="23741"/>
                </a:lnTo>
                <a:lnTo>
                  <a:pt x="92846" y="2410"/>
                </a:lnTo>
                <a:lnTo>
                  <a:pt x="78992" y="0"/>
                </a:lnTo>
                <a:close/>
              </a:path>
            </a:pathLst>
          </a:custGeom>
          <a:solidFill>
            <a:srgbClr val="E5E3E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8" name="object 238"/>
          <p:cNvSpPr/>
          <p:nvPr/>
        </p:nvSpPr>
        <p:spPr>
          <a:xfrm>
            <a:off x="2196158" y="4002372"/>
            <a:ext cx="147320" cy="147320"/>
          </a:xfrm>
          <a:custGeom>
            <a:avLst/>
            <a:gdLst/>
            <a:ahLst/>
            <a:cxnLst/>
            <a:rect l="l" t="t" r="r" b="b"/>
            <a:pathLst>
              <a:path w="147319" h="147320">
                <a:moveTo>
                  <a:pt x="79032" y="0"/>
                </a:moveTo>
                <a:lnTo>
                  <a:pt x="35977" y="10956"/>
                </a:lnTo>
                <a:lnTo>
                  <a:pt x="7883" y="39860"/>
                </a:lnTo>
                <a:lnTo>
                  <a:pt x="0" y="65828"/>
                </a:lnTo>
                <a:lnTo>
                  <a:pt x="1156" y="81933"/>
                </a:lnTo>
                <a:lnTo>
                  <a:pt x="18260" y="121269"/>
                </a:lnTo>
                <a:lnTo>
                  <a:pt x="50833" y="143726"/>
                </a:lnTo>
                <a:lnTo>
                  <a:pt x="73374" y="147296"/>
                </a:lnTo>
                <a:lnTo>
                  <a:pt x="87870" y="145872"/>
                </a:lnTo>
                <a:lnTo>
                  <a:pt x="124480" y="126709"/>
                </a:lnTo>
                <a:lnTo>
                  <a:pt x="145035" y="90983"/>
                </a:lnTo>
                <a:lnTo>
                  <a:pt x="147044" y="76677"/>
                </a:lnTo>
                <a:lnTo>
                  <a:pt x="145703" y="61493"/>
                </a:lnTo>
                <a:lnTo>
                  <a:pt x="127351" y="23740"/>
                </a:lnTo>
                <a:lnTo>
                  <a:pt x="92897" y="2410"/>
                </a:lnTo>
                <a:lnTo>
                  <a:pt x="79032" y="0"/>
                </a:lnTo>
                <a:close/>
              </a:path>
            </a:pathLst>
          </a:custGeom>
          <a:solidFill>
            <a:srgbClr val="E5E3E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9" name="object 239"/>
          <p:cNvSpPr/>
          <p:nvPr/>
        </p:nvSpPr>
        <p:spPr>
          <a:xfrm>
            <a:off x="2424178" y="4002377"/>
            <a:ext cx="147320" cy="147320"/>
          </a:xfrm>
          <a:custGeom>
            <a:avLst/>
            <a:gdLst/>
            <a:ahLst/>
            <a:cxnLst/>
            <a:rect l="l" t="t" r="r" b="b"/>
            <a:pathLst>
              <a:path w="147319" h="147320">
                <a:moveTo>
                  <a:pt x="79062" y="0"/>
                </a:moveTo>
                <a:lnTo>
                  <a:pt x="35976" y="10947"/>
                </a:lnTo>
                <a:lnTo>
                  <a:pt x="7883" y="39836"/>
                </a:lnTo>
                <a:lnTo>
                  <a:pt x="0" y="65794"/>
                </a:lnTo>
                <a:lnTo>
                  <a:pt x="1154" y="81908"/>
                </a:lnTo>
                <a:lnTo>
                  <a:pt x="18242" y="121260"/>
                </a:lnTo>
                <a:lnTo>
                  <a:pt x="50798" y="143721"/>
                </a:lnTo>
                <a:lnTo>
                  <a:pt x="73333" y="147291"/>
                </a:lnTo>
                <a:lnTo>
                  <a:pt x="87827" y="145868"/>
                </a:lnTo>
                <a:lnTo>
                  <a:pt x="124450" y="126717"/>
                </a:lnTo>
                <a:lnTo>
                  <a:pt x="145034" y="91011"/>
                </a:lnTo>
                <a:lnTo>
                  <a:pt x="147053" y="76712"/>
                </a:lnTo>
                <a:lnTo>
                  <a:pt x="145711" y="61525"/>
                </a:lnTo>
                <a:lnTo>
                  <a:pt x="127360" y="23766"/>
                </a:lnTo>
                <a:lnTo>
                  <a:pt x="92918" y="2421"/>
                </a:lnTo>
                <a:lnTo>
                  <a:pt x="79062" y="0"/>
                </a:lnTo>
                <a:close/>
              </a:path>
            </a:pathLst>
          </a:custGeom>
          <a:solidFill>
            <a:srgbClr val="E5E3E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0" name="object 240"/>
          <p:cNvSpPr/>
          <p:nvPr/>
        </p:nvSpPr>
        <p:spPr>
          <a:xfrm>
            <a:off x="2652158" y="4002367"/>
            <a:ext cx="147320" cy="147320"/>
          </a:xfrm>
          <a:custGeom>
            <a:avLst/>
            <a:gdLst/>
            <a:ahLst/>
            <a:cxnLst/>
            <a:rect l="l" t="t" r="r" b="b"/>
            <a:pathLst>
              <a:path w="147319" h="147320">
                <a:moveTo>
                  <a:pt x="78962" y="0"/>
                </a:moveTo>
                <a:lnTo>
                  <a:pt x="35920" y="10972"/>
                </a:lnTo>
                <a:lnTo>
                  <a:pt x="7857" y="39904"/>
                </a:lnTo>
                <a:lnTo>
                  <a:pt x="0" y="65895"/>
                </a:lnTo>
                <a:lnTo>
                  <a:pt x="1157" y="81988"/>
                </a:lnTo>
                <a:lnTo>
                  <a:pt x="18265" y="121303"/>
                </a:lnTo>
                <a:lnTo>
                  <a:pt x="50861" y="143745"/>
                </a:lnTo>
                <a:lnTo>
                  <a:pt x="73381" y="147301"/>
                </a:lnTo>
                <a:lnTo>
                  <a:pt x="87866" y="145876"/>
                </a:lnTo>
                <a:lnTo>
                  <a:pt x="124457" y="126701"/>
                </a:lnTo>
                <a:lnTo>
                  <a:pt x="144999" y="90955"/>
                </a:lnTo>
                <a:lnTo>
                  <a:pt x="147002" y="76642"/>
                </a:lnTo>
                <a:lnTo>
                  <a:pt x="145659" y="61462"/>
                </a:lnTo>
                <a:lnTo>
                  <a:pt x="127290" y="23715"/>
                </a:lnTo>
                <a:lnTo>
                  <a:pt x="92825" y="2399"/>
                </a:lnTo>
                <a:lnTo>
                  <a:pt x="78962" y="0"/>
                </a:lnTo>
                <a:close/>
              </a:path>
            </a:pathLst>
          </a:custGeom>
          <a:solidFill>
            <a:srgbClr val="E5E3E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1" name="object 241"/>
          <p:cNvSpPr/>
          <p:nvPr/>
        </p:nvSpPr>
        <p:spPr>
          <a:xfrm>
            <a:off x="2880132" y="4002372"/>
            <a:ext cx="147320" cy="147320"/>
          </a:xfrm>
          <a:custGeom>
            <a:avLst/>
            <a:gdLst/>
            <a:ahLst/>
            <a:cxnLst/>
            <a:rect l="l" t="t" r="r" b="b"/>
            <a:pathLst>
              <a:path w="147319" h="147320">
                <a:moveTo>
                  <a:pt x="79043" y="0"/>
                </a:moveTo>
                <a:lnTo>
                  <a:pt x="35988" y="10954"/>
                </a:lnTo>
                <a:lnTo>
                  <a:pt x="7887" y="39854"/>
                </a:lnTo>
                <a:lnTo>
                  <a:pt x="0" y="65818"/>
                </a:lnTo>
                <a:lnTo>
                  <a:pt x="1156" y="81924"/>
                </a:lnTo>
                <a:lnTo>
                  <a:pt x="18260" y="121261"/>
                </a:lnTo>
                <a:lnTo>
                  <a:pt x="50830" y="143722"/>
                </a:lnTo>
                <a:lnTo>
                  <a:pt x="73385" y="147296"/>
                </a:lnTo>
                <a:lnTo>
                  <a:pt x="87882" y="145872"/>
                </a:lnTo>
                <a:lnTo>
                  <a:pt x="124491" y="126709"/>
                </a:lnTo>
                <a:lnTo>
                  <a:pt x="145046" y="90983"/>
                </a:lnTo>
                <a:lnTo>
                  <a:pt x="147056" y="76677"/>
                </a:lnTo>
                <a:lnTo>
                  <a:pt x="145714" y="61493"/>
                </a:lnTo>
                <a:lnTo>
                  <a:pt x="127363" y="23740"/>
                </a:lnTo>
                <a:lnTo>
                  <a:pt x="92909" y="2410"/>
                </a:lnTo>
                <a:lnTo>
                  <a:pt x="79043" y="0"/>
                </a:lnTo>
                <a:close/>
              </a:path>
            </a:pathLst>
          </a:custGeom>
          <a:solidFill>
            <a:srgbClr val="E5E3E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2" name="object 242"/>
          <p:cNvSpPr/>
          <p:nvPr/>
        </p:nvSpPr>
        <p:spPr>
          <a:xfrm>
            <a:off x="3108113" y="4002367"/>
            <a:ext cx="147320" cy="147320"/>
          </a:xfrm>
          <a:custGeom>
            <a:avLst/>
            <a:gdLst/>
            <a:ahLst/>
            <a:cxnLst/>
            <a:rect l="l" t="t" r="r" b="b"/>
            <a:pathLst>
              <a:path w="147320" h="147320">
                <a:moveTo>
                  <a:pt x="79003" y="0"/>
                </a:moveTo>
                <a:lnTo>
                  <a:pt x="35962" y="10965"/>
                </a:lnTo>
                <a:lnTo>
                  <a:pt x="7875" y="39882"/>
                </a:lnTo>
                <a:lnTo>
                  <a:pt x="0" y="65860"/>
                </a:lnTo>
                <a:lnTo>
                  <a:pt x="1156" y="81955"/>
                </a:lnTo>
                <a:lnTo>
                  <a:pt x="18264" y="121273"/>
                </a:lnTo>
                <a:lnTo>
                  <a:pt x="50852" y="143728"/>
                </a:lnTo>
                <a:lnTo>
                  <a:pt x="73427" y="147301"/>
                </a:lnTo>
                <a:lnTo>
                  <a:pt x="87902" y="145876"/>
                </a:lnTo>
                <a:lnTo>
                  <a:pt x="124489" y="126701"/>
                </a:lnTo>
                <a:lnTo>
                  <a:pt x="145044" y="90955"/>
                </a:lnTo>
                <a:lnTo>
                  <a:pt x="147049" y="76642"/>
                </a:lnTo>
                <a:lnTo>
                  <a:pt x="145704" y="61462"/>
                </a:lnTo>
                <a:lnTo>
                  <a:pt x="127323" y="23715"/>
                </a:lnTo>
                <a:lnTo>
                  <a:pt x="92859" y="2399"/>
                </a:lnTo>
                <a:lnTo>
                  <a:pt x="79003" y="0"/>
                </a:lnTo>
                <a:close/>
              </a:path>
            </a:pathLst>
          </a:custGeom>
          <a:solidFill>
            <a:srgbClr val="E5E3E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3" name="object 243"/>
          <p:cNvSpPr/>
          <p:nvPr/>
        </p:nvSpPr>
        <p:spPr>
          <a:xfrm>
            <a:off x="3336139" y="4002372"/>
            <a:ext cx="147320" cy="147320"/>
          </a:xfrm>
          <a:custGeom>
            <a:avLst/>
            <a:gdLst/>
            <a:ahLst/>
            <a:cxnLst/>
            <a:rect l="l" t="t" r="r" b="b"/>
            <a:pathLst>
              <a:path w="147320" h="147320">
                <a:moveTo>
                  <a:pt x="78997" y="0"/>
                </a:moveTo>
                <a:lnTo>
                  <a:pt x="35944" y="10961"/>
                </a:lnTo>
                <a:lnTo>
                  <a:pt x="7868" y="39878"/>
                </a:lnTo>
                <a:lnTo>
                  <a:pt x="0" y="65856"/>
                </a:lnTo>
                <a:lnTo>
                  <a:pt x="1157" y="81959"/>
                </a:lnTo>
                <a:lnTo>
                  <a:pt x="18262" y="121292"/>
                </a:lnTo>
                <a:lnTo>
                  <a:pt x="50841" y="143739"/>
                </a:lnTo>
                <a:lnTo>
                  <a:pt x="73339" y="147296"/>
                </a:lnTo>
                <a:lnTo>
                  <a:pt x="87836" y="145872"/>
                </a:lnTo>
                <a:lnTo>
                  <a:pt x="124445" y="126709"/>
                </a:lnTo>
                <a:lnTo>
                  <a:pt x="145000" y="90983"/>
                </a:lnTo>
                <a:lnTo>
                  <a:pt x="147010" y="76677"/>
                </a:lnTo>
                <a:lnTo>
                  <a:pt x="145668" y="61493"/>
                </a:lnTo>
                <a:lnTo>
                  <a:pt x="127316" y="23740"/>
                </a:lnTo>
                <a:lnTo>
                  <a:pt x="92863" y="2410"/>
                </a:lnTo>
                <a:lnTo>
                  <a:pt x="78997" y="0"/>
                </a:lnTo>
                <a:close/>
              </a:path>
            </a:pathLst>
          </a:custGeom>
          <a:solidFill>
            <a:srgbClr val="E5E3E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4" name="object 244"/>
          <p:cNvSpPr/>
          <p:nvPr/>
        </p:nvSpPr>
        <p:spPr>
          <a:xfrm>
            <a:off x="4248152" y="4002376"/>
            <a:ext cx="147320" cy="147320"/>
          </a:xfrm>
          <a:custGeom>
            <a:avLst/>
            <a:gdLst/>
            <a:ahLst/>
            <a:cxnLst/>
            <a:rect l="l" t="t" r="r" b="b"/>
            <a:pathLst>
              <a:path w="147320" h="147320">
                <a:moveTo>
                  <a:pt x="78999" y="0"/>
                </a:moveTo>
                <a:lnTo>
                  <a:pt x="35923" y="10958"/>
                </a:lnTo>
                <a:lnTo>
                  <a:pt x="7860" y="39871"/>
                </a:lnTo>
                <a:lnTo>
                  <a:pt x="0" y="65848"/>
                </a:lnTo>
                <a:lnTo>
                  <a:pt x="1155" y="81957"/>
                </a:lnTo>
                <a:lnTo>
                  <a:pt x="18249" y="121299"/>
                </a:lnTo>
                <a:lnTo>
                  <a:pt x="50821" y="143744"/>
                </a:lnTo>
                <a:lnTo>
                  <a:pt x="73288" y="147292"/>
                </a:lnTo>
                <a:lnTo>
                  <a:pt x="87783" y="145869"/>
                </a:lnTo>
                <a:lnTo>
                  <a:pt x="124403" y="126715"/>
                </a:lnTo>
                <a:lnTo>
                  <a:pt x="144979" y="91004"/>
                </a:lnTo>
                <a:lnTo>
                  <a:pt x="146996" y="76703"/>
                </a:lnTo>
                <a:lnTo>
                  <a:pt x="145654" y="61517"/>
                </a:lnTo>
                <a:lnTo>
                  <a:pt x="127303" y="23760"/>
                </a:lnTo>
                <a:lnTo>
                  <a:pt x="92858" y="2418"/>
                </a:lnTo>
                <a:lnTo>
                  <a:pt x="78999" y="0"/>
                </a:lnTo>
                <a:close/>
              </a:path>
            </a:pathLst>
          </a:custGeom>
          <a:solidFill>
            <a:srgbClr val="E5E3E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5" name="object 245"/>
          <p:cNvSpPr/>
          <p:nvPr/>
        </p:nvSpPr>
        <p:spPr>
          <a:xfrm>
            <a:off x="4476081" y="4002372"/>
            <a:ext cx="147320" cy="147320"/>
          </a:xfrm>
          <a:custGeom>
            <a:avLst/>
            <a:gdLst/>
            <a:ahLst/>
            <a:cxnLst/>
            <a:rect l="l" t="t" r="r" b="b"/>
            <a:pathLst>
              <a:path w="147320" h="147320">
                <a:moveTo>
                  <a:pt x="79044" y="0"/>
                </a:moveTo>
                <a:lnTo>
                  <a:pt x="35966" y="10954"/>
                </a:lnTo>
                <a:lnTo>
                  <a:pt x="7878" y="39854"/>
                </a:lnTo>
                <a:lnTo>
                  <a:pt x="0" y="65818"/>
                </a:lnTo>
                <a:lnTo>
                  <a:pt x="1154" y="81924"/>
                </a:lnTo>
                <a:lnTo>
                  <a:pt x="18243" y="121261"/>
                </a:lnTo>
                <a:lnTo>
                  <a:pt x="50811" y="143722"/>
                </a:lnTo>
                <a:lnTo>
                  <a:pt x="73386" y="147296"/>
                </a:lnTo>
                <a:lnTo>
                  <a:pt x="87882" y="145872"/>
                </a:lnTo>
                <a:lnTo>
                  <a:pt x="124492" y="126709"/>
                </a:lnTo>
                <a:lnTo>
                  <a:pt x="145047" y="90983"/>
                </a:lnTo>
                <a:lnTo>
                  <a:pt x="147056" y="76677"/>
                </a:lnTo>
                <a:lnTo>
                  <a:pt x="145715" y="61493"/>
                </a:lnTo>
                <a:lnTo>
                  <a:pt x="127363" y="23740"/>
                </a:lnTo>
                <a:lnTo>
                  <a:pt x="92909" y="2410"/>
                </a:lnTo>
                <a:lnTo>
                  <a:pt x="79044" y="0"/>
                </a:lnTo>
                <a:close/>
              </a:path>
            </a:pathLst>
          </a:custGeom>
          <a:solidFill>
            <a:srgbClr val="E5E3E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6" name="object 246"/>
          <p:cNvSpPr/>
          <p:nvPr/>
        </p:nvSpPr>
        <p:spPr>
          <a:xfrm>
            <a:off x="4704118" y="4002382"/>
            <a:ext cx="147320" cy="147320"/>
          </a:xfrm>
          <a:custGeom>
            <a:avLst/>
            <a:gdLst/>
            <a:ahLst/>
            <a:cxnLst/>
            <a:rect l="l" t="t" r="r" b="b"/>
            <a:pathLst>
              <a:path w="147320" h="147320">
                <a:moveTo>
                  <a:pt x="79064" y="0"/>
                </a:moveTo>
                <a:lnTo>
                  <a:pt x="35972" y="10943"/>
                </a:lnTo>
                <a:lnTo>
                  <a:pt x="7882" y="39829"/>
                </a:lnTo>
                <a:lnTo>
                  <a:pt x="0" y="65786"/>
                </a:lnTo>
                <a:lnTo>
                  <a:pt x="1154" y="81905"/>
                </a:lnTo>
                <a:lnTo>
                  <a:pt x="18242" y="121267"/>
                </a:lnTo>
                <a:lnTo>
                  <a:pt x="50791" y="143725"/>
                </a:lnTo>
                <a:lnTo>
                  <a:pt x="73282" y="147287"/>
                </a:lnTo>
                <a:lnTo>
                  <a:pt x="87774" y="145864"/>
                </a:lnTo>
                <a:lnTo>
                  <a:pt x="124407" y="126723"/>
                </a:lnTo>
                <a:lnTo>
                  <a:pt x="145013" y="91032"/>
                </a:lnTo>
                <a:lnTo>
                  <a:pt x="147038" y="76738"/>
                </a:lnTo>
                <a:lnTo>
                  <a:pt x="145697" y="61548"/>
                </a:lnTo>
                <a:lnTo>
                  <a:pt x="127346" y="23785"/>
                </a:lnTo>
                <a:lnTo>
                  <a:pt x="92913" y="2429"/>
                </a:lnTo>
                <a:lnTo>
                  <a:pt x="79064" y="0"/>
                </a:lnTo>
                <a:close/>
              </a:path>
            </a:pathLst>
          </a:custGeom>
          <a:solidFill>
            <a:srgbClr val="E5E3E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7" name="object 247"/>
          <p:cNvSpPr/>
          <p:nvPr/>
        </p:nvSpPr>
        <p:spPr>
          <a:xfrm>
            <a:off x="4932136" y="4002377"/>
            <a:ext cx="147320" cy="147320"/>
          </a:xfrm>
          <a:custGeom>
            <a:avLst/>
            <a:gdLst/>
            <a:ahLst/>
            <a:cxnLst/>
            <a:rect l="l" t="t" r="r" b="b"/>
            <a:pathLst>
              <a:path w="147320" h="147320">
                <a:moveTo>
                  <a:pt x="79016" y="0"/>
                </a:moveTo>
                <a:lnTo>
                  <a:pt x="35909" y="10954"/>
                </a:lnTo>
                <a:lnTo>
                  <a:pt x="7855" y="39861"/>
                </a:lnTo>
                <a:lnTo>
                  <a:pt x="0" y="65832"/>
                </a:lnTo>
                <a:lnTo>
                  <a:pt x="1153" y="81944"/>
                </a:lnTo>
                <a:lnTo>
                  <a:pt x="18228" y="121291"/>
                </a:lnTo>
                <a:lnTo>
                  <a:pt x="50792" y="143739"/>
                </a:lnTo>
                <a:lnTo>
                  <a:pt x="73288" y="147291"/>
                </a:lnTo>
                <a:lnTo>
                  <a:pt x="87781" y="145868"/>
                </a:lnTo>
                <a:lnTo>
                  <a:pt x="124404" y="126717"/>
                </a:lnTo>
                <a:lnTo>
                  <a:pt x="144988" y="91011"/>
                </a:lnTo>
                <a:lnTo>
                  <a:pt x="147007" y="76712"/>
                </a:lnTo>
                <a:lnTo>
                  <a:pt x="145666" y="61525"/>
                </a:lnTo>
                <a:lnTo>
                  <a:pt x="127314" y="23766"/>
                </a:lnTo>
                <a:lnTo>
                  <a:pt x="92872" y="2421"/>
                </a:lnTo>
                <a:lnTo>
                  <a:pt x="79016" y="0"/>
                </a:lnTo>
                <a:close/>
              </a:path>
            </a:pathLst>
          </a:custGeom>
          <a:solidFill>
            <a:srgbClr val="E5E3E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8" name="object 248"/>
          <p:cNvSpPr/>
          <p:nvPr/>
        </p:nvSpPr>
        <p:spPr>
          <a:xfrm>
            <a:off x="5160110" y="4002372"/>
            <a:ext cx="147320" cy="147320"/>
          </a:xfrm>
          <a:custGeom>
            <a:avLst/>
            <a:gdLst/>
            <a:ahLst/>
            <a:cxnLst/>
            <a:rect l="l" t="t" r="r" b="b"/>
            <a:pathLst>
              <a:path w="147320" h="147320">
                <a:moveTo>
                  <a:pt x="78992" y="0"/>
                </a:moveTo>
                <a:lnTo>
                  <a:pt x="35919" y="10962"/>
                </a:lnTo>
                <a:lnTo>
                  <a:pt x="7858" y="39881"/>
                </a:lnTo>
                <a:lnTo>
                  <a:pt x="0" y="65861"/>
                </a:lnTo>
                <a:lnTo>
                  <a:pt x="1155" y="81963"/>
                </a:lnTo>
                <a:lnTo>
                  <a:pt x="18247" y="121294"/>
                </a:lnTo>
                <a:lnTo>
                  <a:pt x="50827" y="143741"/>
                </a:lnTo>
                <a:lnTo>
                  <a:pt x="73340" y="147296"/>
                </a:lnTo>
                <a:lnTo>
                  <a:pt x="87822" y="145872"/>
                </a:lnTo>
                <a:lnTo>
                  <a:pt x="124427" y="126709"/>
                </a:lnTo>
                <a:lnTo>
                  <a:pt x="144998" y="90983"/>
                </a:lnTo>
                <a:lnTo>
                  <a:pt x="147011" y="76677"/>
                </a:lnTo>
                <a:lnTo>
                  <a:pt x="145667" y="61493"/>
                </a:lnTo>
                <a:lnTo>
                  <a:pt x="127299" y="23741"/>
                </a:lnTo>
                <a:lnTo>
                  <a:pt x="92846" y="2410"/>
                </a:lnTo>
                <a:lnTo>
                  <a:pt x="78992" y="0"/>
                </a:lnTo>
                <a:close/>
              </a:path>
            </a:pathLst>
          </a:custGeom>
          <a:solidFill>
            <a:srgbClr val="E5E3E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9" name="object 249"/>
          <p:cNvSpPr/>
          <p:nvPr/>
        </p:nvSpPr>
        <p:spPr>
          <a:xfrm>
            <a:off x="5388094" y="4002376"/>
            <a:ext cx="147320" cy="147320"/>
          </a:xfrm>
          <a:custGeom>
            <a:avLst/>
            <a:gdLst/>
            <a:ahLst/>
            <a:cxnLst/>
            <a:rect l="l" t="t" r="r" b="b"/>
            <a:pathLst>
              <a:path w="147320" h="147320">
                <a:moveTo>
                  <a:pt x="79040" y="0"/>
                </a:moveTo>
                <a:lnTo>
                  <a:pt x="35965" y="10951"/>
                </a:lnTo>
                <a:lnTo>
                  <a:pt x="7878" y="39850"/>
                </a:lnTo>
                <a:lnTo>
                  <a:pt x="0" y="65815"/>
                </a:lnTo>
                <a:lnTo>
                  <a:pt x="1155" y="81925"/>
                </a:lnTo>
                <a:lnTo>
                  <a:pt x="18249" y="121270"/>
                </a:lnTo>
                <a:lnTo>
                  <a:pt x="50813" y="143727"/>
                </a:lnTo>
                <a:lnTo>
                  <a:pt x="73335" y="147292"/>
                </a:lnTo>
                <a:lnTo>
                  <a:pt x="87815" y="145869"/>
                </a:lnTo>
                <a:lnTo>
                  <a:pt x="124430" y="126715"/>
                </a:lnTo>
                <a:lnTo>
                  <a:pt x="145023" y="91004"/>
                </a:lnTo>
                <a:lnTo>
                  <a:pt x="147042" y="76703"/>
                </a:lnTo>
                <a:lnTo>
                  <a:pt x="145699" y="61517"/>
                </a:lnTo>
                <a:lnTo>
                  <a:pt x="127332" y="23760"/>
                </a:lnTo>
                <a:lnTo>
                  <a:pt x="92887" y="2418"/>
                </a:lnTo>
                <a:lnTo>
                  <a:pt x="79040" y="0"/>
                </a:lnTo>
                <a:close/>
              </a:path>
            </a:pathLst>
          </a:custGeom>
          <a:solidFill>
            <a:srgbClr val="E5E3E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0" name="object 250"/>
          <p:cNvSpPr/>
          <p:nvPr/>
        </p:nvSpPr>
        <p:spPr>
          <a:xfrm>
            <a:off x="5616075" y="4002376"/>
            <a:ext cx="147320" cy="147320"/>
          </a:xfrm>
          <a:custGeom>
            <a:avLst/>
            <a:gdLst/>
            <a:ahLst/>
            <a:cxnLst/>
            <a:rect l="l" t="t" r="r" b="b"/>
            <a:pathLst>
              <a:path w="147320" h="147320">
                <a:moveTo>
                  <a:pt x="79046" y="0"/>
                </a:moveTo>
                <a:lnTo>
                  <a:pt x="35946" y="10950"/>
                </a:lnTo>
                <a:lnTo>
                  <a:pt x="7871" y="39847"/>
                </a:lnTo>
                <a:lnTo>
                  <a:pt x="0" y="65810"/>
                </a:lnTo>
                <a:lnTo>
                  <a:pt x="1153" y="81921"/>
                </a:lnTo>
                <a:lnTo>
                  <a:pt x="18230" y="121268"/>
                </a:lnTo>
                <a:lnTo>
                  <a:pt x="50791" y="143726"/>
                </a:lnTo>
                <a:lnTo>
                  <a:pt x="73335" y="147292"/>
                </a:lnTo>
                <a:lnTo>
                  <a:pt x="87830" y="145869"/>
                </a:lnTo>
                <a:lnTo>
                  <a:pt x="124449" y="126715"/>
                </a:lnTo>
                <a:lnTo>
                  <a:pt x="145026" y="91004"/>
                </a:lnTo>
                <a:lnTo>
                  <a:pt x="147043" y="76703"/>
                </a:lnTo>
                <a:lnTo>
                  <a:pt x="145701" y="61517"/>
                </a:lnTo>
                <a:lnTo>
                  <a:pt x="127350" y="23760"/>
                </a:lnTo>
                <a:lnTo>
                  <a:pt x="92905" y="2418"/>
                </a:lnTo>
                <a:lnTo>
                  <a:pt x="79046" y="0"/>
                </a:lnTo>
                <a:close/>
              </a:path>
            </a:pathLst>
          </a:custGeom>
          <a:solidFill>
            <a:srgbClr val="E5E3E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1" name="object 251"/>
          <p:cNvSpPr/>
          <p:nvPr/>
        </p:nvSpPr>
        <p:spPr>
          <a:xfrm>
            <a:off x="5844093" y="4002372"/>
            <a:ext cx="147320" cy="147320"/>
          </a:xfrm>
          <a:custGeom>
            <a:avLst/>
            <a:gdLst/>
            <a:ahLst/>
            <a:cxnLst/>
            <a:rect l="l" t="t" r="r" b="b"/>
            <a:pathLst>
              <a:path w="147320" h="147320">
                <a:moveTo>
                  <a:pt x="78992" y="0"/>
                </a:moveTo>
                <a:lnTo>
                  <a:pt x="35919" y="10962"/>
                </a:lnTo>
                <a:lnTo>
                  <a:pt x="7858" y="39881"/>
                </a:lnTo>
                <a:lnTo>
                  <a:pt x="0" y="65861"/>
                </a:lnTo>
                <a:lnTo>
                  <a:pt x="1155" y="81963"/>
                </a:lnTo>
                <a:lnTo>
                  <a:pt x="18247" y="121294"/>
                </a:lnTo>
                <a:lnTo>
                  <a:pt x="50827" y="143741"/>
                </a:lnTo>
                <a:lnTo>
                  <a:pt x="73340" y="147296"/>
                </a:lnTo>
                <a:lnTo>
                  <a:pt x="87822" y="145872"/>
                </a:lnTo>
                <a:lnTo>
                  <a:pt x="124427" y="126709"/>
                </a:lnTo>
                <a:lnTo>
                  <a:pt x="144998" y="90983"/>
                </a:lnTo>
                <a:lnTo>
                  <a:pt x="147011" y="76677"/>
                </a:lnTo>
                <a:lnTo>
                  <a:pt x="145667" y="61493"/>
                </a:lnTo>
                <a:lnTo>
                  <a:pt x="127299" y="23741"/>
                </a:lnTo>
                <a:lnTo>
                  <a:pt x="92846" y="2410"/>
                </a:lnTo>
                <a:lnTo>
                  <a:pt x="78992" y="0"/>
                </a:lnTo>
                <a:close/>
              </a:path>
            </a:pathLst>
          </a:custGeom>
          <a:solidFill>
            <a:srgbClr val="E5E3E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2" name="object 252"/>
          <p:cNvSpPr/>
          <p:nvPr/>
        </p:nvSpPr>
        <p:spPr>
          <a:xfrm>
            <a:off x="6072040" y="4002372"/>
            <a:ext cx="147320" cy="147320"/>
          </a:xfrm>
          <a:custGeom>
            <a:avLst/>
            <a:gdLst/>
            <a:ahLst/>
            <a:cxnLst/>
            <a:rect l="l" t="t" r="r" b="b"/>
            <a:pathLst>
              <a:path w="147320" h="147320">
                <a:moveTo>
                  <a:pt x="79032" y="0"/>
                </a:moveTo>
                <a:lnTo>
                  <a:pt x="35977" y="10956"/>
                </a:lnTo>
                <a:lnTo>
                  <a:pt x="7883" y="39860"/>
                </a:lnTo>
                <a:lnTo>
                  <a:pt x="0" y="65828"/>
                </a:lnTo>
                <a:lnTo>
                  <a:pt x="1156" y="81933"/>
                </a:lnTo>
                <a:lnTo>
                  <a:pt x="18260" y="121269"/>
                </a:lnTo>
                <a:lnTo>
                  <a:pt x="50833" y="143726"/>
                </a:lnTo>
                <a:lnTo>
                  <a:pt x="73374" y="147296"/>
                </a:lnTo>
                <a:lnTo>
                  <a:pt x="87870" y="145872"/>
                </a:lnTo>
                <a:lnTo>
                  <a:pt x="124480" y="126709"/>
                </a:lnTo>
                <a:lnTo>
                  <a:pt x="145035" y="90983"/>
                </a:lnTo>
                <a:lnTo>
                  <a:pt x="147044" y="76677"/>
                </a:lnTo>
                <a:lnTo>
                  <a:pt x="145703" y="61493"/>
                </a:lnTo>
                <a:lnTo>
                  <a:pt x="127351" y="23740"/>
                </a:lnTo>
                <a:lnTo>
                  <a:pt x="92897" y="2410"/>
                </a:lnTo>
                <a:lnTo>
                  <a:pt x="79032" y="0"/>
                </a:lnTo>
                <a:close/>
              </a:path>
            </a:pathLst>
          </a:custGeom>
          <a:solidFill>
            <a:srgbClr val="E5E3E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3" name="object 253"/>
          <p:cNvSpPr/>
          <p:nvPr/>
        </p:nvSpPr>
        <p:spPr>
          <a:xfrm>
            <a:off x="6300059" y="4002377"/>
            <a:ext cx="147320" cy="147320"/>
          </a:xfrm>
          <a:custGeom>
            <a:avLst/>
            <a:gdLst/>
            <a:ahLst/>
            <a:cxnLst/>
            <a:rect l="l" t="t" r="r" b="b"/>
            <a:pathLst>
              <a:path w="147320" h="147320">
                <a:moveTo>
                  <a:pt x="79062" y="0"/>
                </a:moveTo>
                <a:lnTo>
                  <a:pt x="35954" y="10947"/>
                </a:lnTo>
                <a:lnTo>
                  <a:pt x="7874" y="39836"/>
                </a:lnTo>
                <a:lnTo>
                  <a:pt x="0" y="65794"/>
                </a:lnTo>
                <a:lnTo>
                  <a:pt x="1152" y="81908"/>
                </a:lnTo>
                <a:lnTo>
                  <a:pt x="18226" y="121260"/>
                </a:lnTo>
                <a:lnTo>
                  <a:pt x="50780" y="143722"/>
                </a:lnTo>
                <a:lnTo>
                  <a:pt x="73334" y="147291"/>
                </a:lnTo>
                <a:lnTo>
                  <a:pt x="87827" y="145868"/>
                </a:lnTo>
                <a:lnTo>
                  <a:pt x="124451" y="126717"/>
                </a:lnTo>
                <a:lnTo>
                  <a:pt x="145034" y="91011"/>
                </a:lnTo>
                <a:lnTo>
                  <a:pt x="147053" y="76712"/>
                </a:lnTo>
                <a:lnTo>
                  <a:pt x="145712" y="61525"/>
                </a:lnTo>
                <a:lnTo>
                  <a:pt x="127361" y="23766"/>
                </a:lnTo>
                <a:lnTo>
                  <a:pt x="92919" y="2421"/>
                </a:lnTo>
                <a:lnTo>
                  <a:pt x="79062" y="0"/>
                </a:lnTo>
                <a:close/>
              </a:path>
            </a:pathLst>
          </a:custGeom>
          <a:solidFill>
            <a:srgbClr val="E5E3E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4" name="object 254"/>
          <p:cNvSpPr/>
          <p:nvPr/>
        </p:nvSpPr>
        <p:spPr>
          <a:xfrm>
            <a:off x="6528039" y="4002367"/>
            <a:ext cx="147320" cy="147320"/>
          </a:xfrm>
          <a:custGeom>
            <a:avLst/>
            <a:gdLst/>
            <a:ahLst/>
            <a:cxnLst/>
            <a:rect l="l" t="t" r="r" b="b"/>
            <a:pathLst>
              <a:path w="147320" h="147320">
                <a:moveTo>
                  <a:pt x="78962" y="0"/>
                </a:moveTo>
                <a:lnTo>
                  <a:pt x="35920" y="10972"/>
                </a:lnTo>
                <a:lnTo>
                  <a:pt x="7857" y="39904"/>
                </a:lnTo>
                <a:lnTo>
                  <a:pt x="0" y="65895"/>
                </a:lnTo>
                <a:lnTo>
                  <a:pt x="1157" y="81988"/>
                </a:lnTo>
                <a:lnTo>
                  <a:pt x="18265" y="121303"/>
                </a:lnTo>
                <a:lnTo>
                  <a:pt x="50861" y="143745"/>
                </a:lnTo>
                <a:lnTo>
                  <a:pt x="73381" y="147301"/>
                </a:lnTo>
                <a:lnTo>
                  <a:pt x="87866" y="145876"/>
                </a:lnTo>
                <a:lnTo>
                  <a:pt x="124457" y="126701"/>
                </a:lnTo>
                <a:lnTo>
                  <a:pt x="144999" y="90955"/>
                </a:lnTo>
                <a:lnTo>
                  <a:pt x="147002" y="76642"/>
                </a:lnTo>
                <a:lnTo>
                  <a:pt x="145659" y="61462"/>
                </a:lnTo>
                <a:lnTo>
                  <a:pt x="127290" y="23715"/>
                </a:lnTo>
                <a:lnTo>
                  <a:pt x="92825" y="2399"/>
                </a:lnTo>
                <a:lnTo>
                  <a:pt x="78962" y="0"/>
                </a:lnTo>
                <a:close/>
              </a:path>
            </a:pathLst>
          </a:custGeom>
          <a:solidFill>
            <a:srgbClr val="E5E3E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5" name="object 255"/>
          <p:cNvSpPr/>
          <p:nvPr/>
        </p:nvSpPr>
        <p:spPr>
          <a:xfrm>
            <a:off x="6756025" y="4002372"/>
            <a:ext cx="147320" cy="147320"/>
          </a:xfrm>
          <a:custGeom>
            <a:avLst/>
            <a:gdLst/>
            <a:ahLst/>
            <a:cxnLst/>
            <a:rect l="l" t="t" r="r" b="b"/>
            <a:pathLst>
              <a:path w="147320" h="147320">
                <a:moveTo>
                  <a:pt x="79032" y="0"/>
                </a:moveTo>
                <a:lnTo>
                  <a:pt x="35977" y="10956"/>
                </a:lnTo>
                <a:lnTo>
                  <a:pt x="7883" y="39860"/>
                </a:lnTo>
                <a:lnTo>
                  <a:pt x="0" y="65828"/>
                </a:lnTo>
                <a:lnTo>
                  <a:pt x="1156" y="81933"/>
                </a:lnTo>
                <a:lnTo>
                  <a:pt x="18260" y="121269"/>
                </a:lnTo>
                <a:lnTo>
                  <a:pt x="50833" y="143726"/>
                </a:lnTo>
                <a:lnTo>
                  <a:pt x="73374" y="147296"/>
                </a:lnTo>
                <a:lnTo>
                  <a:pt x="87870" y="145872"/>
                </a:lnTo>
                <a:lnTo>
                  <a:pt x="124480" y="126709"/>
                </a:lnTo>
                <a:lnTo>
                  <a:pt x="145035" y="90983"/>
                </a:lnTo>
                <a:lnTo>
                  <a:pt x="147044" y="76677"/>
                </a:lnTo>
                <a:lnTo>
                  <a:pt x="145703" y="61493"/>
                </a:lnTo>
                <a:lnTo>
                  <a:pt x="127351" y="23740"/>
                </a:lnTo>
                <a:lnTo>
                  <a:pt x="92897" y="2410"/>
                </a:lnTo>
                <a:lnTo>
                  <a:pt x="79032" y="0"/>
                </a:lnTo>
                <a:close/>
              </a:path>
            </a:pathLst>
          </a:custGeom>
          <a:solidFill>
            <a:srgbClr val="E5E3E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6" name="object 256"/>
          <p:cNvSpPr/>
          <p:nvPr/>
        </p:nvSpPr>
        <p:spPr>
          <a:xfrm>
            <a:off x="6983997" y="4002376"/>
            <a:ext cx="147320" cy="147320"/>
          </a:xfrm>
          <a:custGeom>
            <a:avLst/>
            <a:gdLst/>
            <a:ahLst/>
            <a:cxnLst/>
            <a:rect l="l" t="t" r="r" b="b"/>
            <a:pathLst>
              <a:path w="147320" h="147320">
                <a:moveTo>
                  <a:pt x="79086" y="0"/>
                </a:moveTo>
                <a:lnTo>
                  <a:pt x="36009" y="10944"/>
                </a:lnTo>
                <a:lnTo>
                  <a:pt x="7897" y="39825"/>
                </a:lnTo>
                <a:lnTo>
                  <a:pt x="0" y="65776"/>
                </a:lnTo>
                <a:lnTo>
                  <a:pt x="1154" y="81889"/>
                </a:lnTo>
                <a:lnTo>
                  <a:pt x="18247" y="121239"/>
                </a:lnTo>
                <a:lnTo>
                  <a:pt x="50801" y="143709"/>
                </a:lnTo>
                <a:lnTo>
                  <a:pt x="73381" y="147292"/>
                </a:lnTo>
                <a:lnTo>
                  <a:pt x="87861" y="145869"/>
                </a:lnTo>
                <a:lnTo>
                  <a:pt x="124476" y="126715"/>
                </a:lnTo>
                <a:lnTo>
                  <a:pt x="145069" y="91004"/>
                </a:lnTo>
                <a:lnTo>
                  <a:pt x="147089" y="76703"/>
                </a:lnTo>
                <a:lnTo>
                  <a:pt x="145745" y="61517"/>
                </a:lnTo>
                <a:lnTo>
                  <a:pt x="127378" y="23760"/>
                </a:lnTo>
                <a:lnTo>
                  <a:pt x="92933" y="2418"/>
                </a:lnTo>
                <a:lnTo>
                  <a:pt x="79086" y="0"/>
                </a:lnTo>
                <a:close/>
              </a:path>
            </a:pathLst>
          </a:custGeom>
          <a:solidFill>
            <a:srgbClr val="E5E3E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7" name="object 257"/>
          <p:cNvSpPr/>
          <p:nvPr/>
        </p:nvSpPr>
        <p:spPr>
          <a:xfrm>
            <a:off x="7212020" y="4002372"/>
            <a:ext cx="147320" cy="147320"/>
          </a:xfrm>
          <a:custGeom>
            <a:avLst/>
            <a:gdLst/>
            <a:ahLst/>
            <a:cxnLst/>
            <a:rect l="l" t="t" r="r" b="b"/>
            <a:pathLst>
              <a:path w="147320" h="147320">
                <a:moveTo>
                  <a:pt x="78997" y="0"/>
                </a:moveTo>
                <a:lnTo>
                  <a:pt x="35944" y="10961"/>
                </a:lnTo>
                <a:lnTo>
                  <a:pt x="7868" y="39878"/>
                </a:lnTo>
                <a:lnTo>
                  <a:pt x="0" y="65856"/>
                </a:lnTo>
                <a:lnTo>
                  <a:pt x="1157" y="81959"/>
                </a:lnTo>
                <a:lnTo>
                  <a:pt x="18262" y="121292"/>
                </a:lnTo>
                <a:lnTo>
                  <a:pt x="50841" y="143739"/>
                </a:lnTo>
                <a:lnTo>
                  <a:pt x="73339" y="147296"/>
                </a:lnTo>
                <a:lnTo>
                  <a:pt x="87836" y="145872"/>
                </a:lnTo>
                <a:lnTo>
                  <a:pt x="124445" y="126709"/>
                </a:lnTo>
                <a:lnTo>
                  <a:pt x="145000" y="90983"/>
                </a:lnTo>
                <a:lnTo>
                  <a:pt x="147010" y="76677"/>
                </a:lnTo>
                <a:lnTo>
                  <a:pt x="145668" y="61493"/>
                </a:lnTo>
                <a:lnTo>
                  <a:pt x="127316" y="23740"/>
                </a:lnTo>
                <a:lnTo>
                  <a:pt x="92863" y="2410"/>
                </a:lnTo>
                <a:lnTo>
                  <a:pt x="78997" y="0"/>
                </a:lnTo>
                <a:close/>
              </a:path>
            </a:pathLst>
          </a:custGeom>
          <a:solidFill>
            <a:srgbClr val="E5E3E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8" name="object 258"/>
          <p:cNvSpPr/>
          <p:nvPr/>
        </p:nvSpPr>
        <p:spPr>
          <a:xfrm>
            <a:off x="7440043" y="4002372"/>
            <a:ext cx="147320" cy="147320"/>
          </a:xfrm>
          <a:custGeom>
            <a:avLst/>
            <a:gdLst/>
            <a:ahLst/>
            <a:cxnLst/>
            <a:rect l="l" t="t" r="r" b="b"/>
            <a:pathLst>
              <a:path w="147320" h="147320">
                <a:moveTo>
                  <a:pt x="78998" y="0"/>
                </a:moveTo>
                <a:lnTo>
                  <a:pt x="35922" y="10961"/>
                </a:lnTo>
                <a:lnTo>
                  <a:pt x="7859" y="39878"/>
                </a:lnTo>
                <a:lnTo>
                  <a:pt x="0" y="65856"/>
                </a:lnTo>
                <a:lnTo>
                  <a:pt x="1155" y="81960"/>
                </a:lnTo>
                <a:lnTo>
                  <a:pt x="18245" y="121292"/>
                </a:lnTo>
                <a:lnTo>
                  <a:pt x="50823" y="143740"/>
                </a:lnTo>
                <a:lnTo>
                  <a:pt x="73340" y="147296"/>
                </a:lnTo>
                <a:lnTo>
                  <a:pt x="87836" y="145872"/>
                </a:lnTo>
                <a:lnTo>
                  <a:pt x="124446" y="126709"/>
                </a:lnTo>
                <a:lnTo>
                  <a:pt x="145001" y="90983"/>
                </a:lnTo>
                <a:lnTo>
                  <a:pt x="147010" y="76677"/>
                </a:lnTo>
                <a:lnTo>
                  <a:pt x="145669" y="61493"/>
                </a:lnTo>
                <a:lnTo>
                  <a:pt x="127317" y="23740"/>
                </a:lnTo>
                <a:lnTo>
                  <a:pt x="92863" y="2410"/>
                </a:lnTo>
                <a:lnTo>
                  <a:pt x="78998" y="0"/>
                </a:lnTo>
                <a:close/>
              </a:path>
            </a:pathLst>
          </a:custGeom>
          <a:solidFill>
            <a:srgbClr val="E5E3E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9" name="object 259"/>
          <p:cNvSpPr/>
          <p:nvPr/>
        </p:nvSpPr>
        <p:spPr>
          <a:xfrm>
            <a:off x="7667988" y="4002372"/>
            <a:ext cx="147320" cy="147320"/>
          </a:xfrm>
          <a:custGeom>
            <a:avLst/>
            <a:gdLst/>
            <a:ahLst/>
            <a:cxnLst/>
            <a:rect l="l" t="t" r="r" b="b"/>
            <a:pathLst>
              <a:path w="147320" h="147320">
                <a:moveTo>
                  <a:pt x="79026" y="0"/>
                </a:moveTo>
                <a:lnTo>
                  <a:pt x="35974" y="10957"/>
                </a:lnTo>
                <a:lnTo>
                  <a:pt x="7881" y="39863"/>
                </a:lnTo>
                <a:lnTo>
                  <a:pt x="0" y="65833"/>
                </a:lnTo>
                <a:lnTo>
                  <a:pt x="1156" y="81937"/>
                </a:lnTo>
                <a:lnTo>
                  <a:pt x="18262" y="121271"/>
                </a:lnTo>
                <a:lnTo>
                  <a:pt x="50836" y="143727"/>
                </a:lnTo>
                <a:lnTo>
                  <a:pt x="73374" y="147296"/>
                </a:lnTo>
                <a:lnTo>
                  <a:pt x="87856" y="145872"/>
                </a:lnTo>
                <a:lnTo>
                  <a:pt x="124461" y="126709"/>
                </a:lnTo>
                <a:lnTo>
                  <a:pt x="145033" y="90983"/>
                </a:lnTo>
                <a:lnTo>
                  <a:pt x="147045" y="76677"/>
                </a:lnTo>
                <a:lnTo>
                  <a:pt x="145701" y="61493"/>
                </a:lnTo>
                <a:lnTo>
                  <a:pt x="127334" y="23741"/>
                </a:lnTo>
                <a:lnTo>
                  <a:pt x="92880" y="2410"/>
                </a:lnTo>
                <a:lnTo>
                  <a:pt x="79026" y="0"/>
                </a:lnTo>
                <a:close/>
              </a:path>
            </a:pathLst>
          </a:custGeom>
          <a:solidFill>
            <a:srgbClr val="E5E3E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0" name="object 260"/>
          <p:cNvSpPr/>
          <p:nvPr/>
        </p:nvSpPr>
        <p:spPr>
          <a:xfrm>
            <a:off x="7896002" y="4002372"/>
            <a:ext cx="147320" cy="147320"/>
          </a:xfrm>
          <a:custGeom>
            <a:avLst/>
            <a:gdLst/>
            <a:ahLst/>
            <a:cxnLst/>
            <a:rect l="l" t="t" r="r" b="b"/>
            <a:pathLst>
              <a:path w="147320" h="147320">
                <a:moveTo>
                  <a:pt x="78998" y="0"/>
                </a:moveTo>
                <a:lnTo>
                  <a:pt x="35922" y="10961"/>
                </a:lnTo>
                <a:lnTo>
                  <a:pt x="7859" y="39878"/>
                </a:lnTo>
                <a:lnTo>
                  <a:pt x="0" y="65856"/>
                </a:lnTo>
                <a:lnTo>
                  <a:pt x="1155" y="81960"/>
                </a:lnTo>
                <a:lnTo>
                  <a:pt x="18245" y="121292"/>
                </a:lnTo>
                <a:lnTo>
                  <a:pt x="50823" y="143740"/>
                </a:lnTo>
                <a:lnTo>
                  <a:pt x="73340" y="147296"/>
                </a:lnTo>
                <a:lnTo>
                  <a:pt x="87836" y="145872"/>
                </a:lnTo>
                <a:lnTo>
                  <a:pt x="124446" y="126709"/>
                </a:lnTo>
                <a:lnTo>
                  <a:pt x="145001" y="90983"/>
                </a:lnTo>
                <a:lnTo>
                  <a:pt x="147010" y="76677"/>
                </a:lnTo>
                <a:lnTo>
                  <a:pt x="145669" y="61493"/>
                </a:lnTo>
                <a:lnTo>
                  <a:pt x="127317" y="23740"/>
                </a:lnTo>
                <a:lnTo>
                  <a:pt x="92863" y="2410"/>
                </a:lnTo>
                <a:lnTo>
                  <a:pt x="78998" y="0"/>
                </a:lnTo>
                <a:close/>
              </a:path>
            </a:pathLst>
          </a:custGeom>
          <a:solidFill>
            <a:srgbClr val="E5E3E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1" name="object 261"/>
          <p:cNvSpPr/>
          <p:nvPr/>
        </p:nvSpPr>
        <p:spPr>
          <a:xfrm>
            <a:off x="8124028" y="4002372"/>
            <a:ext cx="147320" cy="147320"/>
          </a:xfrm>
          <a:custGeom>
            <a:avLst/>
            <a:gdLst/>
            <a:ahLst/>
            <a:cxnLst/>
            <a:rect l="l" t="t" r="r" b="b"/>
            <a:pathLst>
              <a:path w="147320" h="147320">
                <a:moveTo>
                  <a:pt x="78992" y="0"/>
                </a:moveTo>
                <a:lnTo>
                  <a:pt x="35919" y="10962"/>
                </a:lnTo>
                <a:lnTo>
                  <a:pt x="7858" y="39881"/>
                </a:lnTo>
                <a:lnTo>
                  <a:pt x="0" y="65861"/>
                </a:lnTo>
                <a:lnTo>
                  <a:pt x="1155" y="81963"/>
                </a:lnTo>
                <a:lnTo>
                  <a:pt x="18247" y="121294"/>
                </a:lnTo>
                <a:lnTo>
                  <a:pt x="50827" y="143741"/>
                </a:lnTo>
                <a:lnTo>
                  <a:pt x="73340" y="147296"/>
                </a:lnTo>
                <a:lnTo>
                  <a:pt x="87822" y="145872"/>
                </a:lnTo>
                <a:lnTo>
                  <a:pt x="124427" y="126709"/>
                </a:lnTo>
                <a:lnTo>
                  <a:pt x="144998" y="90983"/>
                </a:lnTo>
                <a:lnTo>
                  <a:pt x="147011" y="76677"/>
                </a:lnTo>
                <a:lnTo>
                  <a:pt x="145667" y="61493"/>
                </a:lnTo>
                <a:lnTo>
                  <a:pt x="127299" y="23741"/>
                </a:lnTo>
                <a:lnTo>
                  <a:pt x="92846" y="2410"/>
                </a:lnTo>
                <a:lnTo>
                  <a:pt x="78992" y="0"/>
                </a:lnTo>
                <a:close/>
              </a:path>
            </a:pathLst>
          </a:custGeom>
          <a:solidFill>
            <a:srgbClr val="E5E3E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2" name="object 262"/>
          <p:cNvSpPr/>
          <p:nvPr/>
        </p:nvSpPr>
        <p:spPr>
          <a:xfrm>
            <a:off x="8808020" y="4002376"/>
            <a:ext cx="147320" cy="147320"/>
          </a:xfrm>
          <a:custGeom>
            <a:avLst/>
            <a:gdLst/>
            <a:ahLst/>
            <a:cxnLst/>
            <a:rect l="l" t="t" r="r" b="b"/>
            <a:pathLst>
              <a:path w="147320" h="147320">
                <a:moveTo>
                  <a:pt x="78999" y="0"/>
                </a:moveTo>
                <a:lnTo>
                  <a:pt x="35923" y="10958"/>
                </a:lnTo>
                <a:lnTo>
                  <a:pt x="7860" y="39871"/>
                </a:lnTo>
                <a:lnTo>
                  <a:pt x="0" y="65848"/>
                </a:lnTo>
                <a:lnTo>
                  <a:pt x="1155" y="81957"/>
                </a:lnTo>
                <a:lnTo>
                  <a:pt x="18249" y="121299"/>
                </a:lnTo>
                <a:lnTo>
                  <a:pt x="50821" y="143744"/>
                </a:lnTo>
                <a:lnTo>
                  <a:pt x="73288" y="147292"/>
                </a:lnTo>
                <a:lnTo>
                  <a:pt x="87783" y="145869"/>
                </a:lnTo>
                <a:lnTo>
                  <a:pt x="124403" y="126715"/>
                </a:lnTo>
                <a:lnTo>
                  <a:pt x="144979" y="91004"/>
                </a:lnTo>
                <a:lnTo>
                  <a:pt x="146996" y="76703"/>
                </a:lnTo>
                <a:lnTo>
                  <a:pt x="145654" y="61517"/>
                </a:lnTo>
                <a:lnTo>
                  <a:pt x="127303" y="23760"/>
                </a:lnTo>
                <a:lnTo>
                  <a:pt x="92858" y="2418"/>
                </a:lnTo>
                <a:lnTo>
                  <a:pt x="78999" y="0"/>
                </a:lnTo>
                <a:close/>
              </a:path>
            </a:pathLst>
          </a:custGeom>
          <a:solidFill>
            <a:srgbClr val="E5E3E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3" name="object 263"/>
          <p:cNvSpPr/>
          <p:nvPr/>
        </p:nvSpPr>
        <p:spPr>
          <a:xfrm>
            <a:off x="9263759" y="4002685"/>
            <a:ext cx="147320" cy="147320"/>
          </a:xfrm>
          <a:custGeom>
            <a:avLst/>
            <a:gdLst/>
            <a:ahLst/>
            <a:cxnLst/>
            <a:rect l="l" t="t" r="r" b="b"/>
            <a:pathLst>
              <a:path w="147320" h="147320">
                <a:moveTo>
                  <a:pt x="80395" y="0"/>
                </a:moveTo>
                <a:lnTo>
                  <a:pt x="36794" y="10727"/>
                </a:lnTo>
                <a:lnTo>
                  <a:pt x="8505" y="39232"/>
                </a:lnTo>
                <a:lnTo>
                  <a:pt x="0" y="73227"/>
                </a:lnTo>
                <a:lnTo>
                  <a:pt x="1427" y="87719"/>
                </a:lnTo>
                <a:lnTo>
                  <a:pt x="20634" y="124304"/>
                </a:lnTo>
                <a:lnTo>
                  <a:pt x="56419" y="144761"/>
                </a:lnTo>
                <a:lnTo>
                  <a:pt x="70741" y="146708"/>
                </a:lnTo>
                <a:lnTo>
                  <a:pt x="85857" y="145351"/>
                </a:lnTo>
                <a:lnTo>
                  <a:pt x="123455" y="126854"/>
                </a:lnTo>
                <a:lnTo>
                  <a:pt x="144587" y="92193"/>
                </a:lnTo>
                <a:lnTo>
                  <a:pt x="146896" y="78264"/>
                </a:lnTo>
                <a:lnTo>
                  <a:pt x="145619" y="62685"/>
                </a:lnTo>
                <a:lnTo>
                  <a:pt x="127741" y="24297"/>
                </a:lnTo>
                <a:lnTo>
                  <a:pt x="94004" y="2597"/>
                </a:lnTo>
                <a:lnTo>
                  <a:pt x="80395" y="0"/>
                </a:lnTo>
                <a:close/>
              </a:path>
            </a:pathLst>
          </a:custGeom>
          <a:solidFill>
            <a:srgbClr val="E5E3E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4" name="object 264"/>
          <p:cNvSpPr/>
          <p:nvPr/>
        </p:nvSpPr>
        <p:spPr>
          <a:xfrm>
            <a:off x="372247" y="4230382"/>
            <a:ext cx="147320" cy="147320"/>
          </a:xfrm>
          <a:custGeom>
            <a:avLst/>
            <a:gdLst/>
            <a:ahLst/>
            <a:cxnLst/>
            <a:rect l="l" t="t" r="r" b="b"/>
            <a:pathLst>
              <a:path w="147320" h="147320">
                <a:moveTo>
                  <a:pt x="79063" y="0"/>
                </a:moveTo>
                <a:lnTo>
                  <a:pt x="35985" y="10942"/>
                </a:lnTo>
                <a:lnTo>
                  <a:pt x="7886" y="39826"/>
                </a:lnTo>
                <a:lnTo>
                  <a:pt x="0" y="65788"/>
                </a:lnTo>
                <a:lnTo>
                  <a:pt x="1155" y="81905"/>
                </a:lnTo>
                <a:lnTo>
                  <a:pt x="18256" y="121254"/>
                </a:lnTo>
                <a:lnTo>
                  <a:pt x="50820" y="143703"/>
                </a:lnTo>
                <a:lnTo>
                  <a:pt x="73334" y="147265"/>
                </a:lnTo>
                <a:lnTo>
                  <a:pt x="87828" y="145843"/>
                </a:lnTo>
                <a:lnTo>
                  <a:pt x="124457" y="126702"/>
                </a:lnTo>
                <a:lnTo>
                  <a:pt x="145046" y="91002"/>
                </a:lnTo>
                <a:lnTo>
                  <a:pt x="147066" y="76700"/>
                </a:lnTo>
                <a:lnTo>
                  <a:pt x="145724" y="61510"/>
                </a:lnTo>
                <a:lnTo>
                  <a:pt x="127368" y="23755"/>
                </a:lnTo>
                <a:lnTo>
                  <a:pt x="92920" y="2419"/>
                </a:lnTo>
                <a:lnTo>
                  <a:pt x="79063" y="0"/>
                </a:lnTo>
                <a:close/>
              </a:path>
            </a:pathLst>
          </a:custGeom>
          <a:solidFill>
            <a:srgbClr val="E5E3E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5" name="object 265"/>
          <p:cNvSpPr/>
          <p:nvPr/>
        </p:nvSpPr>
        <p:spPr>
          <a:xfrm>
            <a:off x="828104" y="4230360"/>
            <a:ext cx="147320" cy="147320"/>
          </a:xfrm>
          <a:custGeom>
            <a:avLst/>
            <a:gdLst/>
            <a:ahLst/>
            <a:cxnLst/>
            <a:rect l="l" t="t" r="r" b="b"/>
            <a:pathLst>
              <a:path w="147319" h="147320">
                <a:moveTo>
                  <a:pt x="73505" y="0"/>
                </a:moveTo>
                <a:lnTo>
                  <a:pt x="33180" y="12011"/>
                </a:lnTo>
                <a:lnTo>
                  <a:pt x="6521" y="43087"/>
                </a:lnTo>
                <a:lnTo>
                  <a:pt x="0" y="70723"/>
                </a:lnTo>
                <a:lnTo>
                  <a:pt x="1355" y="85833"/>
                </a:lnTo>
                <a:lnTo>
                  <a:pt x="19836" y="123430"/>
                </a:lnTo>
                <a:lnTo>
                  <a:pt x="54492" y="144577"/>
                </a:lnTo>
                <a:lnTo>
                  <a:pt x="68428" y="146893"/>
                </a:lnTo>
                <a:lnTo>
                  <a:pt x="84006" y="145617"/>
                </a:lnTo>
                <a:lnTo>
                  <a:pt x="122411" y="127742"/>
                </a:lnTo>
                <a:lnTo>
                  <a:pt x="144137" y="94029"/>
                </a:lnTo>
                <a:lnTo>
                  <a:pt x="146742" y="80436"/>
                </a:lnTo>
                <a:lnTo>
                  <a:pt x="145544" y="64480"/>
                </a:lnTo>
                <a:lnTo>
                  <a:pt x="128163" y="25449"/>
                </a:lnTo>
                <a:lnTo>
                  <a:pt x="95195" y="3299"/>
                </a:lnTo>
                <a:lnTo>
                  <a:pt x="73505" y="0"/>
                </a:lnTo>
                <a:close/>
              </a:path>
            </a:pathLst>
          </a:custGeom>
          <a:solidFill>
            <a:srgbClr val="E5E3E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6" name="object 266"/>
          <p:cNvSpPr/>
          <p:nvPr/>
        </p:nvSpPr>
        <p:spPr>
          <a:xfrm>
            <a:off x="1284227" y="4230375"/>
            <a:ext cx="147320" cy="147320"/>
          </a:xfrm>
          <a:custGeom>
            <a:avLst/>
            <a:gdLst/>
            <a:ahLst/>
            <a:cxnLst/>
            <a:rect l="l" t="t" r="r" b="b"/>
            <a:pathLst>
              <a:path w="147319" h="147320">
                <a:moveTo>
                  <a:pt x="78977" y="0"/>
                </a:moveTo>
                <a:lnTo>
                  <a:pt x="35909" y="10961"/>
                </a:lnTo>
                <a:lnTo>
                  <a:pt x="7852" y="39882"/>
                </a:lnTo>
                <a:lnTo>
                  <a:pt x="0" y="65871"/>
                </a:lnTo>
                <a:lnTo>
                  <a:pt x="1156" y="81973"/>
                </a:lnTo>
                <a:lnTo>
                  <a:pt x="18257" y="121296"/>
                </a:lnTo>
                <a:lnTo>
                  <a:pt x="50850" y="143726"/>
                </a:lnTo>
                <a:lnTo>
                  <a:pt x="73343" y="147272"/>
                </a:lnTo>
                <a:lnTo>
                  <a:pt x="87826" y="145849"/>
                </a:lnTo>
                <a:lnTo>
                  <a:pt x="124433" y="126693"/>
                </a:lnTo>
                <a:lnTo>
                  <a:pt x="145003" y="90967"/>
                </a:lnTo>
                <a:lnTo>
                  <a:pt x="147013" y="76656"/>
                </a:lnTo>
                <a:lnTo>
                  <a:pt x="145670" y="61471"/>
                </a:lnTo>
                <a:lnTo>
                  <a:pt x="127296" y="23723"/>
                </a:lnTo>
                <a:lnTo>
                  <a:pt x="92834" y="2406"/>
                </a:lnTo>
                <a:lnTo>
                  <a:pt x="78977" y="0"/>
                </a:lnTo>
                <a:close/>
              </a:path>
            </a:pathLst>
          </a:custGeom>
          <a:solidFill>
            <a:srgbClr val="E5E3E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7" name="object 267"/>
          <p:cNvSpPr/>
          <p:nvPr/>
        </p:nvSpPr>
        <p:spPr>
          <a:xfrm>
            <a:off x="1512257" y="4230379"/>
            <a:ext cx="147320" cy="147320"/>
          </a:xfrm>
          <a:custGeom>
            <a:avLst/>
            <a:gdLst/>
            <a:ahLst/>
            <a:cxnLst/>
            <a:rect l="l" t="t" r="r" b="b"/>
            <a:pathLst>
              <a:path w="147319" h="147320">
                <a:moveTo>
                  <a:pt x="78984" y="0"/>
                </a:moveTo>
                <a:lnTo>
                  <a:pt x="35914" y="10956"/>
                </a:lnTo>
                <a:lnTo>
                  <a:pt x="7855" y="39872"/>
                </a:lnTo>
                <a:lnTo>
                  <a:pt x="0" y="65858"/>
                </a:lnTo>
                <a:lnTo>
                  <a:pt x="1157" y="81967"/>
                </a:lnTo>
                <a:lnTo>
                  <a:pt x="18260" y="121301"/>
                </a:lnTo>
                <a:lnTo>
                  <a:pt x="50844" y="143729"/>
                </a:lnTo>
                <a:lnTo>
                  <a:pt x="73291" y="147268"/>
                </a:lnTo>
                <a:lnTo>
                  <a:pt x="87786" y="145846"/>
                </a:lnTo>
                <a:lnTo>
                  <a:pt x="124408" y="126699"/>
                </a:lnTo>
                <a:lnTo>
                  <a:pt x="144984" y="90988"/>
                </a:lnTo>
                <a:lnTo>
                  <a:pt x="146999" y="76683"/>
                </a:lnTo>
                <a:lnTo>
                  <a:pt x="145657" y="61494"/>
                </a:lnTo>
                <a:lnTo>
                  <a:pt x="127300" y="23742"/>
                </a:lnTo>
                <a:lnTo>
                  <a:pt x="92846" y="2414"/>
                </a:lnTo>
                <a:lnTo>
                  <a:pt x="78984" y="0"/>
                </a:lnTo>
                <a:close/>
              </a:path>
            </a:pathLst>
          </a:custGeom>
          <a:solidFill>
            <a:srgbClr val="E5E3E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8" name="object 268"/>
          <p:cNvSpPr/>
          <p:nvPr/>
        </p:nvSpPr>
        <p:spPr>
          <a:xfrm>
            <a:off x="1740195" y="4230375"/>
            <a:ext cx="147320" cy="147320"/>
          </a:xfrm>
          <a:custGeom>
            <a:avLst/>
            <a:gdLst/>
            <a:ahLst/>
            <a:cxnLst/>
            <a:rect l="l" t="t" r="r" b="b"/>
            <a:pathLst>
              <a:path w="147319" h="147320">
                <a:moveTo>
                  <a:pt x="79011" y="0"/>
                </a:moveTo>
                <a:lnTo>
                  <a:pt x="35964" y="10956"/>
                </a:lnTo>
                <a:lnTo>
                  <a:pt x="7875" y="39863"/>
                </a:lnTo>
                <a:lnTo>
                  <a:pt x="0" y="65842"/>
                </a:lnTo>
                <a:lnTo>
                  <a:pt x="1157" y="81947"/>
                </a:lnTo>
                <a:lnTo>
                  <a:pt x="18272" y="121273"/>
                </a:lnTo>
                <a:lnTo>
                  <a:pt x="50860" y="143713"/>
                </a:lnTo>
                <a:lnTo>
                  <a:pt x="73377" y="147272"/>
                </a:lnTo>
                <a:lnTo>
                  <a:pt x="87860" y="145849"/>
                </a:lnTo>
                <a:lnTo>
                  <a:pt x="124467" y="126693"/>
                </a:lnTo>
                <a:lnTo>
                  <a:pt x="145037" y="90967"/>
                </a:lnTo>
                <a:lnTo>
                  <a:pt x="147048" y="76656"/>
                </a:lnTo>
                <a:lnTo>
                  <a:pt x="145704" y="61471"/>
                </a:lnTo>
                <a:lnTo>
                  <a:pt x="127330" y="23723"/>
                </a:lnTo>
                <a:lnTo>
                  <a:pt x="92868" y="2406"/>
                </a:lnTo>
                <a:lnTo>
                  <a:pt x="79011" y="0"/>
                </a:lnTo>
                <a:close/>
              </a:path>
            </a:pathLst>
          </a:custGeom>
          <a:solidFill>
            <a:srgbClr val="E5E3E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9" name="object 269"/>
          <p:cNvSpPr/>
          <p:nvPr/>
        </p:nvSpPr>
        <p:spPr>
          <a:xfrm>
            <a:off x="1968215" y="4230380"/>
            <a:ext cx="147320" cy="147320"/>
          </a:xfrm>
          <a:custGeom>
            <a:avLst/>
            <a:gdLst/>
            <a:ahLst/>
            <a:cxnLst/>
            <a:rect l="l" t="t" r="r" b="b"/>
            <a:pathLst>
              <a:path w="147319" h="147320">
                <a:moveTo>
                  <a:pt x="79042" y="0"/>
                </a:moveTo>
                <a:lnTo>
                  <a:pt x="35941" y="10946"/>
                </a:lnTo>
                <a:lnTo>
                  <a:pt x="7867" y="39840"/>
                </a:lnTo>
                <a:lnTo>
                  <a:pt x="0" y="65809"/>
                </a:lnTo>
                <a:lnTo>
                  <a:pt x="1154" y="81922"/>
                </a:lnTo>
                <a:lnTo>
                  <a:pt x="18238" y="121264"/>
                </a:lnTo>
                <a:lnTo>
                  <a:pt x="50807" y="143708"/>
                </a:lnTo>
                <a:lnTo>
                  <a:pt x="73337" y="147267"/>
                </a:lnTo>
                <a:lnTo>
                  <a:pt x="87817" y="145844"/>
                </a:lnTo>
                <a:lnTo>
                  <a:pt x="124437" y="126701"/>
                </a:lnTo>
                <a:lnTo>
                  <a:pt x="145037" y="90995"/>
                </a:lnTo>
                <a:lnTo>
                  <a:pt x="147057" y="76692"/>
                </a:lnTo>
                <a:lnTo>
                  <a:pt x="145713" y="61502"/>
                </a:lnTo>
                <a:lnTo>
                  <a:pt x="127340" y="23748"/>
                </a:lnTo>
                <a:lnTo>
                  <a:pt x="92890" y="2416"/>
                </a:lnTo>
                <a:lnTo>
                  <a:pt x="79042" y="0"/>
                </a:lnTo>
                <a:close/>
              </a:path>
            </a:pathLst>
          </a:custGeom>
          <a:solidFill>
            <a:srgbClr val="E5E3E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0" name="object 270"/>
          <p:cNvSpPr/>
          <p:nvPr/>
        </p:nvSpPr>
        <p:spPr>
          <a:xfrm>
            <a:off x="2196191" y="4230375"/>
            <a:ext cx="147320" cy="147320"/>
          </a:xfrm>
          <a:custGeom>
            <a:avLst/>
            <a:gdLst/>
            <a:ahLst/>
            <a:cxnLst/>
            <a:rect l="l" t="t" r="r" b="b"/>
            <a:pathLst>
              <a:path w="147319" h="147320">
                <a:moveTo>
                  <a:pt x="78982" y="0"/>
                </a:moveTo>
                <a:lnTo>
                  <a:pt x="35934" y="10960"/>
                </a:lnTo>
                <a:lnTo>
                  <a:pt x="7862" y="39878"/>
                </a:lnTo>
                <a:lnTo>
                  <a:pt x="0" y="65866"/>
                </a:lnTo>
                <a:lnTo>
                  <a:pt x="1158" y="81969"/>
                </a:lnTo>
                <a:lnTo>
                  <a:pt x="18272" y="121294"/>
                </a:lnTo>
                <a:lnTo>
                  <a:pt x="50865" y="143725"/>
                </a:lnTo>
                <a:lnTo>
                  <a:pt x="73342" y="147272"/>
                </a:lnTo>
                <a:lnTo>
                  <a:pt x="87839" y="145849"/>
                </a:lnTo>
                <a:lnTo>
                  <a:pt x="124451" y="126693"/>
                </a:lnTo>
                <a:lnTo>
                  <a:pt x="145005" y="90967"/>
                </a:lnTo>
                <a:lnTo>
                  <a:pt x="147012" y="76656"/>
                </a:lnTo>
                <a:lnTo>
                  <a:pt x="145670" y="61471"/>
                </a:lnTo>
                <a:lnTo>
                  <a:pt x="127313" y="23723"/>
                </a:lnTo>
                <a:lnTo>
                  <a:pt x="92851" y="2406"/>
                </a:lnTo>
                <a:lnTo>
                  <a:pt x="78982" y="0"/>
                </a:lnTo>
                <a:close/>
              </a:path>
            </a:pathLst>
          </a:custGeom>
          <a:solidFill>
            <a:srgbClr val="E5E3E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1" name="object 271"/>
          <p:cNvSpPr/>
          <p:nvPr/>
        </p:nvSpPr>
        <p:spPr>
          <a:xfrm>
            <a:off x="2424181" y="4230375"/>
            <a:ext cx="147320" cy="147320"/>
          </a:xfrm>
          <a:custGeom>
            <a:avLst/>
            <a:gdLst/>
            <a:ahLst/>
            <a:cxnLst/>
            <a:rect l="l" t="t" r="r" b="b"/>
            <a:pathLst>
              <a:path w="147319" h="147320">
                <a:moveTo>
                  <a:pt x="79017" y="0"/>
                </a:moveTo>
                <a:lnTo>
                  <a:pt x="35945" y="10955"/>
                </a:lnTo>
                <a:lnTo>
                  <a:pt x="7868" y="39860"/>
                </a:lnTo>
                <a:lnTo>
                  <a:pt x="0" y="65837"/>
                </a:lnTo>
                <a:lnTo>
                  <a:pt x="1156" y="81943"/>
                </a:lnTo>
                <a:lnTo>
                  <a:pt x="18254" y="121270"/>
                </a:lnTo>
                <a:lnTo>
                  <a:pt x="50838" y="143712"/>
                </a:lnTo>
                <a:lnTo>
                  <a:pt x="73377" y="147272"/>
                </a:lnTo>
                <a:lnTo>
                  <a:pt x="87874" y="145849"/>
                </a:lnTo>
                <a:lnTo>
                  <a:pt x="124486" y="126693"/>
                </a:lnTo>
                <a:lnTo>
                  <a:pt x="145040" y="90967"/>
                </a:lnTo>
                <a:lnTo>
                  <a:pt x="147048" y="76656"/>
                </a:lnTo>
                <a:lnTo>
                  <a:pt x="145706" y="61471"/>
                </a:lnTo>
                <a:lnTo>
                  <a:pt x="127349" y="23723"/>
                </a:lnTo>
                <a:lnTo>
                  <a:pt x="92886" y="2406"/>
                </a:lnTo>
                <a:lnTo>
                  <a:pt x="79017" y="0"/>
                </a:lnTo>
                <a:close/>
              </a:path>
            </a:pathLst>
          </a:custGeom>
          <a:solidFill>
            <a:srgbClr val="E5E3E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2" name="object 272"/>
          <p:cNvSpPr/>
          <p:nvPr/>
        </p:nvSpPr>
        <p:spPr>
          <a:xfrm>
            <a:off x="2652161" y="4230375"/>
            <a:ext cx="147320" cy="147320"/>
          </a:xfrm>
          <a:custGeom>
            <a:avLst/>
            <a:gdLst/>
            <a:ahLst/>
            <a:cxnLst/>
            <a:rect l="l" t="t" r="r" b="b"/>
            <a:pathLst>
              <a:path w="147319" h="147320">
                <a:moveTo>
                  <a:pt x="79011" y="0"/>
                </a:moveTo>
                <a:lnTo>
                  <a:pt x="35942" y="10956"/>
                </a:lnTo>
                <a:lnTo>
                  <a:pt x="7867" y="39863"/>
                </a:lnTo>
                <a:lnTo>
                  <a:pt x="0" y="65842"/>
                </a:lnTo>
                <a:lnTo>
                  <a:pt x="1156" y="81947"/>
                </a:lnTo>
                <a:lnTo>
                  <a:pt x="18256" y="121273"/>
                </a:lnTo>
                <a:lnTo>
                  <a:pt x="50842" y="143713"/>
                </a:lnTo>
                <a:lnTo>
                  <a:pt x="73377" y="147272"/>
                </a:lnTo>
                <a:lnTo>
                  <a:pt x="87861" y="145849"/>
                </a:lnTo>
                <a:lnTo>
                  <a:pt x="124467" y="126693"/>
                </a:lnTo>
                <a:lnTo>
                  <a:pt x="145038" y="90967"/>
                </a:lnTo>
                <a:lnTo>
                  <a:pt x="147048" y="76656"/>
                </a:lnTo>
                <a:lnTo>
                  <a:pt x="145704" y="61471"/>
                </a:lnTo>
                <a:lnTo>
                  <a:pt x="127331" y="23723"/>
                </a:lnTo>
                <a:lnTo>
                  <a:pt x="92869" y="2406"/>
                </a:lnTo>
                <a:lnTo>
                  <a:pt x="79011" y="0"/>
                </a:lnTo>
                <a:close/>
              </a:path>
            </a:pathLst>
          </a:custGeom>
          <a:solidFill>
            <a:srgbClr val="E5E3E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3" name="object 273"/>
          <p:cNvSpPr/>
          <p:nvPr/>
        </p:nvSpPr>
        <p:spPr>
          <a:xfrm>
            <a:off x="2880176" y="4230375"/>
            <a:ext cx="147320" cy="147320"/>
          </a:xfrm>
          <a:custGeom>
            <a:avLst/>
            <a:gdLst/>
            <a:ahLst/>
            <a:cxnLst/>
            <a:rect l="l" t="t" r="r" b="b"/>
            <a:pathLst>
              <a:path w="147319" h="147320">
                <a:moveTo>
                  <a:pt x="78982" y="0"/>
                </a:moveTo>
                <a:lnTo>
                  <a:pt x="35934" y="10960"/>
                </a:lnTo>
                <a:lnTo>
                  <a:pt x="7862" y="39878"/>
                </a:lnTo>
                <a:lnTo>
                  <a:pt x="0" y="65866"/>
                </a:lnTo>
                <a:lnTo>
                  <a:pt x="1158" y="81969"/>
                </a:lnTo>
                <a:lnTo>
                  <a:pt x="18272" y="121294"/>
                </a:lnTo>
                <a:lnTo>
                  <a:pt x="50865" y="143725"/>
                </a:lnTo>
                <a:lnTo>
                  <a:pt x="73342" y="147272"/>
                </a:lnTo>
                <a:lnTo>
                  <a:pt x="87839" y="145849"/>
                </a:lnTo>
                <a:lnTo>
                  <a:pt x="124451" y="126693"/>
                </a:lnTo>
                <a:lnTo>
                  <a:pt x="145005" y="90967"/>
                </a:lnTo>
                <a:lnTo>
                  <a:pt x="147012" y="76656"/>
                </a:lnTo>
                <a:lnTo>
                  <a:pt x="145670" y="61471"/>
                </a:lnTo>
                <a:lnTo>
                  <a:pt x="127313" y="23723"/>
                </a:lnTo>
                <a:lnTo>
                  <a:pt x="92851" y="2406"/>
                </a:lnTo>
                <a:lnTo>
                  <a:pt x="78982" y="0"/>
                </a:lnTo>
                <a:close/>
              </a:path>
            </a:pathLst>
          </a:custGeom>
          <a:solidFill>
            <a:srgbClr val="E5E3E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4" name="object 274"/>
          <p:cNvSpPr/>
          <p:nvPr/>
        </p:nvSpPr>
        <p:spPr>
          <a:xfrm>
            <a:off x="3108157" y="4230370"/>
            <a:ext cx="147320" cy="147320"/>
          </a:xfrm>
          <a:custGeom>
            <a:avLst/>
            <a:gdLst/>
            <a:ahLst/>
            <a:cxnLst/>
            <a:rect l="l" t="t" r="r" b="b"/>
            <a:pathLst>
              <a:path w="147320" h="147320">
                <a:moveTo>
                  <a:pt x="78947" y="0"/>
                </a:moveTo>
                <a:lnTo>
                  <a:pt x="35910" y="10970"/>
                </a:lnTo>
                <a:lnTo>
                  <a:pt x="7851" y="39905"/>
                </a:lnTo>
                <a:lnTo>
                  <a:pt x="0" y="65904"/>
                </a:lnTo>
                <a:lnTo>
                  <a:pt x="1159" y="81998"/>
                </a:lnTo>
                <a:lnTo>
                  <a:pt x="18275" y="121305"/>
                </a:lnTo>
                <a:lnTo>
                  <a:pt x="50885" y="143731"/>
                </a:lnTo>
                <a:lnTo>
                  <a:pt x="73383" y="147277"/>
                </a:lnTo>
                <a:lnTo>
                  <a:pt x="87869" y="145853"/>
                </a:lnTo>
                <a:lnTo>
                  <a:pt x="124462" y="126685"/>
                </a:lnTo>
                <a:lnTo>
                  <a:pt x="145004" y="90939"/>
                </a:lnTo>
                <a:lnTo>
                  <a:pt x="147005" y="76621"/>
                </a:lnTo>
                <a:lnTo>
                  <a:pt x="145661" y="61439"/>
                </a:lnTo>
                <a:lnTo>
                  <a:pt x="127287" y="23697"/>
                </a:lnTo>
                <a:lnTo>
                  <a:pt x="92813" y="2395"/>
                </a:lnTo>
                <a:lnTo>
                  <a:pt x="78947" y="0"/>
                </a:lnTo>
                <a:close/>
              </a:path>
            </a:pathLst>
          </a:custGeom>
          <a:solidFill>
            <a:srgbClr val="E5E3E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5" name="object 275"/>
          <p:cNvSpPr/>
          <p:nvPr/>
        </p:nvSpPr>
        <p:spPr>
          <a:xfrm>
            <a:off x="3336141" y="4230379"/>
            <a:ext cx="147320" cy="147320"/>
          </a:xfrm>
          <a:custGeom>
            <a:avLst/>
            <a:gdLst/>
            <a:ahLst/>
            <a:cxnLst/>
            <a:rect l="l" t="t" r="r" b="b"/>
            <a:pathLst>
              <a:path w="147320" h="147320">
                <a:moveTo>
                  <a:pt x="79030" y="0"/>
                </a:moveTo>
                <a:lnTo>
                  <a:pt x="35974" y="10949"/>
                </a:lnTo>
                <a:lnTo>
                  <a:pt x="7880" y="39847"/>
                </a:lnTo>
                <a:lnTo>
                  <a:pt x="0" y="65819"/>
                </a:lnTo>
                <a:lnTo>
                  <a:pt x="1157" y="81931"/>
                </a:lnTo>
                <a:lnTo>
                  <a:pt x="18270" y="121270"/>
                </a:lnTo>
                <a:lnTo>
                  <a:pt x="50846" y="143712"/>
                </a:lnTo>
                <a:lnTo>
                  <a:pt x="73337" y="147268"/>
                </a:lnTo>
                <a:lnTo>
                  <a:pt x="87832" y="145846"/>
                </a:lnTo>
                <a:lnTo>
                  <a:pt x="124454" y="126699"/>
                </a:lnTo>
                <a:lnTo>
                  <a:pt x="145029" y="90988"/>
                </a:lnTo>
                <a:lnTo>
                  <a:pt x="147044" y="76683"/>
                </a:lnTo>
                <a:lnTo>
                  <a:pt x="145702" y="61494"/>
                </a:lnTo>
                <a:lnTo>
                  <a:pt x="127346" y="23742"/>
                </a:lnTo>
                <a:lnTo>
                  <a:pt x="92892" y="2414"/>
                </a:lnTo>
                <a:lnTo>
                  <a:pt x="79030" y="0"/>
                </a:lnTo>
                <a:close/>
              </a:path>
            </a:pathLst>
          </a:custGeom>
          <a:solidFill>
            <a:srgbClr val="E5E3E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6" name="object 276"/>
          <p:cNvSpPr/>
          <p:nvPr/>
        </p:nvSpPr>
        <p:spPr>
          <a:xfrm>
            <a:off x="3564165" y="4230380"/>
            <a:ext cx="147320" cy="147320"/>
          </a:xfrm>
          <a:custGeom>
            <a:avLst/>
            <a:gdLst/>
            <a:ahLst/>
            <a:cxnLst/>
            <a:rect l="l" t="t" r="r" b="b"/>
            <a:pathLst>
              <a:path w="147320" h="147320">
                <a:moveTo>
                  <a:pt x="79042" y="0"/>
                </a:moveTo>
                <a:lnTo>
                  <a:pt x="35941" y="10946"/>
                </a:lnTo>
                <a:lnTo>
                  <a:pt x="7867" y="39840"/>
                </a:lnTo>
                <a:lnTo>
                  <a:pt x="0" y="65809"/>
                </a:lnTo>
                <a:lnTo>
                  <a:pt x="1154" y="81922"/>
                </a:lnTo>
                <a:lnTo>
                  <a:pt x="18238" y="121264"/>
                </a:lnTo>
                <a:lnTo>
                  <a:pt x="50807" y="143708"/>
                </a:lnTo>
                <a:lnTo>
                  <a:pt x="73337" y="147267"/>
                </a:lnTo>
                <a:lnTo>
                  <a:pt x="87817" y="145844"/>
                </a:lnTo>
                <a:lnTo>
                  <a:pt x="124437" y="126701"/>
                </a:lnTo>
                <a:lnTo>
                  <a:pt x="145037" y="90995"/>
                </a:lnTo>
                <a:lnTo>
                  <a:pt x="147057" y="76692"/>
                </a:lnTo>
                <a:lnTo>
                  <a:pt x="145713" y="61502"/>
                </a:lnTo>
                <a:lnTo>
                  <a:pt x="127340" y="23748"/>
                </a:lnTo>
                <a:lnTo>
                  <a:pt x="92890" y="2416"/>
                </a:lnTo>
                <a:lnTo>
                  <a:pt x="79042" y="0"/>
                </a:lnTo>
                <a:close/>
              </a:path>
            </a:pathLst>
          </a:custGeom>
          <a:solidFill>
            <a:srgbClr val="E5E3E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7" name="object 277"/>
          <p:cNvSpPr/>
          <p:nvPr/>
        </p:nvSpPr>
        <p:spPr>
          <a:xfrm>
            <a:off x="3792140" y="4230375"/>
            <a:ext cx="147320" cy="147320"/>
          </a:xfrm>
          <a:custGeom>
            <a:avLst/>
            <a:gdLst/>
            <a:ahLst/>
            <a:cxnLst/>
            <a:rect l="l" t="t" r="r" b="b"/>
            <a:pathLst>
              <a:path w="147320" h="147320">
                <a:moveTo>
                  <a:pt x="78982" y="0"/>
                </a:moveTo>
                <a:lnTo>
                  <a:pt x="35934" y="10960"/>
                </a:lnTo>
                <a:lnTo>
                  <a:pt x="7862" y="39878"/>
                </a:lnTo>
                <a:lnTo>
                  <a:pt x="0" y="65866"/>
                </a:lnTo>
                <a:lnTo>
                  <a:pt x="1158" y="81969"/>
                </a:lnTo>
                <a:lnTo>
                  <a:pt x="18272" y="121294"/>
                </a:lnTo>
                <a:lnTo>
                  <a:pt x="50865" y="143725"/>
                </a:lnTo>
                <a:lnTo>
                  <a:pt x="73342" y="147272"/>
                </a:lnTo>
                <a:lnTo>
                  <a:pt x="87839" y="145849"/>
                </a:lnTo>
                <a:lnTo>
                  <a:pt x="124451" y="126693"/>
                </a:lnTo>
                <a:lnTo>
                  <a:pt x="145005" y="90967"/>
                </a:lnTo>
                <a:lnTo>
                  <a:pt x="147012" y="76656"/>
                </a:lnTo>
                <a:lnTo>
                  <a:pt x="145670" y="61471"/>
                </a:lnTo>
                <a:lnTo>
                  <a:pt x="127313" y="23723"/>
                </a:lnTo>
                <a:lnTo>
                  <a:pt x="92851" y="2406"/>
                </a:lnTo>
                <a:lnTo>
                  <a:pt x="78982" y="0"/>
                </a:lnTo>
                <a:close/>
              </a:path>
            </a:pathLst>
          </a:custGeom>
          <a:solidFill>
            <a:srgbClr val="E5E3E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8" name="object 278"/>
          <p:cNvSpPr/>
          <p:nvPr/>
        </p:nvSpPr>
        <p:spPr>
          <a:xfrm>
            <a:off x="4020119" y="4230375"/>
            <a:ext cx="147320" cy="147320"/>
          </a:xfrm>
          <a:custGeom>
            <a:avLst/>
            <a:gdLst/>
            <a:ahLst/>
            <a:cxnLst/>
            <a:rect l="l" t="t" r="r" b="b"/>
            <a:pathLst>
              <a:path w="147320" h="147320">
                <a:moveTo>
                  <a:pt x="79029" y="0"/>
                </a:moveTo>
                <a:lnTo>
                  <a:pt x="35956" y="10953"/>
                </a:lnTo>
                <a:lnTo>
                  <a:pt x="7873" y="39854"/>
                </a:lnTo>
                <a:lnTo>
                  <a:pt x="0" y="65828"/>
                </a:lnTo>
                <a:lnTo>
                  <a:pt x="1155" y="81934"/>
                </a:lnTo>
                <a:lnTo>
                  <a:pt x="18253" y="121263"/>
                </a:lnTo>
                <a:lnTo>
                  <a:pt x="50835" y="143708"/>
                </a:lnTo>
                <a:lnTo>
                  <a:pt x="73388" y="147272"/>
                </a:lnTo>
                <a:lnTo>
                  <a:pt x="87886" y="145849"/>
                </a:lnTo>
                <a:lnTo>
                  <a:pt x="124498" y="126693"/>
                </a:lnTo>
                <a:lnTo>
                  <a:pt x="145051" y="90967"/>
                </a:lnTo>
                <a:lnTo>
                  <a:pt x="147059" y="76656"/>
                </a:lnTo>
                <a:lnTo>
                  <a:pt x="145717" y="61471"/>
                </a:lnTo>
                <a:lnTo>
                  <a:pt x="127360" y="23723"/>
                </a:lnTo>
                <a:lnTo>
                  <a:pt x="92898" y="2406"/>
                </a:lnTo>
                <a:lnTo>
                  <a:pt x="79029" y="0"/>
                </a:lnTo>
                <a:close/>
              </a:path>
            </a:pathLst>
          </a:custGeom>
          <a:solidFill>
            <a:srgbClr val="E5E3E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9" name="object 279"/>
          <p:cNvSpPr/>
          <p:nvPr/>
        </p:nvSpPr>
        <p:spPr>
          <a:xfrm>
            <a:off x="4248156" y="4230384"/>
            <a:ext cx="147320" cy="147320"/>
          </a:xfrm>
          <a:custGeom>
            <a:avLst/>
            <a:gdLst/>
            <a:ahLst/>
            <a:cxnLst/>
            <a:rect l="l" t="t" r="r" b="b"/>
            <a:pathLst>
              <a:path w="147320" h="147320">
                <a:moveTo>
                  <a:pt x="79049" y="0"/>
                </a:moveTo>
                <a:lnTo>
                  <a:pt x="35946" y="10942"/>
                </a:lnTo>
                <a:lnTo>
                  <a:pt x="7870" y="39830"/>
                </a:lnTo>
                <a:lnTo>
                  <a:pt x="0" y="65795"/>
                </a:lnTo>
                <a:lnTo>
                  <a:pt x="1154" y="81915"/>
                </a:lnTo>
                <a:lnTo>
                  <a:pt x="18240" y="121269"/>
                </a:lnTo>
                <a:lnTo>
                  <a:pt x="50801" y="143711"/>
                </a:lnTo>
                <a:lnTo>
                  <a:pt x="73285" y="147263"/>
                </a:lnTo>
                <a:lnTo>
                  <a:pt x="87778" y="145841"/>
                </a:lnTo>
                <a:lnTo>
                  <a:pt x="124413" y="126706"/>
                </a:lnTo>
                <a:lnTo>
                  <a:pt x="145017" y="91016"/>
                </a:lnTo>
                <a:lnTo>
                  <a:pt x="147042" y="76718"/>
                </a:lnTo>
                <a:lnTo>
                  <a:pt x="145700" y="61526"/>
                </a:lnTo>
                <a:lnTo>
                  <a:pt x="127343" y="23767"/>
                </a:lnTo>
                <a:lnTo>
                  <a:pt x="92902" y="2425"/>
                </a:lnTo>
                <a:lnTo>
                  <a:pt x="79049" y="0"/>
                </a:lnTo>
                <a:close/>
              </a:path>
            </a:pathLst>
          </a:custGeom>
          <a:solidFill>
            <a:srgbClr val="E5E3E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0" name="object 280"/>
          <p:cNvSpPr/>
          <p:nvPr/>
        </p:nvSpPr>
        <p:spPr>
          <a:xfrm>
            <a:off x="4476124" y="4230375"/>
            <a:ext cx="147320" cy="147320"/>
          </a:xfrm>
          <a:custGeom>
            <a:avLst/>
            <a:gdLst/>
            <a:ahLst/>
            <a:cxnLst/>
            <a:rect l="l" t="t" r="r" b="b"/>
            <a:pathLst>
              <a:path w="147320" h="147320">
                <a:moveTo>
                  <a:pt x="78983" y="0"/>
                </a:moveTo>
                <a:lnTo>
                  <a:pt x="35912" y="10960"/>
                </a:lnTo>
                <a:lnTo>
                  <a:pt x="7853" y="39878"/>
                </a:lnTo>
                <a:lnTo>
                  <a:pt x="0" y="65866"/>
                </a:lnTo>
                <a:lnTo>
                  <a:pt x="1156" y="81969"/>
                </a:lnTo>
                <a:lnTo>
                  <a:pt x="18255" y="121294"/>
                </a:lnTo>
                <a:lnTo>
                  <a:pt x="50847" y="143725"/>
                </a:lnTo>
                <a:lnTo>
                  <a:pt x="73342" y="147272"/>
                </a:lnTo>
                <a:lnTo>
                  <a:pt x="87840" y="145849"/>
                </a:lnTo>
                <a:lnTo>
                  <a:pt x="124452" y="126693"/>
                </a:lnTo>
                <a:lnTo>
                  <a:pt x="145005" y="90967"/>
                </a:lnTo>
                <a:lnTo>
                  <a:pt x="147013" y="76656"/>
                </a:lnTo>
                <a:lnTo>
                  <a:pt x="145671" y="61471"/>
                </a:lnTo>
                <a:lnTo>
                  <a:pt x="127314" y="23723"/>
                </a:lnTo>
                <a:lnTo>
                  <a:pt x="92851" y="2406"/>
                </a:lnTo>
                <a:lnTo>
                  <a:pt x="78983" y="0"/>
                </a:lnTo>
                <a:close/>
              </a:path>
            </a:pathLst>
          </a:custGeom>
          <a:solidFill>
            <a:srgbClr val="E5E3E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1" name="object 281"/>
          <p:cNvSpPr/>
          <p:nvPr/>
        </p:nvSpPr>
        <p:spPr>
          <a:xfrm>
            <a:off x="4704113" y="4230375"/>
            <a:ext cx="147320" cy="147320"/>
          </a:xfrm>
          <a:custGeom>
            <a:avLst/>
            <a:gdLst/>
            <a:ahLst/>
            <a:cxnLst/>
            <a:rect l="l" t="t" r="r" b="b"/>
            <a:pathLst>
              <a:path w="147320" h="147320">
                <a:moveTo>
                  <a:pt x="79011" y="0"/>
                </a:moveTo>
                <a:lnTo>
                  <a:pt x="35942" y="10956"/>
                </a:lnTo>
                <a:lnTo>
                  <a:pt x="7867" y="39863"/>
                </a:lnTo>
                <a:lnTo>
                  <a:pt x="0" y="65842"/>
                </a:lnTo>
                <a:lnTo>
                  <a:pt x="1156" y="81947"/>
                </a:lnTo>
                <a:lnTo>
                  <a:pt x="18256" y="121273"/>
                </a:lnTo>
                <a:lnTo>
                  <a:pt x="50842" y="143713"/>
                </a:lnTo>
                <a:lnTo>
                  <a:pt x="73377" y="147272"/>
                </a:lnTo>
                <a:lnTo>
                  <a:pt x="87861" y="145849"/>
                </a:lnTo>
                <a:lnTo>
                  <a:pt x="124467" y="126693"/>
                </a:lnTo>
                <a:lnTo>
                  <a:pt x="145038" y="90967"/>
                </a:lnTo>
                <a:lnTo>
                  <a:pt x="147048" y="76656"/>
                </a:lnTo>
                <a:lnTo>
                  <a:pt x="145704" y="61471"/>
                </a:lnTo>
                <a:lnTo>
                  <a:pt x="127331" y="23723"/>
                </a:lnTo>
                <a:lnTo>
                  <a:pt x="92869" y="2406"/>
                </a:lnTo>
                <a:lnTo>
                  <a:pt x="79011" y="0"/>
                </a:lnTo>
                <a:close/>
              </a:path>
            </a:pathLst>
          </a:custGeom>
          <a:solidFill>
            <a:srgbClr val="E5E3E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2" name="object 282"/>
          <p:cNvSpPr/>
          <p:nvPr/>
        </p:nvSpPr>
        <p:spPr>
          <a:xfrm>
            <a:off x="4932138" y="4230384"/>
            <a:ext cx="147320" cy="147320"/>
          </a:xfrm>
          <a:custGeom>
            <a:avLst/>
            <a:gdLst/>
            <a:ahLst/>
            <a:cxnLst/>
            <a:rect l="l" t="t" r="r" b="b"/>
            <a:pathLst>
              <a:path w="147320" h="147320">
                <a:moveTo>
                  <a:pt x="79050" y="0"/>
                </a:moveTo>
                <a:lnTo>
                  <a:pt x="35924" y="10942"/>
                </a:lnTo>
                <a:lnTo>
                  <a:pt x="7861" y="39830"/>
                </a:lnTo>
                <a:lnTo>
                  <a:pt x="0" y="65795"/>
                </a:lnTo>
                <a:lnTo>
                  <a:pt x="1152" y="81915"/>
                </a:lnTo>
                <a:lnTo>
                  <a:pt x="18223" y="121269"/>
                </a:lnTo>
                <a:lnTo>
                  <a:pt x="50783" y="143711"/>
                </a:lnTo>
                <a:lnTo>
                  <a:pt x="73286" y="147263"/>
                </a:lnTo>
                <a:lnTo>
                  <a:pt x="87778" y="145841"/>
                </a:lnTo>
                <a:lnTo>
                  <a:pt x="124414" y="126706"/>
                </a:lnTo>
                <a:lnTo>
                  <a:pt x="145018" y="91016"/>
                </a:lnTo>
                <a:lnTo>
                  <a:pt x="147042" y="76718"/>
                </a:lnTo>
                <a:lnTo>
                  <a:pt x="145700" y="61526"/>
                </a:lnTo>
                <a:lnTo>
                  <a:pt x="127344" y="23767"/>
                </a:lnTo>
                <a:lnTo>
                  <a:pt x="92902" y="2425"/>
                </a:lnTo>
                <a:lnTo>
                  <a:pt x="79050" y="0"/>
                </a:lnTo>
                <a:close/>
              </a:path>
            </a:pathLst>
          </a:custGeom>
          <a:solidFill>
            <a:srgbClr val="E5E3E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3" name="object 283"/>
          <p:cNvSpPr/>
          <p:nvPr/>
        </p:nvSpPr>
        <p:spPr>
          <a:xfrm>
            <a:off x="5160108" y="4230375"/>
            <a:ext cx="147320" cy="147320"/>
          </a:xfrm>
          <a:custGeom>
            <a:avLst/>
            <a:gdLst/>
            <a:ahLst/>
            <a:cxnLst/>
            <a:rect l="l" t="t" r="r" b="b"/>
            <a:pathLst>
              <a:path w="147320" h="147320">
                <a:moveTo>
                  <a:pt x="78977" y="0"/>
                </a:moveTo>
                <a:lnTo>
                  <a:pt x="35909" y="10961"/>
                </a:lnTo>
                <a:lnTo>
                  <a:pt x="7852" y="39882"/>
                </a:lnTo>
                <a:lnTo>
                  <a:pt x="0" y="65871"/>
                </a:lnTo>
                <a:lnTo>
                  <a:pt x="1156" y="81973"/>
                </a:lnTo>
                <a:lnTo>
                  <a:pt x="18257" y="121296"/>
                </a:lnTo>
                <a:lnTo>
                  <a:pt x="50850" y="143726"/>
                </a:lnTo>
                <a:lnTo>
                  <a:pt x="73343" y="147272"/>
                </a:lnTo>
                <a:lnTo>
                  <a:pt x="87826" y="145849"/>
                </a:lnTo>
                <a:lnTo>
                  <a:pt x="124433" y="126693"/>
                </a:lnTo>
                <a:lnTo>
                  <a:pt x="145003" y="90967"/>
                </a:lnTo>
                <a:lnTo>
                  <a:pt x="147013" y="76656"/>
                </a:lnTo>
                <a:lnTo>
                  <a:pt x="145670" y="61471"/>
                </a:lnTo>
                <a:lnTo>
                  <a:pt x="127296" y="23723"/>
                </a:lnTo>
                <a:lnTo>
                  <a:pt x="92834" y="2406"/>
                </a:lnTo>
                <a:lnTo>
                  <a:pt x="78977" y="0"/>
                </a:lnTo>
                <a:close/>
              </a:path>
            </a:pathLst>
          </a:custGeom>
          <a:solidFill>
            <a:srgbClr val="E5E3E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4" name="object 284"/>
          <p:cNvSpPr/>
          <p:nvPr/>
        </p:nvSpPr>
        <p:spPr>
          <a:xfrm>
            <a:off x="5388139" y="4230379"/>
            <a:ext cx="147320" cy="147320"/>
          </a:xfrm>
          <a:custGeom>
            <a:avLst/>
            <a:gdLst/>
            <a:ahLst/>
            <a:cxnLst/>
            <a:rect l="l" t="t" r="r" b="b"/>
            <a:pathLst>
              <a:path w="147320" h="147320">
                <a:moveTo>
                  <a:pt x="78984" y="0"/>
                </a:moveTo>
                <a:lnTo>
                  <a:pt x="35914" y="10956"/>
                </a:lnTo>
                <a:lnTo>
                  <a:pt x="7855" y="39872"/>
                </a:lnTo>
                <a:lnTo>
                  <a:pt x="0" y="65858"/>
                </a:lnTo>
                <a:lnTo>
                  <a:pt x="1157" y="81967"/>
                </a:lnTo>
                <a:lnTo>
                  <a:pt x="18260" y="121301"/>
                </a:lnTo>
                <a:lnTo>
                  <a:pt x="50844" y="143729"/>
                </a:lnTo>
                <a:lnTo>
                  <a:pt x="73291" y="147268"/>
                </a:lnTo>
                <a:lnTo>
                  <a:pt x="87786" y="145846"/>
                </a:lnTo>
                <a:lnTo>
                  <a:pt x="124408" y="126699"/>
                </a:lnTo>
                <a:lnTo>
                  <a:pt x="144984" y="90988"/>
                </a:lnTo>
                <a:lnTo>
                  <a:pt x="146999" y="76683"/>
                </a:lnTo>
                <a:lnTo>
                  <a:pt x="145657" y="61494"/>
                </a:lnTo>
                <a:lnTo>
                  <a:pt x="127300" y="23742"/>
                </a:lnTo>
                <a:lnTo>
                  <a:pt x="92846" y="2414"/>
                </a:lnTo>
                <a:lnTo>
                  <a:pt x="78984" y="0"/>
                </a:lnTo>
                <a:close/>
              </a:path>
            </a:pathLst>
          </a:custGeom>
          <a:solidFill>
            <a:srgbClr val="E5E3E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5" name="object 285"/>
          <p:cNvSpPr/>
          <p:nvPr/>
        </p:nvSpPr>
        <p:spPr>
          <a:xfrm>
            <a:off x="5616076" y="4230375"/>
            <a:ext cx="147320" cy="147320"/>
          </a:xfrm>
          <a:custGeom>
            <a:avLst/>
            <a:gdLst/>
            <a:ahLst/>
            <a:cxnLst/>
            <a:rect l="l" t="t" r="r" b="b"/>
            <a:pathLst>
              <a:path w="147320" h="147320">
                <a:moveTo>
                  <a:pt x="79011" y="0"/>
                </a:moveTo>
                <a:lnTo>
                  <a:pt x="35942" y="10956"/>
                </a:lnTo>
                <a:lnTo>
                  <a:pt x="7867" y="39863"/>
                </a:lnTo>
                <a:lnTo>
                  <a:pt x="0" y="65842"/>
                </a:lnTo>
                <a:lnTo>
                  <a:pt x="1156" y="81947"/>
                </a:lnTo>
                <a:lnTo>
                  <a:pt x="18256" y="121273"/>
                </a:lnTo>
                <a:lnTo>
                  <a:pt x="50842" y="143713"/>
                </a:lnTo>
                <a:lnTo>
                  <a:pt x="73377" y="147272"/>
                </a:lnTo>
                <a:lnTo>
                  <a:pt x="87861" y="145849"/>
                </a:lnTo>
                <a:lnTo>
                  <a:pt x="124467" y="126693"/>
                </a:lnTo>
                <a:lnTo>
                  <a:pt x="145038" y="90967"/>
                </a:lnTo>
                <a:lnTo>
                  <a:pt x="147048" y="76656"/>
                </a:lnTo>
                <a:lnTo>
                  <a:pt x="145704" y="61471"/>
                </a:lnTo>
                <a:lnTo>
                  <a:pt x="127331" y="23723"/>
                </a:lnTo>
                <a:lnTo>
                  <a:pt x="92869" y="2406"/>
                </a:lnTo>
                <a:lnTo>
                  <a:pt x="79011" y="0"/>
                </a:lnTo>
                <a:close/>
              </a:path>
            </a:pathLst>
          </a:custGeom>
          <a:solidFill>
            <a:srgbClr val="E5E3E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6" name="object 286"/>
          <p:cNvSpPr/>
          <p:nvPr/>
        </p:nvSpPr>
        <p:spPr>
          <a:xfrm>
            <a:off x="5844090" y="4230375"/>
            <a:ext cx="147320" cy="147320"/>
          </a:xfrm>
          <a:custGeom>
            <a:avLst/>
            <a:gdLst/>
            <a:ahLst/>
            <a:cxnLst/>
            <a:rect l="l" t="t" r="r" b="b"/>
            <a:pathLst>
              <a:path w="147320" h="147320">
                <a:moveTo>
                  <a:pt x="78977" y="0"/>
                </a:moveTo>
                <a:lnTo>
                  <a:pt x="35909" y="10961"/>
                </a:lnTo>
                <a:lnTo>
                  <a:pt x="7852" y="39882"/>
                </a:lnTo>
                <a:lnTo>
                  <a:pt x="0" y="65871"/>
                </a:lnTo>
                <a:lnTo>
                  <a:pt x="1156" y="81973"/>
                </a:lnTo>
                <a:lnTo>
                  <a:pt x="18257" y="121296"/>
                </a:lnTo>
                <a:lnTo>
                  <a:pt x="50850" y="143726"/>
                </a:lnTo>
                <a:lnTo>
                  <a:pt x="73343" y="147272"/>
                </a:lnTo>
                <a:lnTo>
                  <a:pt x="87826" y="145849"/>
                </a:lnTo>
                <a:lnTo>
                  <a:pt x="124433" y="126693"/>
                </a:lnTo>
                <a:lnTo>
                  <a:pt x="145003" y="90967"/>
                </a:lnTo>
                <a:lnTo>
                  <a:pt x="147013" y="76656"/>
                </a:lnTo>
                <a:lnTo>
                  <a:pt x="145670" y="61471"/>
                </a:lnTo>
                <a:lnTo>
                  <a:pt x="127296" y="23723"/>
                </a:lnTo>
                <a:lnTo>
                  <a:pt x="92834" y="2406"/>
                </a:lnTo>
                <a:lnTo>
                  <a:pt x="78977" y="0"/>
                </a:lnTo>
                <a:close/>
              </a:path>
            </a:pathLst>
          </a:custGeom>
          <a:solidFill>
            <a:srgbClr val="E5E3E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7" name="object 287"/>
          <p:cNvSpPr/>
          <p:nvPr/>
        </p:nvSpPr>
        <p:spPr>
          <a:xfrm>
            <a:off x="6072072" y="4230375"/>
            <a:ext cx="147320" cy="147320"/>
          </a:xfrm>
          <a:custGeom>
            <a:avLst/>
            <a:gdLst/>
            <a:ahLst/>
            <a:cxnLst/>
            <a:rect l="l" t="t" r="r" b="b"/>
            <a:pathLst>
              <a:path w="147320" h="147320">
                <a:moveTo>
                  <a:pt x="78982" y="0"/>
                </a:moveTo>
                <a:lnTo>
                  <a:pt x="35934" y="10960"/>
                </a:lnTo>
                <a:lnTo>
                  <a:pt x="7862" y="39878"/>
                </a:lnTo>
                <a:lnTo>
                  <a:pt x="0" y="65866"/>
                </a:lnTo>
                <a:lnTo>
                  <a:pt x="1158" y="81969"/>
                </a:lnTo>
                <a:lnTo>
                  <a:pt x="18272" y="121294"/>
                </a:lnTo>
                <a:lnTo>
                  <a:pt x="50865" y="143725"/>
                </a:lnTo>
                <a:lnTo>
                  <a:pt x="73342" y="147272"/>
                </a:lnTo>
                <a:lnTo>
                  <a:pt x="87839" y="145849"/>
                </a:lnTo>
                <a:lnTo>
                  <a:pt x="124451" y="126693"/>
                </a:lnTo>
                <a:lnTo>
                  <a:pt x="145005" y="90967"/>
                </a:lnTo>
                <a:lnTo>
                  <a:pt x="147012" y="76656"/>
                </a:lnTo>
                <a:lnTo>
                  <a:pt x="145670" y="61471"/>
                </a:lnTo>
                <a:lnTo>
                  <a:pt x="127313" y="23723"/>
                </a:lnTo>
                <a:lnTo>
                  <a:pt x="92851" y="2406"/>
                </a:lnTo>
                <a:lnTo>
                  <a:pt x="78982" y="0"/>
                </a:lnTo>
                <a:close/>
              </a:path>
            </a:pathLst>
          </a:custGeom>
          <a:solidFill>
            <a:srgbClr val="E5E3E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8" name="object 288"/>
          <p:cNvSpPr/>
          <p:nvPr/>
        </p:nvSpPr>
        <p:spPr>
          <a:xfrm>
            <a:off x="6300063" y="4230375"/>
            <a:ext cx="147320" cy="147320"/>
          </a:xfrm>
          <a:custGeom>
            <a:avLst/>
            <a:gdLst/>
            <a:ahLst/>
            <a:cxnLst/>
            <a:rect l="l" t="t" r="r" b="b"/>
            <a:pathLst>
              <a:path w="147320" h="147320">
                <a:moveTo>
                  <a:pt x="79017" y="0"/>
                </a:moveTo>
                <a:lnTo>
                  <a:pt x="35945" y="10955"/>
                </a:lnTo>
                <a:lnTo>
                  <a:pt x="7868" y="39860"/>
                </a:lnTo>
                <a:lnTo>
                  <a:pt x="0" y="65837"/>
                </a:lnTo>
                <a:lnTo>
                  <a:pt x="1156" y="81943"/>
                </a:lnTo>
                <a:lnTo>
                  <a:pt x="18254" y="121270"/>
                </a:lnTo>
                <a:lnTo>
                  <a:pt x="50838" y="143712"/>
                </a:lnTo>
                <a:lnTo>
                  <a:pt x="73377" y="147272"/>
                </a:lnTo>
                <a:lnTo>
                  <a:pt x="87874" y="145849"/>
                </a:lnTo>
                <a:lnTo>
                  <a:pt x="124486" y="126693"/>
                </a:lnTo>
                <a:lnTo>
                  <a:pt x="145040" y="90967"/>
                </a:lnTo>
                <a:lnTo>
                  <a:pt x="147048" y="76656"/>
                </a:lnTo>
                <a:lnTo>
                  <a:pt x="145706" y="61471"/>
                </a:lnTo>
                <a:lnTo>
                  <a:pt x="127349" y="23723"/>
                </a:lnTo>
                <a:lnTo>
                  <a:pt x="92886" y="2406"/>
                </a:lnTo>
                <a:lnTo>
                  <a:pt x="79017" y="0"/>
                </a:lnTo>
                <a:close/>
              </a:path>
            </a:pathLst>
          </a:custGeom>
          <a:solidFill>
            <a:srgbClr val="E5E3E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9" name="object 289"/>
          <p:cNvSpPr/>
          <p:nvPr/>
        </p:nvSpPr>
        <p:spPr>
          <a:xfrm>
            <a:off x="6528042" y="4230375"/>
            <a:ext cx="147320" cy="147320"/>
          </a:xfrm>
          <a:custGeom>
            <a:avLst/>
            <a:gdLst/>
            <a:ahLst/>
            <a:cxnLst/>
            <a:rect l="l" t="t" r="r" b="b"/>
            <a:pathLst>
              <a:path w="147320" h="147320">
                <a:moveTo>
                  <a:pt x="79011" y="0"/>
                </a:moveTo>
                <a:lnTo>
                  <a:pt x="35942" y="10956"/>
                </a:lnTo>
                <a:lnTo>
                  <a:pt x="7867" y="39863"/>
                </a:lnTo>
                <a:lnTo>
                  <a:pt x="0" y="65842"/>
                </a:lnTo>
                <a:lnTo>
                  <a:pt x="1156" y="81947"/>
                </a:lnTo>
                <a:lnTo>
                  <a:pt x="18256" y="121273"/>
                </a:lnTo>
                <a:lnTo>
                  <a:pt x="50842" y="143713"/>
                </a:lnTo>
                <a:lnTo>
                  <a:pt x="73377" y="147272"/>
                </a:lnTo>
                <a:lnTo>
                  <a:pt x="87861" y="145849"/>
                </a:lnTo>
                <a:lnTo>
                  <a:pt x="124467" y="126693"/>
                </a:lnTo>
                <a:lnTo>
                  <a:pt x="145038" y="90967"/>
                </a:lnTo>
                <a:lnTo>
                  <a:pt x="147048" y="76656"/>
                </a:lnTo>
                <a:lnTo>
                  <a:pt x="145704" y="61471"/>
                </a:lnTo>
                <a:lnTo>
                  <a:pt x="127331" y="23723"/>
                </a:lnTo>
                <a:lnTo>
                  <a:pt x="92869" y="2406"/>
                </a:lnTo>
                <a:lnTo>
                  <a:pt x="79011" y="0"/>
                </a:lnTo>
                <a:close/>
              </a:path>
            </a:pathLst>
          </a:custGeom>
          <a:solidFill>
            <a:srgbClr val="E5E3E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0" name="object 290"/>
          <p:cNvSpPr/>
          <p:nvPr/>
        </p:nvSpPr>
        <p:spPr>
          <a:xfrm>
            <a:off x="6756057" y="4230375"/>
            <a:ext cx="147320" cy="147320"/>
          </a:xfrm>
          <a:custGeom>
            <a:avLst/>
            <a:gdLst/>
            <a:ahLst/>
            <a:cxnLst/>
            <a:rect l="l" t="t" r="r" b="b"/>
            <a:pathLst>
              <a:path w="147320" h="147320">
                <a:moveTo>
                  <a:pt x="78982" y="0"/>
                </a:moveTo>
                <a:lnTo>
                  <a:pt x="35934" y="10960"/>
                </a:lnTo>
                <a:lnTo>
                  <a:pt x="7862" y="39878"/>
                </a:lnTo>
                <a:lnTo>
                  <a:pt x="0" y="65866"/>
                </a:lnTo>
                <a:lnTo>
                  <a:pt x="1158" y="81969"/>
                </a:lnTo>
                <a:lnTo>
                  <a:pt x="18272" y="121294"/>
                </a:lnTo>
                <a:lnTo>
                  <a:pt x="50865" y="143725"/>
                </a:lnTo>
                <a:lnTo>
                  <a:pt x="73342" y="147272"/>
                </a:lnTo>
                <a:lnTo>
                  <a:pt x="87839" y="145849"/>
                </a:lnTo>
                <a:lnTo>
                  <a:pt x="124451" y="126693"/>
                </a:lnTo>
                <a:lnTo>
                  <a:pt x="145005" y="90967"/>
                </a:lnTo>
                <a:lnTo>
                  <a:pt x="147012" y="76656"/>
                </a:lnTo>
                <a:lnTo>
                  <a:pt x="145670" y="61471"/>
                </a:lnTo>
                <a:lnTo>
                  <a:pt x="127313" y="23723"/>
                </a:lnTo>
                <a:lnTo>
                  <a:pt x="92851" y="2406"/>
                </a:lnTo>
                <a:lnTo>
                  <a:pt x="78982" y="0"/>
                </a:lnTo>
                <a:close/>
              </a:path>
            </a:pathLst>
          </a:custGeom>
          <a:solidFill>
            <a:srgbClr val="E5E3E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1" name="object 291"/>
          <p:cNvSpPr/>
          <p:nvPr/>
        </p:nvSpPr>
        <p:spPr>
          <a:xfrm>
            <a:off x="6983999" y="4230375"/>
            <a:ext cx="147320" cy="147320"/>
          </a:xfrm>
          <a:custGeom>
            <a:avLst/>
            <a:gdLst/>
            <a:ahLst/>
            <a:cxnLst/>
            <a:rect l="l" t="t" r="r" b="b"/>
            <a:pathLst>
              <a:path w="147320" h="147320">
                <a:moveTo>
                  <a:pt x="79064" y="0"/>
                </a:moveTo>
                <a:lnTo>
                  <a:pt x="35989" y="10948"/>
                </a:lnTo>
                <a:lnTo>
                  <a:pt x="7887" y="39836"/>
                </a:lnTo>
                <a:lnTo>
                  <a:pt x="0" y="65799"/>
                </a:lnTo>
                <a:lnTo>
                  <a:pt x="1155" y="81907"/>
                </a:lnTo>
                <a:lnTo>
                  <a:pt x="18252" y="121239"/>
                </a:lnTo>
                <a:lnTo>
                  <a:pt x="50826" y="143694"/>
                </a:lnTo>
                <a:lnTo>
                  <a:pt x="73423" y="147272"/>
                </a:lnTo>
                <a:lnTo>
                  <a:pt x="87921" y="145849"/>
                </a:lnTo>
                <a:lnTo>
                  <a:pt x="124533" y="126693"/>
                </a:lnTo>
                <a:lnTo>
                  <a:pt x="145086" y="90967"/>
                </a:lnTo>
                <a:lnTo>
                  <a:pt x="147094" y="76656"/>
                </a:lnTo>
                <a:lnTo>
                  <a:pt x="145752" y="61471"/>
                </a:lnTo>
                <a:lnTo>
                  <a:pt x="127395" y="23723"/>
                </a:lnTo>
                <a:lnTo>
                  <a:pt x="92932" y="2406"/>
                </a:lnTo>
                <a:lnTo>
                  <a:pt x="79064" y="0"/>
                </a:lnTo>
                <a:close/>
              </a:path>
            </a:pathLst>
          </a:custGeom>
          <a:solidFill>
            <a:srgbClr val="E5E3E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2" name="object 292"/>
          <p:cNvSpPr/>
          <p:nvPr/>
        </p:nvSpPr>
        <p:spPr>
          <a:xfrm>
            <a:off x="7212022" y="4230379"/>
            <a:ext cx="147320" cy="147320"/>
          </a:xfrm>
          <a:custGeom>
            <a:avLst/>
            <a:gdLst/>
            <a:ahLst/>
            <a:cxnLst/>
            <a:rect l="l" t="t" r="r" b="b"/>
            <a:pathLst>
              <a:path w="147320" h="147320">
                <a:moveTo>
                  <a:pt x="79030" y="0"/>
                </a:moveTo>
                <a:lnTo>
                  <a:pt x="35974" y="10949"/>
                </a:lnTo>
                <a:lnTo>
                  <a:pt x="7880" y="39847"/>
                </a:lnTo>
                <a:lnTo>
                  <a:pt x="0" y="65819"/>
                </a:lnTo>
                <a:lnTo>
                  <a:pt x="1157" y="81931"/>
                </a:lnTo>
                <a:lnTo>
                  <a:pt x="18270" y="121270"/>
                </a:lnTo>
                <a:lnTo>
                  <a:pt x="50846" y="143712"/>
                </a:lnTo>
                <a:lnTo>
                  <a:pt x="73337" y="147268"/>
                </a:lnTo>
                <a:lnTo>
                  <a:pt x="87832" y="145846"/>
                </a:lnTo>
                <a:lnTo>
                  <a:pt x="124454" y="126699"/>
                </a:lnTo>
                <a:lnTo>
                  <a:pt x="145029" y="90988"/>
                </a:lnTo>
                <a:lnTo>
                  <a:pt x="147044" y="76683"/>
                </a:lnTo>
                <a:lnTo>
                  <a:pt x="145702" y="61494"/>
                </a:lnTo>
                <a:lnTo>
                  <a:pt x="127346" y="23742"/>
                </a:lnTo>
                <a:lnTo>
                  <a:pt x="92892" y="2414"/>
                </a:lnTo>
                <a:lnTo>
                  <a:pt x="79030" y="0"/>
                </a:lnTo>
                <a:close/>
              </a:path>
            </a:pathLst>
          </a:custGeom>
          <a:solidFill>
            <a:srgbClr val="E5E3E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3" name="object 293"/>
          <p:cNvSpPr/>
          <p:nvPr/>
        </p:nvSpPr>
        <p:spPr>
          <a:xfrm>
            <a:off x="7440041" y="4230375"/>
            <a:ext cx="147320" cy="147320"/>
          </a:xfrm>
          <a:custGeom>
            <a:avLst/>
            <a:gdLst/>
            <a:ahLst/>
            <a:cxnLst/>
            <a:rect l="l" t="t" r="r" b="b"/>
            <a:pathLst>
              <a:path w="147320" h="147320">
                <a:moveTo>
                  <a:pt x="78983" y="0"/>
                </a:moveTo>
                <a:lnTo>
                  <a:pt x="35912" y="10960"/>
                </a:lnTo>
                <a:lnTo>
                  <a:pt x="7853" y="39878"/>
                </a:lnTo>
                <a:lnTo>
                  <a:pt x="0" y="65866"/>
                </a:lnTo>
                <a:lnTo>
                  <a:pt x="1156" y="81969"/>
                </a:lnTo>
                <a:lnTo>
                  <a:pt x="18255" y="121294"/>
                </a:lnTo>
                <a:lnTo>
                  <a:pt x="50847" y="143725"/>
                </a:lnTo>
                <a:lnTo>
                  <a:pt x="73342" y="147272"/>
                </a:lnTo>
                <a:lnTo>
                  <a:pt x="87840" y="145849"/>
                </a:lnTo>
                <a:lnTo>
                  <a:pt x="124452" y="126693"/>
                </a:lnTo>
                <a:lnTo>
                  <a:pt x="145005" y="90967"/>
                </a:lnTo>
                <a:lnTo>
                  <a:pt x="147013" y="76656"/>
                </a:lnTo>
                <a:lnTo>
                  <a:pt x="145671" y="61471"/>
                </a:lnTo>
                <a:lnTo>
                  <a:pt x="127314" y="23723"/>
                </a:lnTo>
                <a:lnTo>
                  <a:pt x="92851" y="2406"/>
                </a:lnTo>
                <a:lnTo>
                  <a:pt x="78983" y="0"/>
                </a:lnTo>
                <a:close/>
              </a:path>
            </a:pathLst>
          </a:custGeom>
          <a:solidFill>
            <a:srgbClr val="E5E3E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4" name="object 294"/>
          <p:cNvSpPr/>
          <p:nvPr/>
        </p:nvSpPr>
        <p:spPr>
          <a:xfrm>
            <a:off x="7668021" y="4230375"/>
            <a:ext cx="147320" cy="147320"/>
          </a:xfrm>
          <a:custGeom>
            <a:avLst/>
            <a:gdLst/>
            <a:ahLst/>
            <a:cxnLst/>
            <a:rect l="l" t="t" r="r" b="b"/>
            <a:pathLst>
              <a:path w="147320" h="147320">
                <a:moveTo>
                  <a:pt x="78982" y="0"/>
                </a:moveTo>
                <a:lnTo>
                  <a:pt x="35934" y="10960"/>
                </a:lnTo>
                <a:lnTo>
                  <a:pt x="7862" y="39878"/>
                </a:lnTo>
                <a:lnTo>
                  <a:pt x="0" y="65866"/>
                </a:lnTo>
                <a:lnTo>
                  <a:pt x="1158" y="81969"/>
                </a:lnTo>
                <a:lnTo>
                  <a:pt x="18272" y="121294"/>
                </a:lnTo>
                <a:lnTo>
                  <a:pt x="50865" y="143725"/>
                </a:lnTo>
                <a:lnTo>
                  <a:pt x="73342" y="147272"/>
                </a:lnTo>
                <a:lnTo>
                  <a:pt x="87839" y="145849"/>
                </a:lnTo>
                <a:lnTo>
                  <a:pt x="124451" y="126693"/>
                </a:lnTo>
                <a:lnTo>
                  <a:pt x="145005" y="90967"/>
                </a:lnTo>
                <a:lnTo>
                  <a:pt x="147012" y="76656"/>
                </a:lnTo>
                <a:lnTo>
                  <a:pt x="145670" y="61471"/>
                </a:lnTo>
                <a:lnTo>
                  <a:pt x="127313" y="23723"/>
                </a:lnTo>
                <a:lnTo>
                  <a:pt x="92851" y="2406"/>
                </a:lnTo>
                <a:lnTo>
                  <a:pt x="78982" y="0"/>
                </a:lnTo>
                <a:close/>
              </a:path>
            </a:pathLst>
          </a:custGeom>
          <a:solidFill>
            <a:srgbClr val="E5E3E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5" name="object 295"/>
          <p:cNvSpPr/>
          <p:nvPr/>
        </p:nvSpPr>
        <p:spPr>
          <a:xfrm>
            <a:off x="7896004" y="4230379"/>
            <a:ext cx="147320" cy="147320"/>
          </a:xfrm>
          <a:custGeom>
            <a:avLst/>
            <a:gdLst/>
            <a:ahLst/>
            <a:cxnLst/>
            <a:rect l="l" t="t" r="r" b="b"/>
            <a:pathLst>
              <a:path w="147320" h="147320">
                <a:moveTo>
                  <a:pt x="79031" y="0"/>
                </a:moveTo>
                <a:lnTo>
                  <a:pt x="35958" y="10949"/>
                </a:lnTo>
                <a:lnTo>
                  <a:pt x="7874" y="39847"/>
                </a:lnTo>
                <a:lnTo>
                  <a:pt x="0" y="65819"/>
                </a:lnTo>
                <a:lnTo>
                  <a:pt x="1156" y="81931"/>
                </a:lnTo>
                <a:lnTo>
                  <a:pt x="18258" y="121270"/>
                </a:lnTo>
                <a:lnTo>
                  <a:pt x="50833" y="143712"/>
                </a:lnTo>
                <a:lnTo>
                  <a:pt x="73337" y="147268"/>
                </a:lnTo>
                <a:lnTo>
                  <a:pt x="87833" y="145846"/>
                </a:lnTo>
                <a:lnTo>
                  <a:pt x="124455" y="126699"/>
                </a:lnTo>
                <a:lnTo>
                  <a:pt x="145030" y="90988"/>
                </a:lnTo>
                <a:lnTo>
                  <a:pt x="147045" y="76683"/>
                </a:lnTo>
                <a:lnTo>
                  <a:pt x="145703" y="61494"/>
                </a:lnTo>
                <a:lnTo>
                  <a:pt x="127346" y="23742"/>
                </a:lnTo>
                <a:lnTo>
                  <a:pt x="92892" y="2414"/>
                </a:lnTo>
                <a:lnTo>
                  <a:pt x="79031" y="0"/>
                </a:lnTo>
                <a:close/>
              </a:path>
            </a:pathLst>
          </a:custGeom>
          <a:solidFill>
            <a:srgbClr val="E5E3E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6" name="object 296"/>
          <p:cNvSpPr/>
          <p:nvPr/>
        </p:nvSpPr>
        <p:spPr>
          <a:xfrm>
            <a:off x="9035989" y="4230375"/>
            <a:ext cx="147320" cy="147320"/>
          </a:xfrm>
          <a:custGeom>
            <a:avLst/>
            <a:gdLst/>
            <a:ahLst/>
            <a:cxnLst/>
            <a:rect l="l" t="t" r="r" b="b"/>
            <a:pathLst>
              <a:path w="147320" h="147320">
                <a:moveTo>
                  <a:pt x="78977" y="0"/>
                </a:moveTo>
                <a:lnTo>
                  <a:pt x="35909" y="10961"/>
                </a:lnTo>
                <a:lnTo>
                  <a:pt x="7852" y="39882"/>
                </a:lnTo>
                <a:lnTo>
                  <a:pt x="0" y="65871"/>
                </a:lnTo>
                <a:lnTo>
                  <a:pt x="1156" y="81973"/>
                </a:lnTo>
                <a:lnTo>
                  <a:pt x="18257" y="121296"/>
                </a:lnTo>
                <a:lnTo>
                  <a:pt x="50850" y="143726"/>
                </a:lnTo>
                <a:lnTo>
                  <a:pt x="73343" y="147272"/>
                </a:lnTo>
                <a:lnTo>
                  <a:pt x="87826" y="145849"/>
                </a:lnTo>
                <a:lnTo>
                  <a:pt x="124433" y="126693"/>
                </a:lnTo>
                <a:lnTo>
                  <a:pt x="145003" y="90967"/>
                </a:lnTo>
                <a:lnTo>
                  <a:pt x="147013" y="76656"/>
                </a:lnTo>
                <a:lnTo>
                  <a:pt x="145670" y="61471"/>
                </a:lnTo>
                <a:lnTo>
                  <a:pt x="127296" y="23723"/>
                </a:lnTo>
                <a:lnTo>
                  <a:pt x="92834" y="2406"/>
                </a:lnTo>
                <a:lnTo>
                  <a:pt x="78977" y="0"/>
                </a:lnTo>
                <a:close/>
              </a:path>
            </a:pathLst>
          </a:custGeom>
          <a:solidFill>
            <a:srgbClr val="E5E3E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7" name="object 297"/>
          <p:cNvSpPr/>
          <p:nvPr/>
        </p:nvSpPr>
        <p:spPr>
          <a:xfrm>
            <a:off x="9263640" y="4230159"/>
            <a:ext cx="147320" cy="147320"/>
          </a:xfrm>
          <a:custGeom>
            <a:avLst/>
            <a:gdLst/>
            <a:ahLst/>
            <a:cxnLst/>
            <a:rect l="l" t="t" r="r" b="b"/>
            <a:pathLst>
              <a:path w="147320" h="147320">
                <a:moveTo>
                  <a:pt x="73671" y="0"/>
                </a:moveTo>
                <a:lnTo>
                  <a:pt x="33365" y="11985"/>
                </a:lnTo>
                <a:lnTo>
                  <a:pt x="6624" y="43008"/>
                </a:lnTo>
                <a:lnTo>
                  <a:pt x="0" y="70613"/>
                </a:lnTo>
                <a:lnTo>
                  <a:pt x="1344" y="85796"/>
                </a:lnTo>
                <a:lnTo>
                  <a:pt x="19716" y="123543"/>
                </a:lnTo>
                <a:lnTo>
                  <a:pt x="54178" y="144865"/>
                </a:lnTo>
                <a:lnTo>
                  <a:pt x="68035" y="147272"/>
                </a:lnTo>
                <a:lnTo>
                  <a:pt x="83741" y="146023"/>
                </a:lnTo>
                <a:lnTo>
                  <a:pt x="122378" y="128346"/>
                </a:lnTo>
                <a:lnTo>
                  <a:pt x="144324" y="94923"/>
                </a:lnTo>
                <a:lnTo>
                  <a:pt x="147047" y="81427"/>
                </a:lnTo>
                <a:lnTo>
                  <a:pt x="145892" y="65320"/>
                </a:lnTo>
                <a:lnTo>
                  <a:pt x="128792" y="25993"/>
                </a:lnTo>
                <a:lnTo>
                  <a:pt x="96206" y="3557"/>
                </a:lnTo>
                <a:lnTo>
                  <a:pt x="73671" y="0"/>
                </a:lnTo>
                <a:close/>
              </a:path>
            </a:pathLst>
          </a:custGeom>
          <a:solidFill>
            <a:srgbClr val="E5E3E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8" name="object 298"/>
          <p:cNvSpPr/>
          <p:nvPr/>
        </p:nvSpPr>
        <p:spPr>
          <a:xfrm>
            <a:off x="372256" y="4458357"/>
            <a:ext cx="147320" cy="147320"/>
          </a:xfrm>
          <a:custGeom>
            <a:avLst/>
            <a:gdLst/>
            <a:ahLst/>
            <a:cxnLst/>
            <a:rect l="l" t="t" r="r" b="b"/>
            <a:pathLst>
              <a:path w="147320" h="147320">
                <a:moveTo>
                  <a:pt x="79049" y="0"/>
                </a:moveTo>
                <a:lnTo>
                  <a:pt x="35975" y="10952"/>
                </a:lnTo>
                <a:lnTo>
                  <a:pt x="7882" y="39848"/>
                </a:lnTo>
                <a:lnTo>
                  <a:pt x="0" y="65811"/>
                </a:lnTo>
                <a:lnTo>
                  <a:pt x="1155" y="81921"/>
                </a:lnTo>
                <a:lnTo>
                  <a:pt x="18253" y="121256"/>
                </a:lnTo>
                <a:lnTo>
                  <a:pt x="50827" y="143704"/>
                </a:lnTo>
                <a:lnTo>
                  <a:pt x="73373" y="147269"/>
                </a:lnTo>
                <a:lnTo>
                  <a:pt x="87870" y="145846"/>
                </a:lnTo>
                <a:lnTo>
                  <a:pt x="124491" y="126695"/>
                </a:lnTo>
                <a:lnTo>
                  <a:pt x="145057" y="90980"/>
                </a:lnTo>
                <a:lnTo>
                  <a:pt x="147068" y="76675"/>
                </a:lnTo>
                <a:lnTo>
                  <a:pt x="145726" y="61494"/>
                </a:lnTo>
                <a:lnTo>
                  <a:pt x="127369" y="23746"/>
                </a:lnTo>
                <a:lnTo>
                  <a:pt x="92913" y="2413"/>
                </a:lnTo>
                <a:lnTo>
                  <a:pt x="79049" y="0"/>
                </a:lnTo>
                <a:close/>
              </a:path>
            </a:pathLst>
          </a:custGeom>
          <a:solidFill>
            <a:srgbClr val="E5E3E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9" name="object 299"/>
          <p:cNvSpPr/>
          <p:nvPr/>
        </p:nvSpPr>
        <p:spPr>
          <a:xfrm>
            <a:off x="600249" y="4458358"/>
            <a:ext cx="147320" cy="147320"/>
          </a:xfrm>
          <a:custGeom>
            <a:avLst/>
            <a:gdLst/>
            <a:ahLst/>
            <a:cxnLst/>
            <a:rect l="l" t="t" r="r" b="b"/>
            <a:pathLst>
              <a:path w="147320" h="147320">
                <a:moveTo>
                  <a:pt x="79031" y="0"/>
                </a:moveTo>
                <a:lnTo>
                  <a:pt x="35938" y="10954"/>
                </a:lnTo>
                <a:lnTo>
                  <a:pt x="7867" y="39856"/>
                </a:lnTo>
                <a:lnTo>
                  <a:pt x="0" y="65824"/>
                </a:lnTo>
                <a:lnTo>
                  <a:pt x="1154" y="81935"/>
                </a:lnTo>
                <a:lnTo>
                  <a:pt x="18241" y="121272"/>
                </a:lnTo>
                <a:lnTo>
                  <a:pt x="50816" y="143712"/>
                </a:lnTo>
                <a:lnTo>
                  <a:pt x="73337" y="147268"/>
                </a:lnTo>
                <a:lnTo>
                  <a:pt x="87833" y="145845"/>
                </a:lnTo>
                <a:lnTo>
                  <a:pt x="124458" y="126697"/>
                </a:lnTo>
                <a:lnTo>
                  <a:pt x="145031" y="90987"/>
                </a:lnTo>
                <a:lnTo>
                  <a:pt x="147045" y="76684"/>
                </a:lnTo>
                <a:lnTo>
                  <a:pt x="145703" y="61502"/>
                </a:lnTo>
                <a:lnTo>
                  <a:pt x="127346" y="23752"/>
                </a:lnTo>
                <a:lnTo>
                  <a:pt x="92893" y="2416"/>
                </a:lnTo>
                <a:lnTo>
                  <a:pt x="79031" y="0"/>
                </a:lnTo>
                <a:close/>
              </a:path>
            </a:pathLst>
          </a:custGeom>
          <a:solidFill>
            <a:srgbClr val="E5E3E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0" name="object 300"/>
          <p:cNvSpPr/>
          <p:nvPr/>
        </p:nvSpPr>
        <p:spPr>
          <a:xfrm>
            <a:off x="828267" y="4458354"/>
            <a:ext cx="147320" cy="147320"/>
          </a:xfrm>
          <a:custGeom>
            <a:avLst/>
            <a:gdLst/>
            <a:ahLst/>
            <a:cxnLst/>
            <a:rect l="l" t="t" r="r" b="b"/>
            <a:pathLst>
              <a:path w="147319" h="147320">
                <a:moveTo>
                  <a:pt x="78977" y="0"/>
                </a:moveTo>
                <a:lnTo>
                  <a:pt x="35912" y="10966"/>
                </a:lnTo>
                <a:lnTo>
                  <a:pt x="7854" y="39891"/>
                </a:lnTo>
                <a:lnTo>
                  <a:pt x="0" y="65876"/>
                </a:lnTo>
                <a:lnTo>
                  <a:pt x="1156" y="81977"/>
                </a:lnTo>
                <a:lnTo>
                  <a:pt x="18257" y="121298"/>
                </a:lnTo>
                <a:lnTo>
                  <a:pt x="50852" y="143727"/>
                </a:lnTo>
                <a:lnTo>
                  <a:pt x="73342" y="147272"/>
                </a:lnTo>
                <a:lnTo>
                  <a:pt x="87826" y="145848"/>
                </a:lnTo>
                <a:lnTo>
                  <a:pt x="124435" y="126691"/>
                </a:lnTo>
                <a:lnTo>
                  <a:pt x="145004" y="90966"/>
                </a:lnTo>
                <a:lnTo>
                  <a:pt x="147013" y="76658"/>
                </a:lnTo>
                <a:lnTo>
                  <a:pt x="145669" y="61479"/>
                </a:lnTo>
                <a:lnTo>
                  <a:pt x="127296" y="23733"/>
                </a:lnTo>
                <a:lnTo>
                  <a:pt x="92834" y="2407"/>
                </a:lnTo>
                <a:lnTo>
                  <a:pt x="78977" y="0"/>
                </a:lnTo>
                <a:close/>
              </a:path>
            </a:pathLst>
          </a:custGeom>
          <a:solidFill>
            <a:srgbClr val="E5E3E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1" name="object 301"/>
          <p:cNvSpPr/>
          <p:nvPr/>
        </p:nvSpPr>
        <p:spPr>
          <a:xfrm>
            <a:off x="1056299" y="4458358"/>
            <a:ext cx="147320" cy="147320"/>
          </a:xfrm>
          <a:custGeom>
            <a:avLst/>
            <a:gdLst/>
            <a:ahLst/>
            <a:cxnLst/>
            <a:rect l="l" t="t" r="r" b="b"/>
            <a:pathLst>
              <a:path w="147319" h="147320">
                <a:moveTo>
                  <a:pt x="78984" y="0"/>
                </a:moveTo>
                <a:lnTo>
                  <a:pt x="35916" y="10961"/>
                </a:lnTo>
                <a:lnTo>
                  <a:pt x="7857" y="39881"/>
                </a:lnTo>
                <a:lnTo>
                  <a:pt x="0" y="65862"/>
                </a:lnTo>
                <a:lnTo>
                  <a:pt x="1156" y="81970"/>
                </a:lnTo>
                <a:lnTo>
                  <a:pt x="18260" y="121302"/>
                </a:lnTo>
                <a:lnTo>
                  <a:pt x="50846" y="143730"/>
                </a:lnTo>
                <a:lnTo>
                  <a:pt x="73290" y="147268"/>
                </a:lnTo>
                <a:lnTo>
                  <a:pt x="87787" y="145845"/>
                </a:lnTo>
                <a:lnTo>
                  <a:pt x="124411" y="126697"/>
                </a:lnTo>
                <a:lnTo>
                  <a:pt x="144985" y="90987"/>
                </a:lnTo>
                <a:lnTo>
                  <a:pt x="146998" y="76684"/>
                </a:lnTo>
                <a:lnTo>
                  <a:pt x="145656" y="61502"/>
                </a:lnTo>
                <a:lnTo>
                  <a:pt x="127299" y="23752"/>
                </a:lnTo>
                <a:lnTo>
                  <a:pt x="92846" y="2416"/>
                </a:lnTo>
                <a:lnTo>
                  <a:pt x="78984" y="0"/>
                </a:lnTo>
                <a:close/>
              </a:path>
            </a:pathLst>
          </a:custGeom>
          <a:solidFill>
            <a:srgbClr val="E5E3E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2" name="object 302"/>
          <p:cNvSpPr/>
          <p:nvPr/>
        </p:nvSpPr>
        <p:spPr>
          <a:xfrm>
            <a:off x="1284233" y="4458358"/>
            <a:ext cx="147320" cy="147320"/>
          </a:xfrm>
          <a:custGeom>
            <a:avLst/>
            <a:gdLst/>
            <a:ahLst/>
            <a:cxnLst/>
            <a:rect l="l" t="t" r="r" b="b"/>
            <a:pathLst>
              <a:path w="147319" h="147320">
                <a:moveTo>
                  <a:pt x="79025" y="0"/>
                </a:moveTo>
                <a:lnTo>
                  <a:pt x="35957" y="10955"/>
                </a:lnTo>
                <a:lnTo>
                  <a:pt x="7875" y="39859"/>
                </a:lnTo>
                <a:lnTo>
                  <a:pt x="0" y="65829"/>
                </a:lnTo>
                <a:lnTo>
                  <a:pt x="1156" y="81938"/>
                </a:lnTo>
                <a:lnTo>
                  <a:pt x="18259" y="121274"/>
                </a:lnTo>
                <a:lnTo>
                  <a:pt x="50838" y="143713"/>
                </a:lnTo>
                <a:lnTo>
                  <a:pt x="73337" y="147268"/>
                </a:lnTo>
                <a:lnTo>
                  <a:pt x="87819" y="145845"/>
                </a:lnTo>
                <a:lnTo>
                  <a:pt x="124438" y="126697"/>
                </a:lnTo>
                <a:lnTo>
                  <a:pt x="145029" y="90987"/>
                </a:lnTo>
                <a:lnTo>
                  <a:pt x="147045" y="76684"/>
                </a:lnTo>
                <a:lnTo>
                  <a:pt x="145701" y="61502"/>
                </a:lnTo>
                <a:lnTo>
                  <a:pt x="127328" y="23752"/>
                </a:lnTo>
                <a:lnTo>
                  <a:pt x="92875" y="2416"/>
                </a:lnTo>
                <a:lnTo>
                  <a:pt x="79025" y="0"/>
                </a:lnTo>
                <a:close/>
              </a:path>
            </a:pathLst>
          </a:custGeom>
          <a:solidFill>
            <a:srgbClr val="E5E3E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3" name="object 303"/>
          <p:cNvSpPr/>
          <p:nvPr/>
        </p:nvSpPr>
        <p:spPr>
          <a:xfrm>
            <a:off x="1512258" y="4458358"/>
            <a:ext cx="147320" cy="147320"/>
          </a:xfrm>
          <a:custGeom>
            <a:avLst/>
            <a:gdLst/>
            <a:ahLst/>
            <a:cxnLst/>
            <a:rect l="l" t="t" r="r" b="b"/>
            <a:pathLst>
              <a:path w="147319" h="147320">
                <a:moveTo>
                  <a:pt x="78984" y="0"/>
                </a:moveTo>
                <a:lnTo>
                  <a:pt x="35916" y="10961"/>
                </a:lnTo>
                <a:lnTo>
                  <a:pt x="7857" y="39881"/>
                </a:lnTo>
                <a:lnTo>
                  <a:pt x="0" y="65862"/>
                </a:lnTo>
                <a:lnTo>
                  <a:pt x="1156" y="81970"/>
                </a:lnTo>
                <a:lnTo>
                  <a:pt x="18260" y="121302"/>
                </a:lnTo>
                <a:lnTo>
                  <a:pt x="50846" y="143730"/>
                </a:lnTo>
                <a:lnTo>
                  <a:pt x="73290" y="147268"/>
                </a:lnTo>
                <a:lnTo>
                  <a:pt x="87787" y="145845"/>
                </a:lnTo>
                <a:lnTo>
                  <a:pt x="124411" y="126697"/>
                </a:lnTo>
                <a:lnTo>
                  <a:pt x="144985" y="90987"/>
                </a:lnTo>
                <a:lnTo>
                  <a:pt x="146998" y="76684"/>
                </a:lnTo>
                <a:lnTo>
                  <a:pt x="145656" y="61502"/>
                </a:lnTo>
                <a:lnTo>
                  <a:pt x="127299" y="23752"/>
                </a:lnTo>
                <a:lnTo>
                  <a:pt x="92846" y="2416"/>
                </a:lnTo>
                <a:lnTo>
                  <a:pt x="78984" y="0"/>
                </a:lnTo>
                <a:close/>
              </a:path>
            </a:pathLst>
          </a:custGeom>
          <a:solidFill>
            <a:srgbClr val="E5E3E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4" name="object 304"/>
          <p:cNvSpPr/>
          <p:nvPr/>
        </p:nvSpPr>
        <p:spPr>
          <a:xfrm>
            <a:off x="1740231" y="4458354"/>
            <a:ext cx="147320" cy="147320"/>
          </a:xfrm>
          <a:custGeom>
            <a:avLst/>
            <a:gdLst/>
            <a:ahLst/>
            <a:cxnLst/>
            <a:rect l="l" t="t" r="r" b="b"/>
            <a:pathLst>
              <a:path w="147319" h="147320">
                <a:moveTo>
                  <a:pt x="78982" y="0"/>
                </a:moveTo>
                <a:lnTo>
                  <a:pt x="35936" y="10965"/>
                </a:lnTo>
                <a:lnTo>
                  <a:pt x="7865" y="39888"/>
                </a:lnTo>
                <a:lnTo>
                  <a:pt x="0" y="65871"/>
                </a:lnTo>
                <a:lnTo>
                  <a:pt x="1158" y="81973"/>
                </a:lnTo>
                <a:lnTo>
                  <a:pt x="18272" y="121295"/>
                </a:lnTo>
                <a:lnTo>
                  <a:pt x="50866" y="143726"/>
                </a:lnTo>
                <a:lnTo>
                  <a:pt x="73341" y="147272"/>
                </a:lnTo>
                <a:lnTo>
                  <a:pt x="87839" y="145848"/>
                </a:lnTo>
                <a:lnTo>
                  <a:pt x="124453" y="126691"/>
                </a:lnTo>
                <a:lnTo>
                  <a:pt x="145006" y="90966"/>
                </a:lnTo>
                <a:lnTo>
                  <a:pt x="147012" y="76658"/>
                </a:lnTo>
                <a:lnTo>
                  <a:pt x="145670" y="61479"/>
                </a:lnTo>
                <a:lnTo>
                  <a:pt x="127313" y="23733"/>
                </a:lnTo>
                <a:lnTo>
                  <a:pt x="92850" y="2407"/>
                </a:lnTo>
                <a:lnTo>
                  <a:pt x="78982" y="0"/>
                </a:lnTo>
                <a:close/>
              </a:path>
            </a:pathLst>
          </a:custGeom>
          <a:solidFill>
            <a:srgbClr val="E5E3E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5" name="object 305"/>
          <p:cNvSpPr/>
          <p:nvPr/>
        </p:nvSpPr>
        <p:spPr>
          <a:xfrm>
            <a:off x="1968223" y="4458354"/>
            <a:ext cx="147320" cy="147320"/>
          </a:xfrm>
          <a:custGeom>
            <a:avLst/>
            <a:gdLst/>
            <a:ahLst/>
            <a:cxnLst/>
            <a:rect l="l" t="t" r="r" b="b"/>
            <a:pathLst>
              <a:path w="147319" h="147320">
                <a:moveTo>
                  <a:pt x="79011" y="0"/>
                </a:moveTo>
                <a:lnTo>
                  <a:pt x="35945" y="10960"/>
                </a:lnTo>
                <a:lnTo>
                  <a:pt x="7869" y="39872"/>
                </a:lnTo>
                <a:lnTo>
                  <a:pt x="0" y="65847"/>
                </a:lnTo>
                <a:lnTo>
                  <a:pt x="1156" y="81950"/>
                </a:lnTo>
                <a:lnTo>
                  <a:pt x="18256" y="121274"/>
                </a:lnTo>
                <a:lnTo>
                  <a:pt x="50843" y="143714"/>
                </a:lnTo>
                <a:lnTo>
                  <a:pt x="73376" y="147272"/>
                </a:lnTo>
                <a:lnTo>
                  <a:pt x="87861" y="145848"/>
                </a:lnTo>
                <a:lnTo>
                  <a:pt x="124470" y="126691"/>
                </a:lnTo>
                <a:lnTo>
                  <a:pt x="145039" y="90966"/>
                </a:lnTo>
                <a:lnTo>
                  <a:pt x="147048" y="76658"/>
                </a:lnTo>
                <a:lnTo>
                  <a:pt x="145704" y="61479"/>
                </a:lnTo>
                <a:lnTo>
                  <a:pt x="127330" y="23733"/>
                </a:lnTo>
                <a:lnTo>
                  <a:pt x="92869" y="2407"/>
                </a:lnTo>
                <a:lnTo>
                  <a:pt x="79011" y="0"/>
                </a:lnTo>
                <a:close/>
              </a:path>
            </a:pathLst>
          </a:custGeom>
          <a:solidFill>
            <a:srgbClr val="E5E3E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6" name="object 306"/>
          <p:cNvSpPr/>
          <p:nvPr/>
        </p:nvSpPr>
        <p:spPr>
          <a:xfrm>
            <a:off x="2196198" y="4458360"/>
            <a:ext cx="147320" cy="147320"/>
          </a:xfrm>
          <a:custGeom>
            <a:avLst/>
            <a:gdLst/>
            <a:ahLst/>
            <a:cxnLst/>
            <a:rect l="l" t="t" r="r" b="b"/>
            <a:pathLst>
              <a:path w="147319" h="147320">
                <a:moveTo>
                  <a:pt x="79047" y="0"/>
                </a:moveTo>
                <a:lnTo>
                  <a:pt x="35968" y="10950"/>
                </a:lnTo>
                <a:lnTo>
                  <a:pt x="7880" y="39846"/>
                </a:lnTo>
                <a:lnTo>
                  <a:pt x="0" y="65809"/>
                </a:lnTo>
                <a:lnTo>
                  <a:pt x="1155" y="81922"/>
                </a:lnTo>
                <a:lnTo>
                  <a:pt x="18253" y="121263"/>
                </a:lnTo>
                <a:lnTo>
                  <a:pt x="50823" y="143708"/>
                </a:lnTo>
                <a:lnTo>
                  <a:pt x="73335" y="147267"/>
                </a:lnTo>
                <a:lnTo>
                  <a:pt x="87831" y="145844"/>
                </a:lnTo>
                <a:lnTo>
                  <a:pt x="124458" y="126698"/>
                </a:lnTo>
                <a:lnTo>
                  <a:pt x="145039" y="90994"/>
                </a:lnTo>
                <a:lnTo>
                  <a:pt x="147055" y="76693"/>
                </a:lnTo>
                <a:lnTo>
                  <a:pt x="145713" y="61510"/>
                </a:lnTo>
                <a:lnTo>
                  <a:pt x="127356" y="23759"/>
                </a:lnTo>
                <a:lnTo>
                  <a:pt x="92906" y="2418"/>
                </a:lnTo>
                <a:lnTo>
                  <a:pt x="79047" y="0"/>
                </a:lnTo>
                <a:close/>
              </a:path>
            </a:pathLst>
          </a:custGeom>
          <a:solidFill>
            <a:srgbClr val="E5E3E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7" name="object 307"/>
          <p:cNvSpPr/>
          <p:nvPr/>
        </p:nvSpPr>
        <p:spPr>
          <a:xfrm>
            <a:off x="2424217" y="4458354"/>
            <a:ext cx="147320" cy="147320"/>
          </a:xfrm>
          <a:custGeom>
            <a:avLst/>
            <a:gdLst/>
            <a:ahLst/>
            <a:cxnLst/>
            <a:rect l="l" t="t" r="r" b="b"/>
            <a:pathLst>
              <a:path w="147319" h="147320">
                <a:moveTo>
                  <a:pt x="78983" y="0"/>
                </a:moveTo>
                <a:lnTo>
                  <a:pt x="35914" y="10965"/>
                </a:lnTo>
                <a:lnTo>
                  <a:pt x="7856" y="39888"/>
                </a:lnTo>
                <a:lnTo>
                  <a:pt x="0" y="65871"/>
                </a:lnTo>
                <a:lnTo>
                  <a:pt x="1156" y="81973"/>
                </a:lnTo>
                <a:lnTo>
                  <a:pt x="18255" y="121295"/>
                </a:lnTo>
                <a:lnTo>
                  <a:pt x="50848" y="143726"/>
                </a:lnTo>
                <a:lnTo>
                  <a:pt x="73341" y="147272"/>
                </a:lnTo>
                <a:lnTo>
                  <a:pt x="87840" y="145848"/>
                </a:lnTo>
                <a:lnTo>
                  <a:pt x="124454" y="126691"/>
                </a:lnTo>
                <a:lnTo>
                  <a:pt x="145006" y="90966"/>
                </a:lnTo>
                <a:lnTo>
                  <a:pt x="147012" y="76658"/>
                </a:lnTo>
                <a:lnTo>
                  <a:pt x="145670" y="61479"/>
                </a:lnTo>
                <a:lnTo>
                  <a:pt x="127313" y="23733"/>
                </a:lnTo>
                <a:lnTo>
                  <a:pt x="92851" y="2407"/>
                </a:lnTo>
                <a:lnTo>
                  <a:pt x="78983" y="0"/>
                </a:lnTo>
                <a:close/>
              </a:path>
            </a:pathLst>
          </a:custGeom>
          <a:solidFill>
            <a:srgbClr val="E5E3E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8" name="object 308"/>
          <p:cNvSpPr/>
          <p:nvPr/>
        </p:nvSpPr>
        <p:spPr>
          <a:xfrm>
            <a:off x="2652153" y="4458349"/>
            <a:ext cx="147320" cy="147320"/>
          </a:xfrm>
          <a:custGeom>
            <a:avLst/>
            <a:gdLst/>
            <a:ahLst/>
            <a:cxnLst/>
            <a:rect l="l" t="t" r="r" b="b"/>
            <a:pathLst>
              <a:path w="147319" h="147320">
                <a:moveTo>
                  <a:pt x="78993" y="0"/>
                </a:moveTo>
                <a:lnTo>
                  <a:pt x="35957" y="10968"/>
                </a:lnTo>
                <a:lnTo>
                  <a:pt x="7873" y="39890"/>
                </a:lnTo>
                <a:lnTo>
                  <a:pt x="0" y="65871"/>
                </a:lnTo>
                <a:lnTo>
                  <a:pt x="1157" y="81966"/>
                </a:lnTo>
                <a:lnTo>
                  <a:pt x="18273" y="121275"/>
                </a:lnTo>
                <a:lnTo>
                  <a:pt x="50875" y="143714"/>
                </a:lnTo>
                <a:lnTo>
                  <a:pt x="73428" y="147277"/>
                </a:lnTo>
                <a:lnTo>
                  <a:pt x="87916" y="145853"/>
                </a:lnTo>
                <a:lnTo>
                  <a:pt x="124511" y="126683"/>
                </a:lnTo>
                <a:lnTo>
                  <a:pt x="145051" y="90938"/>
                </a:lnTo>
                <a:lnTo>
                  <a:pt x="147051" y="76623"/>
                </a:lnTo>
                <a:lnTo>
                  <a:pt x="145706" y="61447"/>
                </a:lnTo>
                <a:lnTo>
                  <a:pt x="127333" y="23707"/>
                </a:lnTo>
                <a:lnTo>
                  <a:pt x="92859" y="2397"/>
                </a:lnTo>
                <a:lnTo>
                  <a:pt x="78993" y="0"/>
                </a:lnTo>
                <a:close/>
              </a:path>
            </a:pathLst>
          </a:custGeom>
          <a:solidFill>
            <a:srgbClr val="E5E3E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9" name="object 309"/>
          <p:cNvSpPr/>
          <p:nvPr/>
        </p:nvSpPr>
        <p:spPr>
          <a:xfrm>
            <a:off x="2880181" y="4458358"/>
            <a:ext cx="147320" cy="147320"/>
          </a:xfrm>
          <a:custGeom>
            <a:avLst/>
            <a:gdLst/>
            <a:ahLst/>
            <a:cxnLst/>
            <a:rect l="l" t="t" r="r" b="b"/>
            <a:pathLst>
              <a:path w="147319" h="147320">
                <a:moveTo>
                  <a:pt x="79031" y="0"/>
                </a:moveTo>
                <a:lnTo>
                  <a:pt x="35960" y="10954"/>
                </a:lnTo>
                <a:lnTo>
                  <a:pt x="7876" y="39856"/>
                </a:lnTo>
                <a:lnTo>
                  <a:pt x="0" y="65824"/>
                </a:lnTo>
                <a:lnTo>
                  <a:pt x="1155" y="81935"/>
                </a:lnTo>
                <a:lnTo>
                  <a:pt x="18258" y="121271"/>
                </a:lnTo>
                <a:lnTo>
                  <a:pt x="50834" y="143712"/>
                </a:lnTo>
                <a:lnTo>
                  <a:pt x="73336" y="147268"/>
                </a:lnTo>
                <a:lnTo>
                  <a:pt x="87833" y="145845"/>
                </a:lnTo>
                <a:lnTo>
                  <a:pt x="124457" y="126697"/>
                </a:lnTo>
                <a:lnTo>
                  <a:pt x="145031" y="90987"/>
                </a:lnTo>
                <a:lnTo>
                  <a:pt x="147044" y="76684"/>
                </a:lnTo>
                <a:lnTo>
                  <a:pt x="145702" y="61502"/>
                </a:lnTo>
                <a:lnTo>
                  <a:pt x="127345" y="23752"/>
                </a:lnTo>
                <a:lnTo>
                  <a:pt x="92892" y="2416"/>
                </a:lnTo>
                <a:lnTo>
                  <a:pt x="79031" y="0"/>
                </a:lnTo>
                <a:close/>
              </a:path>
            </a:pathLst>
          </a:custGeom>
          <a:solidFill>
            <a:srgbClr val="E5E3E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1" name="object 311"/>
          <p:cNvSpPr/>
          <p:nvPr/>
        </p:nvSpPr>
        <p:spPr>
          <a:xfrm>
            <a:off x="4248155" y="4458354"/>
            <a:ext cx="147320" cy="147320"/>
          </a:xfrm>
          <a:custGeom>
            <a:avLst/>
            <a:gdLst/>
            <a:ahLst/>
            <a:cxnLst/>
            <a:rect l="l" t="t" r="r" b="b"/>
            <a:pathLst>
              <a:path w="147320" h="147320">
                <a:moveTo>
                  <a:pt x="79011" y="0"/>
                </a:moveTo>
                <a:lnTo>
                  <a:pt x="35945" y="10960"/>
                </a:lnTo>
                <a:lnTo>
                  <a:pt x="7869" y="39872"/>
                </a:lnTo>
                <a:lnTo>
                  <a:pt x="0" y="65847"/>
                </a:lnTo>
                <a:lnTo>
                  <a:pt x="1156" y="81950"/>
                </a:lnTo>
                <a:lnTo>
                  <a:pt x="18256" y="121274"/>
                </a:lnTo>
                <a:lnTo>
                  <a:pt x="50843" y="143714"/>
                </a:lnTo>
                <a:lnTo>
                  <a:pt x="73376" y="147272"/>
                </a:lnTo>
                <a:lnTo>
                  <a:pt x="87861" y="145848"/>
                </a:lnTo>
                <a:lnTo>
                  <a:pt x="124470" y="126691"/>
                </a:lnTo>
                <a:lnTo>
                  <a:pt x="145039" y="90966"/>
                </a:lnTo>
                <a:lnTo>
                  <a:pt x="147048" y="76658"/>
                </a:lnTo>
                <a:lnTo>
                  <a:pt x="145704" y="61479"/>
                </a:lnTo>
                <a:lnTo>
                  <a:pt x="127330" y="23733"/>
                </a:lnTo>
                <a:lnTo>
                  <a:pt x="92869" y="2407"/>
                </a:lnTo>
                <a:lnTo>
                  <a:pt x="79011" y="0"/>
                </a:lnTo>
                <a:close/>
              </a:path>
            </a:pathLst>
          </a:custGeom>
          <a:solidFill>
            <a:srgbClr val="E5E3E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2" name="object 312"/>
          <p:cNvSpPr/>
          <p:nvPr/>
        </p:nvSpPr>
        <p:spPr>
          <a:xfrm>
            <a:off x="4476130" y="4458358"/>
            <a:ext cx="147320" cy="147320"/>
          </a:xfrm>
          <a:custGeom>
            <a:avLst/>
            <a:gdLst/>
            <a:ahLst/>
            <a:cxnLst/>
            <a:rect l="l" t="t" r="r" b="b"/>
            <a:pathLst>
              <a:path w="147320" h="147320">
                <a:moveTo>
                  <a:pt x="79031" y="0"/>
                </a:moveTo>
                <a:lnTo>
                  <a:pt x="35938" y="10954"/>
                </a:lnTo>
                <a:lnTo>
                  <a:pt x="7867" y="39856"/>
                </a:lnTo>
                <a:lnTo>
                  <a:pt x="0" y="65824"/>
                </a:lnTo>
                <a:lnTo>
                  <a:pt x="1154" y="81935"/>
                </a:lnTo>
                <a:lnTo>
                  <a:pt x="18241" y="121272"/>
                </a:lnTo>
                <a:lnTo>
                  <a:pt x="50816" y="143712"/>
                </a:lnTo>
                <a:lnTo>
                  <a:pt x="73337" y="147268"/>
                </a:lnTo>
                <a:lnTo>
                  <a:pt x="87833" y="145845"/>
                </a:lnTo>
                <a:lnTo>
                  <a:pt x="124458" y="126697"/>
                </a:lnTo>
                <a:lnTo>
                  <a:pt x="145031" y="90987"/>
                </a:lnTo>
                <a:lnTo>
                  <a:pt x="147045" y="76684"/>
                </a:lnTo>
                <a:lnTo>
                  <a:pt x="145703" y="61502"/>
                </a:lnTo>
                <a:lnTo>
                  <a:pt x="127346" y="23752"/>
                </a:lnTo>
                <a:lnTo>
                  <a:pt x="92893" y="2416"/>
                </a:lnTo>
                <a:lnTo>
                  <a:pt x="79031" y="0"/>
                </a:lnTo>
                <a:close/>
              </a:path>
            </a:pathLst>
          </a:custGeom>
          <a:solidFill>
            <a:srgbClr val="E5E3E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3" name="object 313"/>
          <p:cNvSpPr/>
          <p:nvPr/>
        </p:nvSpPr>
        <p:spPr>
          <a:xfrm>
            <a:off x="4704148" y="4458354"/>
            <a:ext cx="147320" cy="147320"/>
          </a:xfrm>
          <a:custGeom>
            <a:avLst/>
            <a:gdLst/>
            <a:ahLst/>
            <a:cxnLst/>
            <a:rect l="l" t="t" r="r" b="b"/>
            <a:pathLst>
              <a:path w="147320" h="147320">
                <a:moveTo>
                  <a:pt x="78977" y="0"/>
                </a:moveTo>
                <a:lnTo>
                  <a:pt x="35912" y="10966"/>
                </a:lnTo>
                <a:lnTo>
                  <a:pt x="7854" y="39891"/>
                </a:lnTo>
                <a:lnTo>
                  <a:pt x="0" y="65876"/>
                </a:lnTo>
                <a:lnTo>
                  <a:pt x="1156" y="81977"/>
                </a:lnTo>
                <a:lnTo>
                  <a:pt x="18257" y="121298"/>
                </a:lnTo>
                <a:lnTo>
                  <a:pt x="50852" y="143727"/>
                </a:lnTo>
                <a:lnTo>
                  <a:pt x="73342" y="147272"/>
                </a:lnTo>
                <a:lnTo>
                  <a:pt x="87826" y="145848"/>
                </a:lnTo>
                <a:lnTo>
                  <a:pt x="124435" y="126691"/>
                </a:lnTo>
                <a:lnTo>
                  <a:pt x="145004" y="90966"/>
                </a:lnTo>
                <a:lnTo>
                  <a:pt x="147013" y="76658"/>
                </a:lnTo>
                <a:lnTo>
                  <a:pt x="145669" y="61479"/>
                </a:lnTo>
                <a:lnTo>
                  <a:pt x="127296" y="23733"/>
                </a:lnTo>
                <a:lnTo>
                  <a:pt x="92834" y="2407"/>
                </a:lnTo>
                <a:lnTo>
                  <a:pt x="78977" y="0"/>
                </a:lnTo>
                <a:close/>
              </a:path>
            </a:pathLst>
          </a:custGeom>
          <a:solidFill>
            <a:srgbClr val="E5E3E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4" name="object 314"/>
          <p:cNvSpPr/>
          <p:nvPr/>
        </p:nvSpPr>
        <p:spPr>
          <a:xfrm>
            <a:off x="4932134" y="4458358"/>
            <a:ext cx="147320" cy="147320"/>
          </a:xfrm>
          <a:custGeom>
            <a:avLst/>
            <a:gdLst/>
            <a:ahLst/>
            <a:cxnLst/>
            <a:rect l="l" t="t" r="r" b="b"/>
            <a:pathLst>
              <a:path w="147320" h="147320">
                <a:moveTo>
                  <a:pt x="79031" y="0"/>
                </a:moveTo>
                <a:lnTo>
                  <a:pt x="35960" y="10954"/>
                </a:lnTo>
                <a:lnTo>
                  <a:pt x="7876" y="39856"/>
                </a:lnTo>
                <a:lnTo>
                  <a:pt x="0" y="65824"/>
                </a:lnTo>
                <a:lnTo>
                  <a:pt x="1155" y="81935"/>
                </a:lnTo>
                <a:lnTo>
                  <a:pt x="18258" y="121271"/>
                </a:lnTo>
                <a:lnTo>
                  <a:pt x="50834" y="143712"/>
                </a:lnTo>
                <a:lnTo>
                  <a:pt x="73336" y="147268"/>
                </a:lnTo>
                <a:lnTo>
                  <a:pt x="87833" y="145845"/>
                </a:lnTo>
                <a:lnTo>
                  <a:pt x="124457" y="126697"/>
                </a:lnTo>
                <a:lnTo>
                  <a:pt x="145031" y="90987"/>
                </a:lnTo>
                <a:lnTo>
                  <a:pt x="147044" y="76684"/>
                </a:lnTo>
                <a:lnTo>
                  <a:pt x="145702" y="61502"/>
                </a:lnTo>
                <a:lnTo>
                  <a:pt x="127345" y="23752"/>
                </a:lnTo>
                <a:lnTo>
                  <a:pt x="92892" y="2416"/>
                </a:lnTo>
                <a:lnTo>
                  <a:pt x="79031" y="0"/>
                </a:lnTo>
                <a:close/>
              </a:path>
            </a:pathLst>
          </a:custGeom>
          <a:solidFill>
            <a:srgbClr val="E5E3E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5" name="object 315"/>
          <p:cNvSpPr/>
          <p:nvPr/>
        </p:nvSpPr>
        <p:spPr>
          <a:xfrm>
            <a:off x="5160114" y="4458358"/>
            <a:ext cx="147320" cy="147320"/>
          </a:xfrm>
          <a:custGeom>
            <a:avLst/>
            <a:gdLst/>
            <a:ahLst/>
            <a:cxnLst/>
            <a:rect l="l" t="t" r="r" b="b"/>
            <a:pathLst>
              <a:path w="147320" h="147320">
                <a:moveTo>
                  <a:pt x="79025" y="0"/>
                </a:moveTo>
                <a:lnTo>
                  <a:pt x="35957" y="10955"/>
                </a:lnTo>
                <a:lnTo>
                  <a:pt x="7875" y="39859"/>
                </a:lnTo>
                <a:lnTo>
                  <a:pt x="0" y="65829"/>
                </a:lnTo>
                <a:lnTo>
                  <a:pt x="1156" y="81938"/>
                </a:lnTo>
                <a:lnTo>
                  <a:pt x="18259" y="121274"/>
                </a:lnTo>
                <a:lnTo>
                  <a:pt x="50838" y="143713"/>
                </a:lnTo>
                <a:lnTo>
                  <a:pt x="73337" y="147268"/>
                </a:lnTo>
                <a:lnTo>
                  <a:pt x="87819" y="145845"/>
                </a:lnTo>
                <a:lnTo>
                  <a:pt x="124438" y="126697"/>
                </a:lnTo>
                <a:lnTo>
                  <a:pt x="145029" y="90987"/>
                </a:lnTo>
                <a:lnTo>
                  <a:pt x="147045" y="76684"/>
                </a:lnTo>
                <a:lnTo>
                  <a:pt x="145701" y="61502"/>
                </a:lnTo>
                <a:lnTo>
                  <a:pt x="127328" y="23752"/>
                </a:lnTo>
                <a:lnTo>
                  <a:pt x="92875" y="2416"/>
                </a:lnTo>
                <a:lnTo>
                  <a:pt x="79025" y="0"/>
                </a:lnTo>
                <a:close/>
              </a:path>
            </a:pathLst>
          </a:custGeom>
          <a:solidFill>
            <a:srgbClr val="E5E3E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6" name="object 316"/>
          <p:cNvSpPr/>
          <p:nvPr/>
        </p:nvSpPr>
        <p:spPr>
          <a:xfrm>
            <a:off x="5388140" y="4458358"/>
            <a:ext cx="147320" cy="147320"/>
          </a:xfrm>
          <a:custGeom>
            <a:avLst/>
            <a:gdLst/>
            <a:ahLst/>
            <a:cxnLst/>
            <a:rect l="l" t="t" r="r" b="b"/>
            <a:pathLst>
              <a:path w="147320" h="147320">
                <a:moveTo>
                  <a:pt x="78984" y="0"/>
                </a:moveTo>
                <a:lnTo>
                  <a:pt x="35916" y="10961"/>
                </a:lnTo>
                <a:lnTo>
                  <a:pt x="7857" y="39881"/>
                </a:lnTo>
                <a:lnTo>
                  <a:pt x="0" y="65862"/>
                </a:lnTo>
                <a:lnTo>
                  <a:pt x="1156" y="81970"/>
                </a:lnTo>
                <a:lnTo>
                  <a:pt x="18260" y="121302"/>
                </a:lnTo>
                <a:lnTo>
                  <a:pt x="50846" y="143730"/>
                </a:lnTo>
                <a:lnTo>
                  <a:pt x="73290" y="147268"/>
                </a:lnTo>
                <a:lnTo>
                  <a:pt x="87787" y="145845"/>
                </a:lnTo>
                <a:lnTo>
                  <a:pt x="124411" y="126697"/>
                </a:lnTo>
                <a:lnTo>
                  <a:pt x="144985" y="90987"/>
                </a:lnTo>
                <a:lnTo>
                  <a:pt x="146998" y="76684"/>
                </a:lnTo>
                <a:lnTo>
                  <a:pt x="145656" y="61502"/>
                </a:lnTo>
                <a:lnTo>
                  <a:pt x="127299" y="23752"/>
                </a:lnTo>
                <a:lnTo>
                  <a:pt x="92846" y="2416"/>
                </a:lnTo>
                <a:lnTo>
                  <a:pt x="78984" y="0"/>
                </a:lnTo>
                <a:close/>
              </a:path>
            </a:pathLst>
          </a:custGeom>
          <a:solidFill>
            <a:srgbClr val="E5E3E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7" name="object 317"/>
          <p:cNvSpPr/>
          <p:nvPr/>
        </p:nvSpPr>
        <p:spPr>
          <a:xfrm>
            <a:off x="5616112" y="4458354"/>
            <a:ext cx="147320" cy="147320"/>
          </a:xfrm>
          <a:custGeom>
            <a:avLst/>
            <a:gdLst/>
            <a:ahLst/>
            <a:cxnLst/>
            <a:rect l="l" t="t" r="r" b="b"/>
            <a:pathLst>
              <a:path w="147320" h="147320">
                <a:moveTo>
                  <a:pt x="78983" y="0"/>
                </a:moveTo>
                <a:lnTo>
                  <a:pt x="35914" y="10965"/>
                </a:lnTo>
                <a:lnTo>
                  <a:pt x="7856" y="39888"/>
                </a:lnTo>
                <a:lnTo>
                  <a:pt x="0" y="65871"/>
                </a:lnTo>
                <a:lnTo>
                  <a:pt x="1156" y="81973"/>
                </a:lnTo>
                <a:lnTo>
                  <a:pt x="18255" y="121295"/>
                </a:lnTo>
                <a:lnTo>
                  <a:pt x="50848" y="143726"/>
                </a:lnTo>
                <a:lnTo>
                  <a:pt x="73341" y="147272"/>
                </a:lnTo>
                <a:lnTo>
                  <a:pt x="87840" y="145848"/>
                </a:lnTo>
                <a:lnTo>
                  <a:pt x="124454" y="126691"/>
                </a:lnTo>
                <a:lnTo>
                  <a:pt x="145006" y="90966"/>
                </a:lnTo>
                <a:lnTo>
                  <a:pt x="147012" y="76658"/>
                </a:lnTo>
                <a:lnTo>
                  <a:pt x="145670" y="61479"/>
                </a:lnTo>
                <a:lnTo>
                  <a:pt x="127313" y="23733"/>
                </a:lnTo>
                <a:lnTo>
                  <a:pt x="92851" y="2407"/>
                </a:lnTo>
                <a:lnTo>
                  <a:pt x="78983" y="0"/>
                </a:lnTo>
                <a:close/>
              </a:path>
            </a:pathLst>
          </a:custGeom>
          <a:solidFill>
            <a:srgbClr val="E5E3E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8" name="object 318"/>
          <p:cNvSpPr/>
          <p:nvPr/>
        </p:nvSpPr>
        <p:spPr>
          <a:xfrm>
            <a:off x="5844098" y="4458360"/>
            <a:ext cx="147320" cy="147320"/>
          </a:xfrm>
          <a:custGeom>
            <a:avLst/>
            <a:gdLst/>
            <a:ahLst/>
            <a:cxnLst/>
            <a:rect l="l" t="t" r="r" b="b"/>
            <a:pathLst>
              <a:path w="147320" h="147320">
                <a:moveTo>
                  <a:pt x="79041" y="0"/>
                </a:moveTo>
                <a:lnTo>
                  <a:pt x="35965" y="10951"/>
                </a:lnTo>
                <a:lnTo>
                  <a:pt x="7879" y="39849"/>
                </a:lnTo>
                <a:lnTo>
                  <a:pt x="0" y="65813"/>
                </a:lnTo>
                <a:lnTo>
                  <a:pt x="1155" y="81926"/>
                </a:lnTo>
                <a:lnTo>
                  <a:pt x="18255" y="121266"/>
                </a:lnTo>
                <a:lnTo>
                  <a:pt x="50827" y="143709"/>
                </a:lnTo>
                <a:lnTo>
                  <a:pt x="73335" y="147267"/>
                </a:lnTo>
                <a:lnTo>
                  <a:pt x="87817" y="145844"/>
                </a:lnTo>
                <a:lnTo>
                  <a:pt x="124439" y="126698"/>
                </a:lnTo>
                <a:lnTo>
                  <a:pt x="145037" y="90994"/>
                </a:lnTo>
                <a:lnTo>
                  <a:pt x="147055" y="76693"/>
                </a:lnTo>
                <a:lnTo>
                  <a:pt x="145712" y="61510"/>
                </a:lnTo>
                <a:lnTo>
                  <a:pt x="127339" y="23759"/>
                </a:lnTo>
                <a:lnTo>
                  <a:pt x="92889" y="2418"/>
                </a:lnTo>
                <a:lnTo>
                  <a:pt x="79041" y="0"/>
                </a:lnTo>
                <a:close/>
              </a:path>
            </a:pathLst>
          </a:custGeom>
          <a:solidFill>
            <a:srgbClr val="E5E3E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9" name="object 319"/>
          <p:cNvSpPr/>
          <p:nvPr/>
        </p:nvSpPr>
        <p:spPr>
          <a:xfrm>
            <a:off x="6072073" y="4458354"/>
            <a:ext cx="147320" cy="147320"/>
          </a:xfrm>
          <a:custGeom>
            <a:avLst/>
            <a:gdLst/>
            <a:ahLst/>
            <a:cxnLst/>
            <a:rect l="l" t="t" r="r" b="b"/>
            <a:pathLst>
              <a:path w="147320" h="147320">
                <a:moveTo>
                  <a:pt x="78982" y="0"/>
                </a:moveTo>
                <a:lnTo>
                  <a:pt x="35936" y="10965"/>
                </a:lnTo>
                <a:lnTo>
                  <a:pt x="7865" y="39888"/>
                </a:lnTo>
                <a:lnTo>
                  <a:pt x="0" y="65871"/>
                </a:lnTo>
                <a:lnTo>
                  <a:pt x="1158" y="81973"/>
                </a:lnTo>
                <a:lnTo>
                  <a:pt x="18272" y="121295"/>
                </a:lnTo>
                <a:lnTo>
                  <a:pt x="50866" y="143726"/>
                </a:lnTo>
                <a:lnTo>
                  <a:pt x="73341" y="147272"/>
                </a:lnTo>
                <a:lnTo>
                  <a:pt x="87839" y="145848"/>
                </a:lnTo>
                <a:lnTo>
                  <a:pt x="124453" y="126691"/>
                </a:lnTo>
                <a:lnTo>
                  <a:pt x="145006" y="90966"/>
                </a:lnTo>
                <a:lnTo>
                  <a:pt x="147012" y="76658"/>
                </a:lnTo>
                <a:lnTo>
                  <a:pt x="145670" y="61479"/>
                </a:lnTo>
                <a:lnTo>
                  <a:pt x="127313" y="23733"/>
                </a:lnTo>
                <a:lnTo>
                  <a:pt x="92850" y="2407"/>
                </a:lnTo>
                <a:lnTo>
                  <a:pt x="78982" y="0"/>
                </a:lnTo>
                <a:close/>
              </a:path>
            </a:pathLst>
          </a:custGeom>
          <a:solidFill>
            <a:srgbClr val="E5E3E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0" name="object 320"/>
          <p:cNvSpPr/>
          <p:nvPr/>
        </p:nvSpPr>
        <p:spPr>
          <a:xfrm>
            <a:off x="6300098" y="4458354"/>
            <a:ext cx="147320" cy="147320"/>
          </a:xfrm>
          <a:custGeom>
            <a:avLst/>
            <a:gdLst/>
            <a:ahLst/>
            <a:cxnLst/>
            <a:rect l="l" t="t" r="r" b="b"/>
            <a:pathLst>
              <a:path w="147320" h="147320">
                <a:moveTo>
                  <a:pt x="78983" y="0"/>
                </a:moveTo>
                <a:lnTo>
                  <a:pt x="35914" y="10965"/>
                </a:lnTo>
                <a:lnTo>
                  <a:pt x="7856" y="39888"/>
                </a:lnTo>
                <a:lnTo>
                  <a:pt x="0" y="65871"/>
                </a:lnTo>
                <a:lnTo>
                  <a:pt x="1156" y="81973"/>
                </a:lnTo>
                <a:lnTo>
                  <a:pt x="18255" y="121295"/>
                </a:lnTo>
                <a:lnTo>
                  <a:pt x="50848" y="143726"/>
                </a:lnTo>
                <a:lnTo>
                  <a:pt x="73341" y="147272"/>
                </a:lnTo>
                <a:lnTo>
                  <a:pt x="87840" y="145848"/>
                </a:lnTo>
                <a:lnTo>
                  <a:pt x="124454" y="126691"/>
                </a:lnTo>
                <a:lnTo>
                  <a:pt x="145006" y="90966"/>
                </a:lnTo>
                <a:lnTo>
                  <a:pt x="147012" y="76658"/>
                </a:lnTo>
                <a:lnTo>
                  <a:pt x="145670" y="61479"/>
                </a:lnTo>
                <a:lnTo>
                  <a:pt x="127313" y="23733"/>
                </a:lnTo>
                <a:lnTo>
                  <a:pt x="92851" y="2407"/>
                </a:lnTo>
                <a:lnTo>
                  <a:pt x="78983" y="0"/>
                </a:lnTo>
                <a:close/>
              </a:path>
            </a:pathLst>
          </a:custGeom>
          <a:solidFill>
            <a:srgbClr val="E5E3E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1" name="object 321"/>
          <p:cNvSpPr/>
          <p:nvPr/>
        </p:nvSpPr>
        <p:spPr>
          <a:xfrm>
            <a:off x="6528034" y="4458349"/>
            <a:ext cx="147320" cy="147320"/>
          </a:xfrm>
          <a:custGeom>
            <a:avLst/>
            <a:gdLst/>
            <a:ahLst/>
            <a:cxnLst/>
            <a:rect l="l" t="t" r="r" b="b"/>
            <a:pathLst>
              <a:path w="147320" h="147320">
                <a:moveTo>
                  <a:pt x="78993" y="0"/>
                </a:moveTo>
                <a:lnTo>
                  <a:pt x="35957" y="10968"/>
                </a:lnTo>
                <a:lnTo>
                  <a:pt x="7873" y="39890"/>
                </a:lnTo>
                <a:lnTo>
                  <a:pt x="0" y="65871"/>
                </a:lnTo>
                <a:lnTo>
                  <a:pt x="1157" y="81966"/>
                </a:lnTo>
                <a:lnTo>
                  <a:pt x="18273" y="121275"/>
                </a:lnTo>
                <a:lnTo>
                  <a:pt x="50875" y="143714"/>
                </a:lnTo>
                <a:lnTo>
                  <a:pt x="73428" y="147277"/>
                </a:lnTo>
                <a:lnTo>
                  <a:pt x="87916" y="145853"/>
                </a:lnTo>
                <a:lnTo>
                  <a:pt x="124511" y="126683"/>
                </a:lnTo>
                <a:lnTo>
                  <a:pt x="145051" y="90938"/>
                </a:lnTo>
                <a:lnTo>
                  <a:pt x="147051" y="76623"/>
                </a:lnTo>
                <a:lnTo>
                  <a:pt x="145706" y="61447"/>
                </a:lnTo>
                <a:lnTo>
                  <a:pt x="127333" y="23707"/>
                </a:lnTo>
                <a:lnTo>
                  <a:pt x="92859" y="2397"/>
                </a:lnTo>
                <a:lnTo>
                  <a:pt x="78993" y="0"/>
                </a:lnTo>
                <a:close/>
              </a:path>
            </a:pathLst>
          </a:custGeom>
          <a:solidFill>
            <a:srgbClr val="E5E3E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2" name="object 322"/>
          <p:cNvSpPr/>
          <p:nvPr/>
        </p:nvSpPr>
        <p:spPr>
          <a:xfrm>
            <a:off x="6756062" y="4458358"/>
            <a:ext cx="147320" cy="147320"/>
          </a:xfrm>
          <a:custGeom>
            <a:avLst/>
            <a:gdLst/>
            <a:ahLst/>
            <a:cxnLst/>
            <a:rect l="l" t="t" r="r" b="b"/>
            <a:pathLst>
              <a:path w="147320" h="147320">
                <a:moveTo>
                  <a:pt x="79031" y="0"/>
                </a:moveTo>
                <a:lnTo>
                  <a:pt x="35960" y="10954"/>
                </a:lnTo>
                <a:lnTo>
                  <a:pt x="7876" y="39856"/>
                </a:lnTo>
                <a:lnTo>
                  <a:pt x="0" y="65824"/>
                </a:lnTo>
                <a:lnTo>
                  <a:pt x="1155" y="81935"/>
                </a:lnTo>
                <a:lnTo>
                  <a:pt x="18258" y="121271"/>
                </a:lnTo>
                <a:lnTo>
                  <a:pt x="50834" y="143712"/>
                </a:lnTo>
                <a:lnTo>
                  <a:pt x="73336" y="147268"/>
                </a:lnTo>
                <a:lnTo>
                  <a:pt x="87833" y="145845"/>
                </a:lnTo>
                <a:lnTo>
                  <a:pt x="124457" y="126697"/>
                </a:lnTo>
                <a:lnTo>
                  <a:pt x="145031" y="90987"/>
                </a:lnTo>
                <a:lnTo>
                  <a:pt x="147044" y="76684"/>
                </a:lnTo>
                <a:lnTo>
                  <a:pt x="145702" y="61502"/>
                </a:lnTo>
                <a:lnTo>
                  <a:pt x="127345" y="23752"/>
                </a:lnTo>
                <a:lnTo>
                  <a:pt x="92892" y="2416"/>
                </a:lnTo>
                <a:lnTo>
                  <a:pt x="79031" y="0"/>
                </a:lnTo>
                <a:close/>
              </a:path>
            </a:pathLst>
          </a:custGeom>
          <a:solidFill>
            <a:srgbClr val="E5E3E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3" name="object 323"/>
          <p:cNvSpPr/>
          <p:nvPr/>
        </p:nvSpPr>
        <p:spPr>
          <a:xfrm>
            <a:off x="6984046" y="4458354"/>
            <a:ext cx="147320" cy="147320"/>
          </a:xfrm>
          <a:custGeom>
            <a:avLst/>
            <a:gdLst/>
            <a:ahLst/>
            <a:cxnLst/>
            <a:rect l="l" t="t" r="r" b="b"/>
            <a:pathLst>
              <a:path w="147320" h="147320">
                <a:moveTo>
                  <a:pt x="79017" y="0"/>
                </a:moveTo>
                <a:lnTo>
                  <a:pt x="35948" y="10959"/>
                </a:lnTo>
                <a:lnTo>
                  <a:pt x="7870" y="39869"/>
                </a:lnTo>
                <a:lnTo>
                  <a:pt x="0" y="65842"/>
                </a:lnTo>
                <a:lnTo>
                  <a:pt x="1155" y="81946"/>
                </a:lnTo>
                <a:lnTo>
                  <a:pt x="18254" y="121272"/>
                </a:lnTo>
                <a:lnTo>
                  <a:pt x="50839" y="143713"/>
                </a:lnTo>
                <a:lnTo>
                  <a:pt x="73376" y="147272"/>
                </a:lnTo>
                <a:lnTo>
                  <a:pt x="87875" y="145848"/>
                </a:lnTo>
                <a:lnTo>
                  <a:pt x="124489" y="126691"/>
                </a:lnTo>
                <a:lnTo>
                  <a:pt x="145041" y="90966"/>
                </a:lnTo>
                <a:lnTo>
                  <a:pt x="147047" y="76658"/>
                </a:lnTo>
                <a:lnTo>
                  <a:pt x="145705" y="61479"/>
                </a:lnTo>
                <a:lnTo>
                  <a:pt x="127348" y="23733"/>
                </a:lnTo>
                <a:lnTo>
                  <a:pt x="92886" y="2407"/>
                </a:lnTo>
                <a:lnTo>
                  <a:pt x="79017" y="0"/>
                </a:lnTo>
                <a:close/>
              </a:path>
            </a:pathLst>
          </a:custGeom>
          <a:solidFill>
            <a:srgbClr val="E5E3E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4" name="object 324"/>
          <p:cNvSpPr/>
          <p:nvPr/>
        </p:nvSpPr>
        <p:spPr>
          <a:xfrm>
            <a:off x="7212027" y="4458354"/>
            <a:ext cx="147320" cy="147320"/>
          </a:xfrm>
          <a:custGeom>
            <a:avLst/>
            <a:gdLst/>
            <a:ahLst/>
            <a:cxnLst/>
            <a:rect l="l" t="t" r="r" b="b"/>
            <a:pathLst>
              <a:path w="147320" h="147320">
                <a:moveTo>
                  <a:pt x="79017" y="0"/>
                </a:moveTo>
                <a:lnTo>
                  <a:pt x="35970" y="10959"/>
                </a:lnTo>
                <a:lnTo>
                  <a:pt x="7879" y="39869"/>
                </a:lnTo>
                <a:lnTo>
                  <a:pt x="0" y="65842"/>
                </a:lnTo>
                <a:lnTo>
                  <a:pt x="1157" y="81946"/>
                </a:lnTo>
                <a:lnTo>
                  <a:pt x="18271" y="121272"/>
                </a:lnTo>
                <a:lnTo>
                  <a:pt x="50858" y="143712"/>
                </a:lnTo>
                <a:lnTo>
                  <a:pt x="73375" y="147272"/>
                </a:lnTo>
                <a:lnTo>
                  <a:pt x="87874" y="145848"/>
                </a:lnTo>
                <a:lnTo>
                  <a:pt x="124488" y="126691"/>
                </a:lnTo>
                <a:lnTo>
                  <a:pt x="145040" y="90966"/>
                </a:lnTo>
                <a:lnTo>
                  <a:pt x="147047" y="76658"/>
                </a:lnTo>
                <a:lnTo>
                  <a:pt x="145704" y="61479"/>
                </a:lnTo>
                <a:lnTo>
                  <a:pt x="127347" y="23733"/>
                </a:lnTo>
                <a:lnTo>
                  <a:pt x="92885" y="2407"/>
                </a:lnTo>
                <a:lnTo>
                  <a:pt x="79017" y="0"/>
                </a:lnTo>
                <a:close/>
              </a:path>
            </a:pathLst>
          </a:custGeom>
          <a:solidFill>
            <a:srgbClr val="E5E3E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5" name="object 325"/>
          <p:cNvSpPr/>
          <p:nvPr/>
        </p:nvSpPr>
        <p:spPr>
          <a:xfrm>
            <a:off x="7440048" y="4458360"/>
            <a:ext cx="147320" cy="147320"/>
          </a:xfrm>
          <a:custGeom>
            <a:avLst/>
            <a:gdLst/>
            <a:ahLst/>
            <a:cxnLst/>
            <a:rect l="l" t="t" r="r" b="b"/>
            <a:pathLst>
              <a:path w="147320" h="147320">
                <a:moveTo>
                  <a:pt x="79047" y="0"/>
                </a:moveTo>
                <a:lnTo>
                  <a:pt x="35946" y="10950"/>
                </a:lnTo>
                <a:lnTo>
                  <a:pt x="7871" y="39846"/>
                </a:lnTo>
                <a:lnTo>
                  <a:pt x="0" y="65809"/>
                </a:lnTo>
                <a:lnTo>
                  <a:pt x="1153" y="81922"/>
                </a:lnTo>
                <a:lnTo>
                  <a:pt x="18236" y="121264"/>
                </a:lnTo>
                <a:lnTo>
                  <a:pt x="50805" y="143708"/>
                </a:lnTo>
                <a:lnTo>
                  <a:pt x="73335" y="147267"/>
                </a:lnTo>
                <a:lnTo>
                  <a:pt x="87831" y="145844"/>
                </a:lnTo>
                <a:lnTo>
                  <a:pt x="124459" y="126698"/>
                </a:lnTo>
                <a:lnTo>
                  <a:pt x="145040" y="90994"/>
                </a:lnTo>
                <a:lnTo>
                  <a:pt x="147056" y="76693"/>
                </a:lnTo>
                <a:lnTo>
                  <a:pt x="145714" y="61510"/>
                </a:lnTo>
                <a:lnTo>
                  <a:pt x="127357" y="23759"/>
                </a:lnTo>
                <a:lnTo>
                  <a:pt x="92907" y="2418"/>
                </a:lnTo>
                <a:lnTo>
                  <a:pt x="79047" y="0"/>
                </a:lnTo>
                <a:close/>
              </a:path>
            </a:pathLst>
          </a:custGeom>
          <a:solidFill>
            <a:srgbClr val="E5E3E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6" name="object 326"/>
          <p:cNvSpPr/>
          <p:nvPr/>
        </p:nvSpPr>
        <p:spPr>
          <a:xfrm>
            <a:off x="7668022" y="4458354"/>
            <a:ext cx="147320" cy="147320"/>
          </a:xfrm>
          <a:custGeom>
            <a:avLst/>
            <a:gdLst/>
            <a:ahLst/>
            <a:cxnLst/>
            <a:rect l="l" t="t" r="r" b="b"/>
            <a:pathLst>
              <a:path w="147320" h="147320">
                <a:moveTo>
                  <a:pt x="78982" y="0"/>
                </a:moveTo>
                <a:lnTo>
                  <a:pt x="35936" y="10965"/>
                </a:lnTo>
                <a:lnTo>
                  <a:pt x="7865" y="39888"/>
                </a:lnTo>
                <a:lnTo>
                  <a:pt x="0" y="65871"/>
                </a:lnTo>
                <a:lnTo>
                  <a:pt x="1158" y="81973"/>
                </a:lnTo>
                <a:lnTo>
                  <a:pt x="18272" y="121295"/>
                </a:lnTo>
                <a:lnTo>
                  <a:pt x="50866" y="143726"/>
                </a:lnTo>
                <a:lnTo>
                  <a:pt x="73341" y="147272"/>
                </a:lnTo>
                <a:lnTo>
                  <a:pt x="87839" y="145848"/>
                </a:lnTo>
                <a:lnTo>
                  <a:pt x="124453" y="126691"/>
                </a:lnTo>
                <a:lnTo>
                  <a:pt x="145006" y="90966"/>
                </a:lnTo>
                <a:lnTo>
                  <a:pt x="147012" y="76658"/>
                </a:lnTo>
                <a:lnTo>
                  <a:pt x="145670" y="61479"/>
                </a:lnTo>
                <a:lnTo>
                  <a:pt x="127313" y="23733"/>
                </a:lnTo>
                <a:lnTo>
                  <a:pt x="92850" y="2407"/>
                </a:lnTo>
                <a:lnTo>
                  <a:pt x="78982" y="0"/>
                </a:lnTo>
                <a:close/>
              </a:path>
            </a:pathLst>
          </a:custGeom>
          <a:solidFill>
            <a:srgbClr val="E5E3E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7" name="object 327"/>
          <p:cNvSpPr/>
          <p:nvPr/>
        </p:nvSpPr>
        <p:spPr>
          <a:xfrm>
            <a:off x="7896048" y="4458354"/>
            <a:ext cx="147320" cy="147320"/>
          </a:xfrm>
          <a:custGeom>
            <a:avLst/>
            <a:gdLst/>
            <a:ahLst/>
            <a:cxnLst/>
            <a:rect l="l" t="t" r="r" b="b"/>
            <a:pathLst>
              <a:path w="147320" h="147320">
                <a:moveTo>
                  <a:pt x="78983" y="0"/>
                </a:moveTo>
                <a:lnTo>
                  <a:pt x="35914" y="10965"/>
                </a:lnTo>
                <a:lnTo>
                  <a:pt x="7856" y="39888"/>
                </a:lnTo>
                <a:lnTo>
                  <a:pt x="0" y="65871"/>
                </a:lnTo>
                <a:lnTo>
                  <a:pt x="1156" y="81973"/>
                </a:lnTo>
                <a:lnTo>
                  <a:pt x="18255" y="121295"/>
                </a:lnTo>
                <a:lnTo>
                  <a:pt x="50848" y="143726"/>
                </a:lnTo>
                <a:lnTo>
                  <a:pt x="73341" y="147272"/>
                </a:lnTo>
                <a:lnTo>
                  <a:pt x="87840" y="145848"/>
                </a:lnTo>
                <a:lnTo>
                  <a:pt x="124454" y="126691"/>
                </a:lnTo>
                <a:lnTo>
                  <a:pt x="145006" y="90966"/>
                </a:lnTo>
                <a:lnTo>
                  <a:pt x="147012" y="76658"/>
                </a:lnTo>
                <a:lnTo>
                  <a:pt x="145670" y="61479"/>
                </a:lnTo>
                <a:lnTo>
                  <a:pt x="127313" y="23733"/>
                </a:lnTo>
                <a:lnTo>
                  <a:pt x="92851" y="2407"/>
                </a:lnTo>
                <a:lnTo>
                  <a:pt x="78983" y="0"/>
                </a:lnTo>
                <a:close/>
              </a:path>
            </a:pathLst>
          </a:custGeom>
          <a:solidFill>
            <a:srgbClr val="E5E3E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8" name="object 328"/>
          <p:cNvSpPr/>
          <p:nvPr/>
        </p:nvSpPr>
        <p:spPr>
          <a:xfrm>
            <a:off x="9035662" y="4458136"/>
            <a:ext cx="147320" cy="147320"/>
          </a:xfrm>
          <a:custGeom>
            <a:avLst/>
            <a:gdLst/>
            <a:ahLst/>
            <a:cxnLst/>
            <a:rect l="l" t="t" r="r" b="b"/>
            <a:pathLst>
              <a:path w="147320" h="147320">
                <a:moveTo>
                  <a:pt x="73670" y="0"/>
                </a:moveTo>
                <a:lnTo>
                  <a:pt x="33347" y="11989"/>
                </a:lnTo>
                <a:lnTo>
                  <a:pt x="6622" y="43016"/>
                </a:lnTo>
                <a:lnTo>
                  <a:pt x="0" y="70618"/>
                </a:lnTo>
                <a:lnTo>
                  <a:pt x="1341" y="85799"/>
                </a:lnTo>
                <a:lnTo>
                  <a:pt x="19699" y="123545"/>
                </a:lnTo>
                <a:lnTo>
                  <a:pt x="54162" y="144865"/>
                </a:lnTo>
                <a:lnTo>
                  <a:pt x="68031" y="147272"/>
                </a:lnTo>
                <a:lnTo>
                  <a:pt x="83727" y="146022"/>
                </a:lnTo>
                <a:lnTo>
                  <a:pt x="122363" y="128343"/>
                </a:lnTo>
                <a:lnTo>
                  <a:pt x="144323" y="94924"/>
                </a:lnTo>
                <a:lnTo>
                  <a:pt x="147048" y="81432"/>
                </a:lnTo>
                <a:lnTo>
                  <a:pt x="145890" y="65331"/>
                </a:lnTo>
                <a:lnTo>
                  <a:pt x="128775" y="26005"/>
                </a:lnTo>
                <a:lnTo>
                  <a:pt x="96188" y="3560"/>
                </a:lnTo>
                <a:lnTo>
                  <a:pt x="73670" y="0"/>
                </a:lnTo>
                <a:close/>
              </a:path>
            </a:pathLst>
          </a:custGeom>
          <a:solidFill>
            <a:srgbClr val="E5E3E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9" name="object 329"/>
          <p:cNvSpPr/>
          <p:nvPr/>
        </p:nvSpPr>
        <p:spPr>
          <a:xfrm>
            <a:off x="144293" y="4686347"/>
            <a:ext cx="147320" cy="147320"/>
          </a:xfrm>
          <a:custGeom>
            <a:avLst/>
            <a:gdLst/>
            <a:ahLst/>
            <a:cxnLst/>
            <a:rect l="l" t="t" r="r" b="b"/>
            <a:pathLst>
              <a:path w="147320" h="147320">
                <a:moveTo>
                  <a:pt x="79052" y="0"/>
                </a:moveTo>
                <a:lnTo>
                  <a:pt x="35962" y="10948"/>
                </a:lnTo>
                <a:lnTo>
                  <a:pt x="7879" y="39841"/>
                </a:lnTo>
                <a:lnTo>
                  <a:pt x="0" y="65804"/>
                </a:lnTo>
                <a:lnTo>
                  <a:pt x="1153" y="81923"/>
                </a:lnTo>
                <a:lnTo>
                  <a:pt x="18233" y="121277"/>
                </a:lnTo>
                <a:lnTo>
                  <a:pt x="50787" y="143735"/>
                </a:lnTo>
                <a:lnTo>
                  <a:pt x="73333" y="147304"/>
                </a:lnTo>
                <a:lnTo>
                  <a:pt x="87821" y="145881"/>
                </a:lnTo>
                <a:lnTo>
                  <a:pt x="124438" y="126732"/>
                </a:lnTo>
                <a:lnTo>
                  <a:pt x="145023" y="91020"/>
                </a:lnTo>
                <a:lnTo>
                  <a:pt x="147041" y="76716"/>
                </a:lnTo>
                <a:lnTo>
                  <a:pt x="145699" y="61527"/>
                </a:lnTo>
                <a:lnTo>
                  <a:pt x="127342" y="23765"/>
                </a:lnTo>
                <a:lnTo>
                  <a:pt x="92903" y="2420"/>
                </a:lnTo>
                <a:lnTo>
                  <a:pt x="79052" y="0"/>
                </a:lnTo>
                <a:close/>
              </a:path>
            </a:pathLst>
          </a:custGeom>
          <a:solidFill>
            <a:srgbClr val="E5E3E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0" name="object 330"/>
          <p:cNvSpPr/>
          <p:nvPr/>
        </p:nvSpPr>
        <p:spPr>
          <a:xfrm>
            <a:off x="372316" y="4686346"/>
            <a:ext cx="147320" cy="147320"/>
          </a:xfrm>
          <a:custGeom>
            <a:avLst/>
            <a:gdLst/>
            <a:ahLst/>
            <a:cxnLst/>
            <a:rect l="l" t="t" r="r" b="b"/>
            <a:pathLst>
              <a:path w="147320" h="147320">
                <a:moveTo>
                  <a:pt x="79015" y="0"/>
                </a:moveTo>
                <a:lnTo>
                  <a:pt x="35933" y="10954"/>
                </a:lnTo>
                <a:lnTo>
                  <a:pt x="7866" y="39862"/>
                </a:lnTo>
                <a:lnTo>
                  <a:pt x="0" y="65837"/>
                </a:lnTo>
                <a:lnTo>
                  <a:pt x="1154" y="81951"/>
                </a:lnTo>
                <a:lnTo>
                  <a:pt x="18238" y="121299"/>
                </a:lnTo>
                <a:lnTo>
                  <a:pt x="50802" y="143748"/>
                </a:lnTo>
                <a:lnTo>
                  <a:pt x="73312" y="147305"/>
                </a:lnTo>
                <a:lnTo>
                  <a:pt x="87807" y="145882"/>
                </a:lnTo>
                <a:lnTo>
                  <a:pt x="124423" y="126730"/>
                </a:lnTo>
                <a:lnTo>
                  <a:pt x="144992" y="91013"/>
                </a:lnTo>
                <a:lnTo>
                  <a:pt x="147007" y="76707"/>
                </a:lnTo>
                <a:lnTo>
                  <a:pt x="145665" y="61519"/>
                </a:lnTo>
                <a:lnTo>
                  <a:pt x="127317" y="23758"/>
                </a:lnTo>
                <a:lnTo>
                  <a:pt x="92874" y="2417"/>
                </a:lnTo>
                <a:lnTo>
                  <a:pt x="79015" y="0"/>
                </a:lnTo>
                <a:close/>
              </a:path>
            </a:pathLst>
          </a:custGeom>
          <a:solidFill>
            <a:srgbClr val="E5E3E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1" name="object 331"/>
          <p:cNvSpPr/>
          <p:nvPr/>
        </p:nvSpPr>
        <p:spPr>
          <a:xfrm>
            <a:off x="600256" y="4686343"/>
            <a:ext cx="147320" cy="147320"/>
          </a:xfrm>
          <a:custGeom>
            <a:avLst/>
            <a:gdLst/>
            <a:ahLst/>
            <a:cxnLst/>
            <a:rect l="l" t="t" r="r" b="b"/>
            <a:pathLst>
              <a:path w="147320" h="147320">
                <a:moveTo>
                  <a:pt x="79041" y="0"/>
                </a:moveTo>
                <a:lnTo>
                  <a:pt x="35962" y="10953"/>
                </a:lnTo>
                <a:lnTo>
                  <a:pt x="7878" y="39852"/>
                </a:lnTo>
                <a:lnTo>
                  <a:pt x="0" y="65820"/>
                </a:lnTo>
                <a:lnTo>
                  <a:pt x="1153" y="81932"/>
                </a:lnTo>
                <a:lnTo>
                  <a:pt x="18237" y="121277"/>
                </a:lnTo>
                <a:lnTo>
                  <a:pt x="50800" y="143735"/>
                </a:lnTo>
                <a:lnTo>
                  <a:pt x="73373" y="147308"/>
                </a:lnTo>
                <a:lnTo>
                  <a:pt x="87869" y="145884"/>
                </a:lnTo>
                <a:lnTo>
                  <a:pt x="124479" y="126726"/>
                </a:lnTo>
                <a:lnTo>
                  <a:pt x="145034" y="90999"/>
                </a:lnTo>
                <a:lnTo>
                  <a:pt x="147043" y="76690"/>
                </a:lnTo>
                <a:lnTo>
                  <a:pt x="145702" y="61503"/>
                </a:lnTo>
                <a:lnTo>
                  <a:pt x="127353" y="23745"/>
                </a:lnTo>
                <a:lnTo>
                  <a:pt x="92905" y="2412"/>
                </a:lnTo>
                <a:lnTo>
                  <a:pt x="79041" y="0"/>
                </a:lnTo>
                <a:close/>
              </a:path>
            </a:pathLst>
          </a:custGeom>
          <a:solidFill>
            <a:srgbClr val="E5E3E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2" name="object 332"/>
          <p:cNvSpPr/>
          <p:nvPr/>
        </p:nvSpPr>
        <p:spPr>
          <a:xfrm>
            <a:off x="828275" y="4686347"/>
            <a:ext cx="147320" cy="147320"/>
          </a:xfrm>
          <a:custGeom>
            <a:avLst/>
            <a:gdLst/>
            <a:ahLst/>
            <a:cxnLst/>
            <a:rect l="l" t="t" r="r" b="b"/>
            <a:pathLst>
              <a:path w="147319" h="147320">
                <a:moveTo>
                  <a:pt x="79048" y="0"/>
                </a:moveTo>
                <a:lnTo>
                  <a:pt x="35972" y="10948"/>
                </a:lnTo>
                <a:lnTo>
                  <a:pt x="7883" y="39842"/>
                </a:lnTo>
                <a:lnTo>
                  <a:pt x="0" y="65807"/>
                </a:lnTo>
                <a:lnTo>
                  <a:pt x="1154" y="81924"/>
                </a:lnTo>
                <a:lnTo>
                  <a:pt x="18243" y="121278"/>
                </a:lnTo>
                <a:lnTo>
                  <a:pt x="50798" y="143736"/>
                </a:lnTo>
                <a:lnTo>
                  <a:pt x="73333" y="147304"/>
                </a:lnTo>
                <a:lnTo>
                  <a:pt x="87813" y="145881"/>
                </a:lnTo>
                <a:lnTo>
                  <a:pt x="124428" y="126732"/>
                </a:lnTo>
                <a:lnTo>
                  <a:pt x="145021" y="91020"/>
                </a:lnTo>
                <a:lnTo>
                  <a:pt x="147041" y="76716"/>
                </a:lnTo>
                <a:lnTo>
                  <a:pt x="145698" y="61527"/>
                </a:lnTo>
                <a:lnTo>
                  <a:pt x="127333" y="23765"/>
                </a:lnTo>
                <a:lnTo>
                  <a:pt x="92894" y="2420"/>
                </a:lnTo>
                <a:lnTo>
                  <a:pt x="79048" y="0"/>
                </a:lnTo>
                <a:close/>
              </a:path>
            </a:pathLst>
          </a:custGeom>
          <a:solidFill>
            <a:srgbClr val="E5E3E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3" name="object 333"/>
          <p:cNvSpPr/>
          <p:nvPr/>
        </p:nvSpPr>
        <p:spPr>
          <a:xfrm>
            <a:off x="1056302" y="4686347"/>
            <a:ext cx="147320" cy="147320"/>
          </a:xfrm>
          <a:custGeom>
            <a:avLst/>
            <a:gdLst/>
            <a:ahLst/>
            <a:cxnLst/>
            <a:rect l="l" t="t" r="r" b="b"/>
            <a:pathLst>
              <a:path w="147319" h="147320">
                <a:moveTo>
                  <a:pt x="79008" y="0"/>
                </a:moveTo>
                <a:lnTo>
                  <a:pt x="35930" y="10954"/>
                </a:lnTo>
                <a:lnTo>
                  <a:pt x="7865" y="39864"/>
                </a:lnTo>
                <a:lnTo>
                  <a:pt x="0" y="65840"/>
                </a:lnTo>
                <a:lnTo>
                  <a:pt x="1154" y="81956"/>
                </a:lnTo>
                <a:lnTo>
                  <a:pt x="18243" y="121307"/>
                </a:lnTo>
                <a:lnTo>
                  <a:pt x="50806" y="143752"/>
                </a:lnTo>
                <a:lnTo>
                  <a:pt x="73287" y="147304"/>
                </a:lnTo>
                <a:lnTo>
                  <a:pt x="87781" y="145881"/>
                </a:lnTo>
                <a:lnTo>
                  <a:pt x="124401" y="126732"/>
                </a:lnTo>
                <a:lnTo>
                  <a:pt x="144977" y="91020"/>
                </a:lnTo>
                <a:lnTo>
                  <a:pt x="146994" y="76716"/>
                </a:lnTo>
                <a:lnTo>
                  <a:pt x="145653" y="61527"/>
                </a:lnTo>
                <a:lnTo>
                  <a:pt x="127305" y="23765"/>
                </a:lnTo>
                <a:lnTo>
                  <a:pt x="92865" y="2420"/>
                </a:lnTo>
                <a:lnTo>
                  <a:pt x="79008" y="0"/>
                </a:lnTo>
                <a:close/>
              </a:path>
            </a:pathLst>
          </a:custGeom>
          <a:solidFill>
            <a:srgbClr val="E5E3E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4" name="object 334"/>
          <p:cNvSpPr/>
          <p:nvPr/>
        </p:nvSpPr>
        <p:spPr>
          <a:xfrm>
            <a:off x="1284277" y="4686343"/>
            <a:ext cx="147320" cy="147320"/>
          </a:xfrm>
          <a:custGeom>
            <a:avLst/>
            <a:gdLst/>
            <a:ahLst/>
            <a:cxnLst/>
            <a:rect l="l" t="t" r="r" b="b"/>
            <a:pathLst>
              <a:path w="147319" h="147320">
                <a:moveTo>
                  <a:pt x="79000" y="0"/>
                </a:moveTo>
                <a:lnTo>
                  <a:pt x="35926" y="10959"/>
                </a:lnTo>
                <a:lnTo>
                  <a:pt x="7862" y="39874"/>
                </a:lnTo>
                <a:lnTo>
                  <a:pt x="0" y="65853"/>
                </a:lnTo>
                <a:lnTo>
                  <a:pt x="1154" y="81963"/>
                </a:lnTo>
                <a:lnTo>
                  <a:pt x="18240" y="121302"/>
                </a:lnTo>
                <a:lnTo>
                  <a:pt x="50812" y="143749"/>
                </a:lnTo>
                <a:lnTo>
                  <a:pt x="73338" y="147308"/>
                </a:lnTo>
                <a:lnTo>
                  <a:pt x="87821" y="145884"/>
                </a:lnTo>
                <a:lnTo>
                  <a:pt x="124425" y="126726"/>
                </a:lnTo>
                <a:lnTo>
                  <a:pt x="144997" y="90999"/>
                </a:lnTo>
                <a:lnTo>
                  <a:pt x="147009" y="76690"/>
                </a:lnTo>
                <a:lnTo>
                  <a:pt x="145666" y="61503"/>
                </a:lnTo>
                <a:lnTo>
                  <a:pt x="127301" y="23745"/>
                </a:lnTo>
                <a:lnTo>
                  <a:pt x="92853" y="2412"/>
                </a:lnTo>
                <a:lnTo>
                  <a:pt x="79000" y="0"/>
                </a:lnTo>
                <a:close/>
              </a:path>
            </a:pathLst>
          </a:custGeom>
          <a:solidFill>
            <a:srgbClr val="E5E3E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5" name="object 335"/>
          <p:cNvSpPr/>
          <p:nvPr/>
        </p:nvSpPr>
        <p:spPr>
          <a:xfrm>
            <a:off x="1512268" y="4686352"/>
            <a:ext cx="147320" cy="147320"/>
          </a:xfrm>
          <a:custGeom>
            <a:avLst/>
            <a:gdLst/>
            <a:ahLst/>
            <a:cxnLst/>
            <a:rect l="l" t="t" r="r" b="b"/>
            <a:pathLst>
              <a:path w="147319" h="147320">
                <a:moveTo>
                  <a:pt x="79072" y="0"/>
                </a:moveTo>
                <a:lnTo>
                  <a:pt x="35979" y="10940"/>
                </a:lnTo>
                <a:lnTo>
                  <a:pt x="7887" y="39822"/>
                </a:lnTo>
                <a:lnTo>
                  <a:pt x="0" y="65778"/>
                </a:lnTo>
                <a:lnTo>
                  <a:pt x="1153" y="81905"/>
                </a:lnTo>
                <a:lnTo>
                  <a:pt x="18236" y="121275"/>
                </a:lnTo>
                <a:lnTo>
                  <a:pt x="50777" y="143734"/>
                </a:lnTo>
                <a:lnTo>
                  <a:pt x="73280" y="147299"/>
                </a:lnTo>
                <a:lnTo>
                  <a:pt x="87772" y="145877"/>
                </a:lnTo>
                <a:lnTo>
                  <a:pt x="124405" y="126739"/>
                </a:lnTo>
                <a:lnTo>
                  <a:pt x="145011" y="91048"/>
                </a:lnTo>
                <a:lnTo>
                  <a:pt x="147036" y="76751"/>
                </a:lnTo>
                <a:lnTo>
                  <a:pt x="145696" y="61558"/>
                </a:lnTo>
                <a:lnTo>
                  <a:pt x="127348" y="23790"/>
                </a:lnTo>
                <a:lnTo>
                  <a:pt x="92920" y="2430"/>
                </a:lnTo>
                <a:lnTo>
                  <a:pt x="79072" y="0"/>
                </a:lnTo>
                <a:close/>
              </a:path>
            </a:pathLst>
          </a:custGeom>
          <a:solidFill>
            <a:srgbClr val="E5E3E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6" name="object 336"/>
          <p:cNvSpPr/>
          <p:nvPr/>
        </p:nvSpPr>
        <p:spPr>
          <a:xfrm>
            <a:off x="1740234" y="4686343"/>
            <a:ext cx="147320" cy="147320"/>
          </a:xfrm>
          <a:custGeom>
            <a:avLst/>
            <a:gdLst/>
            <a:ahLst/>
            <a:cxnLst/>
            <a:rect l="l" t="t" r="r" b="b"/>
            <a:pathLst>
              <a:path w="147319" h="147320">
                <a:moveTo>
                  <a:pt x="79006" y="0"/>
                </a:moveTo>
                <a:lnTo>
                  <a:pt x="35950" y="10958"/>
                </a:lnTo>
                <a:lnTo>
                  <a:pt x="7872" y="39870"/>
                </a:lnTo>
                <a:lnTo>
                  <a:pt x="0" y="65849"/>
                </a:lnTo>
                <a:lnTo>
                  <a:pt x="1156" y="81959"/>
                </a:lnTo>
                <a:lnTo>
                  <a:pt x="18255" y="121300"/>
                </a:lnTo>
                <a:lnTo>
                  <a:pt x="50827" y="143748"/>
                </a:lnTo>
                <a:lnTo>
                  <a:pt x="73337" y="147308"/>
                </a:lnTo>
                <a:lnTo>
                  <a:pt x="87834" y="145884"/>
                </a:lnTo>
                <a:lnTo>
                  <a:pt x="124443" y="126726"/>
                </a:lnTo>
                <a:lnTo>
                  <a:pt x="144998" y="90999"/>
                </a:lnTo>
                <a:lnTo>
                  <a:pt x="147008" y="76690"/>
                </a:lnTo>
                <a:lnTo>
                  <a:pt x="145667" y="61503"/>
                </a:lnTo>
                <a:lnTo>
                  <a:pt x="127318" y="23745"/>
                </a:lnTo>
                <a:lnTo>
                  <a:pt x="92869" y="2412"/>
                </a:lnTo>
                <a:lnTo>
                  <a:pt x="79006" y="0"/>
                </a:lnTo>
                <a:close/>
              </a:path>
            </a:pathLst>
          </a:custGeom>
          <a:solidFill>
            <a:srgbClr val="E5E3E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7" name="object 337"/>
          <p:cNvSpPr/>
          <p:nvPr/>
        </p:nvSpPr>
        <p:spPr>
          <a:xfrm>
            <a:off x="1968261" y="4686343"/>
            <a:ext cx="147320" cy="147320"/>
          </a:xfrm>
          <a:custGeom>
            <a:avLst/>
            <a:gdLst/>
            <a:ahLst/>
            <a:cxnLst/>
            <a:rect l="l" t="t" r="r" b="b"/>
            <a:pathLst>
              <a:path w="147319" h="147320">
                <a:moveTo>
                  <a:pt x="79000" y="0"/>
                </a:moveTo>
                <a:lnTo>
                  <a:pt x="35926" y="10959"/>
                </a:lnTo>
                <a:lnTo>
                  <a:pt x="7862" y="39874"/>
                </a:lnTo>
                <a:lnTo>
                  <a:pt x="0" y="65853"/>
                </a:lnTo>
                <a:lnTo>
                  <a:pt x="1154" y="81963"/>
                </a:lnTo>
                <a:lnTo>
                  <a:pt x="18240" y="121302"/>
                </a:lnTo>
                <a:lnTo>
                  <a:pt x="50812" y="143749"/>
                </a:lnTo>
                <a:lnTo>
                  <a:pt x="73338" y="147308"/>
                </a:lnTo>
                <a:lnTo>
                  <a:pt x="87821" y="145884"/>
                </a:lnTo>
                <a:lnTo>
                  <a:pt x="124425" y="126726"/>
                </a:lnTo>
                <a:lnTo>
                  <a:pt x="144997" y="90999"/>
                </a:lnTo>
                <a:lnTo>
                  <a:pt x="147009" y="76690"/>
                </a:lnTo>
                <a:lnTo>
                  <a:pt x="145666" y="61503"/>
                </a:lnTo>
                <a:lnTo>
                  <a:pt x="127301" y="23745"/>
                </a:lnTo>
                <a:lnTo>
                  <a:pt x="92853" y="2412"/>
                </a:lnTo>
                <a:lnTo>
                  <a:pt x="79000" y="0"/>
                </a:lnTo>
                <a:close/>
              </a:path>
            </a:pathLst>
          </a:custGeom>
          <a:solidFill>
            <a:srgbClr val="E5E3E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8" name="object 338"/>
          <p:cNvSpPr/>
          <p:nvPr/>
        </p:nvSpPr>
        <p:spPr>
          <a:xfrm>
            <a:off x="2196205" y="4686343"/>
            <a:ext cx="147320" cy="147320"/>
          </a:xfrm>
          <a:custGeom>
            <a:avLst/>
            <a:gdLst/>
            <a:ahLst/>
            <a:cxnLst/>
            <a:rect l="l" t="t" r="r" b="b"/>
            <a:pathLst>
              <a:path w="147319" h="147320">
                <a:moveTo>
                  <a:pt x="79034" y="0"/>
                </a:moveTo>
                <a:lnTo>
                  <a:pt x="35981" y="10954"/>
                </a:lnTo>
                <a:lnTo>
                  <a:pt x="7886" y="39855"/>
                </a:lnTo>
                <a:lnTo>
                  <a:pt x="0" y="65825"/>
                </a:lnTo>
                <a:lnTo>
                  <a:pt x="1155" y="81936"/>
                </a:lnTo>
                <a:lnTo>
                  <a:pt x="18256" y="121279"/>
                </a:lnTo>
                <a:lnTo>
                  <a:pt x="50822" y="143736"/>
                </a:lnTo>
                <a:lnTo>
                  <a:pt x="73373" y="147308"/>
                </a:lnTo>
                <a:lnTo>
                  <a:pt x="87855" y="145884"/>
                </a:lnTo>
                <a:lnTo>
                  <a:pt x="124459" y="126726"/>
                </a:lnTo>
                <a:lnTo>
                  <a:pt x="145031" y="90999"/>
                </a:lnTo>
                <a:lnTo>
                  <a:pt x="147043" y="76690"/>
                </a:lnTo>
                <a:lnTo>
                  <a:pt x="145700" y="61503"/>
                </a:lnTo>
                <a:lnTo>
                  <a:pt x="127335" y="23745"/>
                </a:lnTo>
                <a:lnTo>
                  <a:pt x="92887" y="2412"/>
                </a:lnTo>
                <a:lnTo>
                  <a:pt x="79034" y="0"/>
                </a:lnTo>
                <a:close/>
              </a:path>
            </a:pathLst>
          </a:custGeom>
          <a:solidFill>
            <a:srgbClr val="E5E3E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9" name="object 339"/>
          <p:cNvSpPr/>
          <p:nvPr/>
        </p:nvSpPr>
        <p:spPr>
          <a:xfrm>
            <a:off x="2424225" y="4686347"/>
            <a:ext cx="147320" cy="147320"/>
          </a:xfrm>
          <a:custGeom>
            <a:avLst/>
            <a:gdLst/>
            <a:ahLst/>
            <a:cxnLst/>
            <a:rect l="l" t="t" r="r" b="b"/>
            <a:pathLst>
              <a:path w="147319" h="147320">
                <a:moveTo>
                  <a:pt x="79055" y="0"/>
                </a:moveTo>
                <a:lnTo>
                  <a:pt x="35952" y="10947"/>
                </a:lnTo>
                <a:lnTo>
                  <a:pt x="7875" y="39839"/>
                </a:lnTo>
                <a:lnTo>
                  <a:pt x="0" y="65802"/>
                </a:lnTo>
                <a:lnTo>
                  <a:pt x="1152" y="81921"/>
                </a:lnTo>
                <a:lnTo>
                  <a:pt x="18224" y="121276"/>
                </a:lnTo>
                <a:lnTo>
                  <a:pt x="50776" y="143735"/>
                </a:lnTo>
                <a:lnTo>
                  <a:pt x="73333" y="147304"/>
                </a:lnTo>
                <a:lnTo>
                  <a:pt x="87828" y="145881"/>
                </a:lnTo>
                <a:lnTo>
                  <a:pt x="124448" y="126732"/>
                </a:lnTo>
                <a:lnTo>
                  <a:pt x="145024" y="91020"/>
                </a:lnTo>
                <a:lnTo>
                  <a:pt x="147041" y="76716"/>
                </a:lnTo>
                <a:lnTo>
                  <a:pt x="145700" y="61527"/>
                </a:lnTo>
                <a:lnTo>
                  <a:pt x="127351" y="23765"/>
                </a:lnTo>
                <a:lnTo>
                  <a:pt x="92912" y="2420"/>
                </a:lnTo>
                <a:lnTo>
                  <a:pt x="79055" y="0"/>
                </a:lnTo>
                <a:close/>
              </a:path>
            </a:pathLst>
          </a:custGeom>
          <a:solidFill>
            <a:srgbClr val="E5E3E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0" name="object 340"/>
          <p:cNvSpPr/>
          <p:nvPr/>
        </p:nvSpPr>
        <p:spPr>
          <a:xfrm>
            <a:off x="2652203" y="4686337"/>
            <a:ext cx="147320" cy="147320"/>
          </a:xfrm>
          <a:custGeom>
            <a:avLst/>
            <a:gdLst/>
            <a:ahLst/>
            <a:cxnLst/>
            <a:rect l="l" t="t" r="r" b="b"/>
            <a:pathLst>
              <a:path w="147319" h="147320">
                <a:moveTo>
                  <a:pt x="78970" y="0"/>
                </a:moveTo>
                <a:lnTo>
                  <a:pt x="35927" y="10968"/>
                </a:lnTo>
                <a:lnTo>
                  <a:pt x="7861" y="39897"/>
                </a:lnTo>
                <a:lnTo>
                  <a:pt x="0" y="65887"/>
                </a:lnTo>
                <a:lnTo>
                  <a:pt x="1156" y="81987"/>
                </a:lnTo>
                <a:lnTo>
                  <a:pt x="18258" y="121311"/>
                </a:lnTo>
                <a:lnTo>
                  <a:pt x="50847" y="143754"/>
                </a:lnTo>
                <a:lnTo>
                  <a:pt x="73379" y="147313"/>
                </a:lnTo>
                <a:lnTo>
                  <a:pt x="87864" y="145889"/>
                </a:lnTo>
                <a:lnTo>
                  <a:pt x="124455" y="126718"/>
                </a:lnTo>
                <a:lnTo>
                  <a:pt x="144997" y="90971"/>
                </a:lnTo>
                <a:lnTo>
                  <a:pt x="147000" y="76655"/>
                </a:lnTo>
                <a:lnTo>
                  <a:pt x="145657" y="61472"/>
                </a:lnTo>
                <a:lnTo>
                  <a:pt x="127292" y="23720"/>
                </a:lnTo>
                <a:lnTo>
                  <a:pt x="92832" y="2401"/>
                </a:lnTo>
                <a:lnTo>
                  <a:pt x="78970" y="0"/>
                </a:lnTo>
                <a:close/>
              </a:path>
            </a:pathLst>
          </a:custGeom>
          <a:solidFill>
            <a:srgbClr val="E5E3E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1" name="object 341"/>
          <p:cNvSpPr/>
          <p:nvPr/>
        </p:nvSpPr>
        <p:spPr>
          <a:xfrm>
            <a:off x="2880190" y="4686343"/>
            <a:ext cx="147320" cy="147320"/>
          </a:xfrm>
          <a:custGeom>
            <a:avLst/>
            <a:gdLst/>
            <a:ahLst/>
            <a:cxnLst/>
            <a:rect l="l" t="t" r="r" b="b"/>
            <a:pathLst>
              <a:path w="147319" h="147320">
                <a:moveTo>
                  <a:pt x="79040" y="0"/>
                </a:moveTo>
                <a:lnTo>
                  <a:pt x="35984" y="10953"/>
                </a:lnTo>
                <a:lnTo>
                  <a:pt x="7887" y="39852"/>
                </a:lnTo>
                <a:lnTo>
                  <a:pt x="0" y="65820"/>
                </a:lnTo>
                <a:lnTo>
                  <a:pt x="1155" y="81932"/>
                </a:lnTo>
                <a:lnTo>
                  <a:pt x="18254" y="121277"/>
                </a:lnTo>
                <a:lnTo>
                  <a:pt x="50818" y="143735"/>
                </a:lnTo>
                <a:lnTo>
                  <a:pt x="73372" y="147308"/>
                </a:lnTo>
                <a:lnTo>
                  <a:pt x="87868" y="145884"/>
                </a:lnTo>
                <a:lnTo>
                  <a:pt x="124478" y="126726"/>
                </a:lnTo>
                <a:lnTo>
                  <a:pt x="145033" y="90999"/>
                </a:lnTo>
                <a:lnTo>
                  <a:pt x="147043" y="76690"/>
                </a:lnTo>
                <a:lnTo>
                  <a:pt x="145701" y="61503"/>
                </a:lnTo>
                <a:lnTo>
                  <a:pt x="127353" y="23745"/>
                </a:lnTo>
                <a:lnTo>
                  <a:pt x="92904" y="2412"/>
                </a:lnTo>
                <a:lnTo>
                  <a:pt x="79040" y="0"/>
                </a:lnTo>
                <a:close/>
              </a:path>
            </a:pathLst>
          </a:custGeom>
          <a:solidFill>
            <a:srgbClr val="E5E3E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2" name="object 342"/>
          <p:cNvSpPr/>
          <p:nvPr/>
        </p:nvSpPr>
        <p:spPr>
          <a:xfrm>
            <a:off x="4248193" y="4686343"/>
            <a:ext cx="147320" cy="147320"/>
          </a:xfrm>
          <a:custGeom>
            <a:avLst/>
            <a:gdLst/>
            <a:ahLst/>
            <a:cxnLst/>
            <a:rect l="l" t="t" r="r" b="b"/>
            <a:pathLst>
              <a:path w="147320" h="147320">
                <a:moveTo>
                  <a:pt x="79000" y="0"/>
                </a:moveTo>
                <a:lnTo>
                  <a:pt x="35926" y="10959"/>
                </a:lnTo>
                <a:lnTo>
                  <a:pt x="7862" y="39874"/>
                </a:lnTo>
                <a:lnTo>
                  <a:pt x="0" y="65853"/>
                </a:lnTo>
                <a:lnTo>
                  <a:pt x="1154" y="81963"/>
                </a:lnTo>
                <a:lnTo>
                  <a:pt x="18240" y="121302"/>
                </a:lnTo>
                <a:lnTo>
                  <a:pt x="50812" y="143749"/>
                </a:lnTo>
                <a:lnTo>
                  <a:pt x="73338" y="147308"/>
                </a:lnTo>
                <a:lnTo>
                  <a:pt x="87821" y="145884"/>
                </a:lnTo>
                <a:lnTo>
                  <a:pt x="124425" y="126726"/>
                </a:lnTo>
                <a:lnTo>
                  <a:pt x="144997" y="90999"/>
                </a:lnTo>
                <a:lnTo>
                  <a:pt x="147009" y="76690"/>
                </a:lnTo>
                <a:lnTo>
                  <a:pt x="145666" y="61503"/>
                </a:lnTo>
                <a:lnTo>
                  <a:pt x="127301" y="23745"/>
                </a:lnTo>
                <a:lnTo>
                  <a:pt x="92853" y="2412"/>
                </a:lnTo>
                <a:lnTo>
                  <a:pt x="79000" y="0"/>
                </a:lnTo>
                <a:close/>
              </a:path>
            </a:pathLst>
          </a:custGeom>
          <a:solidFill>
            <a:srgbClr val="E5E3E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3" name="object 343"/>
          <p:cNvSpPr/>
          <p:nvPr/>
        </p:nvSpPr>
        <p:spPr>
          <a:xfrm>
            <a:off x="4476137" y="4686343"/>
            <a:ext cx="147320" cy="147320"/>
          </a:xfrm>
          <a:custGeom>
            <a:avLst/>
            <a:gdLst/>
            <a:ahLst/>
            <a:cxnLst/>
            <a:rect l="l" t="t" r="r" b="b"/>
            <a:pathLst>
              <a:path w="147320" h="147320">
                <a:moveTo>
                  <a:pt x="79041" y="0"/>
                </a:moveTo>
                <a:lnTo>
                  <a:pt x="35962" y="10953"/>
                </a:lnTo>
                <a:lnTo>
                  <a:pt x="7878" y="39852"/>
                </a:lnTo>
                <a:lnTo>
                  <a:pt x="0" y="65820"/>
                </a:lnTo>
                <a:lnTo>
                  <a:pt x="1153" y="81932"/>
                </a:lnTo>
                <a:lnTo>
                  <a:pt x="18237" y="121277"/>
                </a:lnTo>
                <a:lnTo>
                  <a:pt x="50800" y="143735"/>
                </a:lnTo>
                <a:lnTo>
                  <a:pt x="73373" y="147308"/>
                </a:lnTo>
                <a:lnTo>
                  <a:pt x="87869" y="145884"/>
                </a:lnTo>
                <a:lnTo>
                  <a:pt x="124479" y="126726"/>
                </a:lnTo>
                <a:lnTo>
                  <a:pt x="145034" y="90999"/>
                </a:lnTo>
                <a:lnTo>
                  <a:pt x="147043" y="76690"/>
                </a:lnTo>
                <a:lnTo>
                  <a:pt x="145702" y="61503"/>
                </a:lnTo>
                <a:lnTo>
                  <a:pt x="127353" y="23745"/>
                </a:lnTo>
                <a:lnTo>
                  <a:pt x="92905" y="2412"/>
                </a:lnTo>
                <a:lnTo>
                  <a:pt x="79041" y="0"/>
                </a:lnTo>
                <a:close/>
              </a:path>
            </a:pathLst>
          </a:custGeom>
          <a:solidFill>
            <a:srgbClr val="E5E3E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4" name="object 344"/>
          <p:cNvSpPr/>
          <p:nvPr/>
        </p:nvSpPr>
        <p:spPr>
          <a:xfrm>
            <a:off x="4704156" y="4686347"/>
            <a:ext cx="147320" cy="147320"/>
          </a:xfrm>
          <a:custGeom>
            <a:avLst/>
            <a:gdLst/>
            <a:ahLst/>
            <a:cxnLst/>
            <a:rect l="l" t="t" r="r" b="b"/>
            <a:pathLst>
              <a:path w="147320" h="147320">
                <a:moveTo>
                  <a:pt x="79049" y="0"/>
                </a:moveTo>
                <a:lnTo>
                  <a:pt x="35950" y="10948"/>
                </a:lnTo>
                <a:lnTo>
                  <a:pt x="7874" y="39842"/>
                </a:lnTo>
                <a:lnTo>
                  <a:pt x="0" y="65807"/>
                </a:lnTo>
                <a:lnTo>
                  <a:pt x="1152" y="81925"/>
                </a:lnTo>
                <a:lnTo>
                  <a:pt x="18226" y="121278"/>
                </a:lnTo>
                <a:lnTo>
                  <a:pt x="50780" y="143736"/>
                </a:lnTo>
                <a:lnTo>
                  <a:pt x="73334" y="147304"/>
                </a:lnTo>
                <a:lnTo>
                  <a:pt x="87814" y="145881"/>
                </a:lnTo>
                <a:lnTo>
                  <a:pt x="124429" y="126732"/>
                </a:lnTo>
                <a:lnTo>
                  <a:pt x="145022" y="91020"/>
                </a:lnTo>
                <a:lnTo>
                  <a:pt x="147041" y="76716"/>
                </a:lnTo>
                <a:lnTo>
                  <a:pt x="145698" y="61527"/>
                </a:lnTo>
                <a:lnTo>
                  <a:pt x="127334" y="23765"/>
                </a:lnTo>
                <a:lnTo>
                  <a:pt x="92895" y="2420"/>
                </a:lnTo>
                <a:lnTo>
                  <a:pt x="79049" y="0"/>
                </a:lnTo>
                <a:close/>
              </a:path>
            </a:pathLst>
          </a:custGeom>
          <a:solidFill>
            <a:srgbClr val="E5E3E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5" name="object 345"/>
          <p:cNvSpPr/>
          <p:nvPr/>
        </p:nvSpPr>
        <p:spPr>
          <a:xfrm>
            <a:off x="4932184" y="4686347"/>
            <a:ext cx="147320" cy="147320"/>
          </a:xfrm>
          <a:custGeom>
            <a:avLst/>
            <a:gdLst/>
            <a:ahLst/>
            <a:cxnLst/>
            <a:rect l="l" t="t" r="r" b="b"/>
            <a:pathLst>
              <a:path w="147320" h="147320">
                <a:moveTo>
                  <a:pt x="79008" y="0"/>
                </a:moveTo>
                <a:lnTo>
                  <a:pt x="35930" y="10954"/>
                </a:lnTo>
                <a:lnTo>
                  <a:pt x="7865" y="39864"/>
                </a:lnTo>
                <a:lnTo>
                  <a:pt x="0" y="65840"/>
                </a:lnTo>
                <a:lnTo>
                  <a:pt x="1154" y="81956"/>
                </a:lnTo>
                <a:lnTo>
                  <a:pt x="18243" y="121307"/>
                </a:lnTo>
                <a:lnTo>
                  <a:pt x="50806" y="143752"/>
                </a:lnTo>
                <a:lnTo>
                  <a:pt x="73287" y="147304"/>
                </a:lnTo>
                <a:lnTo>
                  <a:pt x="87781" y="145881"/>
                </a:lnTo>
                <a:lnTo>
                  <a:pt x="124401" y="126732"/>
                </a:lnTo>
                <a:lnTo>
                  <a:pt x="144977" y="91020"/>
                </a:lnTo>
                <a:lnTo>
                  <a:pt x="146994" y="76716"/>
                </a:lnTo>
                <a:lnTo>
                  <a:pt x="145653" y="61527"/>
                </a:lnTo>
                <a:lnTo>
                  <a:pt x="127305" y="23765"/>
                </a:lnTo>
                <a:lnTo>
                  <a:pt x="92865" y="2420"/>
                </a:lnTo>
                <a:lnTo>
                  <a:pt x="79008" y="0"/>
                </a:lnTo>
                <a:close/>
              </a:path>
            </a:pathLst>
          </a:custGeom>
          <a:solidFill>
            <a:srgbClr val="E5E3E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6" name="object 346"/>
          <p:cNvSpPr/>
          <p:nvPr/>
        </p:nvSpPr>
        <p:spPr>
          <a:xfrm>
            <a:off x="5160112" y="4686343"/>
            <a:ext cx="147320" cy="147320"/>
          </a:xfrm>
          <a:custGeom>
            <a:avLst/>
            <a:gdLst/>
            <a:ahLst/>
            <a:cxnLst/>
            <a:rect l="l" t="t" r="r" b="b"/>
            <a:pathLst>
              <a:path w="147320" h="147320">
                <a:moveTo>
                  <a:pt x="79047" y="0"/>
                </a:moveTo>
                <a:lnTo>
                  <a:pt x="35970" y="10952"/>
                </a:lnTo>
                <a:lnTo>
                  <a:pt x="7881" y="39849"/>
                </a:lnTo>
                <a:lnTo>
                  <a:pt x="0" y="65815"/>
                </a:lnTo>
                <a:lnTo>
                  <a:pt x="1153" y="81927"/>
                </a:lnTo>
                <a:lnTo>
                  <a:pt x="18238" y="121271"/>
                </a:lnTo>
                <a:lnTo>
                  <a:pt x="50800" y="143732"/>
                </a:lnTo>
                <a:lnTo>
                  <a:pt x="73385" y="147308"/>
                </a:lnTo>
                <a:lnTo>
                  <a:pt x="87867" y="145884"/>
                </a:lnTo>
                <a:lnTo>
                  <a:pt x="124471" y="126726"/>
                </a:lnTo>
                <a:lnTo>
                  <a:pt x="145043" y="90999"/>
                </a:lnTo>
                <a:lnTo>
                  <a:pt x="147055" y="76690"/>
                </a:lnTo>
                <a:lnTo>
                  <a:pt x="145712" y="61503"/>
                </a:lnTo>
                <a:lnTo>
                  <a:pt x="127347" y="23745"/>
                </a:lnTo>
                <a:lnTo>
                  <a:pt x="92899" y="2412"/>
                </a:lnTo>
                <a:lnTo>
                  <a:pt x="79047" y="0"/>
                </a:lnTo>
                <a:close/>
              </a:path>
            </a:pathLst>
          </a:custGeom>
          <a:solidFill>
            <a:srgbClr val="E5E3E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7" name="object 347"/>
          <p:cNvSpPr/>
          <p:nvPr/>
        </p:nvSpPr>
        <p:spPr>
          <a:xfrm>
            <a:off x="5388149" y="4686352"/>
            <a:ext cx="147320" cy="147320"/>
          </a:xfrm>
          <a:custGeom>
            <a:avLst/>
            <a:gdLst/>
            <a:ahLst/>
            <a:cxnLst/>
            <a:rect l="l" t="t" r="r" b="b"/>
            <a:pathLst>
              <a:path w="147320" h="147320">
                <a:moveTo>
                  <a:pt x="79073" y="0"/>
                </a:moveTo>
                <a:lnTo>
                  <a:pt x="35962" y="10940"/>
                </a:lnTo>
                <a:lnTo>
                  <a:pt x="7880" y="39822"/>
                </a:lnTo>
                <a:lnTo>
                  <a:pt x="0" y="65778"/>
                </a:lnTo>
                <a:lnTo>
                  <a:pt x="1152" y="81905"/>
                </a:lnTo>
                <a:lnTo>
                  <a:pt x="18223" y="121275"/>
                </a:lnTo>
                <a:lnTo>
                  <a:pt x="50763" y="143734"/>
                </a:lnTo>
                <a:lnTo>
                  <a:pt x="73281" y="147299"/>
                </a:lnTo>
                <a:lnTo>
                  <a:pt x="87772" y="145877"/>
                </a:lnTo>
                <a:lnTo>
                  <a:pt x="124406" y="126739"/>
                </a:lnTo>
                <a:lnTo>
                  <a:pt x="145011" y="91048"/>
                </a:lnTo>
                <a:lnTo>
                  <a:pt x="147037" y="76751"/>
                </a:lnTo>
                <a:lnTo>
                  <a:pt x="145696" y="61558"/>
                </a:lnTo>
                <a:lnTo>
                  <a:pt x="127348" y="23790"/>
                </a:lnTo>
                <a:lnTo>
                  <a:pt x="92920" y="2430"/>
                </a:lnTo>
                <a:lnTo>
                  <a:pt x="79073" y="0"/>
                </a:lnTo>
                <a:close/>
              </a:path>
            </a:pathLst>
          </a:custGeom>
          <a:solidFill>
            <a:srgbClr val="E5E3E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8" name="object 348"/>
          <p:cNvSpPr/>
          <p:nvPr/>
        </p:nvSpPr>
        <p:spPr>
          <a:xfrm>
            <a:off x="5616115" y="4686343"/>
            <a:ext cx="147320" cy="147320"/>
          </a:xfrm>
          <a:custGeom>
            <a:avLst/>
            <a:gdLst/>
            <a:ahLst/>
            <a:cxnLst/>
            <a:rect l="l" t="t" r="r" b="b"/>
            <a:pathLst>
              <a:path w="147320" h="147320">
                <a:moveTo>
                  <a:pt x="79006" y="0"/>
                </a:moveTo>
                <a:lnTo>
                  <a:pt x="35928" y="10958"/>
                </a:lnTo>
                <a:lnTo>
                  <a:pt x="7864" y="39870"/>
                </a:lnTo>
                <a:lnTo>
                  <a:pt x="0" y="65849"/>
                </a:lnTo>
                <a:lnTo>
                  <a:pt x="1154" y="81959"/>
                </a:lnTo>
                <a:lnTo>
                  <a:pt x="18239" y="121300"/>
                </a:lnTo>
                <a:lnTo>
                  <a:pt x="50808" y="143748"/>
                </a:lnTo>
                <a:lnTo>
                  <a:pt x="73338" y="147308"/>
                </a:lnTo>
                <a:lnTo>
                  <a:pt x="87834" y="145884"/>
                </a:lnTo>
                <a:lnTo>
                  <a:pt x="124444" y="126726"/>
                </a:lnTo>
                <a:lnTo>
                  <a:pt x="144999" y="90999"/>
                </a:lnTo>
                <a:lnTo>
                  <a:pt x="147008" y="76690"/>
                </a:lnTo>
                <a:lnTo>
                  <a:pt x="145667" y="61503"/>
                </a:lnTo>
                <a:lnTo>
                  <a:pt x="127319" y="23745"/>
                </a:lnTo>
                <a:lnTo>
                  <a:pt x="92870" y="2412"/>
                </a:lnTo>
                <a:lnTo>
                  <a:pt x="79006" y="0"/>
                </a:lnTo>
                <a:close/>
              </a:path>
            </a:pathLst>
          </a:custGeom>
          <a:solidFill>
            <a:srgbClr val="E5E3E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9" name="object 349"/>
          <p:cNvSpPr/>
          <p:nvPr/>
        </p:nvSpPr>
        <p:spPr>
          <a:xfrm>
            <a:off x="5844142" y="4686343"/>
            <a:ext cx="147320" cy="147320"/>
          </a:xfrm>
          <a:custGeom>
            <a:avLst/>
            <a:gdLst/>
            <a:ahLst/>
            <a:cxnLst/>
            <a:rect l="l" t="t" r="r" b="b"/>
            <a:pathLst>
              <a:path w="147320" h="147320">
                <a:moveTo>
                  <a:pt x="79000" y="0"/>
                </a:moveTo>
                <a:lnTo>
                  <a:pt x="35926" y="10959"/>
                </a:lnTo>
                <a:lnTo>
                  <a:pt x="7862" y="39874"/>
                </a:lnTo>
                <a:lnTo>
                  <a:pt x="0" y="65853"/>
                </a:lnTo>
                <a:lnTo>
                  <a:pt x="1154" y="81963"/>
                </a:lnTo>
                <a:lnTo>
                  <a:pt x="18240" y="121302"/>
                </a:lnTo>
                <a:lnTo>
                  <a:pt x="50812" y="143749"/>
                </a:lnTo>
                <a:lnTo>
                  <a:pt x="73338" y="147308"/>
                </a:lnTo>
                <a:lnTo>
                  <a:pt x="87821" y="145884"/>
                </a:lnTo>
                <a:lnTo>
                  <a:pt x="124425" y="126726"/>
                </a:lnTo>
                <a:lnTo>
                  <a:pt x="144997" y="90999"/>
                </a:lnTo>
                <a:lnTo>
                  <a:pt x="147009" y="76690"/>
                </a:lnTo>
                <a:lnTo>
                  <a:pt x="145666" y="61503"/>
                </a:lnTo>
                <a:lnTo>
                  <a:pt x="127301" y="23745"/>
                </a:lnTo>
                <a:lnTo>
                  <a:pt x="92853" y="2412"/>
                </a:lnTo>
                <a:lnTo>
                  <a:pt x="79000" y="0"/>
                </a:lnTo>
                <a:close/>
              </a:path>
            </a:pathLst>
          </a:custGeom>
          <a:solidFill>
            <a:srgbClr val="E5E3E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0" name="object 350"/>
          <p:cNvSpPr/>
          <p:nvPr/>
        </p:nvSpPr>
        <p:spPr>
          <a:xfrm>
            <a:off x="6072087" y="4686343"/>
            <a:ext cx="147320" cy="147320"/>
          </a:xfrm>
          <a:custGeom>
            <a:avLst/>
            <a:gdLst/>
            <a:ahLst/>
            <a:cxnLst/>
            <a:rect l="l" t="t" r="r" b="b"/>
            <a:pathLst>
              <a:path w="147320" h="147320">
                <a:moveTo>
                  <a:pt x="79034" y="0"/>
                </a:moveTo>
                <a:lnTo>
                  <a:pt x="35981" y="10954"/>
                </a:lnTo>
                <a:lnTo>
                  <a:pt x="7886" y="39855"/>
                </a:lnTo>
                <a:lnTo>
                  <a:pt x="0" y="65825"/>
                </a:lnTo>
                <a:lnTo>
                  <a:pt x="1155" y="81936"/>
                </a:lnTo>
                <a:lnTo>
                  <a:pt x="18256" y="121279"/>
                </a:lnTo>
                <a:lnTo>
                  <a:pt x="50822" y="143736"/>
                </a:lnTo>
                <a:lnTo>
                  <a:pt x="73373" y="147308"/>
                </a:lnTo>
                <a:lnTo>
                  <a:pt x="87855" y="145884"/>
                </a:lnTo>
                <a:lnTo>
                  <a:pt x="124459" y="126726"/>
                </a:lnTo>
                <a:lnTo>
                  <a:pt x="145031" y="90999"/>
                </a:lnTo>
                <a:lnTo>
                  <a:pt x="147043" y="76690"/>
                </a:lnTo>
                <a:lnTo>
                  <a:pt x="145700" y="61503"/>
                </a:lnTo>
                <a:lnTo>
                  <a:pt x="127335" y="23745"/>
                </a:lnTo>
                <a:lnTo>
                  <a:pt x="92887" y="2412"/>
                </a:lnTo>
                <a:lnTo>
                  <a:pt x="79034" y="0"/>
                </a:lnTo>
                <a:close/>
              </a:path>
            </a:pathLst>
          </a:custGeom>
          <a:solidFill>
            <a:srgbClr val="E5E3E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1" name="object 351"/>
          <p:cNvSpPr/>
          <p:nvPr/>
        </p:nvSpPr>
        <p:spPr>
          <a:xfrm>
            <a:off x="6300101" y="4686343"/>
            <a:ext cx="147320" cy="147320"/>
          </a:xfrm>
          <a:custGeom>
            <a:avLst/>
            <a:gdLst/>
            <a:ahLst/>
            <a:cxnLst/>
            <a:rect l="l" t="t" r="r" b="b"/>
            <a:pathLst>
              <a:path w="147320" h="147320">
                <a:moveTo>
                  <a:pt x="79006" y="0"/>
                </a:moveTo>
                <a:lnTo>
                  <a:pt x="35928" y="10958"/>
                </a:lnTo>
                <a:lnTo>
                  <a:pt x="7864" y="39870"/>
                </a:lnTo>
                <a:lnTo>
                  <a:pt x="0" y="65849"/>
                </a:lnTo>
                <a:lnTo>
                  <a:pt x="1154" y="81959"/>
                </a:lnTo>
                <a:lnTo>
                  <a:pt x="18239" y="121300"/>
                </a:lnTo>
                <a:lnTo>
                  <a:pt x="50808" y="143748"/>
                </a:lnTo>
                <a:lnTo>
                  <a:pt x="73338" y="147308"/>
                </a:lnTo>
                <a:lnTo>
                  <a:pt x="87834" y="145884"/>
                </a:lnTo>
                <a:lnTo>
                  <a:pt x="124444" y="126726"/>
                </a:lnTo>
                <a:lnTo>
                  <a:pt x="144999" y="90999"/>
                </a:lnTo>
                <a:lnTo>
                  <a:pt x="147008" y="76690"/>
                </a:lnTo>
                <a:lnTo>
                  <a:pt x="145667" y="61503"/>
                </a:lnTo>
                <a:lnTo>
                  <a:pt x="127319" y="23745"/>
                </a:lnTo>
                <a:lnTo>
                  <a:pt x="92870" y="2412"/>
                </a:lnTo>
                <a:lnTo>
                  <a:pt x="79006" y="0"/>
                </a:lnTo>
                <a:close/>
              </a:path>
            </a:pathLst>
          </a:custGeom>
          <a:solidFill>
            <a:srgbClr val="E5E3E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2" name="object 352"/>
          <p:cNvSpPr/>
          <p:nvPr/>
        </p:nvSpPr>
        <p:spPr>
          <a:xfrm>
            <a:off x="6528084" y="4686337"/>
            <a:ext cx="147320" cy="147320"/>
          </a:xfrm>
          <a:custGeom>
            <a:avLst/>
            <a:gdLst/>
            <a:ahLst/>
            <a:cxnLst/>
            <a:rect l="l" t="t" r="r" b="b"/>
            <a:pathLst>
              <a:path w="147320" h="147320">
                <a:moveTo>
                  <a:pt x="78970" y="0"/>
                </a:moveTo>
                <a:lnTo>
                  <a:pt x="35927" y="10968"/>
                </a:lnTo>
                <a:lnTo>
                  <a:pt x="7861" y="39897"/>
                </a:lnTo>
                <a:lnTo>
                  <a:pt x="0" y="65887"/>
                </a:lnTo>
                <a:lnTo>
                  <a:pt x="1156" y="81987"/>
                </a:lnTo>
                <a:lnTo>
                  <a:pt x="18258" y="121311"/>
                </a:lnTo>
                <a:lnTo>
                  <a:pt x="50847" y="143754"/>
                </a:lnTo>
                <a:lnTo>
                  <a:pt x="73379" y="147313"/>
                </a:lnTo>
                <a:lnTo>
                  <a:pt x="87864" y="145889"/>
                </a:lnTo>
                <a:lnTo>
                  <a:pt x="124455" y="126718"/>
                </a:lnTo>
                <a:lnTo>
                  <a:pt x="144997" y="90971"/>
                </a:lnTo>
                <a:lnTo>
                  <a:pt x="147000" y="76655"/>
                </a:lnTo>
                <a:lnTo>
                  <a:pt x="145657" y="61472"/>
                </a:lnTo>
                <a:lnTo>
                  <a:pt x="127292" y="23720"/>
                </a:lnTo>
                <a:lnTo>
                  <a:pt x="92832" y="2401"/>
                </a:lnTo>
                <a:lnTo>
                  <a:pt x="78970" y="0"/>
                </a:lnTo>
                <a:close/>
              </a:path>
            </a:pathLst>
          </a:custGeom>
          <a:solidFill>
            <a:srgbClr val="E5E3E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3" name="object 353"/>
          <p:cNvSpPr/>
          <p:nvPr/>
        </p:nvSpPr>
        <p:spPr>
          <a:xfrm>
            <a:off x="6756071" y="4686343"/>
            <a:ext cx="147320" cy="147320"/>
          </a:xfrm>
          <a:custGeom>
            <a:avLst/>
            <a:gdLst/>
            <a:ahLst/>
            <a:cxnLst/>
            <a:rect l="l" t="t" r="r" b="b"/>
            <a:pathLst>
              <a:path w="147320" h="147320">
                <a:moveTo>
                  <a:pt x="79034" y="0"/>
                </a:moveTo>
                <a:lnTo>
                  <a:pt x="35981" y="10954"/>
                </a:lnTo>
                <a:lnTo>
                  <a:pt x="7886" y="39855"/>
                </a:lnTo>
                <a:lnTo>
                  <a:pt x="0" y="65825"/>
                </a:lnTo>
                <a:lnTo>
                  <a:pt x="1155" y="81936"/>
                </a:lnTo>
                <a:lnTo>
                  <a:pt x="18256" y="121279"/>
                </a:lnTo>
                <a:lnTo>
                  <a:pt x="50822" y="143736"/>
                </a:lnTo>
                <a:lnTo>
                  <a:pt x="73373" y="147308"/>
                </a:lnTo>
                <a:lnTo>
                  <a:pt x="87855" y="145884"/>
                </a:lnTo>
                <a:lnTo>
                  <a:pt x="124459" y="126726"/>
                </a:lnTo>
                <a:lnTo>
                  <a:pt x="145031" y="90999"/>
                </a:lnTo>
                <a:lnTo>
                  <a:pt x="147043" y="76690"/>
                </a:lnTo>
                <a:lnTo>
                  <a:pt x="145700" y="61503"/>
                </a:lnTo>
                <a:lnTo>
                  <a:pt x="127335" y="23745"/>
                </a:lnTo>
                <a:lnTo>
                  <a:pt x="92887" y="2412"/>
                </a:lnTo>
                <a:lnTo>
                  <a:pt x="79034" y="0"/>
                </a:lnTo>
                <a:close/>
              </a:path>
            </a:pathLst>
          </a:custGeom>
          <a:solidFill>
            <a:srgbClr val="E5E3E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4" name="object 354"/>
          <p:cNvSpPr/>
          <p:nvPr/>
        </p:nvSpPr>
        <p:spPr>
          <a:xfrm>
            <a:off x="6984055" y="4686348"/>
            <a:ext cx="147320" cy="147320"/>
          </a:xfrm>
          <a:custGeom>
            <a:avLst/>
            <a:gdLst/>
            <a:ahLst/>
            <a:cxnLst/>
            <a:rect l="l" t="t" r="r" b="b"/>
            <a:pathLst>
              <a:path w="147320" h="147320">
                <a:moveTo>
                  <a:pt x="79106" y="0"/>
                </a:moveTo>
                <a:lnTo>
                  <a:pt x="35994" y="10938"/>
                </a:lnTo>
                <a:lnTo>
                  <a:pt x="7893" y="39810"/>
                </a:lnTo>
                <a:lnTo>
                  <a:pt x="0" y="65758"/>
                </a:lnTo>
                <a:lnTo>
                  <a:pt x="1150" y="81881"/>
                </a:lnTo>
                <a:lnTo>
                  <a:pt x="18218" y="121245"/>
                </a:lnTo>
                <a:lnTo>
                  <a:pt x="50757" y="143717"/>
                </a:lnTo>
                <a:lnTo>
                  <a:pt x="73367" y="147303"/>
                </a:lnTo>
                <a:lnTo>
                  <a:pt x="87860" y="145880"/>
                </a:lnTo>
                <a:lnTo>
                  <a:pt x="124483" y="126734"/>
                </a:lnTo>
                <a:lnTo>
                  <a:pt x="145067" y="91027"/>
                </a:lnTo>
                <a:lnTo>
                  <a:pt x="147086" y="76725"/>
                </a:lnTo>
                <a:lnTo>
                  <a:pt x="145745" y="61535"/>
                </a:lnTo>
                <a:lnTo>
                  <a:pt x="127397" y="23771"/>
                </a:lnTo>
                <a:lnTo>
                  <a:pt x="92960" y="2422"/>
                </a:lnTo>
                <a:lnTo>
                  <a:pt x="79106" y="0"/>
                </a:lnTo>
                <a:close/>
              </a:path>
            </a:pathLst>
          </a:custGeom>
          <a:solidFill>
            <a:srgbClr val="E5E3E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5" name="object 355"/>
          <p:cNvSpPr/>
          <p:nvPr/>
        </p:nvSpPr>
        <p:spPr>
          <a:xfrm>
            <a:off x="7212065" y="4686343"/>
            <a:ext cx="147320" cy="147320"/>
          </a:xfrm>
          <a:custGeom>
            <a:avLst/>
            <a:gdLst/>
            <a:ahLst/>
            <a:cxnLst/>
            <a:rect l="l" t="t" r="r" b="b"/>
            <a:pathLst>
              <a:path w="147320" h="147320">
                <a:moveTo>
                  <a:pt x="79006" y="0"/>
                </a:moveTo>
                <a:lnTo>
                  <a:pt x="35950" y="10958"/>
                </a:lnTo>
                <a:lnTo>
                  <a:pt x="7872" y="39870"/>
                </a:lnTo>
                <a:lnTo>
                  <a:pt x="0" y="65849"/>
                </a:lnTo>
                <a:lnTo>
                  <a:pt x="1156" y="81959"/>
                </a:lnTo>
                <a:lnTo>
                  <a:pt x="18255" y="121300"/>
                </a:lnTo>
                <a:lnTo>
                  <a:pt x="50827" y="143748"/>
                </a:lnTo>
                <a:lnTo>
                  <a:pt x="73337" y="147308"/>
                </a:lnTo>
                <a:lnTo>
                  <a:pt x="87834" y="145884"/>
                </a:lnTo>
                <a:lnTo>
                  <a:pt x="124443" y="126726"/>
                </a:lnTo>
                <a:lnTo>
                  <a:pt x="144998" y="90999"/>
                </a:lnTo>
                <a:lnTo>
                  <a:pt x="147008" y="76690"/>
                </a:lnTo>
                <a:lnTo>
                  <a:pt x="145667" y="61503"/>
                </a:lnTo>
                <a:lnTo>
                  <a:pt x="127318" y="23745"/>
                </a:lnTo>
                <a:lnTo>
                  <a:pt x="92869" y="2412"/>
                </a:lnTo>
                <a:lnTo>
                  <a:pt x="79006" y="0"/>
                </a:lnTo>
                <a:close/>
              </a:path>
            </a:pathLst>
          </a:custGeom>
          <a:solidFill>
            <a:srgbClr val="E5E3E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6" name="object 356"/>
          <p:cNvSpPr/>
          <p:nvPr/>
        </p:nvSpPr>
        <p:spPr>
          <a:xfrm>
            <a:off x="7440055" y="4686343"/>
            <a:ext cx="147320" cy="147320"/>
          </a:xfrm>
          <a:custGeom>
            <a:avLst/>
            <a:gdLst/>
            <a:ahLst/>
            <a:cxnLst/>
            <a:rect l="l" t="t" r="r" b="b"/>
            <a:pathLst>
              <a:path w="147320" h="147320">
                <a:moveTo>
                  <a:pt x="79041" y="0"/>
                </a:moveTo>
                <a:lnTo>
                  <a:pt x="35962" y="10953"/>
                </a:lnTo>
                <a:lnTo>
                  <a:pt x="7878" y="39852"/>
                </a:lnTo>
                <a:lnTo>
                  <a:pt x="0" y="65820"/>
                </a:lnTo>
                <a:lnTo>
                  <a:pt x="1153" y="81932"/>
                </a:lnTo>
                <a:lnTo>
                  <a:pt x="18237" y="121277"/>
                </a:lnTo>
                <a:lnTo>
                  <a:pt x="50800" y="143735"/>
                </a:lnTo>
                <a:lnTo>
                  <a:pt x="73373" y="147308"/>
                </a:lnTo>
                <a:lnTo>
                  <a:pt x="87869" y="145884"/>
                </a:lnTo>
                <a:lnTo>
                  <a:pt x="124479" y="126726"/>
                </a:lnTo>
                <a:lnTo>
                  <a:pt x="145034" y="90999"/>
                </a:lnTo>
                <a:lnTo>
                  <a:pt x="147043" y="76690"/>
                </a:lnTo>
                <a:lnTo>
                  <a:pt x="145702" y="61503"/>
                </a:lnTo>
                <a:lnTo>
                  <a:pt x="127353" y="23745"/>
                </a:lnTo>
                <a:lnTo>
                  <a:pt x="92905" y="2412"/>
                </a:lnTo>
                <a:lnTo>
                  <a:pt x="79041" y="0"/>
                </a:lnTo>
                <a:close/>
              </a:path>
            </a:pathLst>
          </a:custGeom>
          <a:solidFill>
            <a:srgbClr val="E5E3E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7" name="object 357"/>
          <p:cNvSpPr/>
          <p:nvPr/>
        </p:nvSpPr>
        <p:spPr>
          <a:xfrm>
            <a:off x="7668036" y="4686352"/>
            <a:ext cx="147320" cy="147320"/>
          </a:xfrm>
          <a:custGeom>
            <a:avLst/>
            <a:gdLst/>
            <a:ahLst/>
            <a:cxnLst/>
            <a:rect l="l" t="t" r="r" b="b"/>
            <a:pathLst>
              <a:path w="147320" h="147320">
                <a:moveTo>
                  <a:pt x="79119" y="0"/>
                </a:moveTo>
                <a:lnTo>
                  <a:pt x="36006" y="10932"/>
                </a:lnTo>
                <a:lnTo>
                  <a:pt x="7899" y="39798"/>
                </a:lnTo>
                <a:lnTo>
                  <a:pt x="0" y="65740"/>
                </a:lnTo>
                <a:lnTo>
                  <a:pt x="1151" y="81869"/>
                </a:lnTo>
                <a:lnTo>
                  <a:pt x="18221" y="121244"/>
                </a:lnTo>
                <a:lnTo>
                  <a:pt x="50751" y="143717"/>
                </a:lnTo>
                <a:lnTo>
                  <a:pt x="73327" y="147299"/>
                </a:lnTo>
                <a:lnTo>
                  <a:pt x="87819" y="145877"/>
                </a:lnTo>
                <a:lnTo>
                  <a:pt x="124452" y="126739"/>
                </a:lnTo>
                <a:lnTo>
                  <a:pt x="145057" y="91048"/>
                </a:lnTo>
                <a:lnTo>
                  <a:pt x="147083" y="76751"/>
                </a:lnTo>
                <a:lnTo>
                  <a:pt x="145742" y="61558"/>
                </a:lnTo>
                <a:lnTo>
                  <a:pt x="127394" y="23790"/>
                </a:lnTo>
                <a:lnTo>
                  <a:pt x="92966" y="2430"/>
                </a:lnTo>
                <a:lnTo>
                  <a:pt x="79119" y="0"/>
                </a:lnTo>
                <a:close/>
              </a:path>
            </a:pathLst>
          </a:custGeom>
          <a:solidFill>
            <a:srgbClr val="E5E3E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8" name="object 358"/>
          <p:cNvSpPr/>
          <p:nvPr/>
        </p:nvSpPr>
        <p:spPr>
          <a:xfrm>
            <a:off x="7896051" y="4686343"/>
            <a:ext cx="147320" cy="147320"/>
          </a:xfrm>
          <a:custGeom>
            <a:avLst/>
            <a:gdLst/>
            <a:ahLst/>
            <a:cxnLst/>
            <a:rect l="l" t="t" r="r" b="b"/>
            <a:pathLst>
              <a:path w="147320" h="147320">
                <a:moveTo>
                  <a:pt x="79006" y="0"/>
                </a:moveTo>
                <a:lnTo>
                  <a:pt x="35928" y="10958"/>
                </a:lnTo>
                <a:lnTo>
                  <a:pt x="7864" y="39870"/>
                </a:lnTo>
                <a:lnTo>
                  <a:pt x="0" y="65849"/>
                </a:lnTo>
                <a:lnTo>
                  <a:pt x="1154" y="81959"/>
                </a:lnTo>
                <a:lnTo>
                  <a:pt x="18239" y="121300"/>
                </a:lnTo>
                <a:lnTo>
                  <a:pt x="50808" y="143748"/>
                </a:lnTo>
                <a:lnTo>
                  <a:pt x="73338" y="147308"/>
                </a:lnTo>
                <a:lnTo>
                  <a:pt x="87834" y="145884"/>
                </a:lnTo>
                <a:lnTo>
                  <a:pt x="124444" y="126726"/>
                </a:lnTo>
                <a:lnTo>
                  <a:pt x="144999" y="90999"/>
                </a:lnTo>
                <a:lnTo>
                  <a:pt x="147008" y="76690"/>
                </a:lnTo>
                <a:lnTo>
                  <a:pt x="145667" y="61503"/>
                </a:lnTo>
                <a:lnTo>
                  <a:pt x="127319" y="23745"/>
                </a:lnTo>
                <a:lnTo>
                  <a:pt x="92870" y="2412"/>
                </a:lnTo>
                <a:lnTo>
                  <a:pt x="79006" y="0"/>
                </a:lnTo>
                <a:close/>
              </a:path>
            </a:pathLst>
          </a:custGeom>
          <a:solidFill>
            <a:srgbClr val="E5E3E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9" name="object 359"/>
          <p:cNvSpPr/>
          <p:nvPr/>
        </p:nvSpPr>
        <p:spPr>
          <a:xfrm>
            <a:off x="9048701" y="4697829"/>
            <a:ext cx="122555" cy="123825"/>
          </a:xfrm>
          <a:custGeom>
            <a:avLst/>
            <a:gdLst/>
            <a:ahLst/>
            <a:cxnLst/>
            <a:rect l="l" t="t" r="r" b="b"/>
            <a:pathLst>
              <a:path w="122554" h="123825">
                <a:moveTo>
                  <a:pt x="60677" y="0"/>
                </a:moveTo>
                <a:lnTo>
                  <a:pt x="21440" y="13964"/>
                </a:lnTo>
                <a:lnTo>
                  <a:pt x="0" y="48885"/>
                </a:lnTo>
                <a:lnTo>
                  <a:pt x="867" y="66254"/>
                </a:lnTo>
                <a:lnTo>
                  <a:pt x="18038" y="105518"/>
                </a:lnTo>
                <a:lnTo>
                  <a:pt x="50925" y="123331"/>
                </a:lnTo>
                <a:lnTo>
                  <a:pt x="67622" y="122174"/>
                </a:lnTo>
                <a:lnTo>
                  <a:pt x="105689" y="103611"/>
                </a:lnTo>
                <a:lnTo>
                  <a:pt x="122322" y="68952"/>
                </a:lnTo>
                <a:lnTo>
                  <a:pt x="120960" y="52873"/>
                </a:lnTo>
                <a:lnTo>
                  <a:pt x="101293" y="15818"/>
                </a:lnTo>
                <a:lnTo>
                  <a:pt x="65173" y="160"/>
                </a:lnTo>
                <a:lnTo>
                  <a:pt x="60677" y="0"/>
                </a:lnTo>
                <a:close/>
              </a:path>
            </a:pathLst>
          </a:custGeom>
          <a:solidFill>
            <a:srgbClr val="E5E3E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0" name="object 360"/>
          <p:cNvSpPr/>
          <p:nvPr/>
        </p:nvSpPr>
        <p:spPr>
          <a:xfrm>
            <a:off x="0" y="4915162"/>
            <a:ext cx="63500" cy="146050"/>
          </a:xfrm>
          <a:custGeom>
            <a:avLst/>
            <a:gdLst/>
            <a:ahLst/>
            <a:cxnLst/>
            <a:rect l="l" t="t" r="r" b="b"/>
            <a:pathLst>
              <a:path w="63500" h="146050">
                <a:moveTo>
                  <a:pt x="0" y="145455"/>
                </a:moveTo>
                <a:lnTo>
                  <a:pt x="40764" y="125888"/>
                </a:lnTo>
                <a:lnTo>
                  <a:pt x="61328" y="90162"/>
                </a:lnTo>
                <a:lnTo>
                  <a:pt x="63338" y="75852"/>
                </a:lnTo>
                <a:lnTo>
                  <a:pt x="61996" y="60664"/>
                </a:lnTo>
                <a:lnTo>
                  <a:pt x="43633" y="22913"/>
                </a:lnTo>
                <a:lnTo>
                  <a:pt x="9175" y="1593"/>
                </a:lnTo>
                <a:lnTo>
                  <a:pt x="0" y="0"/>
                </a:lnTo>
                <a:lnTo>
                  <a:pt x="0" y="145455"/>
                </a:lnTo>
              </a:path>
            </a:pathLst>
          </a:custGeom>
          <a:solidFill>
            <a:srgbClr val="E5E3E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1" name="object 361"/>
          <p:cNvSpPr/>
          <p:nvPr/>
        </p:nvSpPr>
        <p:spPr>
          <a:xfrm>
            <a:off x="144293" y="4914348"/>
            <a:ext cx="147320" cy="147320"/>
          </a:xfrm>
          <a:custGeom>
            <a:avLst/>
            <a:gdLst/>
            <a:ahLst/>
            <a:cxnLst/>
            <a:rect l="l" t="t" r="r" b="b"/>
            <a:pathLst>
              <a:path w="147320" h="147320">
                <a:moveTo>
                  <a:pt x="79022" y="0"/>
                </a:moveTo>
                <a:lnTo>
                  <a:pt x="35958" y="10954"/>
                </a:lnTo>
                <a:lnTo>
                  <a:pt x="7873" y="39857"/>
                </a:lnTo>
                <a:lnTo>
                  <a:pt x="0" y="65833"/>
                </a:lnTo>
                <a:lnTo>
                  <a:pt x="1156" y="81938"/>
                </a:lnTo>
                <a:lnTo>
                  <a:pt x="18258" y="121270"/>
                </a:lnTo>
                <a:lnTo>
                  <a:pt x="50836" y="143719"/>
                </a:lnTo>
                <a:lnTo>
                  <a:pt x="73376" y="147284"/>
                </a:lnTo>
                <a:lnTo>
                  <a:pt x="87865" y="145861"/>
                </a:lnTo>
                <a:lnTo>
                  <a:pt x="124472" y="126702"/>
                </a:lnTo>
                <a:lnTo>
                  <a:pt x="145036" y="90976"/>
                </a:lnTo>
                <a:lnTo>
                  <a:pt x="147047" y="76666"/>
                </a:lnTo>
                <a:lnTo>
                  <a:pt x="145704" y="61478"/>
                </a:lnTo>
                <a:lnTo>
                  <a:pt x="127341" y="23726"/>
                </a:lnTo>
                <a:lnTo>
                  <a:pt x="92883" y="2407"/>
                </a:lnTo>
                <a:lnTo>
                  <a:pt x="79022" y="0"/>
                </a:lnTo>
                <a:close/>
              </a:path>
            </a:pathLst>
          </a:custGeom>
          <a:solidFill>
            <a:srgbClr val="E5E3E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2" name="object 362"/>
          <p:cNvSpPr/>
          <p:nvPr/>
        </p:nvSpPr>
        <p:spPr>
          <a:xfrm>
            <a:off x="372317" y="4914355"/>
            <a:ext cx="147320" cy="147320"/>
          </a:xfrm>
          <a:custGeom>
            <a:avLst/>
            <a:gdLst/>
            <a:ahLst/>
            <a:cxnLst/>
            <a:rect l="l" t="t" r="r" b="b"/>
            <a:pathLst>
              <a:path w="147320" h="147320">
                <a:moveTo>
                  <a:pt x="79048" y="0"/>
                </a:moveTo>
                <a:lnTo>
                  <a:pt x="35944" y="10944"/>
                </a:lnTo>
                <a:lnTo>
                  <a:pt x="7869" y="39834"/>
                </a:lnTo>
                <a:lnTo>
                  <a:pt x="0" y="65800"/>
                </a:lnTo>
                <a:lnTo>
                  <a:pt x="1153" y="81916"/>
                </a:lnTo>
                <a:lnTo>
                  <a:pt x="18235" y="121268"/>
                </a:lnTo>
                <a:lnTo>
                  <a:pt x="50795" y="143718"/>
                </a:lnTo>
                <a:lnTo>
                  <a:pt x="73311" y="147278"/>
                </a:lnTo>
                <a:lnTo>
                  <a:pt x="87804" y="145855"/>
                </a:lnTo>
                <a:lnTo>
                  <a:pt x="124430" y="126712"/>
                </a:lnTo>
                <a:lnTo>
                  <a:pt x="145021" y="91011"/>
                </a:lnTo>
                <a:lnTo>
                  <a:pt x="147042" y="76710"/>
                </a:lnTo>
                <a:lnTo>
                  <a:pt x="145701" y="61517"/>
                </a:lnTo>
                <a:lnTo>
                  <a:pt x="127347" y="23758"/>
                </a:lnTo>
                <a:lnTo>
                  <a:pt x="92903" y="2420"/>
                </a:lnTo>
                <a:lnTo>
                  <a:pt x="79048" y="0"/>
                </a:lnTo>
                <a:close/>
              </a:path>
            </a:pathLst>
          </a:custGeom>
          <a:solidFill>
            <a:srgbClr val="E5E3E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3" name="object 363"/>
          <p:cNvSpPr/>
          <p:nvPr/>
        </p:nvSpPr>
        <p:spPr>
          <a:xfrm>
            <a:off x="600287" y="4914348"/>
            <a:ext cx="147320" cy="147320"/>
          </a:xfrm>
          <a:custGeom>
            <a:avLst/>
            <a:gdLst/>
            <a:ahLst/>
            <a:cxnLst/>
            <a:rect l="l" t="t" r="r" b="b"/>
            <a:pathLst>
              <a:path w="147320" h="147320">
                <a:moveTo>
                  <a:pt x="78990" y="0"/>
                </a:moveTo>
                <a:lnTo>
                  <a:pt x="35916" y="10959"/>
                </a:lnTo>
                <a:lnTo>
                  <a:pt x="7855" y="39874"/>
                </a:lnTo>
                <a:lnTo>
                  <a:pt x="0" y="65859"/>
                </a:lnTo>
                <a:lnTo>
                  <a:pt x="1156" y="81963"/>
                </a:lnTo>
                <a:lnTo>
                  <a:pt x="18250" y="121292"/>
                </a:lnTo>
                <a:lnTo>
                  <a:pt x="50834" y="143732"/>
                </a:lnTo>
                <a:lnTo>
                  <a:pt x="73341" y="147284"/>
                </a:lnTo>
                <a:lnTo>
                  <a:pt x="87838" y="145861"/>
                </a:lnTo>
                <a:lnTo>
                  <a:pt x="124448" y="126702"/>
                </a:lnTo>
                <a:lnTo>
                  <a:pt x="145002" y="90976"/>
                </a:lnTo>
                <a:lnTo>
                  <a:pt x="147012" y="76666"/>
                </a:lnTo>
                <a:lnTo>
                  <a:pt x="145670" y="61478"/>
                </a:lnTo>
                <a:lnTo>
                  <a:pt x="127316" y="23726"/>
                </a:lnTo>
                <a:lnTo>
                  <a:pt x="92857" y="2407"/>
                </a:lnTo>
                <a:lnTo>
                  <a:pt x="78990" y="0"/>
                </a:lnTo>
                <a:close/>
              </a:path>
            </a:pathLst>
          </a:custGeom>
          <a:solidFill>
            <a:srgbClr val="E5E3E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4" name="object 364"/>
          <p:cNvSpPr/>
          <p:nvPr/>
        </p:nvSpPr>
        <p:spPr>
          <a:xfrm>
            <a:off x="828268" y="4914348"/>
            <a:ext cx="147320" cy="147320"/>
          </a:xfrm>
          <a:custGeom>
            <a:avLst/>
            <a:gdLst/>
            <a:ahLst/>
            <a:cxnLst/>
            <a:rect l="l" t="t" r="r" b="b"/>
            <a:pathLst>
              <a:path w="147319" h="147320">
                <a:moveTo>
                  <a:pt x="79031" y="0"/>
                </a:moveTo>
                <a:lnTo>
                  <a:pt x="35957" y="10952"/>
                </a:lnTo>
                <a:lnTo>
                  <a:pt x="7873" y="39852"/>
                </a:lnTo>
                <a:lnTo>
                  <a:pt x="0" y="65825"/>
                </a:lnTo>
                <a:lnTo>
                  <a:pt x="1155" y="81931"/>
                </a:lnTo>
                <a:lnTo>
                  <a:pt x="18250" y="121263"/>
                </a:lnTo>
                <a:lnTo>
                  <a:pt x="50826" y="143715"/>
                </a:lnTo>
                <a:lnTo>
                  <a:pt x="73388" y="147284"/>
                </a:lnTo>
                <a:lnTo>
                  <a:pt x="87870" y="145861"/>
                </a:lnTo>
                <a:lnTo>
                  <a:pt x="124475" y="126702"/>
                </a:lnTo>
                <a:lnTo>
                  <a:pt x="145046" y="90976"/>
                </a:lnTo>
                <a:lnTo>
                  <a:pt x="147059" y="76666"/>
                </a:lnTo>
                <a:lnTo>
                  <a:pt x="145715" y="61478"/>
                </a:lnTo>
                <a:lnTo>
                  <a:pt x="127344" y="23726"/>
                </a:lnTo>
                <a:lnTo>
                  <a:pt x="92887" y="2407"/>
                </a:lnTo>
                <a:lnTo>
                  <a:pt x="79031" y="0"/>
                </a:lnTo>
                <a:close/>
              </a:path>
            </a:pathLst>
          </a:custGeom>
          <a:solidFill>
            <a:srgbClr val="E5E3E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5" name="object 365"/>
          <p:cNvSpPr/>
          <p:nvPr/>
        </p:nvSpPr>
        <p:spPr>
          <a:xfrm>
            <a:off x="1056305" y="4914357"/>
            <a:ext cx="147320" cy="147320"/>
          </a:xfrm>
          <a:custGeom>
            <a:avLst/>
            <a:gdLst/>
            <a:ahLst/>
            <a:cxnLst/>
            <a:rect l="l" t="t" r="r" b="b"/>
            <a:pathLst>
              <a:path w="147319" h="147320">
                <a:moveTo>
                  <a:pt x="79057" y="0"/>
                </a:moveTo>
                <a:lnTo>
                  <a:pt x="35949" y="10940"/>
                </a:lnTo>
                <a:lnTo>
                  <a:pt x="7871" y="39825"/>
                </a:lnTo>
                <a:lnTo>
                  <a:pt x="0" y="65788"/>
                </a:lnTo>
                <a:lnTo>
                  <a:pt x="1153" y="81909"/>
                </a:lnTo>
                <a:lnTo>
                  <a:pt x="18235" y="121267"/>
                </a:lnTo>
                <a:lnTo>
                  <a:pt x="50789" y="143718"/>
                </a:lnTo>
                <a:lnTo>
                  <a:pt x="73284" y="147275"/>
                </a:lnTo>
                <a:lnTo>
                  <a:pt x="87776" y="145853"/>
                </a:lnTo>
                <a:lnTo>
                  <a:pt x="124409" y="126716"/>
                </a:lnTo>
                <a:lnTo>
                  <a:pt x="145015" y="91025"/>
                </a:lnTo>
                <a:lnTo>
                  <a:pt x="147040" y="76728"/>
                </a:lnTo>
                <a:lnTo>
                  <a:pt x="145699" y="61533"/>
                </a:lnTo>
                <a:lnTo>
                  <a:pt x="127345" y="23771"/>
                </a:lnTo>
                <a:lnTo>
                  <a:pt x="92908" y="2426"/>
                </a:lnTo>
                <a:lnTo>
                  <a:pt x="79057" y="0"/>
                </a:lnTo>
                <a:close/>
              </a:path>
            </a:pathLst>
          </a:custGeom>
          <a:solidFill>
            <a:srgbClr val="E5E3E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6" name="object 366"/>
          <p:cNvSpPr/>
          <p:nvPr/>
        </p:nvSpPr>
        <p:spPr>
          <a:xfrm>
            <a:off x="1284273" y="4914348"/>
            <a:ext cx="147320" cy="147320"/>
          </a:xfrm>
          <a:custGeom>
            <a:avLst/>
            <a:gdLst/>
            <a:ahLst/>
            <a:cxnLst/>
            <a:rect l="l" t="t" r="r" b="b"/>
            <a:pathLst>
              <a:path w="147319" h="147320">
                <a:moveTo>
                  <a:pt x="78984" y="0"/>
                </a:moveTo>
                <a:lnTo>
                  <a:pt x="35913" y="10959"/>
                </a:lnTo>
                <a:lnTo>
                  <a:pt x="7854" y="39877"/>
                </a:lnTo>
                <a:lnTo>
                  <a:pt x="0" y="65864"/>
                </a:lnTo>
                <a:lnTo>
                  <a:pt x="1156" y="81967"/>
                </a:lnTo>
                <a:lnTo>
                  <a:pt x="18252" y="121294"/>
                </a:lnTo>
                <a:lnTo>
                  <a:pt x="50838" y="143733"/>
                </a:lnTo>
                <a:lnTo>
                  <a:pt x="73342" y="147284"/>
                </a:lnTo>
                <a:lnTo>
                  <a:pt x="87824" y="145861"/>
                </a:lnTo>
                <a:lnTo>
                  <a:pt x="124428" y="126702"/>
                </a:lnTo>
                <a:lnTo>
                  <a:pt x="145000" y="90976"/>
                </a:lnTo>
                <a:lnTo>
                  <a:pt x="147012" y="76666"/>
                </a:lnTo>
                <a:lnTo>
                  <a:pt x="145669" y="61478"/>
                </a:lnTo>
                <a:lnTo>
                  <a:pt x="127298" y="23726"/>
                </a:lnTo>
                <a:lnTo>
                  <a:pt x="92840" y="2407"/>
                </a:lnTo>
                <a:lnTo>
                  <a:pt x="78984" y="0"/>
                </a:lnTo>
                <a:close/>
              </a:path>
            </a:pathLst>
          </a:custGeom>
          <a:solidFill>
            <a:srgbClr val="E5E3E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7" name="object 367"/>
          <p:cNvSpPr/>
          <p:nvPr/>
        </p:nvSpPr>
        <p:spPr>
          <a:xfrm>
            <a:off x="1512297" y="4914348"/>
            <a:ext cx="147320" cy="147320"/>
          </a:xfrm>
          <a:custGeom>
            <a:avLst/>
            <a:gdLst/>
            <a:ahLst/>
            <a:cxnLst/>
            <a:rect l="l" t="t" r="r" b="b"/>
            <a:pathLst>
              <a:path w="147319" h="147320">
                <a:moveTo>
                  <a:pt x="78984" y="0"/>
                </a:moveTo>
                <a:lnTo>
                  <a:pt x="35913" y="10959"/>
                </a:lnTo>
                <a:lnTo>
                  <a:pt x="7854" y="39877"/>
                </a:lnTo>
                <a:lnTo>
                  <a:pt x="0" y="65864"/>
                </a:lnTo>
                <a:lnTo>
                  <a:pt x="1156" y="81967"/>
                </a:lnTo>
                <a:lnTo>
                  <a:pt x="18252" y="121294"/>
                </a:lnTo>
                <a:lnTo>
                  <a:pt x="50838" y="143733"/>
                </a:lnTo>
                <a:lnTo>
                  <a:pt x="73342" y="147284"/>
                </a:lnTo>
                <a:lnTo>
                  <a:pt x="87824" y="145861"/>
                </a:lnTo>
                <a:lnTo>
                  <a:pt x="124428" y="126702"/>
                </a:lnTo>
                <a:lnTo>
                  <a:pt x="145000" y="90976"/>
                </a:lnTo>
                <a:lnTo>
                  <a:pt x="147012" y="76666"/>
                </a:lnTo>
                <a:lnTo>
                  <a:pt x="145669" y="61478"/>
                </a:lnTo>
                <a:lnTo>
                  <a:pt x="127298" y="23726"/>
                </a:lnTo>
                <a:lnTo>
                  <a:pt x="92840" y="2407"/>
                </a:lnTo>
                <a:lnTo>
                  <a:pt x="78984" y="0"/>
                </a:lnTo>
                <a:close/>
              </a:path>
            </a:pathLst>
          </a:custGeom>
          <a:solidFill>
            <a:srgbClr val="E5E3E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8" name="object 368"/>
          <p:cNvSpPr/>
          <p:nvPr/>
        </p:nvSpPr>
        <p:spPr>
          <a:xfrm>
            <a:off x="1740237" y="4914353"/>
            <a:ext cx="147320" cy="147320"/>
          </a:xfrm>
          <a:custGeom>
            <a:avLst/>
            <a:gdLst/>
            <a:ahLst/>
            <a:cxnLst/>
            <a:rect l="l" t="t" r="r" b="b"/>
            <a:pathLst>
              <a:path w="147319" h="147320">
                <a:moveTo>
                  <a:pt x="79054" y="0"/>
                </a:moveTo>
                <a:lnTo>
                  <a:pt x="35986" y="10944"/>
                </a:lnTo>
                <a:lnTo>
                  <a:pt x="7886" y="39832"/>
                </a:lnTo>
                <a:lnTo>
                  <a:pt x="0" y="65797"/>
                </a:lnTo>
                <a:lnTo>
                  <a:pt x="1156" y="81911"/>
                </a:lnTo>
                <a:lnTo>
                  <a:pt x="18260" y="121260"/>
                </a:lnTo>
                <a:lnTo>
                  <a:pt x="50823" y="143714"/>
                </a:lnTo>
                <a:lnTo>
                  <a:pt x="73334" y="147279"/>
                </a:lnTo>
                <a:lnTo>
                  <a:pt x="87828" y="145856"/>
                </a:lnTo>
                <a:lnTo>
                  <a:pt x="124451" y="126710"/>
                </a:lnTo>
                <a:lnTo>
                  <a:pt x="145035" y="91004"/>
                </a:lnTo>
                <a:lnTo>
                  <a:pt x="147054" y="76701"/>
                </a:lnTo>
                <a:lnTo>
                  <a:pt x="145712" y="61509"/>
                </a:lnTo>
                <a:lnTo>
                  <a:pt x="127358" y="23752"/>
                </a:lnTo>
                <a:lnTo>
                  <a:pt x="92912" y="2418"/>
                </a:lnTo>
                <a:lnTo>
                  <a:pt x="79054" y="0"/>
                </a:lnTo>
                <a:close/>
              </a:path>
            </a:pathLst>
          </a:custGeom>
          <a:solidFill>
            <a:srgbClr val="E5E3E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9" name="object 369"/>
          <p:cNvSpPr/>
          <p:nvPr/>
        </p:nvSpPr>
        <p:spPr>
          <a:xfrm>
            <a:off x="1968257" y="4914348"/>
            <a:ext cx="147320" cy="147320"/>
          </a:xfrm>
          <a:custGeom>
            <a:avLst/>
            <a:gdLst/>
            <a:ahLst/>
            <a:cxnLst/>
            <a:rect l="l" t="t" r="r" b="b"/>
            <a:pathLst>
              <a:path w="147319" h="147320">
                <a:moveTo>
                  <a:pt x="78984" y="0"/>
                </a:moveTo>
                <a:lnTo>
                  <a:pt x="35913" y="10959"/>
                </a:lnTo>
                <a:lnTo>
                  <a:pt x="7854" y="39877"/>
                </a:lnTo>
                <a:lnTo>
                  <a:pt x="0" y="65864"/>
                </a:lnTo>
                <a:lnTo>
                  <a:pt x="1156" y="81967"/>
                </a:lnTo>
                <a:lnTo>
                  <a:pt x="18252" y="121294"/>
                </a:lnTo>
                <a:lnTo>
                  <a:pt x="50838" y="143733"/>
                </a:lnTo>
                <a:lnTo>
                  <a:pt x="73342" y="147284"/>
                </a:lnTo>
                <a:lnTo>
                  <a:pt x="87824" y="145861"/>
                </a:lnTo>
                <a:lnTo>
                  <a:pt x="124428" y="126702"/>
                </a:lnTo>
                <a:lnTo>
                  <a:pt x="145000" y="90976"/>
                </a:lnTo>
                <a:lnTo>
                  <a:pt x="147012" y="76666"/>
                </a:lnTo>
                <a:lnTo>
                  <a:pt x="145669" y="61478"/>
                </a:lnTo>
                <a:lnTo>
                  <a:pt x="127298" y="23726"/>
                </a:lnTo>
                <a:lnTo>
                  <a:pt x="92840" y="2407"/>
                </a:lnTo>
                <a:lnTo>
                  <a:pt x="78984" y="0"/>
                </a:lnTo>
                <a:close/>
              </a:path>
            </a:pathLst>
          </a:custGeom>
          <a:solidFill>
            <a:srgbClr val="E5E3E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0" name="object 370"/>
          <p:cNvSpPr/>
          <p:nvPr/>
        </p:nvSpPr>
        <p:spPr>
          <a:xfrm>
            <a:off x="2196237" y="4914348"/>
            <a:ext cx="147320" cy="147320"/>
          </a:xfrm>
          <a:custGeom>
            <a:avLst/>
            <a:gdLst/>
            <a:ahLst/>
            <a:cxnLst/>
            <a:rect l="l" t="t" r="r" b="b"/>
            <a:pathLst>
              <a:path w="147319" h="147320">
                <a:moveTo>
                  <a:pt x="78990" y="0"/>
                </a:moveTo>
                <a:lnTo>
                  <a:pt x="35938" y="10959"/>
                </a:lnTo>
                <a:lnTo>
                  <a:pt x="7864" y="39874"/>
                </a:lnTo>
                <a:lnTo>
                  <a:pt x="0" y="65859"/>
                </a:lnTo>
                <a:lnTo>
                  <a:pt x="1157" y="81963"/>
                </a:lnTo>
                <a:lnTo>
                  <a:pt x="18267" y="121292"/>
                </a:lnTo>
                <a:lnTo>
                  <a:pt x="50852" y="143732"/>
                </a:lnTo>
                <a:lnTo>
                  <a:pt x="73341" y="147284"/>
                </a:lnTo>
                <a:lnTo>
                  <a:pt x="87837" y="145861"/>
                </a:lnTo>
                <a:lnTo>
                  <a:pt x="124447" y="126702"/>
                </a:lnTo>
                <a:lnTo>
                  <a:pt x="145002" y="90976"/>
                </a:lnTo>
                <a:lnTo>
                  <a:pt x="147011" y="76666"/>
                </a:lnTo>
                <a:lnTo>
                  <a:pt x="145670" y="61478"/>
                </a:lnTo>
                <a:lnTo>
                  <a:pt x="127315" y="23726"/>
                </a:lnTo>
                <a:lnTo>
                  <a:pt x="92857" y="2407"/>
                </a:lnTo>
                <a:lnTo>
                  <a:pt x="78990" y="0"/>
                </a:lnTo>
                <a:close/>
              </a:path>
            </a:pathLst>
          </a:custGeom>
          <a:solidFill>
            <a:srgbClr val="E5E3E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1" name="object 371"/>
          <p:cNvSpPr/>
          <p:nvPr/>
        </p:nvSpPr>
        <p:spPr>
          <a:xfrm>
            <a:off x="2424226" y="4914348"/>
            <a:ext cx="147320" cy="147320"/>
          </a:xfrm>
          <a:custGeom>
            <a:avLst/>
            <a:gdLst/>
            <a:ahLst/>
            <a:cxnLst/>
            <a:rect l="l" t="t" r="r" b="b"/>
            <a:pathLst>
              <a:path w="147319" h="147320">
                <a:moveTo>
                  <a:pt x="79024" y="0"/>
                </a:moveTo>
                <a:lnTo>
                  <a:pt x="35971" y="10953"/>
                </a:lnTo>
                <a:lnTo>
                  <a:pt x="7878" y="39855"/>
                </a:lnTo>
                <a:lnTo>
                  <a:pt x="0" y="65830"/>
                </a:lnTo>
                <a:lnTo>
                  <a:pt x="1157" y="81936"/>
                </a:lnTo>
                <a:lnTo>
                  <a:pt x="18266" y="121269"/>
                </a:lnTo>
                <a:lnTo>
                  <a:pt x="50844" y="143719"/>
                </a:lnTo>
                <a:lnTo>
                  <a:pt x="73376" y="147284"/>
                </a:lnTo>
                <a:lnTo>
                  <a:pt x="87872" y="145861"/>
                </a:lnTo>
                <a:lnTo>
                  <a:pt x="124482" y="126702"/>
                </a:lnTo>
                <a:lnTo>
                  <a:pt x="145037" y="90976"/>
                </a:lnTo>
                <a:lnTo>
                  <a:pt x="147046" y="76666"/>
                </a:lnTo>
                <a:lnTo>
                  <a:pt x="145704" y="61478"/>
                </a:lnTo>
                <a:lnTo>
                  <a:pt x="127350" y="23726"/>
                </a:lnTo>
                <a:lnTo>
                  <a:pt x="92891" y="2407"/>
                </a:lnTo>
                <a:lnTo>
                  <a:pt x="79024" y="0"/>
                </a:lnTo>
                <a:close/>
              </a:path>
            </a:pathLst>
          </a:custGeom>
          <a:solidFill>
            <a:srgbClr val="E5E3E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2" name="object 372"/>
          <p:cNvSpPr/>
          <p:nvPr/>
        </p:nvSpPr>
        <p:spPr>
          <a:xfrm>
            <a:off x="2652205" y="4914348"/>
            <a:ext cx="147320" cy="147320"/>
          </a:xfrm>
          <a:custGeom>
            <a:avLst/>
            <a:gdLst/>
            <a:ahLst/>
            <a:cxnLst/>
            <a:rect l="l" t="t" r="r" b="b"/>
            <a:pathLst>
              <a:path w="147319" h="147320">
                <a:moveTo>
                  <a:pt x="79019" y="0"/>
                </a:moveTo>
                <a:lnTo>
                  <a:pt x="35946" y="10954"/>
                </a:lnTo>
                <a:lnTo>
                  <a:pt x="7868" y="39858"/>
                </a:lnTo>
                <a:lnTo>
                  <a:pt x="0" y="65835"/>
                </a:lnTo>
                <a:lnTo>
                  <a:pt x="1155" y="81940"/>
                </a:lnTo>
                <a:lnTo>
                  <a:pt x="18250" y="121271"/>
                </a:lnTo>
                <a:lnTo>
                  <a:pt x="50829" y="143720"/>
                </a:lnTo>
                <a:lnTo>
                  <a:pt x="73377" y="147284"/>
                </a:lnTo>
                <a:lnTo>
                  <a:pt x="87859" y="145861"/>
                </a:lnTo>
                <a:lnTo>
                  <a:pt x="124463" y="126702"/>
                </a:lnTo>
                <a:lnTo>
                  <a:pt x="145035" y="90976"/>
                </a:lnTo>
                <a:lnTo>
                  <a:pt x="147047" y="76666"/>
                </a:lnTo>
                <a:lnTo>
                  <a:pt x="145703" y="61478"/>
                </a:lnTo>
                <a:lnTo>
                  <a:pt x="127333" y="23726"/>
                </a:lnTo>
                <a:lnTo>
                  <a:pt x="92875" y="2407"/>
                </a:lnTo>
                <a:lnTo>
                  <a:pt x="79019" y="0"/>
                </a:lnTo>
                <a:close/>
              </a:path>
            </a:pathLst>
          </a:custGeom>
          <a:solidFill>
            <a:srgbClr val="E5E3E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3" name="object 373"/>
          <p:cNvSpPr/>
          <p:nvPr/>
        </p:nvSpPr>
        <p:spPr>
          <a:xfrm>
            <a:off x="2880221" y="4914348"/>
            <a:ext cx="147320" cy="147320"/>
          </a:xfrm>
          <a:custGeom>
            <a:avLst/>
            <a:gdLst/>
            <a:ahLst/>
            <a:cxnLst/>
            <a:rect l="l" t="t" r="r" b="b"/>
            <a:pathLst>
              <a:path w="147319" h="147320">
                <a:moveTo>
                  <a:pt x="78990" y="0"/>
                </a:moveTo>
                <a:lnTo>
                  <a:pt x="35938" y="10959"/>
                </a:lnTo>
                <a:lnTo>
                  <a:pt x="7864" y="39874"/>
                </a:lnTo>
                <a:lnTo>
                  <a:pt x="0" y="65859"/>
                </a:lnTo>
                <a:lnTo>
                  <a:pt x="1157" y="81963"/>
                </a:lnTo>
                <a:lnTo>
                  <a:pt x="18267" y="121292"/>
                </a:lnTo>
                <a:lnTo>
                  <a:pt x="50852" y="143732"/>
                </a:lnTo>
                <a:lnTo>
                  <a:pt x="73341" y="147284"/>
                </a:lnTo>
                <a:lnTo>
                  <a:pt x="87837" y="145861"/>
                </a:lnTo>
                <a:lnTo>
                  <a:pt x="124447" y="126702"/>
                </a:lnTo>
                <a:lnTo>
                  <a:pt x="145002" y="90976"/>
                </a:lnTo>
                <a:lnTo>
                  <a:pt x="147011" y="76666"/>
                </a:lnTo>
                <a:lnTo>
                  <a:pt x="145670" y="61478"/>
                </a:lnTo>
                <a:lnTo>
                  <a:pt x="127315" y="23726"/>
                </a:lnTo>
                <a:lnTo>
                  <a:pt x="92857" y="2407"/>
                </a:lnTo>
                <a:lnTo>
                  <a:pt x="78990" y="0"/>
                </a:lnTo>
                <a:close/>
              </a:path>
            </a:pathLst>
          </a:custGeom>
          <a:solidFill>
            <a:srgbClr val="E5E3E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4" name="object 374"/>
          <p:cNvSpPr/>
          <p:nvPr/>
        </p:nvSpPr>
        <p:spPr>
          <a:xfrm>
            <a:off x="4248195" y="4914353"/>
            <a:ext cx="147320" cy="147320"/>
          </a:xfrm>
          <a:custGeom>
            <a:avLst/>
            <a:gdLst/>
            <a:ahLst/>
            <a:cxnLst/>
            <a:rect l="l" t="t" r="r" b="b"/>
            <a:pathLst>
              <a:path w="147320" h="147320">
                <a:moveTo>
                  <a:pt x="79049" y="0"/>
                </a:moveTo>
                <a:lnTo>
                  <a:pt x="35945" y="10945"/>
                </a:lnTo>
                <a:lnTo>
                  <a:pt x="7869" y="39835"/>
                </a:lnTo>
                <a:lnTo>
                  <a:pt x="0" y="65801"/>
                </a:lnTo>
                <a:lnTo>
                  <a:pt x="1153" y="81915"/>
                </a:lnTo>
                <a:lnTo>
                  <a:pt x="18232" y="121262"/>
                </a:lnTo>
                <a:lnTo>
                  <a:pt x="50795" y="143715"/>
                </a:lnTo>
                <a:lnTo>
                  <a:pt x="73336" y="147279"/>
                </a:lnTo>
                <a:lnTo>
                  <a:pt x="87815" y="145856"/>
                </a:lnTo>
                <a:lnTo>
                  <a:pt x="124433" y="126710"/>
                </a:lnTo>
                <a:lnTo>
                  <a:pt x="145034" y="91004"/>
                </a:lnTo>
                <a:lnTo>
                  <a:pt x="147055" y="76701"/>
                </a:lnTo>
                <a:lnTo>
                  <a:pt x="145712" y="61509"/>
                </a:lnTo>
                <a:lnTo>
                  <a:pt x="127342" y="23752"/>
                </a:lnTo>
                <a:lnTo>
                  <a:pt x="92896" y="2418"/>
                </a:lnTo>
                <a:lnTo>
                  <a:pt x="79049" y="0"/>
                </a:lnTo>
                <a:close/>
              </a:path>
            </a:pathLst>
          </a:custGeom>
          <a:solidFill>
            <a:srgbClr val="E5E3E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5" name="object 375"/>
          <p:cNvSpPr/>
          <p:nvPr/>
        </p:nvSpPr>
        <p:spPr>
          <a:xfrm>
            <a:off x="4476169" y="4914348"/>
            <a:ext cx="147320" cy="147320"/>
          </a:xfrm>
          <a:custGeom>
            <a:avLst/>
            <a:gdLst/>
            <a:ahLst/>
            <a:cxnLst/>
            <a:rect l="l" t="t" r="r" b="b"/>
            <a:pathLst>
              <a:path w="147320" h="147320">
                <a:moveTo>
                  <a:pt x="78990" y="0"/>
                </a:moveTo>
                <a:lnTo>
                  <a:pt x="35916" y="10959"/>
                </a:lnTo>
                <a:lnTo>
                  <a:pt x="7855" y="39874"/>
                </a:lnTo>
                <a:lnTo>
                  <a:pt x="0" y="65859"/>
                </a:lnTo>
                <a:lnTo>
                  <a:pt x="1156" y="81963"/>
                </a:lnTo>
                <a:lnTo>
                  <a:pt x="18250" y="121292"/>
                </a:lnTo>
                <a:lnTo>
                  <a:pt x="50834" y="143732"/>
                </a:lnTo>
                <a:lnTo>
                  <a:pt x="73341" y="147284"/>
                </a:lnTo>
                <a:lnTo>
                  <a:pt x="87838" y="145861"/>
                </a:lnTo>
                <a:lnTo>
                  <a:pt x="124448" y="126702"/>
                </a:lnTo>
                <a:lnTo>
                  <a:pt x="145002" y="90976"/>
                </a:lnTo>
                <a:lnTo>
                  <a:pt x="147012" y="76666"/>
                </a:lnTo>
                <a:lnTo>
                  <a:pt x="145670" y="61478"/>
                </a:lnTo>
                <a:lnTo>
                  <a:pt x="127316" y="23726"/>
                </a:lnTo>
                <a:lnTo>
                  <a:pt x="92857" y="2407"/>
                </a:lnTo>
                <a:lnTo>
                  <a:pt x="78990" y="0"/>
                </a:lnTo>
                <a:close/>
              </a:path>
            </a:pathLst>
          </a:custGeom>
          <a:solidFill>
            <a:srgbClr val="E5E3E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6" name="object 376"/>
          <p:cNvSpPr/>
          <p:nvPr/>
        </p:nvSpPr>
        <p:spPr>
          <a:xfrm>
            <a:off x="4704148" y="4914348"/>
            <a:ext cx="147320" cy="147320"/>
          </a:xfrm>
          <a:custGeom>
            <a:avLst/>
            <a:gdLst/>
            <a:ahLst/>
            <a:cxnLst/>
            <a:rect l="l" t="t" r="r" b="b"/>
            <a:pathLst>
              <a:path w="147320" h="147320">
                <a:moveTo>
                  <a:pt x="79026" y="0"/>
                </a:moveTo>
                <a:lnTo>
                  <a:pt x="35955" y="10953"/>
                </a:lnTo>
                <a:lnTo>
                  <a:pt x="7872" y="39855"/>
                </a:lnTo>
                <a:lnTo>
                  <a:pt x="0" y="65829"/>
                </a:lnTo>
                <a:lnTo>
                  <a:pt x="1155" y="81934"/>
                </a:lnTo>
                <a:lnTo>
                  <a:pt x="18251" y="121265"/>
                </a:lnTo>
                <a:lnTo>
                  <a:pt x="50829" y="143716"/>
                </a:lnTo>
                <a:lnTo>
                  <a:pt x="73389" y="147284"/>
                </a:lnTo>
                <a:lnTo>
                  <a:pt x="87860" y="145861"/>
                </a:lnTo>
                <a:lnTo>
                  <a:pt x="124460" y="126702"/>
                </a:lnTo>
                <a:lnTo>
                  <a:pt x="145045" y="90976"/>
                </a:lnTo>
                <a:lnTo>
                  <a:pt x="147059" y="76666"/>
                </a:lnTo>
                <a:lnTo>
                  <a:pt x="145714" y="61478"/>
                </a:lnTo>
                <a:lnTo>
                  <a:pt x="127331" y="23727"/>
                </a:lnTo>
                <a:lnTo>
                  <a:pt x="92874" y="2407"/>
                </a:lnTo>
                <a:lnTo>
                  <a:pt x="79026" y="0"/>
                </a:lnTo>
                <a:close/>
              </a:path>
            </a:pathLst>
          </a:custGeom>
          <a:solidFill>
            <a:srgbClr val="E5E3E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7" name="object 377"/>
          <p:cNvSpPr/>
          <p:nvPr/>
        </p:nvSpPr>
        <p:spPr>
          <a:xfrm>
            <a:off x="4932186" y="4914357"/>
            <a:ext cx="147320" cy="147320"/>
          </a:xfrm>
          <a:custGeom>
            <a:avLst/>
            <a:gdLst/>
            <a:ahLst/>
            <a:cxnLst/>
            <a:rect l="l" t="t" r="r" b="b"/>
            <a:pathLst>
              <a:path w="147320" h="147320">
                <a:moveTo>
                  <a:pt x="79057" y="0"/>
                </a:moveTo>
                <a:lnTo>
                  <a:pt x="35949" y="10940"/>
                </a:lnTo>
                <a:lnTo>
                  <a:pt x="7871" y="39825"/>
                </a:lnTo>
                <a:lnTo>
                  <a:pt x="0" y="65788"/>
                </a:lnTo>
                <a:lnTo>
                  <a:pt x="1153" y="81909"/>
                </a:lnTo>
                <a:lnTo>
                  <a:pt x="18235" y="121267"/>
                </a:lnTo>
                <a:lnTo>
                  <a:pt x="50789" y="143718"/>
                </a:lnTo>
                <a:lnTo>
                  <a:pt x="73284" y="147275"/>
                </a:lnTo>
                <a:lnTo>
                  <a:pt x="87776" y="145853"/>
                </a:lnTo>
                <a:lnTo>
                  <a:pt x="124409" y="126716"/>
                </a:lnTo>
                <a:lnTo>
                  <a:pt x="145015" y="91025"/>
                </a:lnTo>
                <a:lnTo>
                  <a:pt x="147040" y="76728"/>
                </a:lnTo>
                <a:lnTo>
                  <a:pt x="145699" y="61533"/>
                </a:lnTo>
                <a:lnTo>
                  <a:pt x="127345" y="23771"/>
                </a:lnTo>
                <a:lnTo>
                  <a:pt x="92908" y="2426"/>
                </a:lnTo>
                <a:lnTo>
                  <a:pt x="79057" y="0"/>
                </a:lnTo>
                <a:close/>
              </a:path>
            </a:pathLst>
          </a:custGeom>
          <a:solidFill>
            <a:srgbClr val="E5E3E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8" name="object 378"/>
          <p:cNvSpPr/>
          <p:nvPr/>
        </p:nvSpPr>
        <p:spPr>
          <a:xfrm>
            <a:off x="5160154" y="4914348"/>
            <a:ext cx="147320" cy="147320"/>
          </a:xfrm>
          <a:custGeom>
            <a:avLst/>
            <a:gdLst/>
            <a:ahLst/>
            <a:cxnLst/>
            <a:rect l="l" t="t" r="r" b="b"/>
            <a:pathLst>
              <a:path w="147320" h="147320">
                <a:moveTo>
                  <a:pt x="78984" y="0"/>
                </a:moveTo>
                <a:lnTo>
                  <a:pt x="35913" y="10959"/>
                </a:lnTo>
                <a:lnTo>
                  <a:pt x="7854" y="39877"/>
                </a:lnTo>
                <a:lnTo>
                  <a:pt x="0" y="65864"/>
                </a:lnTo>
                <a:lnTo>
                  <a:pt x="1156" y="81967"/>
                </a:lnTo>
                <a:lnTo>
                  <a:pt x="18252" y="121294"/>
                </a:lnTo>
                <a:lnTo>
                  <a:pt x="50838" y="143733"/>
                </a:lnTo>
                <a:lnTo>
                  <a:pt x="73342" y="147284"/>
                </a:lnTo>
                <a:lnTo>
                  <a:pt x="87824" y="145861"/>
                </a:lnTo>
                <a:lnTo>
                  <a:pt x="124428" y="126702"/>
                </a:lnTo>
                <a:lnTo>
                  <a:pt x="145000" y="90976"/>
                </a:lnTo>
                <a:lnTo>
                  <a:pt x="147012" y="76666"/>
                </a:lnTo>
                <a:lnTo>
                  <a:pt x="145669" y="61478"/>
                </a:lnTo>
                <a:lnTo>
                  <a:pt x="127298" y="23726"/>
                </a:lnTo>
                <a:lnTo>
                  <a:pt x="92840" y="2407"/>
                </a:lnTo>
                <a:lnTo>
                  <a:pt x="78984" y="0"/>
                </a:lnTo>
                <a:close/>
              </a:path>
            </a:pathLst>
          </a:custGeom>
          <a:solidFill>
            <a:srgbClr val="E5E3E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9" name="object 379"/>
          <p:cNvSpPr/>
          <p:nvPr/>
        </p:nvSpPr>
        <p:spPr>
          <a:xfrm>
            <a:off x="5388140" y="4914352"/>
            <a:ext cx="147320" cy="147320"/>
          </a:xfrm>
          <a:custGeom>
            <a:avLst/>
            <a:gdLst/>
            <a:ahLst/>
            <a:cxnLst/>
            <a:rect l="l" t="t" r="r" b="b"/>
            <a:pathLst>
              <a:path w="147320" h="147320">
                <a:moveTo>
                  <a:pt x="79038" y="0"/>
                </a:moveTo>
                <a:lnTo>
                  <a:pt x="35962" y="10948"/>
                </a:lnTo>
                <a:lnTo>
                  <a:pt x="7875" y="39842"/>
                </a:lnTo>
                <a:lnTo>
                  <a:pt x="0" y="65812"/>
                </a:lnTo>
                <a:lnTo>
                  <a:pt x="1155" y="81924"/>
                </a:lnTo>
                <a:lnTo>
                  <a:pt x="18252" y="121268"/>
                </a:lnTo>
                <a:lnTo>
                  <a:pt x="50820" y="143718"/>
                </a:lnTo>
                <a:lnTo>
                  <a:pt x="73336" y="147280"/>
                </a:lnTo>
                <a:lnTo>
                  <a:pt x="87831" y="145857"/>
                </a:lnTo>
                <a:lnTo>
                  <a:pt x="124451" y="126708"/>
                </a:lnTo>
                <a:lnTo>
                  <a:pt x="145027" y="90997"/>
                </a:lnTo>
                <a:lnTo>
                  <a:pt x="147044" y="76692"/>
                </a:lnTo>
                <a:lnTo>
                  <a:pt x="145702" y="61502"/>
                </a:lnTo>
                <a:lnTo>
                  <a:pt x="127348" y="23746"/>
                </a:lnTo>
                <a:lnTo>
                  <a:pt x="92898" y="2415"/>
                </a:lnTo>
                <a:lnTo>
                  <a:pt x="79038" y="0"/>
                </a:lnTo>
                <a:close/>
              </a:path>
            </a:pathLst>
          </a:custGeom>
          <a:solidFill>
            <a:srgbClr val="E5E3E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0" name="object 380"/>
          <p:cNvSpPr/>
          <p:nvPr/>
        </p:nvSpPr>
        <p:spPr>
          <a:xfrm>
            <a:off x="5616118" y="4914353"/>
            <a:ext cx="147320" cy="147320"/>
          </a:xfrm>
          <a:custGeom>
            <a:avLst/>
            <a:gdLst/>
            <a:ahLst/>
            <a:cxnLst/>
            <a:rect l="l" t="t" r="r" b="b"/>
            <a:pathLst>
              <a:path w="147320" h="147320">
                <a:moveTo>
                  <a:pt x="79055" y="0"/>
                </a:moveTo>
                <a:lnTo>
                  <a:pt x="35948" y="10944"/>
                </a:lnTo>
                <a:lnTo>
                  <a:pt x="7870" y="39832"/>
                </a:lnTo>
                <a:lnTo>
                  <a:pt x="0" y="65797"/>
                </a:lnTo>
                <a:lnTo>
                  <a:pt x="1153" y="81911"/>
                </a:lnTo>
                <a:lnTo>
                  <a:pt x="18231" y="121260"/>
                </a:lnTo>
                <a:lnTo>
                  <a:pt x="50791" y="143714"/>
                </a:lnTo>
                <a:lnTo>
                  <a:pt x="73336" y="147279"/>
                </a:lnTo>
                <a:lnTo>
                  <a:pt x="87829" y="145856"/>
                </a:lnTo>
                <a:lnTo>
                  <a:pt x="124452" y="126710"/>
                </a:lnTo>
                <a:lnTo>
                  <a:pt x="145036" y="91004"/>
                </a:lnTo>
                <a:lnTo>
                  <a:pt x="147055" y="76701"/>
                </a:lnTo>
                <a:lnTo>
                  <a:pt x="145713" y="61509"/>
                </a:lnTo>
                <a:lnTo>
                  <a:pt x="127359" y="23752"/>
                </a:lnTo>
                <a:lnTo>
                  <a:pt x="92913" y="2418"/>
                </a:lnTo>
                <a:lnTo>
                  <a:pt x="79055" y="0"/>
                </a:lnTo>
                <a:close/>
              </a:path>
            </a:pathLst>
          </a:custGeom>
          <a:solidFill>
            <a:srgbClr val="E5E3E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1" name="object 381"/>
          <p:cNvSpPr/>
          <p:nvPr/>
        </p:nvSpPr>
        <p:spPr>
          <a:xfrm>
            <a:off x="5844138" y="4914348"/>
            <a:ext cx="147320" cy="147320"/>
          </a:xfrm>
          <a:custGeom>
            <a:avLst/>
            <a:gdLst/>
            <a:ahLst/>
            <a:cxnLst/>
            <a:rect l="l" t="t" r="r" b="b"/>
            <a:pathLst>
              <a:path w="147320" h="147320">
                <a:moveTo>
                  <a:pt x="78984" y="0"/>
                </a:moveTo>
                <a:lnTo>
                  <a:pt x="35913" y="10959"/>
                </a:lnTo>
                <a:lnTo>
                  <a:pt x="7854" y="39877"/>
                </a:lnTo>
                <a:lnTo>
                  <a:pt x="0" y="65864"/>
                </a:lnTo>
                <a:lnTo>
                  <a:pt x="1156" y="81967"/>
                </a:lnTo>
                <a:lnTo>
                  <a:pt x="18252" y="121294"/>
                </a:lnTo>
                <a:lnTo>
                  <a:pt x="50838" y="143733"/>
                </a:lnTo>
                <a:lnTo>
                  <a:pt x="73342" y="147284"/>
                </a:lnTo>
                <a:lnTo>
                  <a:pt x="87824" y="145861"/>
                </a:lnTo>
                <a:lnTo>
                  <a:pt x="124428" y="126702"/>
                </a:lnTo>
                <a:lnTo>
                  <a:pt x="145000" y="90976"/>
                </a:lnTo>
                <a:lnTo>
                  <a:pt x="147012" y="76666"/>
                </a:lnTo>
                <a:lnTo>
                  <a:pt x="145669" y="61478"/>
                </a:lnTo>
                <a:lnTo>
                  <a:pt x="127298" y="23726"/>
                </a:lnTo>
                <a:lnTo>
                  <a:pt x="92840" y="2407"/>
                </a:lnTo>
                <a:lnTo>
                  <a:pt x="78984" y="0"/>
                </a:lnTo>
                <a:close/>
              </a:path>
            </a:pathLst>
          </a:custGeom>
          <a:solidFill>
            <a:srgbClr val="E5E3E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2" name="object 382"/>
          <p:cNvSpPr/>
          <p:nvPr/>
        </p:nvSpPr>
        <p:spPr>
          <a:xfrm>
            <a:off x="6072118" y="4914348"/>
            <a:ext cx="147320" cy="147320"/>
          </a:xfrm>
          <a:custGeom>
            <a:avLst/>
            <a:gdLst/>
            <a:ahLst/>
            <a:cxnLst/>
            <a:rect l="l" t="t" r="r" b="b"/>
            <a:pathLst>
              <a:path w="147320" h="147320">
                <a:moveTo>
                  <a:pt x="78990" y="0"/>
                </a:moveTo>
                <a:lnTo>
                  <a:pt x="35938" y="10959"/>
                </a:lnTo>
                <a:lnTo>
                  <a:pt x="7864" y="39874"/>
                </a:lnTo>
                <a:lnTo>
                  <a:pt x="0" y="65859"/>
                </a:lnTo>
                <a:lnTo>
                  <a:pt x="1157" y="81963"/>
                </a:lnTo>
                <a:lnTo>
                  <a:pt x="18267" y="121292"/>
                </a:lnTo>
                <a:lnTo>
                  <a:pt x="50852" y="143732"/>
                </a:lnTo>
                <a:lnTo>
                  <a:pt x="73341" y="147284"/>
                </a:lnTo>
                <a:lnTo>
                  <a:pt x="87837" y="145861"/>
                </a:lnTo>
                <a:lnTo>
                  <a:pt x="124447" y="126702"/>
                </a:lnTo>
                <a:lnTo>
                  <a:pt x="145002" y="90976"/>
                </a:lnTo>
                <a:lnTo>
                  <a:pt x="147011" y="76666"/>
                </a:lnTo>
                <a:lnTo>
                  <a:pt x="145670" y="61478"/>
                </a:lnTo>
                <a:lnTo>
                  <a:pt x="127315" y="23726"/>
                </a:lnTo>
                <a:lnTo>
                  <a:pt x="92857" y="2407"/>
                </a:lnTo>
                <a:lnTo>
                  <a:pt x="78990" y="0"/>
                </a:lnTo>
                <a:close/>
              </a:path>
            </a:pathLst>
          </a:custGeom>
          <a:solidFill>
            <a:srgbClr val="E5E3E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3" name="object 383"/>
          <p:cNvSpPr/>
          <p:nvPr/>
        </p:nvSpPr>
        <p:spPr>
          <a:xfrm>
            <a:off x="6300103" y="4914352"/>
            <a:ext cx="147320" cy="147320"/>
          </a:xfrm>
          <a:custGeom>
            <a:avLst/>
            <a:gdLst/>
            <a:ahLst/>
            <a:cxnLst/>
            <a:rect l="l" t="t" r="r" b="b"/>
            <a:pathLst>
              <a:path w="147320" h="147320">
                <a:moveTo>
                  <a:pt x="79038" y="0"/>
                </a:moveTo>
                <a:lnTo>
                  <a:pt x="35962" y="10948"/>
                </a:lnTo>
                <a:lnTo>
                  <a:pt x="7875" y="39842"/>
                </a:lnTo>
                <a:lnTo>
                  <a:pt x="0" y="65812"/>
                </a:lnTo>
                <a:lnTo>
                  <a:pt x="1155" y="81924"/>
                </a:lnTo>
                <a:lnTo>
                  <a:pt x="18252" y="121268"/>
                </a:lnTo>
                <a:lnTo>
                  <a:pt x="50820" y="143718"/>
                </a:lnTo>
                <a:lnTo>
                  <a:pt x="73336" y="147280"/>
                </a:lnTo>
                <a:lnTo>
                  <a:pt x="87831" y="145857"/>
                </a:lnTo>
                <a:lnTo>
                  <a:pt x="124451" y="126708"/>
                </a:lnTo>
                <a:lnTo>
                  <a:pt x="145027" y="90997"/>
                </a:lnTo>
                <a:lnTo>
                  <a:pt x="147044" y="76692"/>
                </a:lnTo>
                <a:lnTo>
                  <a:pt x="145702" y="61502"/>
                </a:lnTo>
                <a:lnTo>
                  <a:pt x="127348" y="23746"/>
                </a:lnTo>
                <a:lnTo>
                  <a:pt x="92898" y="2415"/>
                </a:lnTo>
                <a:lnTo>
                  <a:pt x="79038" y="0"/>
                </a:lnTo>
                <a:close/>
              </a:path>
            </a:pathLst>
          </a:custGeom>
          <a:solidFill>
            <a:srgbClr val="E5E3E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4" name="object 384"/>
          <p:cNvSpPr/>
          <p:nvPr/>
        </p:nvSpPr>
        <p:spPr>
          <a:xfrm>
            <a:off x="6528080" y="4914343"/>
            <a:ext cx="147320" cy="147320"/>
          </a:xfrm>
          <a:custGeom>
            <a:avLst/>
            <a:gdLst/>
            <a:ahLst/>
            <a:cxnLst/>
            <a:rect l="l" t="t" r="r" b="b"/>
            <a:pathLst>
              <a:path w="147320" h="147320">
                <a:moveTo>
                  <a:pt x="78954" y="0"/>
                </a:moveTo>
                <a:lnTo>
                  <a:pt x="35914" y="10969"/>
                </a:lnTo>
                <a:lnTo>
                  <a:pt x="7853" y="39900"/>
                </a:lnTo>
                <a:lnTo>
                  <a:pt x="0" y="65897"/>
                </a:lnTo>
                <a:lnTo>
                  <a:pt x="1158" y="81991"/>
                </a:lnTo>
                <a:lnTo>
                  <a:pt x="18270" y="121303"/>
                </a:lnTo>
                <a:lnTo>
                  <a:pt x="50872" y="143738"/>
                </a:lnTo>
                <a:lnTo>
                  <a:pt x="73383" y="147290"/>
                </a:lnTo>
                <a:lnTo>
                  <a:pt x="87867" y="145865"/>
                </a:lnTo>
                <a:lnTo>
                  <a:pt x="124458" y="126694"/>
                </a:lnTo>
                <a:lnTo>
                  <a:pt x="145001" y="90948"/>
                </a:lnTo>
                <a:lnTo>
                  <a:pt x="147004" y="76631"/>
                </a:lnTo>
                <a:lnTo>
                  <a:pt x="145660" y="61447"/>
                </a:lnTo>
                <a:lnTo>
                  <a:pt x="127289" y="23701"/>
                </a:lnTo>
                <a:lnTo>
                  <a:pt x="92819" y="2396"/>
                </a:lnTo>
                <a:lnTo>
                  <a:pt x="78954" y="0"/>
                </a:lnTo>
                <a:close/>
              </a:path>
            </a:pathLst>
          </a:custGeom>
          <a:solidFill>
            <a:srgbClr val="E5E3E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5" name="object 385"/>
          <p:cNvSpPr/>
          <p:nvPr/>
        </p:nvSpPr>
        <p:spPr>
          <a:xfrm>
            <a:off x="6756102" y="4914348"/>
            <a:ext cx="147320" cy="147320"/>
          </a:xfrm>
          <a:custGeom>
            <a:avLst/>
            <a:gdLst/>
            <a:ahLst/>
            <a:cxnLst/>
            <a:rect l="l" t="t" r="r" b="b"/>
            <a:pathLst>
              <a:path w="147320" h="147320">
                <a:moveTo>
                  <a:pt x="78990" y="0"/>
                </a:moveTo>
                <a:lnTo>
                  <a:pt x="35938" y="10959"/>
                </a:lnTo>
                <a:lnTo>
                  <a:pt x="7864" y="39874"/>
                </a:lnTo>
                <a:lnTo>
                  <a:pt x="0" y="65859"/>
                </a:lnTo>
                <a:lnTo>
                  <a:pt x="1157" y="81963"/>
                </a:lnTo>
                <a:lnTo>
                  <a:pt x="18267" y="121292"/>
                </a:lnTo>
                <a:lnTo>
                  <a:pt x="50852" y="143732"/>
                </a:lnTo>
                <a:lnTo>
                  <a:pt x="73341" y="147284"/>
                </a:lnTo>
                <a:lnTo>
                  <a:pt x="87837" y="145861"/>
                </a:lnTo>
                <a:lnTo>
                  <a:pt x="124447" y="126702"/>
                </a:lnTo>
                <a:lnTo>
                  <a:pt x="145002" y="90976"/>
                </a:lnTo>
                <a:lnTo>
                  <a:pt x="147011" y="76666"/>
                </a:lnTo>
                <a:lnTo>
                  <a:pt x="145670" y="61478"/>
                </a:lnTo>
                <a:lnTo>
                  <a:pt x="127315" y="23726"/>
                </a:lnTo>
                <a:lnTo>
                  <a:pt x="92857" y="2407"/>
                </a:lnTo>
                <a:lnTo>
                  <a:pt x="78990" y="0"/>
                </a:lnTo>
                <a:close/>
              </a:path>
            </a:pathLst>
          </a:custGeom>
          <a:solidFill>
            <a:srgbClr val="E5E3E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6" name="object 386"/>
          <p:cNvSpPr/>
          <p:nvPr/>
        </p:nvSpPr>
        <p:spPr>
          <a:xfrm>
            <a:off x="6984047" y="4914348"/>
            <a:ext cx="147320" cy="147320"/>
          </a:xfrm>
          <a:custGeom>
            <a:avLst/>
            <a:gdLst/>
            <a:ahLst/>
            <a:cxnLst/>
            <a:rect l="l" t="t" r="r" b="b"/>
            <a:pathLst>
              <a:path w="147320" h="147320">
                <a:moveTo>
                  <a:pt x="79071" y="0"/>
                </a:moveTo>
                <a:lnTo>
                  <a:pt x="35993" y="10946"/>
                </a:lnTo>
                <a:lnTo>
                  <a:pt x="7889" y="39831"/>
                </a:lnTo>
                <a:lnTo>
                  <a:pt x="0" y="65792"/>
                </a:lnTo>
                <a:lnTo>
                  <a:pt x="1154" y="81900"/>
                </a:lnTo>
                <a:lnTo>
                  <a:pt x="18247" y="121238"/>
                </a:lnTo>
                <a:lnTo>
                  <a:pt x="50814" y="143701"/>
                </a:lnTo>
                <a:lnTo>
                  <a:pt x="73422" y="147284"/>
                </a:lnTo>
                <a:lnTo>
                  <a:pt x="87919" y="145861"/>
                </a:lnTo>
                <a:lnTo>
                  <a:pt x="124528" y="126702"/>
                </a:lnTo>
                <a:lnTo>
                  <a:pt x="145083" y="90976"/>
                </a:lnTo>
                <a:lnTo>
                  <a:pt x="147093" y="76666"/>
                </a:lnTo>
                <a:lnTo>
                  <a:pt x="145751" y="61478"/>
                </a:lnTo>
                <a:lnTo>
                  <a:pt x="127397" y="23726"/>
                </a:lnTo>
                <a:lnTo>
                  <a:pt x="92938" y="2407"/>
                </a:lnTo>
                <a:lnTo>
                  <a:pt x="79071" y="0"/>
                </a:lnTo>
                <a:close/>
              </a:path>
            </a:pathLst>
          </a:custGeom>
          <a:solidFill>
            <a:srgbClr val="E5E3E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7" name="object 387"/>
          <p:cNvSpPr/>
          <p:nvPr/>
        </p:nvSpPr>
        <p:spPr>
          <a:xfrm>
            <a:off x="7212067" y="4914353"/>
            <a:ext cx="147320" cy="147320"/>
          </a:xfrm>
          <a:custGeom>
            <a:avLst/>
            <a:gdLst/>
            <a:ahLst/>
            <a:cxnLst/>
            <a:rect l="l" t="t" r="r" b="b"/>
            <a:pathLst>
              <a:path w="147320" h="147320">
                <a:moveTo>
                  <a:pt x="79054" y="0"/>
                </a:moveTo>
                <a:lnTo>
                  <a:pt x="35970" y="10944"/>
                </a:lnTo>
                <a:lnTo>
                  <a:pt x="7879" y="39832"/>
                </a:lnTo>
                <a:lnTo>
                  <a:pt x="0" y="65797"/>
                </a:lnTo>
                <a:lnTo>
                  <a:pt x="1154" y="81911"/>
                </a:lnTo>
                <a:lnTo>
                  <a:pt x="18248" y="121260"/>
                </a:lnTo>
                <a:lnTo>
                  <a:pt x="50809" y="143714"/>
                </a:lnTo>
                <a:lnTo>
                  <a:pt x="73335" y="147279"/>
                </a:lnTo>
                <a:lnTo>
                  <a:pt x="87829" y="145856"/>
                </a:lnTo>
                <a:lnTo>
                  <a:pt x="124452" y="126710"/>
                </a:lnTo>
                <a:lnTo>
                  <a:pt x="145036" y="91004"/>
                </a:lnTo>
                <a:lnTo>
                  <a:pt x="147054" y="76701"/>
                </a:lnTo>
                <a:lnTo>
                  <a:pt x="145713" y="61509"/>
                </a:lnTo>
                <a:lnTo>
                  <a:pt x="127359" y="23752"/>
                </a:lnTo>
                <a:lnTo>
                  <a:pt x="92912" y="2418"/>
                </a:lnTo>
                <a:lnTo>
                  <a:pt x="79054" y="0"/>
                </a:lnTo>
                <a:close/>
              </a:path>
            </a:pathLst>
          </a:custGeom>
          <a:solidFill>
            <a:srgbClr val="E5E3E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8" name="object 388"/>
          <p:cNvSpPr/>
          <p:nvPr/>
        </p:nvSpPr>
        <p:spPr>
          <a:xfrm>
            <a:off x="7440086" y="4914348"/>
            <a:ext cx="147320" cy="147320"/>
          </a:xfrm>
          <a:custGeom>
            <a:avLst/>
            <a:gdLst/>
            <a:ahLst/>
            <a:cxnLst/>
            <a:rect l="l" t="t" r="r" b="b"/>
            <a:pathLst>
              <a:path w="147320" h="147320">
                <a:moveTo>
                  <a:pt x="78990" y="0"/>
                </a:moveTo>
                <a:lnTo>
                  <a:pt x="35916" y="10959"/>
                </a:lnTo>
                <a:lnTo>
                  <a:pt x="7855" y="39874"/>
                </a:lnTo>
                <a:lnTo>
                  <a:pt x="0" y="65859"/>
                </a:lnTo>
                <a:lnTo>
                  <a:pt x="1156" y="81963"/>
                </a:lnTo>
                <a:lnTo>
                  <a:pt x="18250" y="121292"/>
                </a:lnTo>
                <a:lnTo>
                  <a:pt x="50834" y="143732"/>
                </a:lnTo>
                <a:lnTo>
                  <a:pt x="73341" y="147284"/>
                </a:lnTo>
                <a:lnTo>
                  <a:pt x="87838" y="145861"/>
                </a:lnTo>
                <a:lnTo>
                  <a:pt x="124448" y="126702"/>
                </a:lnTo>
                <a:lnTo>
                  <a:pt x="145002" y="90976"/>
                </a:lnTo>
                <a:lnTo>
                  <a:pt x="147012" y="76666"/>
                </a:lnTo>
                <a:lnTo>
                  <a:pt x="145670" y="61478"/>
                </a:lnTo>
                <a:lnTo>
                  <a:pt x="127316" y="23726"/>
                </a:lnTo>
                <a:lnTo>
                  <a:pt x="92857" y="2407"/>
                </a:lnTo>
                <a:lnTo>
                  <a:pt x="78990" y="0"/>
                </a:lnTo>
                <a:close/>
              </a:path>
            </a:pathLst>
          </a:custGeom>
          <a:solidFill>
            <a:srgbClr val="E5E3E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9" name="object 389"/>
          <p:cNvSpPr/>
          <p:nvPr/>
        </p:nvSpPr>
        <p:spPr>
          <a:xfrm>
            <a:off x="7668029" y="4914348"/>
            <a:ext cx="147320" cy="147320"/>
          </a:xfrm>
          <a:custGeom>
            <a:avLst/>
            <a:gdLst/>
            <a:ahLst/>
            <a:cxnLst/>
            <a:rect l="l" t="t" r="r" b="b"/>
            <a:pathLst>
              <a:path w="147320" h="147320">
                <a:moveTo>
                  <a:pt x="79065" y="0"/>
                </a:moveTo>
                <a:lnTo>
                  <a:pt x="35990" y="10947"/>
                </a:lnTo>
                <a:lnTo>
                  <a:pt x="7887" y="39834"/>
                </a:lnTo>
                <a:lnTo>
                  <a:pt x="0" y="65797"/>
                </a:lnTo>
                <a:lnTo>
                  <a:pt x="1154" y="81904"/>
                </a:lnTo>
                <a:lnTo>
                  <a:pt x="18248" y="121240"/>
                </a:lnTo>
                <a:lnTo>
                  <a:pt x="50817" y="143702"/>
                </a:lnTo>
                <a:lnTo>
                  <a:pt x="73423" y="147284"/>
                </a:lnTo>
                <a:lnTo>
                  <a:pt x="87905" y="145861"/>
                </a:lnTo>
                <a:lnTo>
                  <a:pt x="124509" y="126702"/>
                </a:lnTo>
                <a:lnTo>
                  <a:pt x="145081" y="90976"/>
                </a:lnTo>
                <a:lnTo>
                  <a:pt x="147093" y="76666"/>
                </a:lnTo>
                <a:lnTo>
                  <a:pt x="145750" y="61478"/>
                </a:lnTo>
                <a:lnTo>
                  <a:pt x="127379" y="23726"/>
                </a:lnTo>
                <a:lnTo>
                  <a:pt x="92921" y="2407"/>
                </a:lnTo>
                <a:lnTo>
                  <a:pt x="79065" y="0"/>
                </a:lnTo>
                <a:close/>
              </a:path>
            </a:pathLst>
          </a:custGeom>
          <a:solidFill>
            <a:srgbClr val="E5E3E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0" name="object 390"/>
          <p:cNvSpPr/>
          <p:nvPr/>
        </p:nvSpPr>
        <p:spPr>
          <a:xfrm>
            <a:off x="7896052" y="4914352"/>
            <a:ext cx="147320" cy="147320"/>
          </a:xfrm>
          <a:custGeom>
            <a:avLst/>
            <a:gdLst/>
            <a:ahLst/>
            <a:cxnLst/>
            <a:rect l="l" t="t" r="r" b="b"/>
            <a:pathLst>
              <a:path w="147320" h="147320">
                <a:moveTo>
                  <a:pt x="79038" y="0"/>
                </a:moveTo>
                <a:lnTo>
                  <a:pt x="35962" y="10948"/>
                </a:lnTo>
                <a:lnTo>
                  <a:pt x="7875" y="39842"/>
                </a:lnTo>
                <a:lnTo>
                  <a:pt x="0" y="65812"/>
                </a:lnTo>
                <a:lnTo>
                  <a:pt x="1155" y="81924"/>
                </a:lnTo>
                <a:lnTo>
                  <a:pt x="18252" y="121268"/>
                </a:lnTo>
                <a:lnTo>
                  <a:pt x="50820" y="143718"/>
                </a:lnTo>
                <a:lnTo>
                  <a:pt x="73336" y="147280"/>
                </a:lnTo>
                <a:lnTo>
                  <a:pt x="87831" y="145857"/>
                </a:lnTo>
                <a:lnTo>
                  <a:pt x="124451" y="126708"/>
                </a:lnTo>
                <a:lnTo>
                  <a:pt x="145027" y="90997"/>
                </a:lnTo>
                <a:lnTo>
                  <a:pt x="147044" y="76692"/>
                </a:lnTo>
                <a:lnTo>
                  <a:pt x="145702" y="61502"/>
                </a:lnTo>
                <a:lnTo>
                  <a:pt x="127348" y="23746"/>
                </a:lnTo>
                <a:lnTo>
                  <a:pt x="92898" y="2415"/>
                </a:lnTo>
                <a:lnTo>
                  <a:pt x="79038" y="0"/>
                </a:lnTo>
                <a:close/>
              </a:path>
            </a:pathLst>
          </a:custGeom>
          <a:solidFill>
            <a:srgbClr val="E5E3E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1" name="object 391"/>
          <p:cNvSpPr/>
          <p:nvPr/>
        </p:nvSpPr>
        <p:spPr>
          <a:xfrm>
            <a:off x="0" y="5143143"/>
            <a:ext cx="63500" cy="146050"/>
          </a:xfrm>
          <a:custGeom>
            <a:avLst/>
            <a:gdLst/>
            <a:ahLst/>
            <a:cxnLst/>
            <a:rect l="l" t="t" r="r" b="b"/>
            <a:pathLst>
              <a:path w="63500" h="146050">
                <a:moveTo>
                  <a:pt x="0" y="145455"/>
                </a:moveTo>
                <a:lnTo>
                  <a:pt x="40771" y="125893"/>
                </a:lnTo>
                <a:lnTo>
                  <a:pt x="61332" y="90168"/>
                </a:lnTo>
                <a:lnTo>
                  <a:pt x="63339" y="75857"/>
                </a:lnTo>
                <a:lnTo>
                  <a:pt x="61996" y="60675"/>
                </a:lnTo>
                <a:lnTo>
                  <a:pt x="43635" y="22924"/>
                </a:lnTo>
                <a:lnTo>
                  <a:pt x="9178" y="1595"/>
                </a:lnTo>
                <a:lnTo>
                  <a:pt x="0" y="0"/>
                </a:lnTo>
                <a:lnTo>
                  <a:pt x="0" y="145455"/>
                </a:lnTo>
              </a:path>
            </a:pathLst>
          </a:custGeom>
          <a:solidFill>
            <a:srgbClr val="E5E3E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2" name="object 392"/>
          <p:cNvSpPr/>
          <p:nvPr/>
        </p:nvSpPr>
        <p:spPr>
          <a:xfrm>
            <a:off x="144330" y="5142329"/>
            <a:ext cx="147320" cy="147320"/>
          </a:xfrm>
          <a:custGeom>
            <a:avLst/>
            <a:gdLst/>
            <a:ahLst/>
            <a:cxnLst/>
            <a:rect l="l" t="t" r="r" b="b"/>
            <a:pathLst>
              <a:path w="147320" h="147320">
                <a:moveTo>
                  <a:pt x="78988" y="0"/>
                </a:moveTo>
                <a:lnTo>
                  <a:pt x="35931" y="10962"/>
                </a:lnTo>
                <a:lnTo>
                  <a:pt x="7864" y="39882"/>
                </a:lnTo>
                <a:lnTo>
                  <a:pt x="0" y="65865"/>
                </a:lnTo>
                <a:lnTo>
                  <a:pt x="1156" y="81975"/>
                </a:lnTo>
                <a:lnTo>
                  <a:pt x="18258" y="121304"/>
                </a:lnTo>
                <a:lnTo>
                  <a:pt x="50845" y="143735"/>
                </a:lnTo>
                <a:lnTo>
                  <a:pt x="73339" y="147284"/>
                </a:lnTo>
                <a:lnTo>
                  <a:pt x="87831" y="145861"/>
                </a:lnTo>
                <a:lnTo>
                  <a:pt x="124442" y="126707"/>
                </a:lnTo>
                <a:lnTo>
                  <a:pt x="145003" y="90982"/>
                </a:lnTo>
                <a:lnTo>
                  <a:pt x="147011" y="76671"/>
                </a:lnTo>
                <a:lnTo>
                  <a:pt x="145668" y="61489"/>
                </a:lnTo>
                <a:lnTo>
                  <a:pt x="127306" y="23738"/>
                </a:lnTo>
                <a:lnTo>
                  <a:pt x="92849" y="2409"/>
                </a:lnTo>
                <a:lnTo>
                  <a:pt x="78988" y="0"/>
                </a:lnTo>
                <a:close/>
              </a:path>
            </a:pathLst>
          </a:custGeom>
          <a:solidFill>
            <a:srgbClr val="E5E3E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3" name="object 393"/>
          <p:cNvSpPr/>
          <p:nvPr/>
        </p:nvSpPr>
        <p:spPr>
          <a:xfrm>
            <a:off x="372310" y="5142329"/>
            <a:ext cx="147320" cy="147320"/>
          </a:xfrm>
          <a:custGeom>
            <a:avLst/>
            <a:gdLst/>
            <a:ahLst/>
            <a:cxnLst/>
            <a:rect l="l" t="t" r="r" b="b"/>
            <a:pathLst>
              <a:path w="147320" h="147320">
                <a:moveTo>
                  <a:pt x="79034" y="0"/>
                </a:moveTo>
                <a:lnTo>
                  <a:pt x="35975" y="10955"/>
                </a:lnTo>
                <a:lnTo>
                  <a:pt x="7883" y="39857"/>
                </a:lnTo>
                <a:lnTo>
                  <a:pt x="0" y="65827"/>
                </a:lnTo>
                <a:lnTo>
                  <a:pt x="1155" y="81939"/>
                </a:lnTo>
                <a:lnTo>
                  <a:pt x="18256" y="121273"/>
                </a:lnTo>
                <a:lnTo>
                  <a:pt x="50833" y="143717"/>
                </a:lnTo>
                <a:lnTo>
                  <a:pt x="73386" y="147284"/>
                </a:lnTo>
                <a:lnTo>
                  <a:pt x="87877" y="145861"/>
                </a:lnTo>
                <a:lnTo>
                  <a:pt x="124489" y="126707"/>
                </a:lnTo>
                <a:lnTo>
                  <a:pt x="145049" y="90982"/>
                </a:lnTo>
                <a:lnTo>
                  <a:pt x="147057" y="76671"/>
                </a:lnTo>
                <a:lnTo>
                  <a:pt x="145714" y="61489"/>
                </a:lnTo>
                <a:lnTo>
                  <a:pt x="127352" y="23738"/>
                </a:lnTo>
                <a:lnTo>
                  <a:pt x="92895" y="2409"/>
                </a:lnTo>
                <a:lnTo>
                  <a:pt x="79034" y="0"/>
                </a:lnTo>
                <a:close/>
              </a:path>
            </a:pathLst>
          </a:custGeom>
          <a:solidFill>
            <a:srgbClr val="E5E3E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4" name="object 394"/>
          <p:cNvSpPr/>
          <p:nvPr/>
        </p:nvSpPr>
        <p:spPr>
          <a:xfrm>
            <a:off x="828316" y="5142329"/>
            <a:ext cx="147320" cy="147320"/>
          </a:xfrm>
          <a:custGeom>
            <a:avLst/>
            <a:gdLst/>
            <a:ahLst/>
            <a:cxnLst/>
            <a:rect l="l" t="t" r="r" b="b"/>
            <a:pathLst>
              <a:path w="147319" h="147320">
                <a:moveTo>
                  <a:pt x="78985" y="0"/>
                </a:moveTo>
                <a:lnTo>
                  <a:pt x="35918" y="10962"/>
                </a:lnTo>
                <a:lnTo>
                  <a:pt x="7859" y="39883"/>
                </a:lnTo>
                <a:lnTo>
                  <a:pt x="0" y="65868"/>
                </a:lnTo>
                <a:lnTo>
                  <a:pt x="1155" y="81976"/>
                </a:lnTo>
                <a:lnTo>
                  <a:pt x="18251" y="121306"/>
                </a:lnTo>
                <a:lnTo>
                  <a:pt x="50837" y="143736"/>
                </a:lnTo>
                <a:lnTo>
                  <a:pt x="73340" y="147284"/>
                </a:lnTo>
                <a:lnTo>
                  <a:pt x="87824" y="145861"/>
                </a:lnTo>
                <a:lnTo>
                  <a:pt x="124433" y="126707"/>
                </a:lnTo>
                <a:lnTo>
                  <a:pt x="145002" y="90982"/>
                </a:lnTo>
                <a:lnTo>
                  <a:pt x="147011" y="76671"/>
                </a:lnTo>
                <a:lnTo>
                  <a:pt x="145667" y="61489"/>
                </a:lnTo>
                <a:lnTo>
                  <a:pt x="127297" y="23738"/>
                </a:lnTo>
                <a:lnTo>
                  <a:pt x="92841" y="2409"/>
                </a:lnTo>
                <a:lnTo>
                  <a:pt x="78985" y="0"/>
                </a:lnTo>
                <a:close/>
              </a:path>
            </a:pathLst>
          </a:custGeom>
          <a:solidFill>
            <a:srgbClr val="E5E3E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5" name="object 395"/>
          <p:cNvSpPr/>
          <p:nvPr/>
        </p:nvSpPr>
        <p:spPr>
          <a:xfrm>
            <a:off x="1056302" y="5142333"/>
            <a:ext cx="147320" cy="147320"/>
          </a:xfrm>
          <a:custGeom>
            <a:avLst/>
            <a:gdLst/>
            <a:ahLst/>
            <a:cxnLst/>
            <a:rect l="l" t="t" r="r" b="b"/>
            <a:pathLst>
              <a:path w="147319" h="147320">
                <a:moveTo>
                  <a:pt x="79039" y="0"/>
                </a:moveTo>
                <a:lnTo>
                  <a:pt x="35967" y="10951"/>
                </a:lnTo>
                <a:lnTo>
                  <a:pt x="7880" y="39849"/>
                </a:lnTo>
                <a:lnTo>
                  <a:pt x="0" y="65816"/>
                </a:lnTo>
                <a:lnTo>
                  <a:pt x="1155" y="81934"/>
                </a:lnTo>
                <a:lnTo>
                  <a:pt x="18251" y="121279"/>
                </a:lnTo>
                <a:lnTo>
                  <a:pt x="50820" y="143721"/>
                </a:lnTo>
                <a:lnTo>
                  <a:pt x="73334" y="147280"/>
                </a:lnTo>
                <a:lnTo>
                  <a:pt x="87831" y="145857"/>
                </a:lnTo>
                <a:lnTo>
                  <a:pt x="124455" y="126713"/>
                </a:lnTo>
                <a:lnTo>
                  <a:pt x="145029" y="91003"/>
                </a:lnTo>
                <a:lnTo>
                  <a:pt x="147042" y="76697"/>
                </a:lnTo>
                <a:lnTo>
                  <a:pt x="145701" y="61512"/>
                </a:lnTo>
                <a:lnTo>
                  <a:pt x="127347" y="23757"/>
                </a:lnTo>
                <a:lnTo>
                  <a:pt x="92899" y="2417"/>
                </a:lnTo>
                <a:lnTo>
                  <a:pt x="79039" y="0"/>
                </a:lnTo>
                <a:close/>
              </a:path>
            </a:pathLst>
          </a:custGeom>
          <a:solidFill>
            <a:srgbClr val="E5E3E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6" name="object 396"/>
          <p:cNvSpPr/>
          <p:nvPr/>
        </p:nvSpPr>
        <p:spPr>
          <a:xfrm>
            <a:off x="1284280" y="5142333"/>
            <a:ext cx="147320" cy="147320"/>
          </a:xfrm>
          <a:custGeom>
            <a:avLst/>
            <a:gdLst/>
            <a:ahLst/>
            <a:cxnLst/>
            <a:rect l="l" t="t" r="r" b="b"/>
            <a:pathLst>
              <a:path w="147319" h="147320">
                <a:moveTo>
                  <a:pt x="79034" y="0"/>
                </a:moveTo>
                <a:lnTo>
                  <a:pt x="35942" y="10951"/>
                </a:lnTo>
                <a:lnTo>
                  <a:pt x="7870" y="39852"/>
                </a:lnTo>
                <a:lnTo>
                  <a:pt x="0" y="65821"/>
                </a:lnTo>
                <a:lnTo>
                  <a:pt x="1153" y="81938"/>
                </a:lnTo>
                <a:lnTo>
                  <a:pt x="18236" y="121282"/>
                </a:lnTo>
                <a:lnTo>
                  <a:pt x="50805" y="143722"/>
                </a:lnTo>
                <a:lnTo>
                  <a:pt x="73335" y="147280"/>
                </a:lnTo>
                <a:lnTo>
                  <a:pt x="87818" y="145857"/>
                </a:lnTo>
                <a:lnTo>
                  <a:pt x="124437" y="126713"/>
                </a:lnTo>
                <a:lnTo>
                  <a:pt x="145027" y="91003"/>
                </a:lnTo>
                <a:lnTo>
                  <a:pt x="147043" y="76697"/>
                </a:lnTo>
                <a:lnTo>
                  <a:pt x="145700" y="61512"/>
                </a:lnTo>
                <a:lnTo>
                  <a:pt x="127330" y="23757"/>
                </a:lnTo>
                <a:lnTo>
                  <a:pt x="92883" y="2417"/>
                </a:lnTo>
                <a:lnTo>
                  <a:pt x="79034" y="0"/>
                </a:lnTo>
                <a:close/>
              </a:path>
            </a:pathLst>
          </a:custGeom>
          <a:solidFill>
            <a:srgbClr val="E5E3E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7" name="object 397"/>
          <p:cNvSpPr/>
          <p:nvPr/>
        </p:nvSpPr>
        <p:spPr>
          <a:xfrm>
            <a:off x="1512253" y="5142385"/>
            <a:ext cx="147320" cy="147320"/>
          </a:xfrm>
          <a:custGeom>
            <a:avLst/>
            <a:gdLst/>
            <a:ahLst/>
            <a:cxnLst/>
            <a:rect l="l" t="t" r="r" b="b"/>
            <a:pathLst>
              <a:path w="147319" h="147320">
                <a:moveTo>
                  <a:pt x="76166" y="0"/>
                </a:moveTo>
                <a:lnTo>
                  <a:pt x="34459" y="11538"/>
                </a:lnTo>
                <a:lnTo>
                  <a:pt x="7144" y="41586"/>
                </a:lnTo>
                <a:lnTo>
                  <a:pt x="0" y="68434"/>
                </a:lnTo>
                <a:lnTo>
                  <a:pt x="1275" y="84013"/>
                </a:lnTo>
                <a:lnTo>
                  <a:pt x="19148" y="122408"/>
                </a:lnTo>
                <a:lnTo>
                  <a:pt x="52874" y="144117"/>
                </a:lnTo>
                <a:lnTo>
                  <a:pt x="66481" y="146719"/>
                </a:lnTo>
                <a:lnTo>
                  <a:pt x="82440" y="145521"/>
                </a:lnTo>
                <a:lnTo>
                  <a:pt x="121469" y="128145"/>
                </a:lnTo>
                <a:lnTo>
                  <a:pt x="143604" y="95171"/>
                </a:lnTo>
                <a:lnTo>
                  <a:pt x="146894" y="73494"/>
                </a:lnTo>
                <a:lnTo>
                  <a:pt x="145468" y="58995"/>
                </a:lnTo>
                <a:lnTo>
                  <a:pt x="126277" y="22403"/>
                </a:lnTo>
                <a:lnTo>
                  <a:pt x="90496" y="1948"/>
                </a:lnTo>
                <a:lnTo>
                  <a:pt x="76166" y="0"/>
                </a:lnTo>
                <a:close/>
              </a:path>
            </a:pathLst>
          </a:custGeom>
          <a:solidFill>
            <a:srgbClr val="E5E3E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8" name="object 398"/>
          <p:cNvSpPr/>
          <p:nvPr/>
        </p:nvSpPr>
        <p:spPr>
          <a:xfrm>
            <a:off x="2196239" y="5142329"/>
            <a:ext cx="147320" cy="147320"/>
          </a:xfrm>
          <a:custGeom>
            <a:avLst/>
            <a:gdLst/>
            <a:ahLst/>
            <a:cxnLst/>
            <a:rect l="l" t="t" r="r" b="b"/>
            <a:pathLst>
              <a:path w="147319" h="147320">
                <a:moveTo>
                  <a:pt x="78991" y="0"/>
                </a:moveTo>
                <a:lnTo>
                  <a:pt x="35943" y="10962"/>
                </a:lnTo>
                <a:lnTo>
                  <a:pt x="7869" y="39880"/>
                </a:lnTo>
                <a:lnTo>
                  <a:pt x="0" y="65863"/>
                </a:lnTo>
                <a:lnTo>
                  <a:pt x="1157" y="81973"/>
                </a:lnTo>
                <a:lnTo>
                  <a:pt x="18266" y="121303"/>
                </a:lnTo>
                <a:lnTo>
                  <a:pt x="50852" y="143734"/>
                </a:lnTo>
                <a:lnTo>
                  <a:pt x="73339" y="147284"/>
                </a:lnTo>
                <a:lnTo>
                  <a:pt x="87838" y="145861"/>
                </a:lnTo>
                <a:lnTo>
                  <a:pt x="124452" y="126707"/>
                </a:lnTo>
                <a:lnTo>
                  <a:pt x="145004" y="90982"/>
                </a:lnTo>
                <a:lnTo>
                  <a:pt x="147010" y="76671"/>
                </a:lnTo>
                <a:lnTo>
                  <a:pt x="145668" y="61489"/>
                </a:lnTo>
                <a:lnTo>
                  <a:pt x="127314" y="23738"/>
                </a:lnTo>
                <a:lnTo>
                  <a:pt x="92857" y="2409"/>
                </a:lnTo>
                <a:lnTo>
                  <a:pt x="78991" y="0"/>
                </a:lnTo>
                <a:close/>
              </a:path>
            </a:pathLst>
          </a:custGeom>
          <a:solidFill>
            <a:srgbClr val="E5E3E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9" name="object 399"/>
          <p:cNvSpPr/>
          <p:nvPr/>
        </p:nvSpPr>
        <p:spPr>
          <a:xfrm>
            <a:off x="2424263" y="5142329"/>
            <a:ext cx="147320" cy="147320"/>
          </a:xfrm>
          <a:custGeom>
            <a:avLst/>
            <a:gdLst/>
            <a:ahLst/>
            <a:cxnLst/>
            <a:rect l="l" t="t" r="r" b="b"/>
            <a:pathLst>
              <a:path w="147319" h="147320">
                <a:moveTo>
                  <a:pt x="78991" y="0"/>
                </a:moveTo>
                <a:lnTo>
                  <a:pt x="35943" y="10962"/>
                </a:lnTo>
                <a:lnTo>
                  <a:pt x="7869" y="39880"/>
                </a:lnTo>
                <a:lnTo>
                  <a:pt x="0" y="65863"/>
                </a:lnTo>
                <a:lnTo>
                  <a:pt x="1157" y="81973"/>
                </a:lnTo>
                <a:lnTo>
                  <a:pt x="18266" y="121303"/>
                </a:lnTo>
                <a:lnTo>
                  <a:pt x="50852" y="143734"/>
                </a:lnTo>
                <a:lnTo>
                  <a:pt x="73339" y="147284"/>
                </a:lnTo>
                <a:lnTo>
                  <a:pt x="87838" y="145861"/>
                </a:lnTo>
                <a:lnTo>
                  <a:pt x="124452" y="126707"/>
                </a:lnTo>
                <a:lnTo>
                  <a:pt x="145004" y="90982"/>
                </a:lnTo>
                <a:lnTo>
                  <a:pt x="147010" y="76671"/>
                </a:lnTo>
                <a:lnTo>
                  <a:pt x="145668" y="61489"/>
                </a:lnTo>
                <a:lnTo>
                  <a:pt x="127314" y="23738"/>
                </a:lnTo>
                <a:lnTo>
                  <a:pt x="92857" y="2409"/>
                </a:lnTo>
                <a:lnTo>
                  <a:pt x="78991" y="0"/>
                </a:lnTo>
                <a:close/>
              </a:path>
            </a:pathLst>
          </a:custGeom>
          <a:solidFill>
            <a:srgbClr val="E5E3E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0" name="object 400"/>
          <p:cNvSpPr/>
          <p:nvPr/>
        </p:nvSpPr>
        <p:spPr>
          <a:xfrm>
            <a:off x="2880407" y="5142629"/>
            <a:ext cx="146685" cy="146685"/>
          </a:xfrm>
          <a:custGeom>
            <a:avLst/>
            <a:gdLst/>
            <a:ahLst/>
            <a:cxnLst/>
            <a:rect l="l" t="t" r="r" b="b"/>
            <a:pathLst>
              <a:path w="146685" h="146685">
                <a:moveTo>
                  <a:pt x="73155" y="0"/>
                </a:moveTo>
                <a:lnTo>
                  <a:pt x="32890" y="12069"/>
                </a:lnTo>
                <a:lnTo>
                  <a:pt x="6358" y="43265"/>
                </a:lnTo>
                <a:lnTo>
                  <a:pt x="0" y="70975"/>
                </a:lnTo>
                <a:lnTo>
                  <a:pt x="1377" y="85970"/>
                </a:lnTo>
                <a:lnTo>
                  <a:pt x="20069" y="123337"/>
                </a:lnTo>
                <a:lnTo>
                  <a:pt x="55030" y="144198"/>
                </a:lnTo>
                <a:lnTo>
                  <a:pt x="69062" y="146356"/>
                </a:lnTo>
                <a:lnTo>
                  <a:pt x="84446" y="145037"/>
                </a:lnTo>
                <a:lnTo>
                  <a:pt x="122465" y="126825"/>
                </a:lnTo>
                <a:lnTo>
                  <a:pt x="143786" y="92618"/>
                </a:lnTo>
                <a:lnTo>
                  <a:pt x="146184" y="78858"/>
                </a:lnTo>
                <a:lnTo>
                  <a:pt x="144925" y="63160"/>
                </a:lnTo>
                <a:lnTo>
                  <a:pt x="127134" y="24611"/>
                </a:lnTo>
                <a:lnTo>
                  <a:pt x="93556" y="2911"/>
                </a:lnTo>
                <a:lnTo>
                  <a:pt x="73155" y="0"/>
                </a:lnTo>
                <a:close/>
              </a:path>
            </a:pathLst>
          </a:custGeom>
          <a:solidFill>
            <a:srgbClr val="E5E3E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1" name="object 401"/>
          <p:cNvSpPr/>
          <p:nvPr/>
        </p:nvSpPr>
        <p:spPr>
          <a:xfrm>
            <a:off x="4248198" y="5142334"/>
            <a:ext cx="147320" cy="147320"/>
          </a:xfrm>
          <a:custGeom>
            <a:avLst/>
            <a:gdLst/>
            <a:ahLst/>
            <a:cxnLst/>
            <a:rect l="l" t="t" r="r" b="b"/>
            <a:pathLst>
              <a:path w="147320" h="147320">
                <a:moveTo>
                  <a:pt x="79050" y="0"/>
                </a:moveTo>
                <a:lnTo>
                  <a:pt x="35972" y="10948"/>
                </a:lnTo>
                <a:lnTo>
                  <a:pt x="7883" y="39842"/>
                </a:lnTo>
                <a:lnTo>
                  <a:pt x="0" y="65806"/>
                </a:lnTo>
                <a:lnTo>
                  <a:pt x="1154" y="81925"/>
                </a:lnTo>
                <a:lnTo>
                  <a:pt x="18248" y="121274"/>
                </a:lnTo>
                <a:lnTo>
                  <a:pt x="50812" y="143717"/>
                </a:lnTo>
                <a:lnTo>
                  <a:pt x="73333" y="147278"/>
                </a:lnTo>
                <a:lnTo>
                  <a:pt x="87815" y="145856"/>
                </a:lnTo>
                <a:lnTo>
                  <a:pt x="124437" y="126715"/>
                </a:lnTo>
                <a:lnTo>
                  <a:pt x="145035" y="91010"/>
                </a:lnTo>
                <a:lnTo>
                  <a:pt x="147054" y="76706"/>
                </a:lnTo>
                <a:lnTo>
                  <a:pt x="145710" y="61520"/>
                </a:lnTo>
                <a:lnTo>
                  <a:pt x="127340" y="23763"/>
                </a:lnTo>
                <a:lnTo>
                  <a:pt x="92896" y="2420"/>
                </a:lnTo>
                <a:lnTo>
                  <a:pt x="79050" y="0"/>
                </a:lnTo>
                <a:close/>
              </a:path>
            </a:pathLst>
          </a:custGeom>
          <a:solidFill>
            <a:srgbClr val="E5E3E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2" name="object 402"/>
          <p:cNvSpPr/>
          <p:nvPr/>
        </p:nvSpPr>
        <p:spPr>
          <a:xfrm>
            <a:off x="4476170" y="5142329"/>
            <a:ext cx="147320" cy="147320"/>
          </a:xfrm>
          <a:custGeom>
            <a:avLst/>
            <a:gdLst/>
            <a:ahLst/>
            <a:cxnLst/>
            <a:rect l="l" t="t" r="r" b="b"/>
            <a:pathLst>
              <a:path w="147320" h="147320">
                <a:moveTo>
                  <a:pt x="78991" y="0"/>
                </a:moveTo>
                <a:lnTo>
                  <a:pt x="35921" y="10962"/>
                </a:lnTo>
                <a:lnTo>
                  <a:pt x="7860" y="39880"/>
                </a:lnTo>
                <a:lnTo>
                  <a:pt x="0" y="65863"/>
                </a:lnTo>
                <a:lnTo>
                  <a:pt x="1155" y="81973"/>
                </a:lnTo>
                <a:lnTo>
                  <a:pt x="18249" y="121303"/>
                </a:lnTo>
                <a:lnTo>
                  <a:pt x="50834" y="143735"/>
                </a:lnTo>
                <a:lnTo>
                  <a:pt x="73339" y="147284"/>
                </a:lnTo>
                <a:lnTo>
                  <a:pt x="87838" y="145861"/>
                </a:lnTo>
                <a:lnTo>
                  <a:pt x="124452" y="126707"/>
                </a:lnTo>
                <a:lnTo>
                  <a:pt x="145004" y="90982"/>
                </a:lnTo>
                <a:lnTo>
                  <a:pt x="147011" y="76671"/>
                </a:lnTo>
                <a:lnTo>
                  <a:pt x="145669" y="61489"/>
                </a:lnTo>
                <a:lnTo>
                  <a:pt x="127315" y="23738"/>
                </a:lnTo>
                <a:lnTo>
                  <a:pt x="92858" y="2409"/>
                </a:lnTo>
                <a:lnTo>
                  <a:pt x="78991" y="0"/>
                </a:lnTo>
                <a:close/>
              </a:path>
            </a:pathLst>
          </a:custGeom>
          <a:solidFill>
            <a:srgbClr val="E5E3E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3" name="object 403"/>
          <p:cNvSpPr/>
          <p:nvPr/>
        </p:nvSpPr>
        <p:spPr>
          <a:xfrm>
            <a:off x="4704197" y="5142329"/>
            <a:ext cx="147320" cy="147320"/>
          </a:xfrm>
          <a:custGeom>
            <a:avLst/>
            <a:gdLst/>
            <a:ahLst/>
            <a:cxnLst/>
            <a:rect l="l" t="t" r="r" b="b"/>
            <a:pathLst>
              <a:path w="147320" h="147320">
                <a:moveTo>
                  <a:pt x="78985" y="0"/>
                </a:moveTo>
                <a:lnTo>
                  <a:pt x="35918" y="10962"/>
                </a:lnTo>
                <a:lnTo>
                  <a:pt x="7859" y="39883"/>
                </a:lnTo>
                <a:lnTo>
                  <a:pt x="0" y="65868"/>
                </a:lnTo>
                <a:lnTo>
                  <a:pt x="1155" y="81976"/>
                </a:lnTo>
                <a:lnTo>
                  <a:pt x="18251" y="121306"/>
                </a:lnTo>
                <a:lnTo>
                  <a:pt x="50837" y="143736"/>
                </a:lnTo>
                <a:lnTo>
                  <a:pt x="73340" y="147284"/>
                </a:lnTo>
                <a:lnTo>
                  <a:pt x="87824" y="145861"/>
                </a:lnTo>
                <a:lnTo>
                  <a:pt x="124433" y="126707"/>
                </a:lnTo>
                <a:lnTo>
                  <a:pt x="145002" y="90982"/>
                </a:lnTo>
                <a:lnTo>
                  <a:pt x="147011" y="76671"/>
                </a:lnTo>
                <a:lnTo>
                  <a:pt x="145667" y="61489"/>
                </a:lnTo>
                <a:lnTo>
                  <a:pt x="127297" y="23738"/>
                </a:lnTo>
                <a:lnTo>
                  <a:pt x="92841" y="2409"/>
                </a:lnTo>
                <a:lnTo>
                  <a:pt x="78985" y="0"/>
                </a:lnTo>
                <a:close/>
              </a:path>
            </a:pathLst>
          </a:custGeom>
          <a:solidFill>
            <a:srgbClr val="E5E3E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4" name="object 404"/>
          <p:cNvSpPr/>
          <p:nvPr/>
        </p:nvSpPr>
        <p:spPr>
          <a:xfrm>
            <a:off x="4932183" y="5142333"/>
            <a:ext cx="147320" cy="147320"/>
          </a:xfrm>
          <a:custGeom>
            <a:avLst/>
            <a:gdLst/>
            <a:ahLst/>
            <a:cxnLst/>
            <a:rect l="l" t="t" r="r" b="b"/>
            <a:pathLst>
              <a:path w="147320" h="147320">
                <a:moveTo>
                  <a:pt x="79033" y="0"/>
                </a:moveTo>
                <a:lnTo>
                  <a:pt x="35964" y="10951"/>
                </a:lnTo>
                <a:lnTo>
                  <a:pt x="7879" y="39852"/>
                </a:lnTo>
                <a:lnTo>
                  <a:pt x="0" y="65821"/>
                </a:lnTo>
                <a:lnTo>
                  <a:pt x="1155" y="81938"/>
                </a:lnTo>
                <a:lnTo>
                  <a:pt x="18253" y="121281"/>
                </a:lnTo>
                <a:lnTo>
                  <a:pt x="50823" y="143722"/>
                </a:lnTo>
                <a:lnTo>
                  <a:pt x="73335" y="147280"/>
                </a:lnTo>
                <a:lnTo>
                  <a:pt x="87817" y="145857"/>
                </a:lnTo>
                <a:lnTo>
                  <a:pt x="124436" y="126713"/>
                </a:lnTo>
                <a:lnTo>
                  <a:pt x="145027" y="91003"/>
                </a:lnTo>
                <a:lnTo>
                  <a:pt x="147043" y="76697"/>
                </a:lnTo>
                <a:lnTo>
                  <a:pt x="145699" y="61512"/>
                </a:lnTo>
                <a:lnTo>
                  <a:pt x="127329" y="23757"/>
                </a:lnTo>
                <a:lnTo>
                  <a:pt x="92882" y="2417"/>
                </a:lnTo>
                <a:lnTo>
                  <a:pt x="79033" y="0"/>
                </a:lnTo>
                <a:close/>
              </a:path>
            </a:pathLst>
          </a:custGeom>
          <a:solidFill>
            <a:srgbClr val="E5E3E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5" name="object 405"/>
          <p:cNvSpPr/>
          <p:nvPr/>
        </p:nvSpPr>
        <p:spPr>
          <a:xfrm>
            <a:off x="5160161" y="5142333"/>
            <a:ext cx="147320" cy="147320"/>
          </a:xfrm>
          <a:custGeom>
            <a:avLst/>
            <a:gdLst/>
            <a:ahLst/>
            <a:cxnLst/>
            <a:rect l="l" t="t" r="r" b="b"/>
            <a:pathLst>
              <a:path w="147320" h="147320">
                <a:moveTo>
                  <a:pt x="79034" y="0"/>
                </a:moveTo>
                <a:lnTo>
                  <a:pt x="35942" y="10951"/>
                </a:lnTo>
                <a:lnTo>
                  <a:pt x="7870" y="39852"/>
                </a:lnTo>
                <a:lnTo>
                  <a:pt x="0" y="65821"/>
                </a:lnTo>
                <a:lnTo>
                  <a:pt x="1153" y="81938"/>
                </a:lnTo>
                <a:lnTo>
                  <a:pt x="18236" y="121282"/>
                </a:lnTo>
                <a:lnTo>
                  <a:pt x="50805" y="143722"/>
                </a:lnTo>
                <a:lnTo>
                  <a:pt x="73335" y="147280"/>
                </a:lnTo>
                <a:lnTo>
                  <a:pt x="87818" y="145857"/>
                </a:lnTo>
                <a:lnTo>
                  <a:pt x="124437" y="126713"/>
                </a:lnTo>
                <a:lnTo>
                  <a:pt x="145027" y="91003"/>
                </a:lnTo>
                <a:lnTo>
                  <a:pt x="147043" y="76697"/>
                </a:lnTo>
                <a:lnTo>
                  <a:pt x="145700" y="61512"/>
                </a:lnTo>
                <a:lnTo>
                  <a:pt x="127330" y="23757"/>
                </a:lnTo>
                <a:lnTo>
                  <a:pt x="92883" y="2417"/>
                </a:lnTo>
                <a:lnTo>
                  <a:pt x="79034" y="0"/>
                </a:lnTo>
                <a:close/>
              </a:path>
            </a:pathLst>
          </a:custGeom>
          <a:solidFill>
            <a:srgbClr val="E5E3E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6" name="object 406"/>
          <p:cNvSpPr/>
          <p:nvPr/>
        </p:nvSpPr>
        <p:spPr>
          <a:xfrm>
            <a:off x="5388188" y="5142333"/>
            <a:ext cx="147320" cy="147320"/>
          </a:xfrm>
          <a:custGeom>
            <a:avLst/>
            <a:gdLst/>
            <a:ahLst/>
            <a:cxnLst/>
            <a:rect l="l" t="t" r="r" b="b"/>
            <a:pathLst>
              <a:path w="147320" h="147320">
                <a:moveTo>
                  <a:pt x="78993" y="0"/>
                </a:moveTo>
                <a:lnTo>
                  <a:pt x="35923" y="10958"/>
                </a:lnTo>
                <a:lnTo>
                  <a:pt x="7861" y="39873"/>
                </a:lnTo>
                <a:lnTo>
                  <a:pt x="0" y="65854"/>
                </a:lnTo>
                <a:lnTo>
                  <a:pt x="1156" y="81970"/>
                </a:lnTo>
                <a:lnTo>
                  <a:pt x="18253" y="121310"/>
                </a:lnTo>
                <a:lnTo>
                  <a:pt x="50831" y="143739"/>
                </a:lnTo>
                <a:lnTo>
                  <a:pt x="73288" y="147280"/>
                </a:lnTo>
                <a:lnTo>
                  <a:pt x="87785" y="145857"/>
                </a:lnTo>
                <a:lnTo>
                  <a:pt x="124409" y="126713"/>
                </a:lnTo>
                <a:lnTo>
                  <a:pt x="144983" y="91003"/>
                </a:lnTo>
                <a:lnTo>
                  <a:pt x="146996" y="76697"/>
                </a:lnTo>
                <a:lnTo>
                  <a:pt x="145654" y="61512"/>
                </a:lnTo>
                <a:lnTo>
                  <a:pt x="127301" y="23757"/>
                </a:lnTo>
                <a:lnTo>
                  <a:pt x="92853" y="2417"/>
                </a:lnTo>
                <a:lnTo>
                  <a:pt x="78993" y="0"/>
                </a:lnTo>
                <a:close/>
              </a:path>
            </a:pathLst>
          </a:custGeom>
          <a:solidFill>
            <a:srgbClr val="E5E3E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7" name="object 407"/>
          <p:cNvSpPr/>
          <p:nvPr/>
        </p:nvSpPr>
        <p:spPr>
          <a:xfrm>
            <a:off x="5616126" y="5142329"/>
            <a:ext cx="147320" cy="147320"/>
          </a:xfrm>
          <a:custGeom>
            <a:avLst/>
            <a:gdLst/>
            <a:ahLst/>
            <a:cxnLst/>
            <a:rect l="l" t="t" r="r" b="b"/>
            <a:pathLst>
              <a:path w="147320" h="147320">
                <a:moveTo>
                  <a:pt x="79025" y="0"/>
                </a:moveTo>
                <a:lnTo>
                  <a:pt x="35976" y="10956"/>
                </a:lnTo>
                <a:lnTo>
                  <a:pt x="7883" y="39862"/>
                </a:lnTo>
                <a:lnTo>
                  <a:pt x="0" y="65834"/>
                </a:lnTo>
                <a:lnTo>
                  <a:pt x="1156" y="81946"/>
                </a:lnTo>
                <a:lnTo>
                  <a:pt x="18264" y="121280"/>
                </a:lnTo>
                <a:lnTo>
                  <a:pt x="50843" y="143721"/>
                </a:lnTo>
                <a:lnTo>
                  <a:pt x="73373" y="147284"/>
                </a:lnTo>
                <a:lnTo>
                  <a:pt x="87872" y="145861"/>
                </a:lnTo>
                <a:lnTo>
                  <a:pt x="124486" y="126707"/>
                </a:lnTo>
                <a:lnTo>
                  <a:pt x="145038" y="90982"/>
                </a:lnTo>
                <a:lnTo>
                  <a:pt x="147045" y="76671"/>
                </a:lnTo>
                <a:lnTo>
                  <a:pt x="145703" y="61489"/>
                </a:lnTo>
                <a:lnTo>
                  <a:pt x="127349" y="23738"/>
                </a:lnTo>
                <a:lnTo>
                  <a:pt x="92892" y="2409"/>
                </a:lnTo>
                <a:lnTo>
                  <a:pt x="79025" y="0"/>
                </a:lnTo>
                <a:close/>
              </a:path>
            </a:pathLst>
          </a:custGeom>
          <a:solidFill>
            <a:srgbClr val="E5E3E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8" name="object 408"/>
          <p:cNvSpPr/>
          <p:nvPr/>
        </p:nvSpPr>
        <p:spPr>
          <a:xfrm>
            <a:off x="5844145" y="5142333"/>
            <a:ext cx="147320" cy="147320"/>
          </a:xfrm>
          <a:custGeom>
            <a:avLst/>
            <a:gdLst/>
            <a:ahLst/>
            <a:cxnLst/>
            <a:rect l="l" t="t" r="r" b="b"/>
            <a:pathLst>
              <a:path w="147320" h="147320">
                <a:moveTo>
                  <a:pt x="79034" y="0"/>
                </a:moveTo>
                <a:lnTo>
                  <a:pt x="35942" y="10951"/>
                </a:lnTo>
                <a:lnTo>
                  <a:pt x="7870" y="39852"/>
                </a:lnTo>
                <a:lnTo>
                  <a:pt x="0" y="65821"/>
                </a:lnTo>
                <a:lnTo>
                  <a:pt x="1153" y="81938"/>
                </a:lnTo>
                <a:lnTo>
                  <a:pt x="18236" y="121282"/>
                </a:lnTo>
                <a:lnTo>
                  <a:pt x="50805" y="143722"/>
                </a:lnTo>
                <a:lnTo>
                  <a:pt x="73335" y="147280"/>
                </a:lnTo>
                <a:lnTo>
                  <a:pt x="87818" y="145857"/>
                </a:lnTo>
                <a:lnTo>
                  <a:pt x="124437" y="126713"/>
                </a:lnTo>
                <a:lnTo>
                  <a:pt x="145027" y="91003"/>
                </a:lnTo>
                <a:lnTo>
                  <a:pt x="147043" y="76697"/>
                </a:lnTo>
                <a:lnTo>
                  <a:pt x="145700" y="61512"/>
                </a:lnTo>
                <a:lnTo>
                  <a:pt x="127330" y="23757"/>
                </a:lnTo>
                <a:lnTo>
                  <a:pt x="92883" y="2417"/>
                </a:lnTo>
                <a:lnTo>
                  <a:pt x="79034" y="0"/>
                </a:lnTo>
                <a:close/>
              </a:path>
            </a:pathLst>
          </a:custGeom>
          <a:solidFill>
            <a:srgbClr val="E5E3E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9" name="object 409"/>
          <p:cNvSpPr/>
          <p:nvPr/>
        </p:nvSpPr>
        <p:spPr>
          <a:xfrm>
            <a:off x="6072120" y="5142329"/>
            <a:ext cx="147320" cy="147320"/>
          </a:xfrm>
          <a:custGeom>
            <a:avLst/>
            <a:gdLst/>
            <a:ahLst/>
            <a:cxnLst/>
            <a:rect l="l" t="t" r="r" b="b"/>
            <a:pathLst>
              <a:path w="147320" h="147320">
                <a:moveTo>
                  <a:pt x="78991" y="0"/>
                </a:moveTo>
                <a:lnTo>
                  <a:pt x="35943" y="10962"/>
                </a:lnTo>
                <a:lnTo>
                  <a:pt x="7869" y="39880"/>
                </a:lnTo>
                <a:lnTo>
                  <a:pt x="0" y="65863"/>
                </a:lnTo>
                <a:lnTo>
                  <a:pt x="1157" y="81973"/>
                </a:lnTo>
                <a:lnTo>
                  <a:pt x="18266" y="121303"/>
                </a:lnTo>
                <a:lnTo>
                  <a:pt x="50852" y="143734"/>
                </a:lnTo>
                <a:lnTo>
                  <a:pt x="73339" y="147284"/>
                </a:lnTo>
                <a:lnTo>
                  <a:pt x="87838" y="145861"/>
                </a:lnTo>
                <a:lnTo>
                  <a:pt x="124452" y="126707"/>
                </a:lnTo>
                <a:lnTo>
                  <a:pt x="145004" y="90982"/>
                </a:lnTo>
                <a:lnTo>
                  <a:pt x="147010" y="76671"/>
                </a:lnTo>
                <a:lnTo>
                  <a:pt x="145668" y="61489"/>
                </a:lnTo>
                <a:lnTo>
                  <a:pt x="127314" y="23738"/>
                </a:lnTo>
                <a:lnTo>
                  <a:pt x="92857" y="2409"/>
                </a:lnTo>
                <a:lnTo>
                  <a:pt x="78991" y="0"/>
                </a:lnTo>
                <a:close/>
              </a:path>
            </a:pathLst>
          </a:custGeom>
          <a:solidFill>
            <a:srgbClr val="E5E3E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0" name="object 410"/>
          <p:cNvSpPr/>
          <p:nvPr/>
        </p:nvSpPr>
        <p:spPr>
          <a:xfrm>
            <a:off x="6300109" y="5142329"/>
            <a:ext cx="147320" cy="147320"/>
          </a:xfrm>
          <a:custGeom>
            <a:avLst/>
            <a:gdLst/>
            <a:ahLst/>
            <a:cxnLst/>
            <a:rect l="l" t="t" r="r" b="b"/>
            <a:pathLst>
              <a:path w="147320" h="147320">
                <a:moveTo>
                  <a:pt x="79026" y="0"/>
                </a:moveTo>
                <a:lnTo>
                  <a:pt x="35954" y="10956"/>
                </a:lnTo>
                <a:lnTo>
                  <a:pt x="7874" y="39862"/>
                </a:lnTo>
                <a:lnTo>
                  <a:pt x="0" y="65834"/>
                </a:lnTo>
                <a:lnTo>
                  <a:pt x="1154" y="81946"/>
                </a:lnTo>
                <a:lnTo>
                  <a:pt x="18248" y="121280"/>
                </a:lnTo>
                <a:lnTo>
                  <a:pt x="50825" y="143721"/>
                </a:lnTo>
                <a:lnTo>
                  <a:pt x="73374" y="147284"/>
                </a:lnTo>
                <a:lnTo>
                  <a:pt x="87873" y="145861"/>
                </a:lnTo>
                <a:lnTo>
                  <a:pt x="124487" y="126707"/>
                </a:lnTo>
                <a:lnTo>
                  <a:pt x="145039" y="90982"/>
                </a:lnTo>
                <a:lnTo>
                  <a:pt x="147045" y="76671"/>
                </a:lnTo>
                <a:lnTo>
                  <a:pt x="145703" y="61489"/>
                </a:lnTo>
                <a:lnTo>
                  <a:pt x="127350" y="23738"/>
                </a:lnTo>
                <a:lnTo>
                  <a:pt x="92893" y="2409"/>
                </a:lnTo>
                <a:lnTo>
                  <a:pt x="79026" y="0"/>
                </a:lnTo>
                <a:close/>
              </a:path>
            </a:pathLst>
          </a:custGeom>
          <a:solidFill>
            <a:srgbClr val="E5E3E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1" name="object 411"/>
          <p:cNvSpPr/>
          <p:nvPr/>
        </p:nvSpPr>
        <p:spPr>
          <a:xfrm>
            <a:off x="6528089" y="5142329"/>
            <a:ext cx="147320" cy="147320"/>
          </a:xfrm>
          <a:custGeom>
            <a:avLst/>
            <a:gdLst/>
            <a:ahLst/>
            <a:cxnLst/>
            <a:rect l="l" t="t" r="r" b="b"/>
            <a:pathLst>
              <a:path w="147320" h="147320">
                <a:moveTo>
                  <a:pt x="79020" y="0"/>
                </a:moveTo>
                <a:lnTo>
                  <a:pt x="35973" y="10957"/>
                </a:lnTo>
                <a:lnTo>
                  <a:pt x="7882" y="39865"/>
                </a:lnTo>
                <a:lnTo>
                  <a:pt x="0" y="65839"/>
                </a:lnTo>
                <a:lnTo>
                  <a:pt x="1156" y="81950"/>
                </a:lnTo>
                <a:lnTo>
                  <a:pt x="18266" y="121282"/>
                </a:lnTo>
                <a:lnTo>
                  <a:pt x="50847" y="143722"/>
                </a:lnTo>
                <a:lnTo>
                  <a:pt x="73374" y="147284"/>
                </a:lnTo>
                <a:lnTo>
                  <a:pt x="87858" y="145861"/>
                </a:lnTo>
                <a:lnTo>
                  <a:pt x="124467" y="126707"/>
                </a:lnTo>
                <a:lnTo>
                  <a:pt x="145036" y="90982"/>
                </a:lnTo>
                <a:lnTo>
                  <a:pt x="147045" y="76671"/>
                </a:lnTo>
                <a:lnTo>
                  <a:pt x="145701" y="61489"/>
                </a:lnTo>
                <a:lnTo>
                  <a:pt x="127331" y="23738"/>
                </a:lnTo>
                <a:lnTo>
                  <a:pt x="92875" y="2409"/>
                </a:lnTo>
                <a:lnTo>
                  <a:pt x="79020" y="0"/>
                </a:lnTo>
                <a:close/>
              </a:path>
            </a:pathLst>
          </a:custGeom>
          <a:solidFill>
            <a:srgbClr val="E5E3E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2" name="object 412"/>
          <p:cNvSpPr/>
          <p:nvPr/>
        </p:nvSpPr>
        <p:spPr>
          <a:xfrm>
            <a:off x="6756104" y="5142329"/>
            <a:ext cx="147320" cy="147320"/>
          </a:xfrm>
          <a:custGeom>
            <a:avLst/>
            <a:gdLst/>
            <a:ahLst/>
            <a:cxnLst/>
            <a:rect l="l" t="t" r="r" b="b"/>
            <a:pathLst>
              <a:path w="147320" h="147320">
                <a:moveTo>
                  <a:pt x="78991" y="0"/>
                </a:moveTo>
                <a:lnTo>
                  <a:pt x="35943" y="10962"/>
                </a:lnTo>
                <a:lnTo>
                  <a:pt x="7869" y="39880"/>
                </a:lnTo>
                <a:lnTo>
                  <a:pt x="0" y="65863"/>
                </a:lnTo>
                <a:lnTo>
                  <a:pt x="1157" y="81973"/>
                </a:lnTo>
                <a:lnTo>
                  <a:pt x="18266" y="121303"/>
                </a:lnTo>
                <a:lnTo>
                  <a:pt x="50852" y="143734"/>
                </a:lnTo>
                <a:lnTo>
                  <a:pt x="73339" y="147284"/>
                </a:lnTo>
                <a:lnTo>
                  <a:pt x="87838" y="145861"/>
                </a:lnTo>
                <a:lnTo>
                  <a:pt x="124452" y="126707"/>
                </a:lnTo>
                <a:lnTo>
                  <a:pt x="145004" y="90982"/>
                </a:lnTo>
                <a:lnTo>
                  <a:pt x="147010" y="76671"/>
                </a:lnTo>
                <a:lnTo>
                  <a:pt x="145668" y="61489"/>
                </a:lnTo>
                <a:lnTo>
                  <a:pt x="127314" y="23738"/>
                </a:lnTo>
                <a:lnTo>
                  <a:pt x="92857" y="2409"/>
                </a:lnTo>
                <a:lnTo>
                  <a:pt x="78991" y="0"/>
                </a:lnTo>
                <a:close/>
              </a:path>
            </a:pathLst>
          </a:custGeom>
          <a:solidFill>
            <a:srgbClr val="E5E3E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3" name="object 413"/>
          <p:cNvSpPr/>
          <p:nvPr/>
        </p:nvSpPr>
        <p:spPr>
          <a:xfrm>
            <a:off x="6984095" y="5142329"/>
            <a:ext cx="147320" cy="147320"/>
          </a:xfrm>
          <a:custGeom>
            <a:avLst/>
            <a:gdLst/>
            <a:ahLst/>
            <a:cxnLst/>
            <a:rect l="l" t="t" r="r" b="b"/>
            <a:pathLst>
              <a:path w="147320" h="147320">
                <a:moveTo>
                  <a:pt x="79026" y="0"/>
                </a:moveTo>
                <a:lnTo>
                  <a:pt x="35954" y="10956"/>
                </a:lnTo>
                <a:lnTo>
                  <a:pt x="7874" y="39862"/>
                </a:lnTo>
                <a:lnTo>
                  <a:pt x="0" y="65834"/>
                </a:lnTo>
                <a:lnTo>
                  <a:pt x="1154" y="81946"/>
                </a:lnTo>
                <a:lnTo>
                  <a:pt x="18248" y="121280"/>
                </a:lnTo>
                <a:lnTo>
                  <a:pt x="50825" y="143721"/>
                </a:lnTo>
                <a:lnTo>
                  <a:pt x="73374" y="147284"/>
                </a:lnTo>
                <a:lnTo>
                  <a:pt x="87873" y="145861"/>
                </a:lnTo>
                <a:lnTo>
                  <a:pt x="124487" y="126707"/>
                </a:lnTo>
                <a:lnTo>
                  <a:pt x="145039" y="90982"/>
                </a:lnTo>
                <a:lnTo>
                  <a:pt x="147045" y="76671"/>
                </a:lnTo>
                <a:lnTo>
                  <a:pt x="145703" y="61489"/>
                </a:lnTo>
                <a:lnTo>
                  <a:pt x="127350" y="23738"/>
                </a:lnTo>
                <a:lnTo>
                  <a:pt x="92893" y="2409"/>
                </a:lnTo>
                <a:lnTo>
                  <a:pt x="79026" y="0"/>
                </a:lnTo>
                <a:close/>
              </a:path>
            </a:pathLst>
          </a:custGeom>
          <a:solidFill>
            <a:srgbClr val="E5E3E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4" name="object 414"/>
          <p:cNvSpPr/>
          <p:nvPr/>
        </p:nvSpPr>
        <p:spPr>
          <a:xfrm>
            <a:off x="7212070" y="5142334"/>
            <a:ext cx="147320" cy="147320"/>
          </a:xfrm>
          <a:custGeom>
            <a:avLst/>
            <a:gdLst/>
            <a:ahLst/>
            <a:cxnLst/>
            <a:rect l="l" t="t" r="r" b="b"/>
            <a:pathLst>
              <a:path w="147320" h="147320">
                <a:moveTo>
                  <a:pt x="79055" y="0"/>
                </a:moveTo>
                <a:lnTo>
                  <a:pt x="35991" y="10947"/>
                </a:lnTo>
                <a:lnTo>
                  <a:pt x="7891" y="39838"/>
                </a:lnTo>
                <a:lnTo>
                  <a:pt x="0" y="65801"/>
                </a:lnTo>
                <a:lnTo>
                  <a:pt x="1155" y="81921"/>
                </a:lnTo>
                <a:lnTo>
                  <a:pt x="18259" y="121271"/>
                </a:lnTo>
                <a:lnTo>
                  <a:pt x="50822" y="143716"/>
                </a:lnTo>
                <a:lnTo>
                  <a:pt x="73332" y="147278"/>
                </a:lnTo>
                <a:lnTo>
                  <a:pt x="87828" y="145856"/>
                </a:lnTo>
                <a:lnTo>
                  <a:pt x="124456" y="126715"/>
                </a:lnTo>
                <a:lnTo>
                  <a:pt x="145037" y="91010"/>
                </a:lnTo>
                <a:lnTo>
                  <a:pt x="147053" y="76706"/>
                </a:lnTo>
                <a:lnTo>
                  <a:pt x="145711" y="61520"/>
                </a:lnTo>
                <a:lnTo>
                  <a:pt x="127357" y="23763"/>
                </a:lnTo>
                <a:lnTo>
                  <a:pt x="92912" y="2420"/>
                </a:lnTo>
                <a:lnTo>
                  <a:pt x="79055" y="0"/>
                </a:lnTo>
                <a:close/>
              </a:path>
            </a:pathLst>
          </a:custGeom>
          <a:solidFill>
            <a:srgbClr val="E5E3E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5" name="object 415"/>
          <p:cNvSpPr/>
          <p:nvPr/>
        </p:nvSpPr>
        <p:spPr>
          <a:xfrm>
            <a:off x="7440093" y="5142333"/>
            <a:ext cx="147320" cy="147320"/>
          </a:xfrm>
          <a:custGeom>
            <a:avLst/>
            <a:gdLst/>
            <a:ahLst/>
            <a:cxnLst/>
            <a:rect l="l" t="t" r="r" b="b"/>
            <a:pathLst>
              <a:path w="147320" h="147320">
                <a:moveTo>
                  <a:pt x="79040" y="0"/>
                </a:moveTo>
                <a:lnTo>
                  <a:pt x="35945" y="10951"/>
                </a:lnTo>
                <a:lnTo>
                  <a:pt x="7871" y="39849"/>
                </a:lnTo>
                <a:lnTo>
                  <a:pt x="0" y="65816"/>
                </a:lnTo>
                <a:lnTo>
                  <a:pt x="1153" y="81934"/>
                </a:lnTo>
                <a:lnTo>
                  <a:pt x="18234" y="121279"/>
                </a:lnTo>
                <a:lnTo>
                  <a:pt x="50801" y="143721"/>
                </a:lnTo>
                <a:lnTo>
                  <a:pt x="73335" y="147280"/>
                </a:lnTo>
                <a:lnTo>
                  <a:pt x="87832" y="145857"/>
                </a:lnTo>
                <a:lnTo>
                  <a:pt x="124456" y="126713"/>
                </a:lnTo>
                <a:lnTo>
                  <a:pt x="145030" y="91003"/>
                </a:lnTo>
                <a:lnTo>
                  <a:pt x="147043" y="76697"/>
                </a:lnTo>
                <a:lnTo>
                  <a:pt x="145701" y="61512"/>
                </a:lnTo>
                <a:lnTo>
                  <a:pt x="127348" y="23757"/>
                </a:lnTo>
                <a:lnTo>
                  <a:pt x="92900" y="2417"/>
                </a:lnTo>
                <a:lnTo>
                  <a:pt x="79040" y="0"/>
                </a:lnTo>
                <a:close/>
              </a:path>
            </a:pathLst>
          </a:custGeom>
          <a:solidFill>
            <a:srgbClr val="E5E3E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6" name="object 416"/>
          <p:cNvSpPr/>
          <p:nvPr/>
        </p:nvSpPr>
        <p:spPr>
          <a:xfrm>
            <a:off x="7668077" y="5142329"/>
            <a:ext cx="147320" cy="147320"/>
          </a:xfrm>
          <a:custGeom>
            <a:avLst/>
            <a:gdLst/>
            <a:ahLst/>
            <a:cxnLst/>
            <a:rect l="l" t="t" r="r" b="b"/>
            <a:pathLst>
              <a:path w="147320" h="147320">
                <a:moveTo>
                  <a:pt x="79020" y="0"/>
                </a:moveTo>
                <a:lnTo>
                  <a:pt x="35952" y="10957"/>
                </a:lnTo>
                <a:lnTo>
                  <a:pt x="7873" y="39865"/>
                </a:lnTo>
                <a:lnTo>
                  <a:pt x="0" y="65839"/>
                </a:lnTo>
                <a:lnTo>
                  <a:pt x="1155" y="81950"/>
                </a:lnTo>
                <a:lnTo>
                  <a:pt x="18249" y="121282"/>
                </a:lnTo>
                <a:lnTo>
                  <a:pt x="50829" y="143722"/>
                </a:lnTo>
                <a:lnTo>
                  <a:pt x="73374" y="147284"/>
                </a:lnTo>
                <a:lnTo>
                  <a:pt x="87859" y="145861"/>
                </a:lnTo>
                <a:lnTo>
                  <a:pt x="124468" y="126707"/>
                </a:lnTo>
                <a:lnTo>
                  <a:pt x="145037" y="90982"/>
                </a:lnTo>
                <a:lnTo>
                  <a:pt x="147046" y="76671"/>
                </a:lnTo>
                <a:lnTo>
                  <a:pt x="145702" y="61489"/>
                </a:lnTo>
                <a:lnTo>
                  <a:pt x="127332" y="23738"/>
                </a:lnTo>
                <a:lnTo>
                  <a:pt x="92876" y="2409"/>
                </a:lnTo>
                <a:lnTo>
                  <a:pt x="79020" y="0"/>
                </a:lnTo>
                <a:close/>
              </a:path>
            </a:pathLst>
          </a:custGeom>
          <a:solidFill>
            <a:srgbClr val="E5E3E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7" name="object 417"/>
          <p:cNvSpPr/>
          <p:nvPr/>
        </p:nvSpPr>
        <p:spPr>
          <a:xfrm>
            <a:off x="0" y="5371128"/>
            <a:ext cx="63500" cy="146050"/>
          </a:xfrm>
          <a:custGeom>
            <a:avLst/>
            <a:gdLst/>
            <a:ahLst/>
            <a:cxnLst/>
            <a:rect l="l" t="t" r="r" b="b"/>
            <a:pathLst>
              <a:path w="63500" h="146050">
                <a:moveTo>
                  <a:pt x="0" y="145483"/>
                </a:moveTo>
                <a:lnTo>
                  <a:pt x="40772" y="125926"/>
                </a:lnTo>
                <a:lnTo>
                  <a:pt x="61357" y="90214"/>
                </a:lnTo>
                <a:lnTo>
                  <a:pt x="63375" y="75910"/>
                </a:lnTo>
                <a:lnTo>
                  <a:pt x="62033" y="60721"/>
                </a:lnTo>
                <a:lnTo>
                  <a:pt x="43677" y="22959"/>
                </a:lnTo>
                <a:lnTo>
                  <a:pt x="9237" y="1614"/>
                </a:lnTo>
                <a:lnTo>
                  <a:pt x="0" y="0"/>
                </a:lnTo>
                <a:lnTo>
                  <a:pt x="0" y="145483"/>
                </a:lnTo>
              </a:path>
            </a:pathLst>
          </a:custGeom>
          <a:solidFill>
            <a:srgbClr val="E5E3E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8" name="object 418"/>
          <p:cNvSpPr/>
          <p:nvPr/>
        </p:nvSpPr>
        <p:spPr>
          <a:xfrm>
            <a:off x="635815" y="5406757"/>
            <a:ext cx="75565" cy="74930"/>
          </a:xfrm>
          <a:custGeom>
            <a:avLst/>
            <a:gdLst/>
            <a:ahLst/>
            <a:cxnLst/>
            <a:rect l="l" t="t" r="r" b="b"/>
            <a:pathLst>
              <a:path w="75565" h="74929">
                <a:moveTo>
                  <a:pt x="45390" y="0"/>
                </a:moveTo>
                <a:lnTo>
                  <a:pt x="6360" y="16665"/>
                </a:lnTo>
                <a:lnTo>
                  <a:pt x="0" y="37111"/>
                </a:lnTo>
                <a:lnTo>
                  <a:pt x="2686" y="51141"/>
                </a:lnTo>
                <a:lnTo>
                  <a:pt x="10054" y="62802"/>
                </a:lnTo>
                <a:lnTo>
                  <a:pt x="21065" y="71049"/>
                </a:lnTo>
                <a:lnTo>
                  <a:pt x="34679" y="74838"/>
                </a:lnTo>
                <a:lnTo>
                  <a:pt x="49874" y="72437"/>
                </a:lnTo>
                <a:lnTo>
                  <a:pt x="62168" y="65670"/>
                </a:lnTo>
                <a:lnTo>
                  <a:pt x="70871" y="55463"/>
                </a:lnTo>
                <a:lnTo>
                  <a:pt x="75298" y="42743"/>
                </a:lnTo>
                <a:lnTo>
                  <a:pt x="73213" y="26747"/>
                </a:lnTo>
                <a:lnTo>
                  <a:pt x="66969" y="13981"/>
                </a:lnTo>
                <a:lnTo>
                  <a:pt x="57413" y="4910"/>
                </a:lnTo>
                <a:lnTo>
                  <a:pt x="45390" y="0"/>
                </a:lnTo>
                <a:close/>
              </a:path>
            </a:pathLst>
          </a:custGeom>
          <a:solidFill>
            <a:srgbClr val="E5E3E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9" name="object 419"/>
          <p:cNvSpPr/>
          <p:nvPr/>
        </p:nvSpPr>
        <p:spPr>
          <a:xfrm>
            <a:off x="1056349" y="5370322"/>
            <a:ext cx="147320" cy="147320"/>
          </a:xfrm>
          <a:custGeom>
            <a:avLst/>
            <a:gdLst/>
            <a:ahLst/>
            <a:cxnLst/>
            <a:rect l="l" t="t" r="r" b="b"/>
            <a:pathLst>
              <a:path w="147319" h="147320">
                <a:moveTo>
                  <a:pt x="79008" y="0"/>
                </a:moveTo>
                <a:lnTo>
                  <a:pt x="35930" y="10954"/>
                </a:lnTo>
                <a:lnTo>
                  <a:pt x="7865" y="39864"/>
                </a:lnTo>
                <a:lnTo>
                  <a:pt x="0" y="65840"/>
                </a:lnTo>
                <a:lnTo>
                  <a:pt x="1154" y="81956"/>
                </a:lnTo>
                <a:lnTo>
                  <a:pt x="18243" y="121307"/>
                </a:lnTo>
                <a:lnTo>
                  <a:pt x="50806" y="143752"/>
                </a:lnTo>
                <a:lnTo>
                  <a:pt x="73287" y="147304"/>
                </a:lnTo>
                <a:lnTo>
                  <a:pt x="87781" y="145881"/>
                </a:lnTo>
                <a:lnTo>
                  <a:pt x="124401" y="126732"/>
                </a:lnTo>
                <a:lnTo>
                  <a:pt x="144977" y="91020"/>
                </a:lnTo>
                <a:lnTo>
                  <a:pt x="146994" y="76716"/>
                </a:lnTo>
                <a:lnTo>
                  <a:pt x="145653" y="61527"/>
                </a:lnTo>
                <a:lnTo>
                  <a:pt x="127305" y="23765"/>
                </a:lnTo>
                <a:lnTo>
                  <a:pt x="92865" y="2420"/>
                </a:lnTo>
                <a:lnTo>
                  <a:pt x="79008" y="0"/>
                </a:lnTo>
                <a:close/>
              </a:path>
            </a:pathLst>
          </a:custGeom>
          <a:solidFill>
            <a:srgbClr val="E5E3E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0" name="object 420"/>
          <p:cNvSpPr/>
          <p:nvPr/>
        </p:nvSpPr>
        <p:spPr>
          <a:xfrm>
            <a:off x="1284320" y="5370364"/>
            <a:ext cx="147320" cy="147320"/>
          </a:xfrm>
          <a:custGeom>
            <a:avLst/>
            <a:gdLst/>
            <a:ahLst/>
            <a:cxnLst/>
            <a:rect l="l" t="t" r="r" b="b"/>
            <a:pathLst>
              <a:path w="147319" h="147320">
                <a:moveTo>
                  <a:pt x="76163" y="0"/>
                </a:moveTo>
                <a:lnTo>
                  <a:pt x="34444" y="11545"/>
                </a:lnTo>
                <a:lnTo>
                  <a:pt x="7140" y="41600"/>
                </a:lnTo>
                <a:lnTo>
                  <a:pt x="0" y="68438"/>
                </a:lnTo>
                <a:lnTo>
                  <a:pt x="1274" y="84021"/>
                </a:lnTo>
                <a:lnTo>
                  <a:pt x="19142" y="122422"/>
                </a:lnTo>
                <a:lnTo>
                  <a:pt x="52865" y="144125"/>
                </a:lnTo>
                <a:lnTo>
                  <a:pt x="66473" y="146721"/>
                </a:lnTo>
                <a:lnTo>
                  <a:pt x="82411" y="145522"/>
                </a:lnTo>
                <a:lnTo>
                  <a:pt x="121434" y="128143"/>
                </a:lnTo>
                <a:lnTo>
                  <a:pt x="143598" y="95171"/>
                </a:lnTo>
                <a:lnTo>
                  <a:pt x="146894" y="73504"/>
                </a:lnTo>
                <a:lnTo>
                  <a:pt x="145465" y="59018"/>
                </a:lnTo>
                <a:lnTo>
                  <a:pt x="126255" y="22435"/>
                </a:lnTo>
                <a:lnTo>
                  <a:pt x="90477" y="1958"/>
                </a:lnTo>
                <a:lnTo>
                  <a:pt x="76163" y="0"/>
                </a:lnTo>
                <a:close/>
              </a:path>
            </a:pathLst>
          </a:custGeom>
          <a:solidFill>
            <a:srgbClr val="E5E3E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1" name="object 421"/>
          <p:cNvSpPr/>
          <p:nvPr/>
        </p:nvSpPr>
        <p:spPr>
          <a:xfrm>
            <a:off x="1512397" y="5370487"/>
            <a:ext cx="147320" cy="147320"/>
          </a:xfrm>
          <a:custGeom>
            <a:avLst/>
            <a:gdLst/>
            <a:ahLst/>
            <a:cxnLst/>
            <a:rect l="l" t="t" r="r" b="b"/>
            <a:pathLst>
              <a:path w="147319" h="147320">
                <a:moveTo>
                  <a:pt x="78251" y="0"/>
                </a:moveTo>
                <a:lnTo>
                  <a:pt x="35500" y="11116"/>
                </a:lnTo>
                <a:lnTo>
                  <a:pt x="7642" y="40325"/>
                </a:lnTo>
                <a:lnTo>
                  <a:pt x="0" y="66519"/>
                </a:lnTo>
                <a:lnTo>
                  <a:pt x="1199" y="82462"/>
                </a:lnTo>
                <a:lnTo>
                  <a:pt x="18582" y="121477"/>
                </a:lnTo>
                <a:lnTo>
                  <a:pt x="51567" y="143619"/>
                </a:lnTo>
                <a:lnTo>
                  <a:pt x="73241" y="146910"/>
                </a:lnTo>
                <a:lnTo>
                  <a:pt x="87733" y="145482"/>
                </a:lnTo>
                <a:lnTo>
                  <a:pt x="124307" y="126273"/>
                </a:lnTo>
                <a:lnTo>
                  <a:pt x="144752" y="90475"/>
                </a:lnTo>
                <a:lnTo>
                  <a:pt x="146698" y="76145"/>
                </a:lnTo>
                <a:lnTo>
                  <a:pt x="145341" y="61040"/>
                </a:lnTo>
                <a:lnTo>
                  <a:pt x="126846" y="23446"/>
                </a:lnTo>
                <a:lnTo>
                  <a:pt x="92183" y="2307"/>
                </a:lnTo>
                <a:lnTo>
                  <a:pt x="78251" y="0"/>
                </a:lnTo>
                <a:close/>
              </a:path>
            </a:pathLst>
          </a:custGeom>
          <a:solidFill>
            <a:srgbClr val="E5E3E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2" name="object 422"/>
          <p:cNvSpPr/>
          <p:nvPr/>
        </p:nvSpPr>
        <p:spPr>
          <a:xfrm>
            <a:off x="1740281" y="5370318"/>
            <a:ext cx="147320" cy="147320"/>
          </a:xfrm>
          <a:custGeom>
            <a:avLst/>
            <a:gdLst/>
            <a:ahLst/>
            <a:cxnLst/>
            <a:rect l="l" t="t" r="r" b="b"/>
            <a:pathLst>
              <a:path w="147319" h="147320">
                <a:moveTo>
                  <a:pt x="79006" y="0"/>
                </a:moveTo>
                <a:lnTo>
                  <a:pt x="35950" y="10958"/>
                </a:lnTo>
                <a:lnTo>
                  <a:pt x="7872" y="39870"/>
                </a:lnTo>
                <a:lnTo>
                  <a:pt x="0" y="65849"/>
                </a:lnTo>
                <a:lnTo>
                  <a:pt x="1156" y="81959"/>
                </a:lnTo>
                <a:lnTo>
                  <a:pt x="18255" y="121300"/>
                </a:lnTo>
                <a:lnTo>
                  <a:pt x="50827" y="143748"/>
                </a:lnTo>
                <a:lnTo>
                  <a:pt x="73337" y="147308"/>
                </a:lnTo>
                <a:lnTo>
                  <a:pt x="87834" y="145884"/>
                </a:lnTo>
                <a:lnTo>
                  <a:pt x="124443" y="126726"/>
                </a:lnTo>
                <a:lnTo>
                  <a:pt x="144998" y="90999"/>
                </a:lnTo>
                <a:lnTo>
                  <a:pt x="147008" y="76690"/>
                </a:lnTo>
                <a:lnTo>
                  <a:pt x="145667" y="61503"/>
                </a:lnTo>
                <a:lnTo>
                  <a:pt x="127318" y="23745"/>
                </a:lnTo>
                <a:lnTo>
                  <a:pt x="92869" y="2412"/>
                </a:lnTo>
                <a:lnTo>
                  <a:pt x="79006" y="0"/>
                </a:lnTo>
                <a:close/>
              </a:path>
            </a:pathLst>
          </a:custGeom>
          <a:solidFill>
            <a:srgbClr val="E5E3E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3" name="object 423"/>
          <p:cNvSpPr/>
          <p:nvPr/>
        </p:nvSpPr>
        <p:spPr>
          <a:xfrm>
            <a:off x="1968140" y="5370314"/>
            <a:ext cx="146685" cy="147320"/>
          </a:xfrm>
          <a:custGeom>
            <a:avLst/>
            <a:gdLst/>
            <a:ahLst/>
            <a:cxnLst/>
            <a:rect l="l" t="t" r="r" b="b"/>
            <a:pathLst>
              <a:path w="146685" h="147320">
                <a:moveTo>
                  <a:pt x="73504" y="0"/>
                </a:moveTo>
                <a:lnTo>
                  <a:pt x="33185" y="12015"/>
                </a:lnTo>
                <a:lnTo>
                  <a:pt x="6526" y="43095"/>
                </a:lnTo>
                <a:lnTo>
                  <a:pt x="0" y="70728"/>
                </a:lnTo>
                <a:lnTo>
                  <a:pt x="1354" y="85836"/>
                </a:lnTo>
                <a:lnTo>
                  <a:pt x="19833" y="123434"/>
                </a:lnTo>
                <a:lnTo>
                  <a:pt x="54486" y="144588"/>
                </a:lnTo>
                <a:lnTo>
                  <a:pt x="68421" y="146905"/>
                </a:lnTo>
                <a:lnTo>
                  <a:pt x="84004" y="145628"/>
                </a:lnTo>
                <a:lnTo>
                  <a:pt x="122402" y="127737"/>
                </a:lnTo>
                <a:lnTo>
                  <a:pt x="144100" y="94010"/>
                </a:lnTo>
                <a:lnTo>
                  <a:pt x="146695" y="80415"/>
                </a:lnTo>
                <a:lnTo>
                  <a:pt x="145496" y="64465"/>
                </a:lnTo>
                <a:lnTo>
                  <a:pt x="128118" y="25435"/>
                </a:lnTo>
                <a:lnTo>
                  <a:pt x="95147" y="3287"/>
                </a:lnTo>
                <a:lnTo>
                  <a:pt x="73504" y="0"/>
                </a:lnTo>
                <a:close/>
              </a:path>
            </a:pathLst>
          </a:custGeom>
          <a:solidFill>
            <a:srgbClr val="E5E3E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4" name="object 424"/>
          <p:cNvSpPr/>
          <p:nvPr/>
        </p:nvSpPr>
        <p:spPr>
          <a:xfrm>
            <a:off x="2424264" y="5370318"/>
            <a:ext cx="147320" cy="147320"/>
          </a:xfrm>
          <a:custGeom>
            <a:avLst/>
            <a:gdLst/>
            <a:ahLst/>
            <a:cxnLst/>
            <a:rect l="l" t="t" r="r" b="b"/>
            <a:pathLst>
              <a:path w="147319" h="147320">
                <a:moveTo>
                  <a:pt x="79006" y="0"/>
                </a:moveTo>
                <a:lnTo>
                  <a:pt x="35950" y="10958"/>
                </a:lnTo>
                <a:lnTo>
                  <a:pt x="7872" y="39870"/>
                </a:lnTo>
                <a:lnTo>
                  <a:pt x="0" y="65849"/>
                </a:lnTo>
                <a:lnTo>
                  <a:pt x="1156" y="81959"/>
                </a:lnTo>
                <a:lnTo>
                  <a:pt x="18255" y="121300"/>
                </a:lnTo>
                <a:lnTo>
                  <a:pt x="50827" y="143748"/>
                </a:lnTo>
                <a:lnTo>
                  <a:pt x="73337" y="147308"/>
                </a:lnTo>
                <a:lnTo>
                  <a:pt x="87834" y="145884"/>
                </a:lnTo>
                <a:lnTo>
                  <a:pt x="124443" y="126726"/>
                </a:lnTo>
                <a:lnTo>
                  <a:pt x="144998" y="90999"/>
                </a:lnTo>
                <a:lnTo>
                  <a:pt x="147008" y="76690"/>
                </a:lnTo>
                <a:lnTo>
                  <a:pt x="145667" y="61503"/>
                </a:lnTo>
                <a:lnTo>
                  <a:pt x="127318" y="23745"/>
                </a:lnTo>
                <a:lnTo>
                  <a:pt x="92869" y="2412"/>
                </a:lnTo>
                <a:lnTo>
                  <a:pt x="79006" y="0"/>
                </a:lnTo>
                <a:close/>
              </a:path>
            </a:pathLst>
          </a:custGeom>
          <a:solidFill>
            <a:srgbClr val="E5E3E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5" name="object 425"/>
          <p:cNvSpPr/>
          <p:nvPr/>
        </p:nvSpPr>
        <p:spPr>
          <a:xfrm>
            <a:off x="2652203" y="5370312"/>
            <a:ext cx="147320" cy="147320"/>
          </a:xfrm>
          <a:custGeom>
            <a:avLst/>
            <a:gdLst/>
            <a:ahLst/>
            <a:cxnLst/>
            <a:rect l="l" t="t" r="r" b="b"/>
            <a:pathLst>
              <a:path w="147319" h="147320">
                <a:moveTo>
                  <a:pt x="79017" y="0"/>
                </a:moveTo>
                <a:lnTo>
                  <a:pt x="35971" y="10961"/>
                </a:lnTo>
                <a:lnTo>
                  <a:pt x="7881" y="39872"/>
                </a:lnTo>
                <a:lnTo>
                  <a:pt x="0" y="65849"/>
                </a:lnTo>
                <a:lnTo>
                  <a:pt x="1155" y="81952"/>
                </a:lnTo>
                <a:lnTo>
                  <a:pt x="18256" y="121280"/>
                </a:lnTo>
                <a:lnTo>
                  <a:pt x="50835" y="143736"/>
                </a:lnTo>
                <a:lnTo>
                  <a:pt x="73425" y="147313"/>
                </a:lnTo>
                <a:lnTo>
                  <a:pt x="87910" y="145889"/>
                </a:lnTo>
                <a:lnTo>
                  <a:pt x="124501" y="126718"/>
                </a:lnTo>
                <a:lnTo>
                  <a:pt x="145044" y="90971"/>
                </a:lnTo>
                <a:lnTo>
                  <a:pt x="147047" y="76655"/>
                </a:lnTo>
                <a:lnTo>
                  <a:pt x="145703" y="61472"/>
                </a:lnTo>
                <a:lnTo>
                  <a:pt x="127338" y="23720"/>
                </a:lnTo>
                <a:lnTo>
                  <a:pt x="92878" y="2401"/>
                </a:lnTo>
                <a:lnTo>
                  <a:pt x="79017" y="0"/>
                </a:lnTo>
                <a:close/>
              </a:path>
            </a:pathLst>
          </a:custGeom>
          <a:solidFill>
            <a:srgbClr val="E5E3E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6" name="object 426"/>
          <p:cNvSpPr/>
          <p:nvPr/>
        </p:nvSpPr>
        <p:spPr>
          <a:xfrm>
            <a:off x="3108250" y="5370318"/>
            <a:ext cx="147320" cy="147320"/>
          </a:xfrm>
          <a:custGeom>
            <a:avLst/>
            <a:gdLst/>
            <a:ahLst/>
            <a:cxnLst/>
            <a:rect l="l" t="t" r="r" b="b"/>
            <a:pathLst>
              <a:path w="147320" h="147320">
                <a:moveTo>
                  <a:pt x="79006" y="0"/>
                </a:moveTo>
                <a:lnTo>
                  <a:pt x="35928" y="10958"/>
                </a:lnTo>
                <a:lnTo>
                  <a:pt x="7864" y="39870"/>
                </a:lnTo>
                <a:lnTo>
                  <a:pt x="0" y="65849"/>
                </a:lnTo>
                <a:lnTo>
                  <a:pt x="1154" y="81959"/>
                </a:lnTo>
                <a:lnTo>
                  <a:pt x="18239" y="121300"/>
                </a:lnTo>
                <a:lnTo>
                  <a:pt x="50808" y="143748"/>
                </a:lnTo>
                <a:lnTo>
                  <a:pt x="73338" y="147308"/>
                </a:lnTo>
                <a:lnTo>
                  <a:pt x="87834" y="145884"/>
                </a:lnTo>
                <a:lnTo>
                  <a:pt x="124444" y="126726"/>
                </a:lnTo>
                <a:lnTo>
                  <a:pt x="144999" y="90999"/>
                </a:lnTo>
                <a:lnTo>
                  <a:pt x="147008" y="76690"/>
                </a:lnTo>
                <a:lnTo>
                  <a:pt x="145667" y="61503"/>
                </a:lnTo>
                <a:lnTo>
                  <a:pt x="127319" y="23745"/>
                </a:lnTo>
                <a:lnTo>
                  <a:pt x="92870" y="2412"/>
                </a:lnTo>
                <a:lnTo>
                  <a:pt x="79006" y="0"/>
                </a:lnTo>
                <a:close/>
              </a:path>
            </a:pathLst>
          </a:custGeom>
          <a:solidFill>
            <a:srgbClr val="E5E3E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7" name="object 427"/>
          <p:cNvSpPr/>
          <p:nvPr/>
        </p:nvSpPr>
        <p:spPr>
          <a:xfrm>
            <a:off x="3336231" y="5370318"/>
            <a:ext cx="147320" cy="147320"/>
          </a:xfrm>
          <a:custGeom>
            <a:avLst/>
            <a:gdLst/>
            <a:ahLst/>
            <a:cxnLst/>
            <a:rect l="l" t="t" r="r" b="b"/>
            <a:pathLst>
              <a:path w="147320" h="147320">
                <a:moveTo>
                  <a:pt x="79006" y="0"/>
                </a:moveTo>
                <a:lnTo>
                  <a:pt x="35950" y="10958"/>
                </a:lnTo>
                <a:lnTo>
                  <a:pt x="7872" y="39870"/>
                </a:lnTo>
                <a:lnTo>
                  <a:pt x="0" y="65849"/>
                </a:lnTo>
                <a:lnTo>
                  <a:pt x="1156" y="81959"/>
                </a:lnTo>
                <a:lnTo>
                  <a:pt x="18255" y="121300"/>
                </a:lnTo>
                <a:lnTo>
                  <a:pt x="50827" y="143748"/>
                </a:lnTo>
                <a:lnTo>
                  <a:pt x="73337" y="147308"/>
                </a:lnTo>
                <a:lnTo>
                  <a:pt x="87834" y="145884"/>
                </a:lnTo>
                <a:lnTo>
                  <a:pt x="124443" y="126726"/>
                </a:lnTo>
                <a:lnTo>
                  <a:pt x="144998" y="90999"/>
                </a:lnTo>
                <a:lnTo>
                  <a:pt x="147008" y="76690"/>
                </a:lnTo>
                <a:lnTo>
                  <a:pt x="145667" y="61503"/>
                </a:lnTo>
                <a:lnTo>
                  <a:pt x="127318" y="23745"/>
                </a:lnTo>
                <a:lnTo>
                  <a:pt x="92869" y="2412"/>
                </a:lnTo>
                <a:lnTo>
                  <a:pt x="79006" y="0"/>
                </a:lnTo>
                <a:close/>
              </a:path>
            </a:pathLst>
          </a:custGeom>
          <a:solidFill>
            <a:srgbClr val="E5E3E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8" name="object 428"/>
          <p:cNvSpPr/>
          <p:nvPr/>
        </p:nvSpPr>
        <p:spPr>
          <a:xfrm>
            <a:off x="3564219" y="5370318"/>
            <a:ext cx="147320" cy="147320"/>
          </a:xfrm>
          <a:custGeom>
            <a:avLst/>
            <a:gdLst/>
            <a:ahLst/>
            <a:cxnLst/>
            <a:rect l="l" t="t" r="r" b="b"/>
            <a:pathLst>
              <a:path w="147320" h="147320">
                <a:moveTo>
                  <a:pt x="79041" y="0"/>
                </a:moveTo>
                <a:lnTo>
                  <a:pt x="35962" y="10953"/>
                </a:lnTo>
                <a:lnTo>
                  <a:pt x="7878" y="39852"/>
                </a:lnTo>
                <a:lnTo>
                  <a:pt x="0" y="65820"/>
                </a:lnTo>
                <a:lnTo>
                  <a:pt x="1153" y="81932"/>
                </a:lnTo>
                <a:lnTo>
                  <a:pt x="18237" y="121277"/>
                </a:lnTo>
                <a:lnTo>
                  <a:pt x="50800" y="143735"/>
                </a:lnTo>
                <a:lnTo>
                  <a:pt x="73373" y="147308"/>
                </a:lnTo>
                <a:lnTo>
                  <a:pt x="87869" y="145884"/>
                </a:lnTo>
                <a:lnTo>
                  <a:pt x="124479" y="126726"/>
                </a:lnTo>
                <a:lnTo>
                  <a:pt x="145034" y="90999"/>
                </a:lnTo>
                <a:lnTo>
                  <a:pt x="147043" y="76690"/>
                </a:lnTo>
                <a:lnTo>
                  <a:pt x="145702" y="61503"/>
                </a:lnTo>
                <a:lnTo>
                  <a:pt x="127353" y="23745"/>
                </a:lnTo>
                <a:lnTo>
                  <a:pt x="92905" y="2412"/>
                </a:lnTo>
                <a:lnTo>
                  <a:pt x="79041" y="0"/>
                </a:lnTo>
                <a:close/>
              </a:path>
            </a:pathLst>
          </a:custGeom>
          <a:solidFill>
            <a:srgbClr val="E5E3E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9" name="object 429"/>
          <p:cNvSpPr/>
          <p:nvPr/>
        </p:nvSpPr>
        <p:spPr>
          <a:xfrm>
            <a:off x="3792200" y="5370327"/>
            <a:ext cx="147320" cy="147320"/>
          </a:xfrm>
          <a:custGeom>
            <a:avLst/>
            <a:gdLst/>
            <a:ahLst/>
            <a:cxnLst/>
            <a:rect l="l" t="t" r="r" b="b"/>
            <a:pathLst>
              <a:path w="147320" h="147320">
                <a:moveTo>
                  <a:pt x="79119" y="0"/>
                </a:moveTo>
                <a:lnTo>
                  <a:pt x="36006" y="10932"/>
                </a:lnTo>
                <a:lnTo>
                  <a:pt x="7899" y="39798"/>
                </a:lnTo>
                <a:lnTo>
                  <a:pt x="0" y="65740"/>
                </a:lnTo>
                <a:lnTo>
                  <a:pt x="1151" y="81869"/>
                </a:lnTo>
                <a:lnTo>
                  <a:pt x="18221" y="121244"/>
                </a:lnTo>
                <a:lnTo>
                  <a:pt x="50751" y="143717"/>
                </a:lnTo>
                <a:lnTo>
                  <a:pt x="73327" y="147299"/>
                </a:lnTo>
                <a:lnTo>
                  <a:pt x="87819" y="145877"/>
                </a:lnTo>
                <a:lnTo>
                  <a:pt x="124452" y="126739"/>
                </a:lnTo>
                <a:lnTo>
                  <a:pt x="145057" y="91048"/>
                </a:lnTo>
                <a:lnTo>
                  <a:pt x="147083" y="76751"/>
                </a:lnTo>
                <a:lnTo>
                  <a:pt x="145742" y="61558"/>
                </a:lnTo>
                <a:lnTo>
                  <a:pt x="127394" y="23790"/>
                </a:lnTo>
                <a:lnTo>
                  <a:pt x="92966" y="2430"/>
                </a:lnTo>
                <a:lnTo>
                  <a:pt x="79119" y="0"/>
                </a:lnTo>
                <a:close/>
              </a:path>
            </a:pathLst>
          </a:custGeom>
          <a:solidFill>
            <a:srgbClr val="E5E3E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0" name="object 430"/>
          <p:cNvSpPr/>
          <p:nvPr/>
        </p:nvSpPr>
        <p:spPr>
          <a:xfrm>
            <a:off x="4020213" y="5370318"/>
            <a:ext cx="147320" cy="147320"/>
          </a:xfrm>
          <a:custGeom>
            <a:avLst/>
            <a:gdLst/>
            <a:ahLst/>
            <a:cxnLst/>
            <a:rect l="l" t="t" r="r" b="b"/>
            <a:pathLst>
              <a:path w="147320" h="147320">
                <a:moveTo>
                  <a:pt x="79006" y="0"/>
                </a:moveTo>
                <a:lnTo>
                  <a:pt x="35928" y="10958"/>
                </a:lnTo>
                <a:lnTo>
                  <a:pt x="7864" y="39870"/>
                </a:lnTo>
                <a:lnTo>
                  <a:pt x="0" y="65849"/>
                </a:lnTo>
                <a:lnTo>
                  <a:pt x="1154" y="81959"/>
                </a:lnTo>
                <a:lnTo>
                  <a:pt x="18239" y="121300"/>
                </a:lnTo>
                <a:lnTo>
                  <a:pt x="50808" y="143748"/>
                </a:lnTo>
                <a:lnTo>
                  <a:pt x="73338" y="147308"/>
                </a:lnTo>
                <a:lnTo>
                  <a:pt x="87834" y="145884"/>
                </a:lnTo>
                <a:lnTo>
                  <a:pt x="124444" y="126726"/>
                </a:lnTo>
                <a:lnTo>
                  <a:pt x="144999" y="90999"/>
                </a:lnTo>
                <a:lnTo>
                  <a:pt x="147008" y="76690"/>
                </a:lnTo>
                <a:lnTo>
                  <a:pt x="145667" y="61503"/>
                </a:lnTo>
                <a:lnTo>
                  <a:pt x="127319" y="23745"/>
                </a:lnTo>
                <a:lnTo>
                  <a:pt x="92870" y="2412"/>
                </a:lnTo>
                <a:lnTo>
                  <a:pt x="79006" y="0"/>
                </a:lnTo>
                <a:close/>
              </a:path>
            </a:pathLst>
          </a:custGeom>
          <a:solidFill>
            <a:srgbClr val="E5E3E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1" name="object 431"/>
          <p:cNvSpPr/>
          <p:nvPr/>
        </p:nvSpPr>
        <p:spPr>
          <a:xfrm>
            <a:off x="4248192" y="5370318"/>
            <a:ext cx="147320" cy="147320"/>
          </a:xfrm>
          <a:custGeom>
            <a:avLst/>
            <a:gdLst/>
            <a:ahLst/>
            <a:cxnLst/>
            <a:rect l="l" t="t" r="r" b="b"/>
            <a:pathLst>
              <a:path w="147320" h="147320">
                <a:moveTo>
                  <a:pt x="79047" y="0"/>
                </a:moveTo>
                <a:lnTo>
                  <a:pt x="35970" y="10952"/>
                </a:lnTo>
                <a:lnTo>
                  <a:pt x="7881" y="39849"/>
                </a:lnTo>
                <a:lnTo>
                  <a:pt x="0" y="65815"/>
                </a:lnTo>
                <a:lnTo>
                  <a:pt x="1153" y="81927"/>
                </a:lnTo>
                <a:lnTo>
                  <a:pt x="18238" y="121271"/>
                </a:lnTo>
                <a:lnTo>
                  <a:pt x="50800" y="143732"/>
                </a:lnTo>
                <a:lnTo>
                  <a:pt x="73385" y="147308"/>
                </a:lnTo>
                <a:lnTo>
                  <a:pt x="87867" y="145884"/>
                </a:lnTo>
                <a:lnTo>
                  <a:pt x="124471" y="126726"/>
                </a:lnTo>
                <a:lnTo>
                  <a:pt x="145043" y="90999"/>
                </a:lnTo>
                <a:lnTo>
                  <a:pt x="147055" y="76690"/>
                </a:lnTo>
                <a:lnTo>
                  <a:pt x="145712" y="61503"/>
                </a:lnTo>
                <a:lnTo>
                  <a:pt x="127347" y="23745"/>
                </a:lnTo>
                <a:lnTo>
                  <a:pt x="92899" y="2412"/>
                </a:lnTo>
                <a:lnTo>
                  <a:pt x="79047" y="0"/>
                </a:lnTo>
                <a:close/>
              </a:path>
            </a:pathLst>
          </a:custGeom>
          <a:solidFill>
            <a:srgbClr val="E5E3E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2" name="object 432"/>
          <p:cNvSpPr/>
          <p:nvPr/>
        </p:nvSpPr>
        <p:spPr>
          <a:xfrm>
            <a:off x="4476176" y="5370322"/>
            <a:ext cx="147320" cy="147320"/>
          </a:xfrm>
          <a:custGeom>
            <a:avLst/>
            <a:gdLst/>
            <a:ahLst/>
            <a:cxnLst/>
            <a:rect l="l" t="t" r="r" b="b"/>
            <a:pathLst>
              <a:path w="147320" h="147320">
                <a:moveTo>
                  <a:pt x="79055" y="0"/>
                </a:moveTo>
                <a:lnTo>
                  <a:pt x="35952" y="10947"/>
                </a:lnTo>
                <a:lnTo>
                  <a:pt x="7875" y="39839"/>
                </a:lnTo>
                <a:lnTo>
                  <a:pt x="0" y="65802"/>
                </a:lnTo>
                <a:lnTo>
                  <a:pt x="1152" y="81921"/>
                </a:lnTo>
                <a:lnTo>
                  <a:pt x="18224" y="121276"/>
                </a:lnTo>
                <a:lnTo>
                  <a:pt x="50776" y="143735"/>
                </a:lnTo>
                <a:lnTo>
                  <a:pt x="73333" y="147304"/>
                </a:lnTo>
                <a:lnTo>
                  <a:pt x="87828" y="145881"/>
                </a:lnTo>
                <a:lnTo>
                  <a:pt x="124448" y="126732"/>
                </a:lnTo>
                <a:lnTo>
                  <a:pt x="145024" y="91020"/>
                </a:lnTo>
                <a:lnTo>
                  <a:pt x="147041" y="76716"/>
                </a:lnTo>
                <a:lnTo>
                  <a:pt x="145700" y="61527"/>
                </a:lnTo>
                <a:lnTo>
                  <a:pt x="127351" y="23765"/>
                </a:lnTo>
                <a:lnTo>
                  <a:pt x="92912" y="2420"/>
                </a:lnTo>
                <a:lnTo>
                  <a:pt x="79055" y="0"/>
                </a:lnTo>
                <a:close/>
              </a:path>
            </a:pathLst>
          </a:custGeom>
          <a:solidFill>
            <a:srgbClr val="E5E3E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3" name="object 433"/>
          <p:cNvSpPr/>
          <p:nvPr/>
        </p:nvSpPr>
        <p:spPr>
          <a:xfrm>
            <a:off x="4704199" y="5370318"/>
            <a:ext cx="147320" cy="147320"/>
          </a:xfrm>
          <a:custGeom>
            <a:avLst/>
            <a:gdLst/>
            <a:ahLst/>
            <a:cxnLst/>
            <a:rect l="l" t="t" r="r" b="b"/>
            <a:pathLst>
              <a:path w="147320" h="147320">
                <a:moveTo>
                  <a:pt x="79000" y="0"/>
                </a:moveTo>
                <a:lnTo>
                  <a:pt x="35926" y="10959"/>
                </a:lnTo>
                <a:lnTo>
                  <a:pt x="7862" y="39874"/>
                </a:lnTo>
                <a:lnTo>
                  <a:pt x="0" y="65853"/>
                </a:lnTo>
                <a:lnTo>
                  <a:pt x="1154" y="81963"/>
                </a:lnTo>
                <a:lnTo>
                  <a:pt x="18240" y="121302"/>
                </a:lnTo>
                <a:lnTo>
                  <a:pt x="50812" y="143749"/>
                </a:lnTo>
                <a:lnTo>
                  <a:pt x="73338" y="147308"/>
                </a:lnTo>
                <a:lnTo>
                  <a:pt x="87821" y="145884"/>
                </a:lnTo>
                <a:lnTo>
                  <a:pt x="124425" y="126726"/>
                </a:lnTo>
                <a:lnTo>
                  <a:pt x="144997" y="90999"/>
                </a:lnTo>
                <a:lnTo>
                  <a:pt x="147009" y="76690"/>
                </a:lnTo>
                <a:lnTo>
                  <a:pt x="145666" y="61503"/>
                </a:lnTo>
                <a:lnTo>
                  <a:pt x="127301" y="23745"/>
                </a:lnTo>
                <a:lnTo>
                  <a:pt x="92853" y="2412"/>
                </a:lnTo>
                <a:lnTo>
                  <a:pt x="79000" y="0"/>
                </a:lnTo>
                <a:close/>
              </a:path>
            </a:pathLst>
          </a:custGeom>
          <a:solidFill>
            <a:srgbClr val="E5E3E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4" name="object 434"/>
          <p:cNvSpPr/>
          <p:nvPr/>
        </p:nvSpPr>
        <p:spPr>
          <a:xfrm>
            <a:off x="4932184" y="5370322"/>
            <a:ext cx="147320" cy="147320"/>
          </a:xfrm>
          <a:custGeom>
            <a:avLst/>
            <a:gdLst/>
            <a:ahLst/>
            <a:cxnLst/>
            <a:rect l="l" t="t" r="r" b="b"/>
            <a:pathLst>
              <a:path w="147320" h="147320">
                <a:moveTo>
                  <a:pt x="79054" y="0"/>
                </a:moveTo>
                <a:lnTo>
                  <a:pt x="35974" y="10947"/>
                </a:lnTo>
                <a:lnTo>
                  <a:pt x="7884" y="39839"/>
                </a:lnTo>
                <a:lnTo>
                  <a:pt x="0" y="65802"/>
                </a:lnTo>
                <a:lnTo>
                  <a:pt x="1153" y="81921"/>
                </a:lnTo>
                <a:lnTo>
                  <a:pt x="18241" y="121276"/>
                </a:lnTo>
                <a:lnTo>
                  <a:pt x="50794" y="143735"/>
                </a:lnTo>
                <a:lnTo>
                  <a:pt x="73333" y="147304"/>
                </a:lnTo>
                <a:lnTo>
                  <a:pt x="87827" y="145881"/>
                </a:lnTo>
                <a:lnTo>
                  <a:pt x="124447" y="126732"/>
                </a:lnTo>
                <a:lnTo>
                  <a:pt x="145024" y="91020"/>
                </a:lnTo>
                <a:lnTo>
                  <a:pt x="147040" y="76716"/>
                </a:lnTo>
                <a:lnTo>
                  <a:pt x="145699" y="61527"/>
                </a:lnTo>
                <a:lnTo>
                  <a:pt x="127351" y="23765"/>
                </a:lnTo>
                <a:lnTo>
                  <a:pt x="92911" y="2420"/>
                </a:lnTo>
                <a:lnTo>
                  <a:pt x="79054" y="0"/>
                </a:lnTo>
                <a:close/>
              </a:path>
            </a:pathLst>
          </a:custGeom>
          <a:solidFill>
            <a:srgbClr val="E5E3E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5" name="object 435"/>
          <p:cNvSpPr/>
          <p:nvPr/>
        </p:nvSpPr>
        <p:spPr>
          <a:xfrm>
            <a:off x="5160163" y="5370322"/>
            <a:ext cx="147320" cy="147320"/>
          </a:xfrm>
          <a:custGeom>
            <a:avLst/>
            <a:gdLst/>
            <a:ahLst/>
            <a:cxnLst/>
            <a:rect l="l" t="t" r="r" b="b"/>
            <a:pathLst>
              <a:path w="147320" h="147320">
                <a:moveTo>
                  <a:pt x="79048" y="0"/>
                </a:moveTo>
                <a:lnTo>
                  <a:pt x="35972" y="10948"/>
                </a:lnTo>
                <a:lnTo>
                  <a:pt x="7883" y="39842"/>
                </a:lnTo>
                <a:lnTo>
                  <a:pt x="0" y="65807"/>
                </a:lnTo>
                <a:lnTo>
                  <a:pt x="1154" y="81924"/>
                </a:lnTo>
                <a:lnTo>
                  <a:pt x="18243" y="121278"/>
                </a:lnTo>
                <a:lnTo>
                  <a:pt x="50798" y="143736"/>
                </a:lnTo>
                <a:lnTo>
                  <a:pt x="73333" y="147304"/>
                </a:lnTo>
                <a:lnTo>
                  <a:pt x="87813" y="145881"/>
                </a:lnTo>
                <a:lnTo>
                  <a:pt x="124428" y="126732"/>
                </a:lnTo>
                <a:lnTo>
                  <a:pt x="145021" y="91020"/>
                </a:lnTo>
                <a:lnTo>
                  <a:pt x="147041" y="76716"/>
                </a:lnTo>
                <a:lnTo>
                  <a:pt x="145698" y="61527"/>
                </a:lnTo>
                <a:lnTo>
                  <a:pt x="127333" y="23765"/>
                </a:lnTo>
                <a:lnTo>
                  <a:pt x="92894" y="2420"/>
                </a:lnTo>
                <a:lnTo>
                  <a:pt x="79048" y="0"/>
                </a:lnTo>
                <a:close/>
              </a:path>
            </a:pathLst>
          </a:custGeom>
          <a:solidFill>
            <a:srgbClr val="E5E3E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6" name="object 436"/>
          <p:cNvSpPr/>
          <p:nvPr/>
        </p:nvSpPr>
        <p:spPr>
          <a:xfrm>
            <a:off x="5388190" y="5370322"/>
            <a:ext cx="147320" cy="147320"/>
          </a:xfrm>
          <a:custGeom>
            <a:avLst/>
            <a:gdLst/>
            <a:ahLst/>
            <a:cxnLst/>
            <a:rect l="l" t="t" r="r" b="b"/>
            <a:pathLst>
              <a:path w="147320" h="147320">
                <a:moveTo>
                  <a:pt x="79008" y="0"/>
                </a:moveTo>
                <a:lnTo>
                  <a:pt x="35930" y="10954"/>
                </a:lnTo>
                <a:lnTo>
                  <a:pt x="7865" y="39864"/>
                </a:lnTo>
                <a:lnTo>
                  <a:pt x="0" y="65840"/>
                </a:lnTo>
                <a:lnTo>
                  <a:pt x="1154" y="81956"/>
                </a:lnTo>
                <a:lnTo>
                  <a:pt x="18243" y="121307"/>
                </a:lnTo>
                <a:lnTo>
                  <a:pt x="50806" y="143752"/>
                </a:lnTo>
                <a:lnTo>
                  <a:pt x="73287" y="147304"/>
                </a:lnTo>
                <a:lnTo>
                  <a:pt x="87781" y="145881"/>
                </a:lnTo>
                <a:lnTo>
                  <a:pt x="124401" y="126732"/>
                </a:lnTo>
                <a:lnTo>
                  <a:pt x="144977" y="91020"/>
                </a:lnTo>
                <a:lnTo>
                  <a:pt x="146994" y="76716"/>
                </a:lnTo>
                <a:lnTo>
                  <a:pt x="145653" y="61527"/>
                </a:lnTo>
                <a:lnTo>
                  <a:pt x="127305" y="23765"/>
                </a:lnTo>
                <a:lnTo>
                  <a:pt x="92865" y="2420"/>
                </a:lnTo>
                <a:lnTo>
                  <a:pt x="79008" y="0"/>
                </a:lnTo>
                <a:close/>
              </a:path>
            </a:pathLst>
          </a:custGeom>
          <a:solidFill>
            <a:srgbClr val="E5E3E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7" name="object 437"/>
          <p:cNvSpPr/>
          <p:nvPr/>
        </p:nvSpPr>
        <p:spPr>
          <a:xfrm>
            <a:off x="5616163" y="5370318"/>
            <a:ext cx="147320" cy="147320"/>
          </a:xfrm>
          <a:custGeom>
            <a:avLst/>
            <a:gdLst/>
            <a:ahLst/>
            <a:cxnLst/>
            <a:rect l="l" t="t" r="r" b="b"/>
            <a:pathLst>
              <a:path w="147320" h="147320">
                <a:moveTo>
                  <a:pt x="79006" y="0"/>
                </a:moveTo>
                <a:lnTo>
                  <a:pt x="35950" y="10958"/>
                </a:lnTo>
                <a:lnTo>
                  <a:pt x="7872" y="39870"/>
                </a:lnTo>
                <a:lnTo>
                  <a:pt x="0" y="65849"/>
                </a:lnTo>
                <a:lnTo>
                  <a:pt x="1156" y="81959"/>
                </a:lnTo>
                <a:lnTo>
                  <a:pt x="18255" y="121300"/>
                </a:lnTo>
                <a:lnTo>
                  <a:pt x="50827" y="143748"/>
                </a:lnTo>
                <a:lnTo>
                  <a:pt x="73337" y="147308"/>
                </a:lnTo>
                <a:lnTo>
                  <a:pt x="87834" y="145884"/>
                </a:lnTo>
                <a:lnTo>
                  <a:pt x="124443" y="126726"/>
                </a:lnTo>
                <a:lnTo>
                  <a:pt x="144998" y="90999"/>
                </a:lnTo>
                <a:lnTo>
                  <a:pt x="147008" y="76690"/>
                </a:lnTo>
                <a:lnTo>
                  <a:pt x="145667" y="61503"/>
                </a:lnTo>
                <a:lnTo>
                  <a:pt x="127318" y="23745"/>
                </a:lnTo>
                <a:lnTo>
                  <a:pt x="92869" y="2412"/>
                </a:lnTo>
                <a:lnTo>
                  <a:pt x="79006" y="0"/>
                </a:lnTo>
                <a:close/>
              </a:path>
            </a:pathLst>
          </a:custGeom>
          <a:solidFill>
            <a:srgbClr val="E5E3E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8" name="object 438"/>
          <p:cNvSpPr/>
          <p:nvPr/>
        </p:nvSpPr>
        <p:spPr>
          <a:xfrm>
            <a:off x="5844141" y="5370318"/>
            <a:ext cx="147320" cy="147320"/>
          </a:xfrm>
          <a:custGeom>
            <a:avLst/>
            <a:gdLst/>
            <a:ahLst/>
            <a:cxnLst/>
            <a:rect l="l" t="t" r="r" b="b"/>
            <a:pathLst>
              <a:path w="147320" h="147320">
                <a:moveTo>
                  <a:pt x="79042" y="0"/>
                </a:moveTo>
                <a:lnTo>
                  <a:pt x="35968" y="10953"/>
                </a:lnTo>
                <a:lnTo>
                  <a:pt x="7881" y="39851"/>
                </a:lnTo>
                <a:lnTo>
                  <a:pt x="0" y="65819"/>
                </a:lnTo>
                <a:lnTo>
                  <a:pt x="1153" y="81930"/>
                </a:lnTo>
                <a:lnTo>
                  <a:pt x="18240" y="121273"/>
                </a:lnTo>
                <a:lnTo>
                  <a:pt x="50803" y="143732"/>
                </a:lnTo>
                <a:lnTo>
                  <a:pt x="73385" y="147308"/>
                </a:lnTo>
                <a:lnTo>
                  <a:pt x="87856" y="145884"/>
                </a:lnTo>
                <a:lnTo>
                  <a:pt x="124457" y="126726"/>
                </a:lnTo>
                <a:lnTo>
                  <a:pt x="145041" y="90999"/>
                </a:lnTo>
                <a:lnTo>
                  <a:pt x="147055" y="76690"/>
                </a:lnTo>
                <a:lnTo>
                  <a:pt x="145711" y="61503"/>
                </a:lnTo>
                <a:lnTo>
                  <a:pt x="127334" y="23745"/>
                </a:lnTo>
                <a:lnTo>
                  <a:pt x="92886" y="2412"/>
                </a:lnTo>
                <a:lnTo>
                  <a:pt x="79042" y="0"/>
                </a:lnTo>
                <a:close/>
              </a:path>
            </a:pathLst>
          </a:custGeom>
          <a:solidFill>
            <a:srgbClr val="E5E3E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9" name="object 439"/>
          <p:cNvSpPr/>
          <p:nvPr/>
        </p:nvSpPr>
        <p:spPr>
          <a:xfrm>
            <a:off x="6072126" y="5370322"/>
            <a:ext cx="147320" cy="147320"/>
          </a:xfrm>
          <a:custGeom>
            <a:avLst/>
            <a:gdLst/>
            <a:ahLst/>
            <a:cxnLst/>
            <a:rect l="l" t="t" r="r" b="b"/>
            <a:pathLst>
              <a:path w="147320" h="147320">
                <a:moveTo>
                  <a:pt x="79054" y="0"/>
                </a:moveTo>
                <a:lnTo>
                  <a:pt x="35974" y="10947"/>
                </a:lnTo>
                <a:lnTo>
                  <a:pt x="7884" y="39839"/>
                </a:lnTo>
                <a:lnTo>
                  <a:pt x="0" y="65802"/>
                </a:lnTo>
                <a:lnTo>
                  <a:pt x="1153" y="81921"/>
                </a:lnTo>
                <a:lnTo>
                  <a:pt x="18241" y="121276"/>
                </a:lnTo>
                <a:lnTo>
                  <a:pt x="50794" y="143735"/>
                </a:lnTo>
                <a:lnTo>
                  <a:pt x="73333" y="147304"/>
                </a:lnTo>
                <a:lnTo>
                  <a:pt x="87827" y="145881"/>
                </a:lnTo>
                <a:lnTo>
                  <a:pt x="124447" y="126732"/>
                </a:lnTo>
                <a:lnTo>
                  <a:pt x="145024" y="91020"/>
                </a:lnTo>
                <a:lnTo>
                  <a:pt x="147040" y="76716"/>
                </a:lnTo>
                <a:lnTo>
                  <a:pt x="145699" y="61527"/>
                </a:lnTo>
                <a:lnTo>
                  <a:pt x="127351" y="23765"/>
                </a:lnTo>
                <a:lnTo>
                  <a:pt x="92911" y="2420"/>
                </a:lnTo>
                <a:lnTo>
                  <a:pt x="79054" y="0"/>
                </a:lnTo>
                <a:close/>
              </a:path>
            </a:pathLst>
          </a:custGeom>
          <a:solidFill>
            <a:srgbClr val="E5E3E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0" name="object 440"/>
          <p:cNvSpPr/>
          <p:nvPr/>
        </p:nvSpPr>
        <p:spPr>
          <a:xfrm>
            <a:off x="6300145" y="5370318"/>
            <a:ext cx="147320" cy="147320"/>
          </a:xfrm>
          <a:custGeom>
            <a:avLst/>
            <a:gdLst/>
            <a:ahLst/>
            <a:cxnLst/>
            <a:rect l="l" t="t" r="r" b="b"/>
            <a:pathLst>
              <a:path w="147320" h="147320">
                <a:moveTo>
                  <a:pt x="79006" y="0"/>
                </a:moveTo>
                <a:lnTo>
                  <a:pt x="35928" y="10958"/>
                </a:lnTo>
                <a:lnTo>
                  <a:pt x="7864" y="39870"/>
                </a:lnTo>
                <a:lnTo>
                  <a:pt x="0" y="65849"/>
                </a:lnTo>
                <a:lnTo>
                  <a:pt x="1154" y="81959"/>
                </a:lnTo>
                <a:lnTo>
                  <a:pt x="18239" y="121300"/>
                </a:lnTo>
                <a:lnTo>
                  <a:pt x="50808" y="143748"/>
                </a:lnTo>
                <a:lnTo>
                  <a:pt x="73338" y="147308"/>
                </a:lnTo>
                <a:lnTo>
                  <a:pt x="87834" y="145884"/>
                </a:lnTo>
                <a:lnTo>
                  <a:pt x="124444" y="126726"/>
                </a:lnTo>
                <a:lnTo>
                  <a:pt x="144999" y="90999"/>
                </a:lnTo>
                <a:lnTo>
                  <a:pt x="147008" y="76690"/>
                </a:lnTo>
                <a:lnTo>
                  <a:pt x="145667" y="61503"/>
                </a:lnTo>
                <a:lnTo>
                  <a:pt x="127319" y="23745"/>
                </a:lnTo>
                <a:lnTo>
                  <a:pt x="92870" y="2412"/>
                </a:lnTo>
                <a:lnTo>
                  <a:pt x="79006" y="0"/>
                </a:lnTo>
                <a:close/>
              </a:path>
            </a:pathLst>
          </a:custGeom>
          <a:solidFill>
            <a:srgbClr val="E5E3E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1" name="object 441"/>
          <p:cNvSpPr/>
          <p:nvPr/>
        </p:nvSpPr>
        <p:spPr>
          <a:xfrm>
            <a:off x="6528085" y="5370312"/>
            <a:ext cx="147320" cy="147320"/>
          </a:xfrm>
          <a:custGeom>
            <a:avLst/>
            <a:gdLst/>
            <a:ahLst/>
            <a:cxnLst/>
            <a:rect l="l" t="t" r="r" b="b"/>
            <a:pathLst>
              <a:path w="147320" h="147320">
                <a:moveTo>
                  <a:pt x="79017" y="0"/>
                </a:moveTo>
                <a:lnTo>
                  <a:pt x="35971" y="10961"/>
                </a:lnTo>
                <a:lnTo>
                  <a:pt x="7881" y="39872"/>
                </a:lnTo>
                <a:lnTo>
                  <a:pt x="0" y="65849"/>
                </a:lnTo>
                <a:lnTo>
                  <a:pt x="1155" y="81952"/>
                </a:lnTo>
                <a:lnTo>
                  <a:pt x="18256" y="121280"/>
                </a:lnTo>
                <a:lnTo>
                  <a:pt x="50835" y="143736"/>
                </a:lnTo>
                <a:lnTo>
                  <a:pt x="73425" y="147313"/>
                </a:lnTo>
                <a:lnTo>
                  <a:pt x="87910" y="145889"/>
                </a:lnTo>
                <a:lnTo>
                  <a:pt x="124501" y="126718"/>
                </a:lnTo>
                <a:lnTo>
                  <a:pt x="145044" y="90971"/>
                </a:lnTo>
                <a:lnTo>
                  <a:pt x="147047" y="76655"/>
                </a:lnTo>
                <a:lnTo>
                  <a:pt x="145703" y="61472"/>
                </a:lnTo>
                <a:lnTo>
                  <a:pt x="127338" y="23720"/>
                </a:lnTo>
                <a:lnTo>
                  <a:pt x="92878" y="2401"/>
                </a:lnTo>
                <a:lnTo>
                  <a:pt x="79017" y="0"/>
                </a:lnTo>
                <a:close/>
              </a:path>
            </a:pathLst>
          </a:custGeom>
          <a:solidFill>
            <a:srgbClr val="E5E3E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2" name="object 442"/>
          <p:cNvSpPr/>
          <p:nvPr/>
        </p:nvSpPr>
        <p:spPr>
          <a:xfrm>
            <a:off x="6756112" y="5370323"/>
            <a:ext cx="147320" cy="147320"/>
          </a:xfrm>
          <a:custGeom>
            <a:avLst/>
            <a:gdLst/>
            <a:ahLst/>
            <a:cxnLst/>
            <a:rect l="l" t="t" r="r" b="b"/>
            <a:pathLst>
              <a:path w="147320" h="147320">
                <a:moveTo>
                  <a:pt x="79070" y="0"/>
                </a:moveTo>
                <a:lnTo>
                  <a:pt x="35982" y="10943"/>
                </a:lnTo>
                <a:lnTo>
                  <a:pt x="7888" y="39829"/>
                </a:lnTo>
                <a:lnTo>
                  <a:pt x="0" y="65786"/>
                </a:lnTo>
                <a:lnTo>
                  <a:pt x="1153" y="81908"/>
                </a:lnTo>
                <a:lnTo>
                  <a:pt x="18236" y="121268"/>
                </a:lnTo>
                <a:lnTo>
                  <a:pt x="50784" y="143730"/>
                </a:lnTo>
                <a:lnTo>
                  <a:pt x="73331" y="147303"/>
                </a:lnTo>
                <a:lnTo>
                  <a:pt x="87825" y="145880"/>
                </a:lnTo>
                <a:lnTo>
                  <a:pt x="124448" y="126734"/>
                </a:lnTo>
                <a:lnTo>
                  <a:pt x="145032" y="91027"/>
                </a:lnTo>
                <a:lnTo>
                  <a:pt x="147051" y="76725"/>
                </a:lnTo>
                <a:lnTo>
                  <a:pt x="145710" y="61535"/>
                </a:lnTo>
                <a:lnTo>
                  <a:pt x="127362" y="23771"/>
                </a:lnTo>
                <a:lnTo>
                  <a:pt x="92925" y="2422"/>
                </a:lnTo>
                <a:lnTo>
                  <a:pt x="79070" y="0"/>
                </a:lnTo>
                <a:close/>
              </a:path>
            </a:pathLst>
          </a:custGeom>
          <a:solidFill>
            <a:srgbClr val="E5E3E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3" name="object 443"/>
          <p:cNvSpPr/>
          <p:nvPr/>
        </p:nvSpPr>
        <p:spPr>
          <a:xfrm>
            <a:off x="6983965" y="5370314"/>
            <a:ext cx="146685" cy="147320"/>
          </a:xfrm>
          <a:custGeom>
            <a:avLst/>
            <a:gdLst/>
            <a:ahLst/>
            <a:cxnLst/>
            <a:rect l="l" t="t" r="r" b="b"/>
            <a:pathLst>
              <a:path w="146684" h="147320">
                <a:moveTo>
                  <a:pt x="73504" y="0"/>
                </a:moveTo>
                <a:lnTo>
                  <a:pt x="33224" y="12015"/>
                </a:lnTo>
                <a:lnTo>
                  <a:pt x="6540" y="43095"/>
                </a:lnTo>
                <a:lnTo>
                  <a:pt x="0" y="70728"/>
                </a:lnTo>
                <a:lnTo>
                  <a:pt x="1358" y="85836"/>
                </a:lnTo>
                <a:lnTo>
                  <a:pt x="19865" y="123434"/>
                </a:lnTo>
                <a:lnTo>
                  <a:pt x="54516" y="144588"/>
                </a:lnTo>
                <a:lnTo>
                  <a:pt x="68431" y="146905"/>
                </a:lnTo>
                <a:lnTo>
                  <a:pt x="84023" y="145628"/>
                </a:lnTo>
                <a:lnTo>
                  <a:pt x="122421" y="127735"/>
                </a:lnTo>
                <a:lnTo>
                  <a:pt x="144105" y="94003"/>
                </a:lnTo>
                <a:lnTo>
                  <a:pt x="146696" y="80407"/>
                </a:lnTo>
                <a:lnTo>
                  <a:pt x="145498" y="64459"/>
                </a:lnTo>
                <a:lnTo>
                  <a:pt x="128129" y="25432"/>
                </a:lnTo>
                <a:lnTo>
                  <a:pt x="95155" y="3285"/>
                </a:lnTo>
                <a:lnTo>
                  <a:pt x="73504" y="0"/>
                </a:lnTo>
                <a:close/>
              </a:path>
            </a:pathLst>
          </a:custGeom>
          <a:solidFill>
            <a:srgbClr val="E5E3E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4" name="object 444"/>
          <p:cNvSpPr/>
          <p:nvPr/>
        </p:nvSpPr>
        <p:spPr>
          <a:xfrm>
            <a:off x="7212067" y="5370312"/>
            <a:ext cx="147320" cy="147320"/>
          </a:xfrm>
          <a:custGeom>
            <a:avLst/>
            <a:gdLst/>
            <a:ahLst/>
            <a:cxnLst/>
            <a:rect l="l" t="t" r="r" b="b"/>
            <a:pathLst>
              <a:path w="147320" h="147320">
                <a:moveTo>
                  <a:pt x="79017" y="0"/>
                </a:moveTo>
                <a:lnTo>
                  <a:pt x="35971" y="10961"/>
                </a:lnTo>
                <a:lnTo>
                  <a:pt x="7881" y="39872"/>
                </a:lnTo>
                <a:lnTo>
                  <a:pt x="0" y="65849"/>
                </a:lnTo>
                <a:lnTo>
                  <a:pt x="1155" y="81952"/>
                </a:lnTo>
                <a:lnTo>
                  <a:pt x="18256" y="121280"/>
                </a:lnTo>
                <a:lnTo>
                  <a:pt x="50835" y="143736"/>
                </a:lnTo>
                <a:lnTo>
                  <a:pt x="73425" y="147313"/>
                </a:lnTo>
                <a:lnTo>
                  <a:pt x="87910" y="145889"/>
                </a:lnTo>
                <a:lnTo>
                  <a:pt x="124501" y="126718"/>
                </a:lnTo>
                <a:lnTo>
                  <a:pt x="145044" y="90971"/>
                </a:lnTo>
                <a:lnTo>
                  <a:pt x="147047" y="76655"/>
                </a:lnTo>
                <a:lnTo>
                  <a:pt x="145703" y="61472"/>
                </a:lnTo>
                <a:lnTo>
                  <a:pt x="127338" y="23720"/>
                </a:lnTo>
                <a:lnTo>
                  <a:pt x="92878" y="2401"/>
                </a:lnTo>
                <a:lnTo>
                  <a:pt x="79017" y="0"/>
                </a:lnTo>
                <a:close/>
              </a:path>
            </a:pathLst>
          </a:custGeom>
          <a:solidFill>
            <a:srgbClr val="E5E3E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5" name="object 445"/>
          <p:cNvSpPr/>
          <p:nvPr/>
        </p:nvSpPr>
        <p:spPr>
          <a:xfrm>
            <a:off x="7440100" y="5370318"/>
            <a:ext cx="147320" cy="147320"/>
          </a:xfrm>
          <a:custGeom>
            <a:avLst/>
            <a:gdLst/>
            <a:ahLst/>
            <a:cxnLst/>
            <a:rect l="l" t="t" r="r" b="b"/>
            <a:pathLst>
              <a:path w="147320" h="147320">
                <a:moveTo>
                  <a:pt x="79035" y="0"/>
                </a:moveTo>
                <a:lnTo>
                  <a:pt x="35959" y="10954"/>
                </a:lnTo>
                <a:lnTo>
                  <a:pt x="7877" y="39855"/>
                </a:lnTo>
                <a:lnTo>
                  <a:pt x="0" y="65825"/>
                </a:lnTo>
                <a:lnTo>
                  <a:pt x="1154" y="81936"/>
                </a:lnTo>
                <a:lnTo>
                  <a:pt x="18239" y="121279"/>
                </a:lnTo>
                <a:lnTo>
                  <a:pt x="50803" y="143736"/>
                </a:lnTo>
                <a:lnTo>
                  <a:pt x="73373" y="147308"/>
                </a:lnTo>
                <a:lnTo>
                  <a:pt x="87855" y="145884"/>
                </a:lnTo>
                <a:lnTo>
                  <a:pt x="124460" y="126726"/>
                </a:lnTo>
                <a:lnTo>
                  <a:pt x="145031" y="90999"/>
                </a:lnTo>
                <a:lnTo>
                  <a:pt x="147044" y="76690"/>
                </a:lnTo>
                <a:lnTo>
                  <a:pt x="145700" y="61503"/>
                </a:lnTo>
                <a:lnTo>
                  <a:pt x="127336" y="23745"/>
                </a:lnTo>
                <a:lnTo>
                  <a:pt x="92888" y="2412"/>
                </a:lnTo>
                <a:lnTo>
                  <a:pt x="79035" y="0"/>
                </a:lnTo>
                <a:close/>
              </a:path>
            </a:pathLst>
          </a:custGeom>
          <a:solidFill>
            <a:srgbClr val="E5E3E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6" name="object 446"/>
          <p:cNvSpPr/>
          <p:nvPr/>
        </p:nvSpPr>
        <p:spPr>
          <a:xfrm>
            <a:off x="1106005" y="5649834"/>
            <a:ext cx="47625" cy="43180"/>
          </a:xfrm>
          <a:custGeom>
            <a:avLst/>
            <a:gdLst/>
            <a:ahLst/>
            <a:cxnLst/>
            <a:rect l="l" t="t" r="r" b="b"/>
            <a:pathLst>
              <a:path w="47625" h="43179">
                <a:moveTo>
                  <a:pt x="32876" y="0"/>
                </a:moveTo>
                <a:lnTo>
                  <a:pt x="15714" y="1491"/>
                </a:lnTo>
                <a:lnTo>
                  <a:pt x="4804" y="8202"/>
                </a:lnTo>
                <a:lnTo>
                  <a:pt x="0" y="18459"/>
                </a:lnTo>
                <a:lnTo>
                  <a:pt x="3344" y="33536"/>
                </a:lnTo>
                <a:lnTo>
                  <a:pt x="12496" y="43047"/>
                </a:lnTo>
                <a:lnTo>
                  <a:pt x="30219" y="42411"/>
                </a:lnTo>
                <a:lnTo>
                  <a:pt x="41553" y="36612"/>
                </a:lnTo>
                <a:lnTo>
                  <a:pt x="46934" y="27225"/>
                </a:lnTo>
                <a:lnTo>
                  <a:pt x="47530" y="22016"/>
                </a:lnTo>
                <a:lnTo>
                  <a:pt x="43435" y="8647"/>
                </a:lnTo>
                <a:lnTo>
                  <a:pt x="32876" y="0"/>
                </a:lnTo>
                <a:close/>
              </a:path>
            </a:pathLst>
          </a:custGeom>
          <a:solidFill>
            <a:srgbClr val="E5E3E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7" name="object 447"/>
          <p:cNvSpPr/>
          <p:nvPr/>
        </p:nvSpPr>
        <p:spPr>
          <a:xfrm>
            <a:off x="1284468" y="5598474"/>
            <a:ext cx="146685" cy="147320"/>
          </a:xfrm>
          <a:custGeom>
            <a:avLst/>
            <a:gdLst/>
            <a:ahLst/>
            <a:cxnLst/>
            <a:rect l="l" t="t" r="r" b="b"/>
            <a:pathLst>
              <a:path w="146684" h="147320">
                <a:moveTo>
                  <a:pt x="78268" y="0"/>
                </a:moveTo>
                <a:lnTo>
                  <a:pt x="35465" y="11109"/>
                </a:lnTo>
                <a:lnTo>
                  <a:pt x="7629" y="40309"/>
                </a:lnTo>
                <a:lnTo>
                  <a:pt x="0" y="66497"/>
                </a:lnTo>
                <a:lnTo>
                  <a:pt x="1195" y="82459"/>
                </a:lnTo>
                <a:lnTo>
                  <a:pt x="18548" y="121492"/>
                </a:lnTo>
                <a:lnTo>
                  <a:pt x="51519" y="143623"/>
                </a:lnTo>
                <a:lnTo>
                  <a:pt x="73190" y="146905"/>
                </a:lnTo>
                <a:lnTo>
                  <a:pt x="87668" y="145480"/>
                </a:lnTo>
                <a:lnTo>
                  <a:pt x="124252" y="126295"/>
                </a:lnTo>
                <a:lnTo>
                  <a:pt x="144738" y="90516"/>
                </a:lnTo>
                <a:lnTo>
                  <a:pt x="146695" y="76184"/>
                </a:lnTo>
                <a:lnTo>
                  <a:pt x="145337" y="61074"/>
                </a:lnTo>
                <a:lnTo>
                  <a:pt x="126831" y="23473"/>
                </a:lnTo>
                <a:lnTo>
                  <a:pt x="92182" y="2318"/>
                </a:lnTo>
                <a:lnTo>
                  <a:pt x="78268" y="0"/>
                </a:lnTo>
                <a:close/>
              </a:path>
            </a:pathLst>
          </a:custGeom>
          <a:solidFill>
            <a:srgbClr val="E5E3E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8" name="object 448"/>
          <p:cNvSpPr/>
          <p:nvPr/>
        </p:nvSpPr>
        <p:spPr>
          <a:xfrm>
            <a:off x="1512295" y="5598334"/>
            <a:ext cx="147320" cy="147320"/>
          </a:xfrm>
          <a:custGeom>
            <a:avLst/>
            <a:gdLst/>
            <a:ahLst/>
            <a:cxnLst/>
            <a:rect l="l" t="t" r="r" b="b"/>
            <a:pathLst>
              <a:path w="147319" h="147320">
                <a:moveTo>
                  <a:pt x="79018" y="0"/>
                </a:moveTo>
                <a:lnTo>
                  <a:pt x="35949" y="10953"/>
                </a:lnTo>
                <a:lnTo>
                  <a:pt x="7868" y="39856"/>
                </a:lnTo>
                <a:lnTo>
                  <a:pt x="0" y="65834"/>
                </a:lnTo>
                <a:lnTo>
                  <a:pt x="1156" y="81936"/>
                </a:lnTo>
                <a:lnTo>
                  <a:pt x="18257" y="121261"/>
                </a:lnTo>
                <a:lnTo>
                  <a:pt x="50842" y="143708"/>
                </a:lnTo>
                <a:lnTo>
                  <a:pt x="73390" y="147272"/>
                </a:lnTo>
                <a:lnTo>
                  <a:pt x="87862" y="145849"/>
                </a:lnTo>
                <a:lnTo>
                  <a:pt x="124462" y="126690"/>
                </a:lnTo>
                <a:lnTo>
                  <a:pt x="145046" y="90964"/>
                </a:lnTo>
                <a:lnTo>
                  <a:pt x="147061" y="76654"/>
                </a:lnTo>
                <a:lnTo>
                  <a:pt x="145715" y="61465"/>
                </a:lnTo>
                <a:lnTo>
                  <a:pt x="127330" y="23717"/>
                </a:lnTo>
                <a:lnTo>
                  <a:pt x="92867" y="2405"/>
                </a:lnTo>
                <a:lnTo>
                  <a:pt x="79018" y="0"/>
                </a:lnTo>
                <a:close/>
              </a:path>
            </a:pathLst>
          </a:custGeom>
          <a:solidFill>
            <a:srgbClr val="E5E3E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9" name="object 449"/>
          <p:cNvSpPr/>
          <p:nvPr/>
        </p:nvSpPr>
        <p:spPr>
          <a:xfrm>
            <a:off x="1740280" y="5598338"/>
            <a:ext cx="147320" cy="147320"/>
          </a:xfrm>
          <a:custGeom>
            <a:avLst/>
            <a:gdLst/>
            <a:ahLst/>
            <a:cxnLst/>
            <a:rect l="l" t="t" r="r" b="b"/>
            <a:pathLst>
              <a:path w="147319" h="147320">
                <a:moveTo>
                  <a:pt x="79030" y="0"/>
                </a:moveTo>
                <a:lnTo>
                  <a:pt x="35955" y="10948"/>
                </a:lnTo>
                <a:lnTo>
                  <a:pt x="7871" y="39844"/>
                </a:lnTo>
                <a:lnTo>
                  <a:pt x="0" y="65817"/>
                </a:lnTo>
                <a:lnTo>
                  <a:pt x="1156" y="81926"/>
                </a:lnTo>
                <a:lnTo>
                  <a:pt x="18258" y="121264"/>
                </a:lnTo>
                <a:lnTo>
                  <a:pt x="50833" y="143710"/>
                </a:lnTo>
                <a:lnTo>
                  <a:pt x="73338" y="147268"/>
                </a:lnTo>
                <a:lnTo>
                  <a:pt x="87833" y="145845"/>
                </a:lnTo>
                <a:lnTo>
                  <a:pt x="124452" y="126696"/>
                </a:lnTo>
                <a:lnTo>
                  <a:pt x="145029" y="90985"/>
                </a:lnTo>
                <a:lnTo>
                  <a:pt x="147045" y="76681"/>
                </a:lnTo>
                <a:lnTo>
                  <a:pt x="145704" y="61489"/>
                </a:lnTo>
                <a:lnTo>
                  <a:pt x="127347" y="23736"/>
                </a:lnTo>
                <a:lnTo>
                  <a:pt x="92892" y="2413"/>
                </a:lnTo>
                <a:lnTo>
                  <a:pt x="79030" y="0"/>
                </a:lnTo>
                <a:close/>
              </a:path>
            </a:pathLst>
          </a:custGeom>
          <a:solidFill>
            <a:srgbClr val="E5E3E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0" name="object 450"/>
          <p:cNvSpPr/>
          <p:nvPr/>
        </p:nvSpPr>
        <p:spPr>
          <a:xfrm>
            <a:off x="1968301" y="5598334"/>
            <a:ext cx="147320" cy="147320"/>
          </a:xfrm>
          <a:custGeom>
            <a:avLst/>
            <a:gdLst/>
            <a:ahLst/>
            <a:cxnLst/>
            <a:rect l="l" t="t" r="r" b="b"/>
            <a:pathLst>
              <a:path w="147319" h="147320">
                <a:moveTo>
                  <a:pt x="78976" y="0"/>
                </a:moveTo>
                <a:lnTo>
                  <a:pt x="35906" y="10960"/>
                </a:lnTo>
                <a:lnTo>
                  <a:pt x="7850" y="39878"/>
                </a:lnTo>
                <a:lnTo>
                  <a:pt x="0" y="65869"/>
                </a:lnTo>
                <a:lnTo>
                  <a:pt x="1157" y="81968"/>
                </a:lnTo>
                <a:lnTo>
                  <a:pt x="18258" y="121290"/>
                </a:lnTo>
                <a:lnTo>
                  <a:pt x="50851" y="143725"/>
                </a:lnTo>
                <a:lnTo>
                  <a:pt x="73344" y="147272"/>
                </a:lnTo>
                <a:lnTo>
                  <a:pt x="87826" y="145849"/>
                </a:lnTo>
                <a:lnTo>
                  <a:pt x="124430" y="126690"/>
                </a:lnTo>
                <a:lnTo>
                  <a:pt x="145002" y="90964"/>
                </a:lnTo>
                <a:lnTo>
                  <a:pt x="147014" y="76654"/>
                </a:lnTo>
                <a:lnTo>
                  <a:pt x="145670" y="61465"/>
                </a:lnTo>
                <a:lnTo>
                  <a:pt x="127297" y="23717"/>
                </a:lnTo>
                <a:lnTo>
                  <a:pt x="92834" y="2405"/>
                </a:lnTo>
                <a:lnTo>
                  <a:pt x="78976" y="0"/>
                </a:lnTo>
                <a:close/>
              </a:path>
            </a:pathLst>
          </a:custGeom>
          <a:solidFill>
            <a:srgbClr val="E5E3E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1" name="object 451"/>
          <p:cNvSpPr/>
          <p:nvPr/>
        </p:nvSpPr>
        <p:spPr>
          <a:xfrm>
            <a:off x="2196238" y="5598328"/>
            <a:ext cx="147320" cy="147320"/>
          </a:xfrm>
          <a:custGeom>
            <a:avLst/>
            <a:gdLst/>
            <a:ahLst/>
            <a:cxnLst/>
            <a:rect l="l" t="t" r="r" b="b"/>
            <a:pathLst>
              <a:path w="147319" h="147320">
                <a:moveTo>
                  <a:pt x="78992" y="0"/>
                </a:moveTo>
                <a:lnTo>
                  <a:pt x="35952" y="10962"/>
                </a:lnTo>
                <a:lnTo>
                  <a:pt x="7868" y="39877"/>
                </a:lnTo>
                <a:lnTo>
                  <a:pt x="0" y="65864"/>
                </a:lnTo>
                <a:lnTo>
                  <a:pt x="1158" y="81957"/>
                </a:lnTo>
                <a:lnTo>
                  <a:pt x="18274" y="121268"/>
                </a:lnTo>
                <a:lnTo>
                  <a:pt x="50873" y="143712"/>
                </a:lnTo>
                <a:lnTo>
                  <a:pt x="73431" y="147278"/>
                </a:lnTo>
                <a:lnTo>
                  <a:pt x="87915" y="145853"/>
                </a:lnTo>
                <a:lnTo>
                  <a:pt x="124506" y="126682"/>
                </a:lnTo>
                <a:lnTo>
                  <a:pt x="145049" y="90936"/>
                </a:lnTo>
                <a:lnTo>
                  <a:pt x="147052" y="76619"/>
                </a:lnTo>
                <a:lnTo>
                  <a:pt x="145708" y="61434"/>
                </a:lnTo>
                <a:lnTo>
                  <a:pt x="127334" y="23691"/>
                </a:lnTo>
                <a:lnTo>
                  <a:pt x="92859" y="2394"/>
                </a:lnTo>
                <a:lnTo>
                  <a:pt x="78992" y="0"/>
                </a:lnTo>
                <a:close/>
              </a:path>
            </a:pathLst>
          </a:custGeom>
          <a:solidFill>
            <a:srgbClr val="E5E3E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2" name="object 452"/>
          <p:cNvSpPr/>
          <p:nvPr/>
        </p:nvSpPr>
        <p:spPr>
          <a:xfrm>
            <a:off x="2424265" y="5598339"/>
            <a:ext cx="147320" cy="147320"/>
          </a:xfrm>
          <a:custGeom>
            <a:avLst/>
            <a:gdLst/>
            <a:ahLst/>
            <a:cxnLst/>
            <a:rect l="l" t="t" r="r" b="b"/>
            <a:pathLst>
              <a:path w="147319" h="147320">
                <a:moveTo>
                  <a:pt x="79046" y="0"/>
                </a:moveTo>
                <a:lnTo>
                  <a:pt x="35963" y="10944"/>
                </a:lnTo>
                <a:lnTo>
                  <a:pt x="7875" y="39834"/>
                </a:lnTo>
                <a:lnTo>
                  <a:pt x="0" y="65802"/>
                </a:lnTo>
                <a:lnTo>
                  <a:pt x="1155" y="81913"/>
                </a:lnTo>
                <a:lnTo>
                  <a:pt x="18253" y="121256"/>
                </a:lnTo>
                <a:lnTo>
                  <a:pt x="50822" y="143706"/>
                </a:lnTo>
                <a:lnTo>
                  <a:pt x="73337" y="147267"/>
                </a:lnTo>
                <a:lnTo>
                  <a:pt x="87830" y="145844"/>
                </a:lnTo>
                <a:lnTo>
                  <a:pt x="124453" y="126698"/>
                </a:lnTo>
                <a:lnTo>
                  <a:pt x="145037" y="90992"/>
                </a:lnTo>
                <a:lnTo>
                  <a:pt x="147056" y="76689"/>
                </a:lnTo>
                <a:lnTo>
                  <a:pt x="145714" y="61497"/>
                </a:lnTo>
                <a:lnTo>
                  <a:pt x="127357" y="23743"/>
                </a:lnTo>
                <a:lnTo>
                  <a:pt x="92906" y="2415"/>
                </a:lnTo>
                <a:lnTo>
                  <a:pt x="79046" y="0"/>
                </a:lnTo>
                <a:close/>
              </a:path>
            </a:pathLst>
          </a:custGeom>
          <a:solidFill>
            <a:srgbClr val="E5E3E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3" name="object 453"/>
          <p:cNvSpPr/>
          <p:nvPr/>
        </p:nvSpPr>
        <p:spPr>
          <a:xfrm>
            <a:off x="2652244" y="5598328"/>
            <a:ext cx="147320" cy="147320"/>
          </a:xfrm>
          <a:custGeom>
            <a:avLst/>
            <a:gdLst/>
            <a:ahLst/>
            <a:cxnLst/>
            <a:rect l="l" t="t" r="r" b="b"/>
            <a:pathLst>
              <a:path w="147319" h="147320">
                <a:moveTo>
                  <a:pt x="78946" y="0"/>
                </a:moveTo>
                <a:lnTo>
                  <a:pt x="35908" y="10969"/>
                </a:lnTo>
                <a:lnTo>
                  <a:pt x="7849" y="39902"/>
                </a:lnTo>
                <a:lnTo>
                  <a:pt x="0" y="65902"/>
                </a:lnTo>
                <a:lnTo>
                  <a:pt x="1159" y="81993"/>
                </a:lnTo>
                <a:lnTo>
                  <a:pt x="18276" y="121299"/>
                </a:lnTo>
                <a:lnTo>
                  <a:pt x="50885" y="143730"/>
                </a:lnTo>
                <a:lnTo>
                  <a:pt x="73384" y="147278"/>
                </a:lnTo>
                <a:lnTo>
                  <a:pt x="87869" y="145853"/>
                </a:lnTo>
                <a:lnTo>
                  <a:pt x="124460" y="126682"/>
                </a:lnTo>
                <a:lnTo>
                  <a:pt x="145003" y="90936"/>
                </a:lnTo>
                <a:lnTo>
                  <a:pt x="147006" y="76619"/>
                </a:lnTo>
                <a:lnTo>
                  <a:pt x="145662" y="61434"/>
                </a:lnTo>
                <a:lnTo>
                  <a:pt x="127288" y="23691"/>
                </a:lnTo>
                <a:lnTo>
                  <a:pt x="92813" y="2394"/>
                </a:lnTo>
                <a:lnTo>
                  <a:pt x="78946" y="0"/>
                </a:lnTo>
                <a:close/>
              </a:path>
            </a:pathLst>
          </a:custGeom>
          <a:solidFill>
            <a:srgbClr val="E5E3E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4" name="object 454"/>
          <p:cNvSpPr/>
          <p:nvPr/>
        </p:nvSpPr>
        <p:spPr>
          <a:xfrm>
            <a:off x="3108250" y="5598338"/>
            <a:ext cx="147320" cy="147320"/>
          </a:xfrm>
          <a:custGeom>
            <a:avLst/>
            <a:gdLst/>
            <a:ahLst/>
            <a:cxnLst/>
            <a:rect l="l" t="t" r="r" b="b"/>
            <a:pathLst>
              <a:path w="147320" h="147320">
                <a:moveTo>
                  <a:pt x="79030" y="0"/>
                </a:moveTo>
                <a:lnTo>
                  <a:pt x="35955" y="10948"/>
                </a:lnTo>
                <a:lnTo>
                  <a:pt x="7871" y="39844"/>
                </a:lnTo>
                <a:lnTo>
                  <a:pt x="0" y="65817"/>
                </a:lnTo>
                <a:lnTo>
                  <a:pt x="1156" y="81926"/>
                </a:lnTo>
                <a:lnTo>
                  <a:pt x="18258" y="121264"/>
                </a:lnTo>
                <a:lnTo>
                  <a:pt x="50833" y="143710"/>
                </a:lnTo>
                <a:lnTo>
                  <a:pt x="73338" y="147268"/>
                </a:lnTo>
                <a:lnTo>
                  <a:pt x="87833" y="145845"/>
                </a:lnTo>
                <a:lnTo>
                  <a:pt x="124452" y="126696"/>
                </a:lnTo>
                <a:lnTo>
                  <a:pt x="145029" y="90985"/>
                </a:lnTo>
                <a:lnTo>
                  <a:pt x="147045" y="76681"/>
                </a:lnTo>
                <a:lnTo>
                  <a:pt x="145704" y="61489"/>
                </a:lnTo>
                <a:lnTo>
                  <a:pt x="127347" y="23736"/>
                </a:lnTo>
                <a:lnTo>
                  <a:pt x="92892" y="2413"/>
                </a:lnTo>
                <a:lnTo>
                  <a:pt x="79030" y="0"/>
                </a:lnTo>
                <a:close/>
              </a:path>
            </a:pathLst>
          </a:custGeom>
          <a:solidFill>
            <a:srgbClr val="E5E3E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5" name="object 455"/>
          <p:cNvSpPr/>
          <p:nvPr/>
        </p:nvSpPr>
        <p:spPr>
          <a:xfrm>
            <a:off x="3336225" y="5598334"/>
            <a:ext cx="147320" cy="147320"/>
          </a:xfrm>
          <a:custGeom>
            <a:avLst/>
            <a:gdLst/>
            <a:ahLst/>
            <a:cxnLst/>
            <a:rect l="l" t="t" r="r" b="b"/>
            <a:pathLst>
              <a:path w="147320" h="147320">
                <a:moveTo>
                  <a:pt x="78982" y="0"/>
                </a:moveTo>
                <a:lnTo>
                  <a:pt x="35931" y="10959"/>
                </a:lnTo>
                <a:lnTo>
                  <a:pt x="7860" y="39875"/>
                </a:lnTo>
                <a:lnTo>
                  <a:pt x="0" y="65864"/>
                </a:lnTo>
                <a:lnTo>
                  <a:pt x="1158" y="81964"/>
                </a:lnTo>
                <a:lnTo>
                  <a:pt x="18273" y="121288"/>
                </a:lnTo>
                <a:lnTo>
                  <a:pt x="50865" y="143724"/>
                </a:lnTo>
                <a:lnTo>
                  <a:pt x="73343" y="147272"/>
                </a:lnTo>
                <a:lnTo>
                  <a:pt x="87839" y="145849"/>
                </a:lnTo>
                <a:lnTo>
                  <a:pt x="124449" y="126690"/>
                </a:lnTo>
                <a:lnTo>
                  <a:pt x="145004" y="90964"/>
                </a:lnTo>
                <a:lnTo>
                  <a:pt x="147013" y="76654"/>
                </a:lnTo>
                <a:lnTo>
                  <a:pt x="145671" y="61465"/>
                </a:lnTo>
                <a:lnTo>
                  <a:pt x="127314" y="23717"/>
                </a:lnTo>
                <a:lnTo>
                  <a:pt x="92850" y="2405"/>
                </a:lnTo>
                <a:lnTo>
                  <a:pt x="78982" y="0"/>
                </a:lnTo>
                <a:close/>
              </a:path>
            </a:pathLst>
          </a:custGeom>
          <a:solidFill>
            <a:srgbClr val="E5E3E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6" name="object 456"/>
          <p:cNvSpPr/>
          <p:nvPr/>
        </p:nvSpPr>
        <p:spPr>
          <a:xfrm>
            <a:off x="3564248" y="5598334"/>
            <a:ext cx="147320" cy="147320"/>
          </a:xfrm>
          <a:custGeom>
            <a:avLst/>
            <a:gdLst/>
            <a:ahLst/>
            <a:cxnLst/>
            <a:rect l="l" t="t" r="r" b="b"/>
            <a:pathLst>
              <a:path w="147320" h="147320">
                <a:moveTo>
                  <a:pt x="78982" y="0"/>
                </a:moveTo>
                <a:lnTo>
                  <a:pt x="35909" y="10959"/>
                </a:lnTo>
                <a:lnTo>
                  <a:pt x="7851" y="39875"/>
                </a:lnTo>
                <a:lnTo>
                  <a:pt x="0" y="65864"/>
                </a:lnTo>
                <a:lnTo>
                  <a:pt x="1157" y="81965"/>
                </a:lnTo>
                <a:lnTo>
                  <a:pt x="18256" y="121288"/>
                </a:lnTo>
                <a:lnTo>
                  <a:pt x="50847" y="143724"/>
                </a:lnTo>
                <a:lnTo>
                  <a:pt x="73343" y="147272"/>
                </a:lnTo>
                <a:lnTo>
                  <a:pt x="87840" y="145849"/>
                </a:lnTo>
                <a:lnTo>
                  <a:pt x="124449" y="126690"/>
                </a:lnTo>
                <a:lnTo>
                  <a:pt x="145004" y="90964"/>
                </a:lnTo>
                <a:lnTo>
                  <a:pt x="147014" y="76654"/>
                </a:lnTo>
                <a:lnTo>
                  <a:pt x="145672" y="61465"/>
                </a:lnTo>
                <a:lnTo>
                  <a:pt x="127314" y="23717"/>
                </a:lnTo>
                <a:lnTo>
                  <a:pt x="92851" y="2405"/>
                </a:lnTo>
                <a:lnTo>
                  <a:pt x="78982" y="0"/>
                </a:lnTo>
                <a:close/>
              </a:path>
            </a:pathLst>
          </a:custGeom>
          <a:solidFill>
            <a:srgbClr val="E5E3E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7" name="object 457"/>
          <p:cNvSpPr/>
          <p:nvPr/>
        </p:nvSpPr>
        <p:spPr>
          <a:xfrm>
            <a:off x="3792192" y="5598334"/>
            <a:ext cx="147320" cy="147320"/>
          </a:xfrm>
          <a:custGeom>
            <a:avLst/>
            <a:gdLst/>
            <a:ahLst/>
            <a:cxnLst/>
            <a:rect l="l" t="t" r="r" b="b"/>
            <a:pathLst>
              <a:path w="147320" h="147320">
                <a:moveTo>
                  <a:pt x="79053" y="0"/>
                </a:moveTo>
                <a:lnTo>
                  <a:pt x="35982" y="10948"/>
                </a:lnTo>
                <a:lnTo>
                  <a:pt x="7882" y="39838"/>
                </a:lnTo>
                <a:lnTo>
                  <a:pt x="0" y="65806"/>
                </a:lnTo>
                <a:lnTo>
                  <a:pt x="1155" y="81909"/>
                </a:lnTo>
                <a:lnTo>
                  <a:pt x="18255" y="121238"/>
                </a:lnTo>
                <a:lnTo>
                  <a:pt x="50833" y="143695"/>
                </a:lnTo>
                <a:lnTo>
                  <a:pt x="73425" y="147272"/>
                </a:lnTo>
                <a:lnTo>
                  <a:pt x="87896" y="145849"/>
                </a:lnTo>
                <a:lnTo>
                  <a:pt x="124497" y="126690"/>
                </a:lnTo>
                <a:lnTo>
                  <a:pt x="145081" y="90964"/>
                </a:lnTo>
                <a:lnTo>
                  <a:pt x="147095" y="76654"/>
                </a:lnTo>
                <a:lnTo>
                  <a:pt x="145750" y="61465"/>
                </a:lnTo>
                <a:lnTo>
                  <a:pt x="127365" y="23717"/>
                </a:lnTo>
                <a:lnTo>
                  <a:pt x="92902" y="2405"/>
                </a:lnTo>
                <a:lnTo>
                  <a:pt x="79053" y="0"/>
                </a:lnTo>
                <a:close/>
              </a:path>
            </a:pathLst>
          </a:custGeom>
          <a:solidFill>
            <a:srgbClr val="E5E3E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8" name="object 458"/>
          <p:cNvSpPr/>
          <p:nvPr/>
        </p:nvSpPr>
        <p:spPr>
          <a:xfrm>
            <a:off x="4020208" y="5598334"/>
            <a:ext cx="147320" cy="147320"/>
          </a:xfrm>
          <a:custGeom>
            <a:avLst/>
            <a:gdLst/>
            <a:ahLst/>
            <a:cxnLst/>
            <a:rect l="l" t="t" r="r" b="b"/>
            <a:pathLst>
              <a:path w="147320" h="147320">
                <a:moveTo>
                  <a:pt x="78982" y="0"/>
                </a:moveTo>
                <a:lnTo>
                  <a:pt x="35909" y="10959"/>
                </a:lnTo>
                <a:lnTo>
                  <a:pt x="7851" y="39875"/>
                </a:lnTo>
                <a:lnTo>
                  <a:pt x="0" y="65864"/>
                </a:lnTo>
                <a:lnTo>
                  <a:pt x="1157" y="81965"/>
                </a:lnTo>
                <a:lnTo>
                  <a:pt x="18256" y="121288"/>
                </a:lnTo>
                <a:lnTo>
                  <a:pt x="50847" y="143724"/>
                </a:lnTo>
                <a:lnTo>
                  <a:pt x="73343" y="147272"/>
                </a:lnTo>
                <a:lnTo>
                  <a:pt x="87840" y="145849"/>
                </a:lnTo>
                <a:lnTo>
                  <a:pt x="124449" y="126690"/>
                </a:lnTo>
                <a:lnTo>
                  <a:pt x="145004" y="90964"/>
                </a:lnTo>
                <a:lnTo>
                  <a:pt x="147014" y="76654"/>
                </a:lnTo>
                <a:lnTo>
                  <a:pt x="145672" y="61465"/>
                </a:lnTo>
                <a:lnTo>
                  <a:pt x="127314" y="23717"/>
                </a:lnTo>
                <a:lnTo>
                  <a:pt x="92851" y="2405"/>
                </a:lnTo>
                <a:lnTo>
                  <a:pt x="78982" y="0"/>
                </a:lnTo>
                <a:close/>
              </a:path>
            </a:pathLst>
          </a:custGeom>
          <a:solidFill>
            <a:srgbClr val="E5E3E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9" name="object 459"/>
          <p:cNvSpPr/>
          <p:nvPr/>
        </p:nvSpPr>
        <p:spPr>
          <a:xfrm>
            <a:off x="4248233" y="5598334"/>
            <a:ext cx="147320" cy="147320"/>
          </a:xfrm>
          <a:custGeom>
            <a:avLst/>
            <a:gdLst/>
            <a:ahLst/>
            <a:cxnLst/>
            <a:rect l="l" t="t" r="r" b="b"/>
            <a:pathLst>
              <a:path w="147320" h="147320">
                <a:moveTo>
                  <a:pt x="78976" y="0"/>
                </a:moveTo>
                <a:lnTo>
                  <a:pt x="35906" y="10960"/>
                </a:lnTo>
                <a:lnTo>
                  <a:pt x="7850" y="39878"/>
                </a:lnTo>
                <a:lnTo>
                  <a:pt x="0" y="65869"/>
                </a:lnTo>
                <a:lnTo>
                  <a:pt x="1157" y="81968"/>
                </a:lnTo>
                <a:lnTo>
                  <a:pt x="18258" y="121290"/>
                </a:lnTo>
                <a:lnTo>
                  <a:pt x="50851" y="143725"/>
                </a:lnTo>
                <a:lnTo>
                  <a:pt x="73344" y="147272"/>
                </a:lnTo>
                <a:lnTo>
                  <a:pt x="87826" y="145849"/>
                </a:lnTo>
                <a:lnTo>
                  <a:pt x="124430" y="126690"/>
                </a:lnTo>
                <a:lnTo>
                  <a:pt x="145002" y="90964"/>
                </a:lnTo>
                <a:lnTo>
                  <a:pt x="147014" y="76654"/>
                </a:lnTo>
                <a:lnTo>
                  <a:pt x="145670" y="61465"/>
                </a:lnTo>
                <a:lnTo>
                  <a:pt x="127297" y="23717"/>
                </a:lnTo>
                <a:lnTo>
                  <a:pt x="92834" y="2405"/>
                </a:lnTo>
                <a:lnTo>
                  <a:pt x="78976" y="0"/>
                </a:lnTo>
                <a:close/>
              </a:path>
            </a:pathLst>
          </a:custGeom>
          <a:solidFill>
            <a:srgbClr val="E5E3E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0" name="object 460"/>
          <p:cNvSpPr/>
          <p:nvPr/>
        </p:nvSpPr>
        <p:spPr>
          <a:xfrm>
            <a:off x="4476168" y="5598334"/>
            <a:ext cx="147320" cy="147320"/>
          </a:xfrm>
          <a:custGeom>
            <a:avLst/>
            <a:gdLst/>
            <a:ahLst/>
            <a:cxnLst/>
            <a:rect l="l" t="t" r="r" b="b"/>
            <a:pathLst>
              <a:path w="147320" h="147320">
                <a:moveTo>
                  <a:pt x="79028" y="0"/>
                </a:moveTo>
                <a:lnTo>
                  <a:pt x="35975" y="10951"/>
                </a:lnTo>
                <a:lnTo>
                  <a:pt x="7879" y="39851"/>
                </a:lnTo>
                <a:lnTo>
                  <a:pt x="0" y="65826"/>
                </a:lnTo>
                <a:lnTo>
                  <a:pt x="1157" y="81929"/>
                </a:lnTo>
                <a:lnTo>
                  <a:pt x="18271" y="121257"/>
                </a:lnTo>
                <a:lnTo>
                  <a:pt x="50854" y="143706"/>
                </a:lnTo>
                <a:lnTo>
                  <a:pt x="73389" y="147272"/>
                </a:lnTo>
                <a:lnTo>
                  <a:pt x="87885" y="145849"/>
                </a:lnTo>
                <a:lnTo>
                  <a:pt x="124495" y="126690"/>
                </a:lnTo>
                <a:lnTo>
                  <a:pt x="145050" y="90964"/>
                </a:lnTo>
                <a:lnTo>
                  <a:pt x="147059" y="76654"/>
                </a:lnTo>
                <a:lnTo>
                  <a:pt x="145717" y="61465"/>
                </a:lnTo>
                <a:lnTo>
                  <a:pt x="127360" y="23717"/>
                </a:lnTo>
                <a:lnTo>
                  <a:pt x="92897" y="2405"/>
                </a:lnTo>
                <a:lnTo>
                  <a:pt x="79028" y="0"/>
                </a:lnTo>
                <a:close/>
              </a:path>
            </a:pathLst>
          </a:custGeom>
          <a:solidFill>
            <a:srgbClr val="E5E3E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1" name="object 461"/>
          <p:cNvSpPr/>
          <p:nvPr/>
        </p:nvSpPr>
        <p:spPr>
          <a:xfrm>
            <a:off x="4704198" y="5598338"/>
            <a:ext cx="147320" cy="147320"/>
          </a:xfrm>
          <a:custGeom>
            <a:avLst/>
            <a:gdLst/>
            <a:ahLst/>
            <a:cxnLst/>
            <a:rect l="l" t="t" r="r" b="b"/>
            <a:pathLst>
              <a:path w="147320" h="147320">
                <a:moveTo>
                  <a:pt x="79025" y="0"/>
                </a:moveTo>
                <a:lnTo>
                  <a:pt x="35930" y="10949"/>
                </a:lnTo>
                <a:lnTo>
                  <a:pt x="7861" y="39847"/>
                </a:lnTo>
                <a:lnTo>
                  <a:pt x="0" y="65822"/>
                </a:lnTo>
                <a:lnTo>
                  <a:pt x="1155" y="81930"/>
                </a:lnTo>
                <a:lnTo>
                  <a:pt x="18243" y="121266"/>
                </a:lnTo>
                <a:lnTo>
                  <a:pt x="50818" y="143712"/>
                </a:lnTo>
                <a:lnTo>
                  <a:pt x="73339" y="147268"/>
                </a:lnTo>
                <a:lnTo>
                  <a:pt x="87819" y="145845"/>
                </a:lnTo>
                <a:lnTo>
                  <a:pt x="124434" y="126696"/>
                </a:lnTo>
                <a:lnTo>
                  <a:pt x="145027" y="90985"/>
                </a:lnTo>
                <a:lnTo>
                  <a:pt x="147046" y="76681"/>
                </a:lnTo>
                <a:lnTo>
                  <a:pt x="145703" y="61489"/>
                </a:lnTo>
                <a:lnTo>
                  <a:pt x="127330" y="23736"/>
                </a:lnTo>
                <a:lnTo>
                  <a:pt x="92876" y="2413"/>
                </a:lnTo>
                <a:lnTo>
                  <a:pt x="79025" y="0"/>
                </a:lnTo>
                <a:close/>
              </a:path>
            </a:pathLst>
          </a:custGeom>
          <a:solidFill>
            <a:srgbClr val="E5E3E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2" name="object 462"/>
          <p:cNvSpPr/>
          <p:nvPr/>
        </p:nvSpPr>
        <p:spPr>
          <a:xfrm>
            <a:off x="4932226" y="5598338"/>
            <a:ext cx="147320" cy="147320"/>
          </a:xfrm>
          <a:custGeom>
            <a:avLst/>
            <a:gdLst/>
            <a:ahLst/>
            <a:cxnLst/>
            <a:rect l="l" t="t" r="r" b="b"/>
            <a:pathLst>
              <a:path w="147320" h="147320">
                <a:moveTo>
                  <a:pt x="78984" y="0"/>
                </a:moveTo>
                <a:lnTo>
                  <a:pt x="35911" y="10955"/>
                </a:lnTo>
                <a:lnTo>
                  <a:pt x="7852" y="39868"/>
                </a:lnTo>
                <a:lnTo>
                  <a:pt x="0" y="65855"/>
                </a:lnTo>
                <a:lnTo>
                  <a:pt x="1157" y="81962"/>
                </a:lnTo>
                <a:lnTo>
                  <a:pt x="18260" y="121295"/>
                </a:lnTo>
                <a:lnTo>
                  <a:pt x="50845" y="143728"/>
                </a:lnTo>
                <a:lnTo>
                  <a:pt x="73292" y="147268"/>
                </a:lnTo>
                <a:lnTo>
                  <a:pt x="87786" y="145845"/>
                </a:lnTo>
                <a:lnTo>
                  <a:pt x="124406" y="126696"/>
                </a:lnTo>
                <a:lnTo>
                  <a:pt x="144983" y="90985"/>
                </a:lnTo>
                <a:lnTo>
                  <a:pt x="146999" y="76681"/>
                </a:lnTo>
                <a:lnTo>
                  <a:pt x="145657" y="61489"/>
                </a:lnTo>
                <a:lnTo>
                  <a:pt x="127300" y="23736"/>
                </a:lnTo>
                <a:lnTo>
                  <a:pt x="92846" y="2413"/>
                </a:lnTo>
                <a:lnTo>
                  <a:pt x="78984" y="0"/>
                </a:lnTo>
                <a:close/>
              </a:path>
            </a:pathLst>
          </a:custGeom>
          <a:solidFill>
            <a:srgbClr val="E5E3E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3" name="object 463"/>
          <p:cNvSpPr/>
          <p:nvPr/>
        </p:nvSpPr>
        <p:spPr>
          <a:xfrm>
            <a:off x="5160161" y="5598334"/>
            <a:ext cx="147320" cy="147320"/>
          </a:xfrm>
          <a:custGeom>
            <a:avLst/>
            <a:gdLst/>
            <a:ahLst/>
            <a:cxnLst/>
            <a:rect l="l" t="t" r="r" b="b"/>
            <a:pathLst>
              <a:path w="147320" h="147320">
                <a:moveTo>
                  <a:pt x="79011" y="0"/>
                </a:moveTo>
                <a:lnTo>
                  <a:pt x="35940" y="10954"/>
                </a:lnTo>
                <a:lnTo>
                  <a:pt x="7864" y="39860"/>
                </a:lnTo>
                <a:lnTo>
                  <a:pt x="0" y="65840"/>
                </a:lnTo>
                <a:lnTo>
                  <a:pt x="1156" y="81942"/>
                </a:lnTo>
                <a:lnTo>
                  <a:pt x="18256" y="121267"/>
                </a:lnTo>
                <a:lnTo>
                  <a:pt x="50842" y="143712"/>
                </a:lnTo>
                <a:lnTo>
                  <a:pt x="73378" y="147272"/>
                </a:lnTo>
                <a:lnTo>
                  <a:pt x="87861" y="145849"/>
                </a:lnTo>
                <a:lnTo>
                  <a:pt x="124465" y="126690"/>
                </a:lnTo>
                <a:lnTo>
                  <a:pt x="145037" y="90964"/>
                </a:lnTo>
                <a:lnTo>
                  <a:pt x="147049" y="76654"/>
                </a:lnTo>
                <a:lnTo>
                  <a:pt x="145705" y="61465"/>
                </a:lnTo>
                <a:lnTo>
                  <a:pt x="127331" y="23717"/>
                </a:lnTo>
                <a:lnTo>
                  <a:pt x="92869" y="2405"/>
                </a:lnTo>
                <a:lnTo>
                  <a:pt x="79011" y="0"/>
                </a:lnTo>
                <a:close/>
              </a:path>
            </a:pathLst>
          </a:custGeom>
          <a:solidFill>
            <a:srgbClr val="E5E3E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4" name="object 464"/>
          <p:cNvSpPr/>
          <p:nvPr/>
        </p:nvSpPr>
        <p:spPr>
          <a:xfrm>
            <a:off x="5388176" y="5598334"/>
            <a:ext cx="147320" cy="147320"/>
          </a:xfrm>
          <a:custGeom>
            <a:avLst/>
            <a:gdLst/>
            <a:ahLst/>
            <a:cxnLst/>
            <a:rect l="l" t="t" r="r" b="b"/>
            <a:pathLst>
              <a:path w="147320" h="147320">
                <a:moveTo>
                  <a:pt x="79018" y="0"/>
                </a:moveTo>
                <a:lnTo>
                  <a:pt x="35949" y="10953"/>
                </a:lnTo>
                <a:lnTo>
                  <a:pt x="7868" y="39856"/>
                </a:lnTo>
                <a:lnTo>
                  <a:pt x="0" y="65834"/>
                </a:lnTo>
                <a:lnTo>
                  <a:pt x="1156" y="81936"/>
                </a:lnTo>
                <a:lnTo>
                  <a:pt x="18257" y="121261"/>
                </a:lnTo>
                <a:lnTo>
                  <a:pt x="50842" y="143708"/>
                </a:lnTo>
                <a:lnTo>
                  <a:pt x="73390" y="147272"/>
                </a:lnTo>
                <a:lnTo>
                  <a:pt x="87862" y="145849"/>
                </a:lnTo>
                <a:lnTo>
                  <a:pt x="124462" y="126690"/>
                </a:lnTo>
                <a:lnTo>
                  <a:pt x="145046" y="90964"/>
                </a:lnTo>
                <a:lnTo>
                  <a:pt x="147061" y="76654"/>
                </a:lnTo>
                <a:lnTo>
                  <a:pt x="145715" y="61465"/>
                </a:lnTo>
                <a:lnTo>
                  <a:pt x="127330" y="23717"/>
                </a:lnTo>
                <a:lnTo>
                  <a:pt x="92867" y="2405"/>
                </a:lnTo>
                <a:lnTo>
                  <a:pt x="79018" y="0"/>
                </a:lnTo>
                <a:close/>
              </a:path>
            </a:pathLst>
          </a:custGeom>
          <a:solidFill>
            <a:srgbClr val="E5E3E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5" name="object 465"/>
          <p:cNvSpPr/>
          <p:nvPr/>
        </p:nvSpPr>
        <p:spPr>
          <a:xfrm>
            <a:off x="5616157" y="5598334"/>
            <a:ext cx="147320" cy="147320"/>
          </a:xfrm>
          <a:custGeom>
            <a:avLst/>
            <a:gdLst/>
            <a:ahLst/>
            <a:cxnLst/>
            <a:rect l="l" t="t" r="r" b="b"/>
            <a:pathLst>
              <a:path w="147320" h="147320">
                <a:moveTo>
                  <a:pt x="78982" y="0"/>
                </a:moveTo>
                <a:lnTo>
                  <a:pt x="35931" y="10959"/>
                </a:lnTo>
                <a:lnTo>
                  <a:pt x="7860" y="39875"/>
                </a:lnTo>
                <a:lnTo>
                  <a:pt x="0" y="65864"/>
                </a:lnTo>
                <a:lnTo>
                  <a:pt x="1158" y="81964"/>
                </a:lnTo>
                <a:lnTo>
                  <a:pt x="18273" y="121288"/>
                </a:lnTo>
                <a:lnTo>
                  <a:pt x="50865" y="143724"/>
                </a:lnTo>
                <a:lnTo>
                  <a:pt x="73343" y="147272"/>
                </a:lnTo>
                <a:lnTo>
                  <a:pt x="87839" y="145849"/>
                </a:lnTo>
                <a:lnTo>
                  <a:pt x="124449" y="126690"/>
                </a:lnTo>
                <a:lnTo>
                  <a:pt x="145004" y="90964"/>
                </a:lnTo>
                <a:lnTo>
                  <a:pt x="147013" y="76654"/>
                </a:lnTo>
                <a:lnTo>
                  <a:pt x="145671" y="61465"/>
                </a:lnTo>
                <a:lnTo>
                  <a:pt x="127314" y="23717"/>
                </a:lnTo>
                <a:lnTo>
                  <a:pt x="92850" y="2405"/>
                </a:lnTo>
                <a:lnTo>
                  <a:pt x="78982" y="0"/>
                </a:lnTo>
                <a:close/>
              </a:path>
            </a:pathLst>
          </a:custGeom>
          <a:solidFill>
            <a:srgbClr val="E5E3E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6" name="object 466"/>
          <p:cNvSpPr/>
          <p:nvPr/>
        </p:nvSpPr>
        <p:spPr>
          <a:xfrm>
            <a:off x="5844182" y="5598334"/>
            <a:ext cx="147320" cy="147320"/>
          </a:xfrm>
          <a:custGeom>
            <a:avLst/>
            <a:gdLst/>
            <a:ahLst/>
            <a:cxnLst/>
            <a:rect l="l" t="t" r="r" b="b"/>
            <a:pathLst>
              <a:path w="147320" h="147320">
                <a:moveTo>
                  <a:pt x="78976" y="0"/>
                </a:moveTo>
                <a:lnTo>
                  <a:pt x="35906" y="10960"/>
                </a:lnTo>
                <a:lnTo>
                  <a:pt x="7850" y="39878"/>
                </a:lnTo>
                <a:lnTo>
                  <a:pt x="0" y="65869"/>
                </a:lnTo>
                <a:lnTo>
                  <a:pt x="1157" y="81968"/>
                </a:lnTo>
                <a:lnTo>
                  <a:pt x="18258" y="121290"/>
                </a:lnTo>
                <a:lnTo>
                  <a:pt x="50851" y="143725"/>
                </a:lnTo>
                <a:lnTo>
                  <a:pt x="73344" y="147272"/>
                </a:lnTo>
                <a:lnTo>
                  <a:pt x="87826" y="145849"/>
                </a:lnTo>
                <a:lnTo>
                  <a:pt x="124430" y="126690"/>
                </a:lnTo>
                <a:lnTo>
                  <a:pt x="145002" y="90964"/>
                </a:lnTo>
                <a:lnTo>
                  <a:pt x="147014" y="76654"/>
                </a:lnTo>
                <a:lnTo>
                  <a:pt x="145670" y="61465"/>
                </a:lnTo>
                <a:lnTo>
                  <a:pt x="127297" y="23717"/>
                </a:lnTo>
                <a:lnTo>
                  <a:pt x="92834" y="2405"/>
                </a:lnTo>
                <a:lnTo>
                  <a:pt x="78976" y="0"/>
                </a:lnTo>
                <a:close/>
              </a:path>
            </a:pathLst>
          </a:custGeom>
          <a:solidFill>
            <a:srgbClr val="E5E3E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7" name="object 467"/>
          <p:cNvSpPr/>
          <p:nvPr/>
        </p:nvSpPr>
        <p:spPr>
          <a:xfrm>
            <a:off x="6072117" y="5598334"/>
            <a:ext cx="147320" cy="147320"/>
          </a:xfrm>
          <a:custGeom>
            <a:avLst/>
            <a:gdLst/>
            <a:ahLst/>
            <a:cxnLst/>
            <a:rect l="l" t="t" r="r" b="b"/>
            <a:pathLst>
              <a:path w="147320" h="147320">
                <a:moveTo>
                  <a:pt x="79022" y="0"/>
                </a:moveTo>
                <a:lnTo>
                  <a:pt x="35973" y="10952"/>
                </a:lnTo>
                <a:lnTo>
                  <a:pt x="7878" y="39854"/>
                </a:lnTo>
                <a:lnTo>
                  <a:pt x="0" y="65831"/>
                </a:lnTo>
                <a:lnTo>
                  <a:pt x="1157" y="81933"/>
                </a:lnTo>
                <a:lnTo>
                  <a:pt x="18273" y="121259"/>
                </a:lnTo>
                <a:lnTo>
                  <a:pt x="50857" y="143707"/>
                </a:lnTo>
                <a:lnTo>
                  <a:pt x="73389" y="147272"/>
                </a:lnTo>
                <a:lnTo>
                  <a:pt x="87872" y="145849"/>
                </a:lnTo>
                <a:lnTo>
                  <a:pt x="124476" y="126690"/>
                </a:lnTo>
                <a:lnTo>
                  <a:pt x="145048" y="90964"/>
                </a:lnTo>
                <a:lnTo>
                  <a:pt x="147060" y="76654"/>
                </a:lnTo>
                <a:lnTo>
                  <a:pt x="145716" y="61465"/>
                </a:lnTo>
                <a:lnTo>
                  <a:pt x="127342" y="23717"/>
                </a:lnTo>
                <a:lnTo>
                  <a:pt x="92880" y="2405"/>
                </a:lnTo>
                <a:lnTo>
                  <a:pt x="79022" y="0"/>
                </a:lnTo>
                <a:close/>
              </a:path>
            </a:pathLst>
          </a:custGeom>
          <a:solidFill>
            <a:srgbClr val="E5E3E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8" name="object 468"/>
          <p:cNvSpPr/>
          <p:nvPr/>
        </p:nvSpPr>
        <p:spPr>
          <a:xfrm>
            <a:off x="6300145" y="5598339"/>
            <a:ext cx="147320" cy="147320"/>
          </a:xfrm>
          <a:custGeom>
            <a:avLst/>
            <a:gdLst/>
            <a:ahLst/>
            <a:cxnLst/>
            <a:rect l="l" t="t" r="r" b="b"/>
            <a:pathLst>
              <a:path w="147320" h="147320">
                <a:moveTo>
                  <a:pt x="79047" y="0"/>
                </a:moveTo>
                <a:lnTo>
                  <a:pt x="35941" y="10944"/>
                </a:lnTo>
                <a:lnTo>
                  <a:pt x="7866" y="39834"/>
                </a:lnTo>
                <a:lnTo>
                  <a:pt x="0" y="65802"/>
                </a:lnTo>
                <a:lnTo>
                  <a:pt x="1154" y="81913"/>
                </a:lnTo>
                <a:lnTo>
                  <a:pt x="18237" y="121256"/>
                </a:lnTo>
                <a:lnTo>
                  <a:pt x="50804" y="143706"/>
                </a:lnTo>
                <a:lnTo>
                  <a:pt x="73337" y="147267"/>
                </a:lnTo>
                <a:lnTo>
                  <a:pt x="87831" y="145844"/>
                </a:lnTo>
                <a:lnTo>
                  <a:pt x="124454" y="126698"/>
                </a:lnTo>
                <a:lnTo>
                  <a:pt x="145038" y="90992"/>
                </a:lnTo>
                <a:lnTo>
                  <a:pt x="147057" y="76689"/>
                </a:lnTo>
                <a:lnTo>
                  <a:pt x="145715" y="61497"/>
                </a:lnTo>
                <a:lnTo>
                  <a:pt x="127358" y="23743"/>
                </a:lnTo>
                <a:lnTo>
                  <a:pt x="92907" y="2415"/>
                </a:lnTo>
                <a:lnTo>
                  <a:pt x="79047" y="0"/>
                </a:lnTo>
                <a:close/>
              </a:path>
            </a:pathLst>
          </a:custGeom>
          <a:solidFill>
            <a:srgbClr val="E5E3E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9" name="object 469"/>
          <p:cNvSpPr/>
          <p:nvPr/>
        </p:nvSpPr>
        <p:spPr>
          <a:xfrm>
            <a:off x="6528126" y="5598328"/>
            <a:ext cx="147320" cy="147320"/>
          </a:xfrm>
          <a:custGeom>
            <a:avLst/>
            <a:gdLst/>
            <a:ahLst/>
            <a:cxnLst/>
            <a:rect l="l" t="t" r="r" b="b"/>
            <a:pathLst>
              <a:path w="147320" h="147320">
                <a:moveTo>
                  <a:pt x="78946" y="0"/>
                </a:moveTo>
                <a:lnTo>
                  <a:pt x="35908" y="10969"/>
                </a:lnTo>
                <a:lnTo>
                  <a:pt x="7849" y="39902"/>
                </a:lnTo>
                <a:lnTo>
                  <a:pt x="0" y="65902"/>
                </a:lnTo>
                <a:lnTo>
                  <a:pt x="1159" y="81993"/>
                </a:lnTo>
                <a:lnTo>
                  <a:pt x="18276" y="121299"/>
                </a:lnTo>
                <a:lnTo>
                  <a:pt x="50885" y="143730"/>
                </a:lnTo>
                <a:lnTo>
                  <a:pt x="73384" y="147278"/>
                </a:lnTo>
                <a:lnTo>
                  <a:pt x="87869" y="145853"/>
                </a:lnTo>
                <a:lnTo>
                  <a:pt x="124460" y="126682"/>
                </a:lnTo>
                <a:lnTo>
                  <a:pt x="145003" y="90936"/>
                </a:lnTo>
                <a:lnTo>
                  <a:pt x="147006" y="76619"/>
                </a:lnTo>
                <a:lnTo>
                  <a:pt x="145662" y="61434"/>
                </a:lnTo>
                <a:lnTo>
                  <a:pt x="127288" y="23691"/>
                </a:lnTo>
                <a:lnTo>
                  <a:pt x="92813" y="2394"/>
                </a:lnTo>
                <a:lnTo>
                  <a:pt x="78946" y="0"/>
                </a:lnTo>
                <a:close/>
              </a:path>
            </a:pathLst>
          </a:custGeom>
          <a:solidFill>
            <a:srgbClr val="E5E3E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0" name="object 470"/>
          <p:cNvSpPr/>
          <p:nvPr/>
        </p:nvSpPr>
        <p:spPr>
          <a:xfrm>
            <a:off x="6756111" y="5598334"/>
            <a:ext cx="147320" cy="147320"/>
          </a:xfrm>
          <a:custGeom>
            <a:avLst/>
            <a:gdLst/>
            <a:ahLst/>
            <a:cxnLst/>
            <a:rect l="l" t="t" r="r" b="b"/>
            <a:pathLst>
              <a:path w="147320" h="147320">
                <a:moveTo>
                  <a:pt x="79016" y="0"/>
                </a:moveTo>
                <a:lnTo>
                  <a:pt x="35964" y="10953"/>
                </a:lnTo>
                <a:lnTo>
                  <a:pt x="7874" y="39857"/>
                </a:lnTo>
                <a:lnTo>
                  <a:pt x="0" y="65835"/>
                </a:lnTo>
                <a:lnTo>
                  <a:pt x="1157" y="81938"/>
                </a:lnTo>
                <a:lnTo>
                  <a:pt x="18271" y="121265"/>
                </a:lnTo>
                <a:lnTo>
                  <a:pt x="50857" y="143711"/>
                </a:lnTo>
                <a:lnTo>
                  <a:pt x="73377" y="147272"/>
                </a:lnTo>
                <a:lnTo>
                  <a:pt x="87874" y="145849"/>
                </a:lnTo>
                <a:lnTo>
                  <a:pt x="124483" y="126690"/>
                </a:lnTo>
                <a:lnTo>
                  <a:pt x="145038" y="90964"/>
                </a:lnTo>
                <a:lnTo>
                  <a:pt x="147048" y="76654"/>
                </a:lnTo>
                <a:lnTo>
                  <a:pt x="145706" y="61465"/>
                </a:lnTo>
                <a:lnTo>
                  <a:pt x="127349" y="23717"/>
                </a:lnTo>
                <a:lnTo>
                  <a:pt x="92885" y="2405"/>
                </a:lnTo>
                <a:lnTo>
                  <a:pt x="79016" y="0"/>
                </a:lnTo>
                <a:close/>
              </a:path>
            </a:pathLst>
          </a:custGeom>
          <a:solidFill>
            <a:srgbClr val="E5E3E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1" name="object 471"/>
          <p:cNvSpPr/>
          <p:nvPr/>
        </p:nvSpPr>
        <p:spPr>
          <a:xfrm>
            <a:off x="7212108" y="5598328"/>
            <a:ext cx="147320" cy="147320"/>
          </a:xfrm>
          <a:custGeom>
            <a:avLst/>
            <a:gdLst/>
            <a:ahLst/>
            <a:cxnLst/>
            <a:rect l="l" t="t" r="r" b="b"/>
            <a:pathLst>
              <a:path w="147320" h="147320">
                <a:moveTo>
                  <a:pt x="78946" y="0"/>
                </a:moveTo>
                <a:lnTo>
                  <a:pt x="35908" y="10969"/>
                </a:lnTo>
                <a:lnTo>
                  <a:pt x="7849" y="39902"/>
                </a:lnTo>
                <a:lnTo>
                  <a:pt x="0" y="65902"/>
                </a:lnTo>
                <a:lnTo>
                  <a:pt x="1159" y="81993"/>
                </a:lnTo>
                <a:lnTo>
                  <a:pt x="18276" y="121299"/>
                </a:lnTo>
                <a:lnTo>
                  <a:pt x="50885" y="143730"/>
                </a:lnTo>
                <a:lnTo>
                  <a:pt x="73384" y="147278"/>
                </a:lnTo>
                <a:lnTo>
                  <a:pt x="87869" y="145853"/>
                </a:lnTo>
                <a:lnTo>
                  <a:pt x="124460" y="126682"/>
                </a:lnTo>
                <a:lnTo>
                  <a:pt x="145003" y="90936"/>
                </a:lnTo>
                <a:lnTo>
                  <a:pt x="147006" y="76619"/>
                </a:lnTo>
                <a:lnTo>
                  <a:pt x="145662" y="61434"/>
                </a:lnTo>
                <a:lnTo>
                  <a:pt x="127288" y="23691"/>
                </a:lnTo>
                <a:lnTo>
                  <a:pt x="92813" y="2394"/>
                </a:lnTo>
                <a:lnTo>
                  <a:pt x="78946" y="0"/>
                </a:lnTo>
                <a:close/>
              </a:path>
            </a:pathLst>
          </a:custGeom>
          <a:solidFill>
            <a:srgbClr val="E5E3E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2" name="object 472"/>
          <p:cNvSpPr/>
          <p:nvPr/>
        </p:nvSpPr>
        <p:spPr>
          <a:xfrm>
            <a:off x="8124114" y="5598334"/>
            <a:ext cx="147320" cy="147320"/>
          </a:xfrm>
          <a:custGeom>
            <a:avLst/>
            <a:gdLst/>
            <a:ahLst/>
            <a:cxnLst/>
            <a:rect l="l" t="t" r="r" b="b"/>
            <a:pathLst>
              <a:path w="147320" h="147320">
                <a:moveTo>
                  <a:pt x="78976" y="0"/>
                </a:moveTo>
                <a:lnTo>
                  <a:pt x="35906" y="10960"/>
                </a:lnTo>
                <a:lnTo>
                  <a:pt x="7850" y="39878"/>
                </a:lnTo>
                <a:lnTo>
                  <a:pt x="0" y="65869"/>
                </a:lnTo>
                <a:lnTo>
                  <a:pt x="1157" y="81968"/>
                </a:lnTo>
                <a:lnTo>
                  <a:pt x="18258" y="121290"/>
                </a:lnTo>
                <a:lnTo>
                  <a:pt x="50851" y="143725"/>
                </a:lnTo>
                <a:lnTo>
                  <a:pt x="73344" y="147272"/>
                </a:lnTo>
                <a:lnTo>
                  <a:pt x="87826" y="145849"/>
                </a:lnTo>
                <a:lnTo>
                  <a:pt x="124430" y="126690"/>
                </a:lnTo>
                <a:lnTo>
                  <a:pt x="145002" y="90964"/>
                </a:lnTo>
                <a:lnTo>
                  <a:pt x="147014" y="76654"/>
                </a:lnTo>
                <a:lnTo>
                  <a:pt x="145670" y="61465"/>
                </a:lnTo>
                <a:lnTo>
                  <a:pt x="127297" y="23717"/>
                </a:lnTo>
                <a:lnTo>
                  <a:pt x="92834" y="2405"/>
                </a:lnTo>
                <a:lnTo>
                  <a:pt x="78976" y="0"/>
                </a:lnTo>
                <a:close/>
              </a:path>
            </a:pathLst>
          </a:custGeom>
          <a:solidFill>
            <a:srgbClr val="E5E3E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3" name="object 473"/>
          <p:cNvSpPr/>
          <p:nvPr/>
        </p:nvSpPr>
        <p:spPr>
          <a:xfrm>
            <a:off x="0" y="5827120"/>
            <a:ext cx="63500" cy="146050"/>
          </a:xfrm>
          <a:custGeom>
            <a:avLst/>
            <a:gdLst/>
            <a:ahLst/>
            <a:cxnLst/>
            <a:rect l="l" t="t" r="r" b="b"/>
            <a:pathLst>
              <a:path w="63500" h="146050">
                <a:moveTo>
                  <a:pt x="0" y="0"/>
                </a:moveTo>
                <a:lnTo>
                  <a:pt x="0" y="145455"/>
                </a:lnTo>
                <a:lnTo>
                  <a:pt x="4207" y="145042"/>
                </a:lnTo>
                <a:lnTo>
                  <a:pt x="40818" y="125889"/>
                </a:lnTo>
                <a:lnTo>
                  <a:pt x="61379" y="90164"/>
                </a:lnTo>
                <a:lnTo>
                  <a:pt x="63386" y="75852"/>
                </a:lnTo>
                <a:lnTo>
                  <a:pt x="62043" y="60669"/>
                </a:lnTo>
                <a:lnTo>
                  <a:pt x="43678" y="22922"/>
                </a:lnTo>
                <a:lnTo>
                  <a:pt x="9217" y="1600"/>
                </a:lnTo>
                <a:lnTo>
                  <a:pt x="0" y="0"/>
                </a:lnTo>
                <a:close/>
              </a:path>
            </a:pathLst>
          </a:custGeom>
          <a:solidFill>
            <a:srgbClr val="E5E3E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4" name="object 474"/>
          <p:cNvSpPr/>
          <p:nvPr/>
        </p:nvSpPr>
        <p:spPr>
          <a:xfrm>
            <a:off x="144336" y="5826311"/>
            <a:ext cx="147320" cy="147320"/>
          </a:xfrm>
          <a:custGeom>
            <a:avLst/>
            <a:gdLst/>
            <a:ahLst/>
            <a:cxnLst/>
            <a:rect l="l" t="t" r="r" b="b"/>
            <a:pathLst>
              <a:path w="147320" h="147320">
                <a:moveTo>
                  <a:pt x="79006" y="0"/>
                </a:moveTo>
                <a:lnTo>
                  <a:pt x="35953" y="10960"/>
                </a:lnTo>
                <a:lnTo>
                  <a:pt x="7872" y="39874"/>
                </a:lnTo>
                <a:lnTo>
                  <a:pt x="0" y="65854"/>
                </a:lnTo>
                <a:lnTo>
                  <a:pt x="1156" y="81957"/>
                </a:lnTo>
                <a:lnTo>
                  <a:pt x="18263" y="121278"/>
                </a:lnTo>
                <a:lnTo>
                  <a:pt x="50855" y="143714"/>
                </a:lnTo>
                <a:lnTo>
                  <a:pt x="73402" y="147275"/>
                </a:lnTo>
                <a:lnTo>
                  <a:pt x="87895" y="145851"/>
                </a:lnTo>
                <a:lnTo>
                  <a:pt x="124500" y="126691"/>
                </a:lnTo>
                <a:lnTo>
                  <a:pt x="145046" y="90957"/>
                </a:lnTo>
                <a:lnTo>
                  <a:pt x="147049" y="76641"/>
                </a:lnTo>
                <a:lnTo>
                  <a:pt x="145706" y="61460"/>
                </a:lnTo>
                <a:lnTo>
                  <a:pt x="127341" y="23716"/>
                </a:lnTo>
                <a:lnTo>
                  <a:pt x="92873" y="2401"/>
                </a:lnTo>
                <a:lnTo>
                  <a:pt x="79006" y="0"/>
                </a:lnTo>
                <a:close/>
              </a:path>
            </a:pathLst>
          </a:custGeom>
          <a:solidFill>
            <a:srgbClr val="E5E3E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5" name="object 475"/>
          <p:cNvSpPr/>
          <p:nvPr/>
        </p:nvSpPr>
        <p:spPr>
          <a:xfrm>
            <a:off x="372359" y="5826317"/>
            <a:ext cx="147320" cy="147320"/>
          </a:xfrm>
          <a:custGeom>
            <a:avLst/>
            <a:gdLst/>
            <a:ahLst/>
            <a:cxnLst/>
            <a:rect l="l" t="t" r="r" b="b"/>
            <a:pathLst>
              <a:path w="147320" h="147320">
                <a:moveTo>
                  <a:pt x="79029" y="0"/>
                </a:moveTo>
                <a:lnTo>
                  <a:pt x="35948" y="10951"/>
                </a:lnTo>
                <a:lnTo>
                  <a:pt x="7871" y="39852"/>
                </a:lnTo>
                <a:lnTo>
                  <a:pt x="0" y="65824"/>
                </a:lnTo>
                <a:lnTo>
                  <a:pt x="1155" y="81938"/>
                </a:lnTo>
                <a:lnTo>
                  <a:pt x="18249" y="121276"/>
                </a:lnTo>
                <a:lnTo>
                  <a:pt x="50825" y="143713"/>
                </a:lnTo>
                <a:lnTo>
                  <a:pt x="73337" y="147268"/>
                </a:lnTo>
                <a:lnTo>
                  <a:pt x="87826" y="145846"/>
                </a:lnTo>
                <a:lnTo>
                  <a:pt x="124448" y="126701"/>
                </a:lnTo>
                <a:lnTo>
                  <a:pt x="145030" y="90992"/>
                </a:lnTo>
                <a:lnTo>
                  <a:pt x="147045" y="76685"/>
                </a:lnTo>
                <a:lnTo>
                  <a:pt x="145702" y="61499"/>
                </a:lnTo>
                <a:lnTo>
                  <a:pt x="127337" y="23748"/>
                </a:lnTo>
                <a:lnTo>
                  <a:pt x="92884" y="2415"/>
                </a:lnTo>
                <a:lnTo>
                  <a:pt x="79029" y="0"/>
                </a:lnTo>
                <a:close/>
              </a:path>
            </a:pathLst>
          </a:custGeom>
          <a:solidFill>
            <a:srgbClr val="E5E3E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6" name="object 476"/>
          <p:cNvSpPr/>
          <p:nvPr/>
        </p:nvSpPr>
        <p:spPr>
          <a:xfrm>
            <a:off x="1987746" y="5845916"/>
            <a:ext cx="107950" cy="107950"/>
          </a:xfrm>
          <a:custGeom>
            <a:avLst/>
            <a:gdLst/>
            <a:ahLst/>
            <a:cxnLst/>
            <a:rect l="l" t="t" r="r" b="b"/>
            <a:pathLst>
              <a:path w="107950" h="107950">
                <a:moveTo>
                  <a:pt x="53898" y="0"/>
                </a:moveTo>
                <a:lnTo>
                  <a:pt x="15805" y="15775"/>
                </a:lnTo>
                <a:lnTo>
                  <a:pt x="0" y="53876"/>
                </a:lnTo>
                <a:lnTo>
                  <a:pt x="1921" y="68213"/>
                </a:lnTo>
                <a:lnTo>
                  <a:pt x="26641" y="100459"/>
                </a:lnTo>
                <a:lnTo>
                  <a:pt x="53799" y="107861"/>
                </a:lnTo>
                <a:lnTo>
                  <a:pt x="68147" y="105940"/>
                </a:lnTo>
                <a:lnTo>
                  <a:pt x="100418" y="81235"/>
                </a:lnTo>
                <a:lnTo>
                  <a:pt x="107848" y="54110"/>
                </a:lnTo>
                <a:lnTo>
                  <a:pt x="105929" y="39734"/>
                </a:lnTo>
                <a:lnTo>
                  <a:pt x="81248" y="7446"/>
                </a:lnTo>
                <a:lnTo>
                  <a:pt x="53898" y="0"/>
                </a:lnTo>
                <a:close/>
              </a:path>
            </a:pathLst>
          </a:custGeom>
          <a:solidFill>
            <a:srgbClr val="E5E3E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7" name="object 477"/>
          <p:cNvSpPr/>
          <p:nvPr/>
        </p:nvSpPr>
        <p:spPr>
          <a:xfrm>
            <a:off x="2196286" y="5826308"/>
            <a:ext cx="147320" cy="147320"/>
          </a:xfrm>
          <a:custGeom>
            <a:avLst/>
            <a:gdLst/>
            <a:ahLst/>
            <a:cxnLst/>
            <a:rect l="l" t="t" r="r" b="b"/>
            <a:pathLst>
              <a:path w="147319" h="147320">
                <a:moveTo>
                  <a:pt x="78947" y="0"/>
                </a:moveTo>
                <a:lnTo>
                  <a:pt x="35913" y="10972"/>
                </a:lnTo>
                <a:lnTo>
                  <a:pt x="7854" y="39908"/>
                </a:lnTo>
                <a:lnTo>
                  <a:pt x="0" y="65907"/>
                </a:lnTo>
                <a:lnTo>
                  <a:pt x="1158" y="82003"/>
                </a:lnTo>
                <a:lnTo>
                  <a:pt x="18274" y="121310"/>
                </a:lnTo>
                <a:lnTo>
                  <a:pt x="50885" y="143732"/>
                </a:lnTo>
                <a:lnTo>
                  <a:pt x="73382" y="147277"/>
                </a:lnTo>
                <a:lnTo>
                  <a:pt x="87870" y="145853"/>
                </a:lnTo>
                <a:lnTo>
                  <a:pt x="124465" y="126687"/>
                </a:lnTo>
                <a:lnTo>
                  <a:pt x="145005" y="90942"/>
                </a:lnTo>
                <a:lnTo>
                  <a:pt x="147004" y="76624"/>
                </a:lnTo>
                <a:lnTo>
                  <a:pt x="145660" y="61444"/>
                </a:lnTo>
                <a:lnTo>
                  <a:pt x="127287" y="23703"/>
                </a:lnTo>
                <a:lnTo>
                  <a:pt x="92814" y="2396"/>
                </a:lnTo>
                <a:lnTo>
                  <a:pt x="78947" y="0"/>
                </a:lnTo>
                <a:close/>
              </a:path>
            </a:pathLst>
          </a:custGeom>
          <a:solidFill>
            <a:srgbClr val="E5E3E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8" name="object 478"/>
          <p:cNvSpPr/>
          <p:nvPr/>
        </p:nvSpPr>
        <p:spPr>
          <a:xfrm>
            <a:off x="2424267" y="5826318"/>
            <a:ext cx="147320" cy="147320"/>
          </a:xfrm>
          <a:custGeom>
            <a:avLst/>
            <a:gdLst/>
            <a:ahLst/>
            <a:cxnLst/>
            <a:rect l="l" t="t" r="r" b="b"/>
            <a:pathLst>
              <a:path w="147319" h="147320">
                <a:moveTo>
                  <a:pt x="79047" y="0"/>
                </a:moveTo>
                <a:lnTo>
                  <a:pt x="35985" y="10947"/>
                </a:lnTo>
                <a:lnTo>
                  <a:pt x="7887" y="39840"/>
                </a:lnTo>
                <a:lnTo>
                  <a:pt x="0" y="65806"/>
                </a:lnTo>
                <a:lnTo>
                  <a:pt x="1156" y="81923"/>
                </a:lnTo>
                <a:lnTo>
                  <a:pt x="18265" y="121267"/>
                </a:lnTo>
                <a:lnTo>
                  <a:pt x="50835" y="143708"/>
                </a:lnTo>
                <a:lnTo>
                  <a:pt x="73334" y="147267"/>
                </a:lnTo>
                <a:lnTo>
                  <a:pt x="87830" y="145844"/>
                </a:lnTo>
                <a:lnTo>
                  <a:pt x="124458" y="126703"/>
                </a:lnTo>
                <a:lnTo>
                  <a:pt x="145039" y="90999"/>
                </a:lnTo>
                <a:lnTo>
                  <a:pt x="147054" y="76694"/>
                </a:lnTo>
                <a:lnTo>
                  <a:pt x="145713" y="61507"/>
                </a:lnTo>
                <a:lnTo>
                  <a:pt x="127356" y="23754"/>
                </a:lnTo>
                <a:lnTo>
                  <a:pt x="92906" y="2418"/>
                </a:lnTo>
                <a:lnTo>
                  <a:pt x="79047" y="0"/>
                </a:lnTo>
                <a:close/>
              </a:path>
            </a:pathLst>
          </a:custGeom>
          <a:solidFill>
            <a:srgbClr val="E5E3E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9" name="object 479"/>
          <p:cNvSpPr/>
          <p:nvPr/>
        </p:nvSpPr>
        <p:spPr>
          <a:xfrm>
            <a:off x="2652246" y="5826308"/>
            <a:ext cx="147320" cy="147320"/>
          </a:xfrm>
          <a:custGeom>
            <a:avLst/>
            <a:gdLst/>
            <a:ahLst/>
            <a:cxnLst/>
            <a:rect l="l" t="t" r="r" b="b"/>
            <a:pathLst>
              <a:path w="147319" h="147320">
                <a:moveTo>
                  <a:pt x="78947" y="0"/>
                </a:moveTo>
                <a:lnTo>
                  <a:pt x="35913" y="10972"/>
                </a:lnTo>
                <a:lnTo>
                  <a:pt x="7854" y="39908"/>
                </a:lnTo>
                <a:lnTo>
                  <a:pt x="0" y="65907"/>
                </a:lnTo>
                <a:lnTo>
                  <a:pt x="1158" y="82003"/>
                </a:lnTo>
                <a:lnTo>
                  <a:pt x="18274" y="121310"/>
                </a:lnTo>
                <a:lnTo>
                  <a:pt x="50885" y="143732"/>
                </a:lnTo>
                <a:lnTo>
                  <a:pt x="73382" y="147277"/>
                </a:lnTo>
                <a:lnTo>
                  <a:pt x="87870" y="145853"/>
                </a:lnTo>
                <a:lnTo>
                  <a:pt x="124465" y="126687"/>
                </a:lnTo>
                <a:lnTo>
                  <a:pt x="145005" y="90942"/>
                </a:lnTo>
                <a:lnTo>
                  <a:pt x="147004" y="76624"/>
                </a:lnTo>
                <a:lnTo>
                  <a:pt x="145660" y="61444"/>
                </a:lnTo>
                <a:lnTo>
                  <a:pt x="127287" y="23703"/>
                </a:lnTo>
                <a:lnTo>
                  <a:pt x="92814" y="2396"/>
                </a:lnTo>
                <a:lnTo>
                  <a:pt x="78947" y="0"/>
                </a:lnTo>
                <a:close/>
              </a:path>
            </a:pathLst>
          </a:custGeom>
          <a:solidFill>
            <a:srgbClr val="E5E3E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0" name="object 480"/>
          <p:cNvSpPr/>
          <p:nvPr/>
        </p:nvSpPr>
        <p:spPr>
          <a:xfrm>
            <a:off x="2880267" y="5826313"/>
            <a:ext cx="147320" cy="147320"/>
          </a:xfrm>
          <a:custGeom>
            <a:avLst/>
            <a:gdLst/>
            <a:ahLst/>
            <a:cxnLst/>
            <a:rect l="l" t="t" r="r" b="b"/>
            <a:pathLst>
              <a:path w="147319" h="147320">
                <a:moveTo>
                  <a:pt x="78983" y="0"/>
                </a:moveTo>
                <a:lnTo>
                  <a:pt x="35937" y="10962"/>
                </a:lnTo>
                <a:lnTo>
                  <a:pt x="7865" y="39882"/>
                </a:lnTo>
                <a:lnTo>
                  <a:pt x="0" y="65868"/>
                </a:lnTo>
                <a:lnTo>
                  <a:pt x="1158" y="81974"/>
                </a:lnTo>
                <a:lnTo>
                  <a:pt x="18272" y="121299"/>
                </a:lnTo>
                <a:lnTo>
                  <a:pt x="50865" y="143726"/>
                </a:lnTo>
                <a:lnTo>
                  <a:pt x="73340" y="147272"/>
                </a:lnTo>
                <a:lnTo>
                  <a:pt x="87839" y="145849"/>
                </a:lnTo>
                <a:lnTo>
                  <a:pt x="124453" y="126695"/>
                </a:lnTo>
                <a:lnTo>
                  <a:pt x="145006" y="90971"/>
                </a:lnTo>
                <a:lnTo>
                  <a:pt x="147012" y="76659"/>
                </a:lnTo>
                <a:lnTo>
                  <a:pt x="145670" y="61476"/>
                </a:lnTo>
                <a:lnTo>
                  <a:pt x="127313" y="23728"/>
                </a:lnTo>
                <a:lnTo>
                  <a:pt x="92851" y="2407"/>
                </a:lnTo>
                <a:lnTo>
                  <a:pt x="78983" y="0"/>
                </a:lnTo>
                <a:close/>
              </a:path>
            </a:pathLst>
          </a:custGeom>
          <a:solidFill>
            <a:srgbClr val="E5E3E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1" name="object 481"/>
          <p:cNvSpPr/>
          <p:nvPr/>
        </p:nvSpPr>
        <p:spPr>
          <a:xfrm>
            <a:off x="3108255" y="5826313"/>
            <a:ext cx="147320" cy="147320"/>
          </a:xfrm>
          <a:custGeom>
            <a:avLst/>
            <a:gdLst/>
            <a:ahLst/>
            <a:cxnLst/>
            <a:rect l="l" t="t" r="r" b="b"/>
            <a:pathLst>
              <a:path w="147320" h="147320">
                <a:moveTo>
                  <a:pt x="79018" y="0"/>
                </a:moveTo>
                <a:lnTo>
                  <a:pt x="35948" y="10956"/>
                </a:lnTo>
                <a:lnTo>
                  <a:pt x="7870" y="39863"/>
                </a:lnTo>
                <a:lnTo>
                  <a:pt x="0" y="65840"/>
                </a:lnTo>
                <a:lnTo>
                  <a:pt x="1155" y="81948"/>
                </a:lnTo>
                <a:lnTo>
                  <a:pt x="18253" y="121276"/>
                </a:lnTo>
                <a:lnTo>
                  <a:pt x="50838" y="143713"/>
                </a:lnTo>
                <a:lnTo>
                  <a:pt x="73376" y="147272"/>
                </a:lnTo>
                <a:lnTo>
                  <a:pt x="87875" y="145849"/>
                </a:lnTo>
                <a:lnTo>
                  <a:pt x="124489" y="126695"/>
                </a:lnTo>
                <a:lnTo>
                  <a:pt x="145041" y="90971"/>
                </a:lnTo>
                <a:lnTo>
                  <a:pt x="147047" y="76659"/>
                </a:lnTo>
                <a:lnTo>
                  <a:pt x="145705" y="61476"/>
                </a:lnTo>
                <a:lnTo>
                  <a:pt x="127348" y="23728"/>
                </a:lnTo>
                <a:lnTo>
                  <a:pt x="92886" y="2407"/>
                </a:lnTo>
                <a:lnTo>
                  <a:pt x="79018" y="0"/>
                </a:lnTo>
                <a:close/>
              </a:path>
            </a:pathLst>
          </a:custGeom>
          <a:solidFill>
            <a:srgbClr val="E5E3E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2" name="object 482"/>
          <p:cNvSpPr/>
          <p:nvPr/>
        </p:nvSpPr>
        <p:spPr>
          <a:xfrm>
            <a:off x="3336232" y="5826317"/>
            <a:ext cx="147320" cy="147320"/>
          </a:xfrm>
          <a:custGeom>
            <a:avLst/>
            <a:gdLst/>
            <a:ahLst/>
            <a:cxnLst/>
            <a:rect l="l" t="t" r="r" b="b"/>
            <a:pathLst>
              <a:path w="147320" h="147320">
                <a:moveTo>
                  <a:pt x="79031" y="0"/>
                </a:moveTo>
                <a:lnTo>
                  <a:pt x="35961" y="10951"/>
                </a:lnTo>
                <a:lnTo>
                  <a:pt x="7876" y="39850"/>
                </a:lnTo>
                <a:lnTo>
                  <a:pt x="0" y="65821"/>
                </a:lnTo>
                <a:lnTo>
                  <a:pt x="1155" y="81936"/>
                </a:lnTo>
                <a:lnTo>
                  <a:pt x="18257" y="121275"/>
                </a:lnTo>
                <a:lnTo>
                  <a:pt x="50832" y="143713"/>
                </a:lnTo>
                <a:lnTo>
                  <a:pt x="73336" y="147268"/>
                </a:lnTo>
                <a:lnTo>
                  <a:pt x="87833" y="145846"/>
                </a:lnTo>
                <a:lnTo>
                  <a:pt x="124457" y="126701"/>
                </a:lnTo>
                <a:lnTo>
                  <a:pt x="145031" y="90992"/>
                </a:lnTo>
                <a:lnTo>
                  <a:pt x="147044" y="76685"/>
                </a:lnTo>
                <a:lnTo>
                  <a:pt x="145702" y="61499"/>
                </a:lnTo>
                <a:lnTo>
                  <a:pt x="127346" y="23748"/>
                </a:lnTo>
                <a:lnTo>
                  <a:pt x="92893" y="2415"/>
                </a:lnTo>
                <a:lnTo>
                  <a:pt x="79031" y="0"/>
                </a:lnTo>
                <a:close/>
              </a:path>
            </a:pathLst>
          </a:custGeom>
          <a:solidFill>
            <a:srgbClr val="E5E3E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3" name="object 483"/>
          <p:cNvSpPr/>
          <p:nvPr/>
        </p:nvSpPr>
        <p:spPr>
          <a:xfrm>
            <a:off x="3564250" y="5826313"/>
            <a:ext cx="147320" cy="147320"/>
          </a:xfrm>
          <a:custGeom>
            <a:avLst/>
            <a:gdLst/>
            <a:ahLst/>
            <a:cxnLst/>
            <a:rect l="l" t="t" r="r" b="b"/>
            <a:pathLst>
              <a:path w="147320" h="147320">
                <a:moveTo>
                  <a:pt x="78983" y="0"/>
                </a:moveTo>
                <a:lnTo>
                  <a:pt x="35915" y="10962"/>
                </a:lnTo>
                <a:lnTo>
                  <a:pt x="7856" y="39882"/>
                </a:lnTo>
                <a:lnTo>
                  <a:pt x="0" y="65868"/>
                </a:lnTo>
                <a:lnTo>
                  <a:pt x="1156" y="81974"/>
                </a:lnTo>
                <a:lnTo>
                  <a:pt x="18255" y="121299"/>
                </a:lnTo>
                <a:lnTo>
                  <a:pt x="50847" y="143726"/>
                </a:lnTo>
                <a:lnTo>
                  <a:pt x="73341" y="147272"/>
                </a:lnTo>
                <a:lnTo>
                  <a:pt x="87840" y="145849"/>
                </a:lnTo>
                <a:lnTo>
                  <a:pt x="124454" y="126695"/>
                </a:lnTo>
                <a:lnTo>
                  <a:pt x="145006" y="90971"/>
                </a:lnTo>
                <a:lnTo>
                  <a:pt x="147012" y="76659"/>
                </a:lnTo>
                <a:lnTo>
                  <a:pt x="145670" y="61476"/>
                </a:lnTo>
                <a:lnTo>
                  <a:pt x="127313" y="23728"/>
                </a:lnTo>
                <a:lnTo>
                  <a:pt x="92852" y="2407"/>
                </a:lnTo>
                <a:lnTo>
                  <a:pt x="78983" y="0"/>
                </a:lnTo>
                <a:close/>
              </a:path>
            </a:pathLst>
          </a:custGeom>
          <a:solidFill>
            <a:srgbClr val="E5E3E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4" name="object 484"/>
          <p:cNvSpPr/>
          <p:nvPr/>
        </p:nvSpPr>
        <p:spPr>
          <a:xfrm>
            <a:off x="3792276" y="5826313"/>
            <a:ext cx="147320" cy="147320"/>
          </a:xfrm>
          <a:custGeom>
            <a:avLst/>
            <a:gdLst/>
            <a:ahLst/>
            <a:cxnLst/>
            <a:rect l="l" t="t" r="r" b="b"/>
            <a:pathLst>
              <a:path w="147320" h="147320">
                <a:moveTo>
                  <a:pt x="78977" y="0"/>
                </a:moveTo>
                <a:lnTo>
                  <a:pt x="35912" y="10963"/>
                </a:lnTo>
                <a:lnTo>
                  <a:pt x="7855" y="39885"/>
                </a:lnTo>
                <a:lnTo>
                  <a:pt x="0" y="65873"/>
                </a:lnTo>
                <a:lnTo>
                  <a:pt x="1156" y="81978"/>
                </a:lnTo>
                <a:lnTo>
                  <a:pt x="18256" y="121302"/>
                </a:lnTo>
                <a:lnTo>
                  <a:pt x="50850" y="143727"/>
                </a:lnTo>
                <a:lnTo>
                  <a:pt x="73342" y="147272"/>
                </a:lnTo>
                <a:lnTo>
                  <a:pt x="87826" y="145849"/>
                </a:lnTo>
                <a:lnTo>
                  <a:pt x="124435" y="126695"/>
                </a:lnTo>
                <a:lnTo>
                  <a:pt x="145004" y="90971"/>
                </a:lnTo>
                <a:lnTo>
                  <a:pt x="147013" y="76659"/>
                </a:lnTo>
                <a:lnTo>
                  <a:pt x="145669" y="61476"/>
                </a:lnTo>
                <a:lnTo>
                  <a:pt x="127296" y="23728"/>
                </a:lnTo>
                <a:lnTo>
                  <a:pt x="92835" y="2407"/>
                </a:lnTo>
                <a:lnTo>
                  <a:pt x="78977" y="0"/>
                </a:lnTo>
                <a:close/>
              </a:path>
            </a:pathLst>
          </a:custGeom>
          <a:solidFill>
            <a:srgbClr val="E5E3E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5" name="object 485"/>
          <p:cNvSpPr/>
          <p:nvPr/>
        </p:nvSpPr>
        <p:spPr>
          <a:xfrm>
            <a:off x="4020216" y="5826318"/>
            <a:ext cx="147320" cy="147320"/>
          </a:xfrm>
          <a:custGeom>
            <a:avLst/>
            <a:gdLst/>
            <a:ahLst/>
            <a:cxnLst/>
            <a:rect l="l" t="t" r="r" b="b"/>
            <a:pathLst>
              <a:path w="147320" h="147320">
                <a:moveTo>
                  <a:pt x="79047" y="0"/>
                </a:moveTo>
                <a:lnTo>
                  <a:pt x="35969" y="10947"/>
                </a:lnTo>
                <a:lnTo>
                  <a:pt x="7880" y="39840"/>
                </a:lnTo>
                <a:lnTo>
                  <a:pt x="0" y="65806"/>
                </a:lnTo>
                <a:lnTo>
                  <a:pt x="1155" y="81923"/>
                </a:lnTo>
                <a:lnTo>
                  <a:pt x="18252" y="121267"/>
                </a:lnTo>
                <a:lnTo>
                  <a:pt x="50822" y="143708"/>
                </a:lnTo>
                <a:lnTo>
                  <a:pt x="73335" y="147267"/>
                </a:lnTo>
                <a:lnTo>
                  <a:pt x="87831" y="145844"/>
                </a:lnTo>
                <a:lnTo>
                  <a:pt x="124458" y="126703"/>
                </a:lnTo>
                <a:lnTo>
                  <a:pt x="145039" y="90999"/>
                </a:lnTo>
                <a:lnTo>
                  <a:pt x="147055" y="76694"/>
                </a:lnTo>
                <a:lnTo>
                  <a:pt x="145713" y="61507"/>
                </a:lnTo>
                <a:lnTo>
                  <a:pt x="127357" y="23754"/>
                </a:lnTo>
                <a:lnTo>
                  <a:pt x="92907" y="2418"/>
                </a:lnTo>
                <a:lnTo>
                  <a:pt x="79047" y="0"/>
                </a:lnTo>
                <a:close/>
              </a:path>
            </a:pathLst>
          </a:custGeom>
          <a:solidFill>
            <a:srgbClr val="E5E3E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6" name="object 486"/>
          <p:cNvSpPr/>
          <p:nvPr/>
        </p:nvSpPr>
        <p:spPr>
          <a:xfrm>
            <a:off x="4248235" y="5826313"/>
            <a:ext cx="147320" cy="147320"/>
          </a:xfrm>
          <a:custGeom>
            <a:avLst/>
            <a:gdLst/>
            <a:ahLst/>
            <a:cxnLst/>
            <a:rect l="l" t="t" r="r" b="b"/>
            <a:pathLst>
              <a:path w="147320" h="147320">
                <a:moveTo>
                  <a:pt x="78977" y="0"/>
                </a:moveTo>
                <a:lnTo>
                  <a:pt x="35912" y="10963"/>
                </a:lnTo>
                <a:lnTo>
                  <a:pt x="7855" y="39885"/>
                </a:lnTo>
                <a:lnTo>
                  <a:pt x="0" y="65873"/>
                </a:lnTo>
                <a:lnTo>
                  <a:pt x="1156" y="81978"/>
                </a:lnTo>
                <a:lnTo>
                  <a:pt x="18256" y="121302"/>
                </a:lnTo>
                <a:lnTo>
                  <a:pt x="50850" y="143727"/>
                </a:lnTo>
                <a:lnTo>
                  <a:pt x="73342" y="147272"/>
                </a:lnTo>
                <a:lnTo>
                  <a:pt x="87826" y="145849"/>
                </a:lnTo>
                <a:lnTo>
                  <a:pt x="124435" y="126695"/>
                </a:lnTo>
                <a:lnTo>
                  <a:pt x="145004" y="90971"/>
                </a:lnTo>
                <a:lnTo>
                  <a:pt x="147013" y="76659"/>
                </a:lnTo>
                <a:lnTo>
                  <a:pt x="145669" y="61476"/>
                </a:lnTo>
                <a:lnTo>
                  <a:pt x="127296" y="23728"/>
                </a:lnTo>
                <a:lnTo>
                  <a:pt x="92835" y="2407"/>
                </a:lnTo>
                <a:lnTo>
                  <a:pt x="78977" y="0"/>
                </a:lnTo>
                <a:close/>
              </a:path>
            </a:pathLst>
          </a:custGeom>
          <a:solidFill>
            <a:srgbClr val="E5E3E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7" name="object 487"/>
          <p:cNvSpPr/>
          <p:nvPr/>
        </p:nvSpPr>
        <p:spPr>
          <a:xfrm>
            <a:off x="4476263" y="5826313"/>
            <a:ext cx="147320" cy="147320"/>
          </a:xfrm>
          <a:custGeom>
            <a:avLst/>
            <a:gdLst/>
            <a:ahLst/>
            <a:cxnLst/>
            <a:rect l="l" t="t" r="r" b="b"/>
            <a:pathLst>
              <a:path w="147320" h="147320">
                <a:moveTo>
                  <a:pt x="78936" y="0"/>
                </a:moveTo>
                <a:lnTo>
                  <a:pt x="35892" y="10969"/>
                </a:lnTo>
                <a:lnTo>
                  <a:pt x="7846" y="39906"/>
                </a:lnTo>
                <a:lnTo>
                  <a:pt x="0" y="65906"/>
                </a:lnTo>
                <a:lnTo>
                  <a:pt x="1158" y="82010"/>
                </a:lnTo>
                <a:lnTo>
                  <a:pt x="18274" y="121330"/>
                </a:lnTo>
                <a:lnTo>
                  <a:pt x="50876" y="143744"/>
                </a:lnTo>
                <a:lnTo>
                  <a:pt x="73294" y="147272"/>
                </a:lnTo>
                <a:lnTo>
                  <a:pt x="87793" y="145849"/>
                </a:lnTo>
                <a:lnTo>
                  <a:pt x="124407" y="126695"/>
                </a:lnTo>
                <a:lnTo>
                  <a:pt x="144959" y="90971"/>
                </a:lnTo>
                <a:lnTo>
                  <a:pt x="146966" y="76659"/>
                </a:lnTo>
                <a:lnTo>
                  <a:pt x="145623" y="61476"/>
                </a:lnTo>
                <a:lnTo>
                  <a:pt x="127267" y="23728"/>
                </a:lnTo>
                <a:lnTo>
                  <a:pt x="92805" y="2407"/>
                </a:lnTo>
                <a:lnTo>
                  <a:pt x="78936" y="0"/>
                </a:lnTo>
                <a:close/>
              </a:path>
            </a:pathLst>
          </a:custGeom>
          <a:solidFill>
            <a:srgbClr val="E5E3E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8" name="object 488"/>
          <p:cNvSpPr/>
          <p:nvPr/>
        </p:nvSpPr>
        <p:spPr>
          <a:xfrm>
            <a:off x="4704203" y="5826313"/>
            <a:ext cx="147320" cy="147320"/>
          </a:xfrm>
          <a:custGeom>
            <a:avLst/>
            <a:gdLst/>
            <a:ahLst/>
            <a:cxnLst/>
            <a:rect l="l" t="t" r="r" b="b"/>
            <a:pathLst>
              <a:path w="147320" h="147320">
                <a:moveTo>
                  <a:pt x="79008" y="0"/>
                </a:moveTo>
                <a:lnTo>
                  <a:pt x="35943" y="10958"/>
                </a:lnTo>
                <a:lnTo>
                  <a:pt x="7868" y="39869"/>
                </a:lnTo>
                <a:lnTo>
                  <a:pt x="0" y="65848"/>
                </a:lnTo>
                <a:lnTo>
                  <a:pt x="1156" y="81954"/>
                </a:lnTo>
                <a:lnTo>
                  <a:pt x="18256" y="121280"/>
                </a:lnTo>
                <a:lnTo>
                  <a:pt x="50844" y="143715"/>
                </a:lnTo>
                <a:lnTo>
                  <a:pt x="73377" y="147272"/>
                </a:lnTo>
                <a:lnTo>
                  <a:pt x="87850" y="145849"/>
                </a:lnTo>
                <a:lnTo>
                  <a:pt x="124455" y="126695"/>
                </a:lnTo>
                <a:lnTo>
                  <a:pt x="145037" y="90971"/>
                </a:lnTo>
                <a:lnTo>
                  <a:pt x="147048" y="76659"/>
                </a:lnTo>
                <a:lnTo>
                  <a:pt x="145702" y="61476"/>
                </a:lnTo>
                <a:lnTo>
                  <a:pt x="127317" y="23728"/>
                </a:lnTo>
                <a:lnTo>
                  <a:pt x="92856" y="2407"/>
                </a:lnTo>
                <a:lnTo>
                  <a:pt x="79008" y="0"/>
                </a:lnTo>
                <a:close/>
              </a:path>
            </a:pathLst>
          </a:custGeom>
          <a:solidFill>
            <a:srgbClr val="E5E3E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9" name="object 489"/>
          <p:cNvSpPr/>
          <p:nvPr/>
        </p:nvSpPr>
        <p:spPr>
          <a:xfrm>
            <a:off x="4932233" y="5826323"/>
            <a:ext cx="147320" cy="147320"/>
          </a:xfrm>
          <a:custGeom>
            <a:avLst/>
            <a:gdLst/>
            <a:ahLst/>
            <a:cxnLst/>
            <a:rect l="l" t="t" r="r" b="b"/>
            <a:pathLst>
              <a:path w="147320" h="147320">
                <a:moveTo>
                  <a:pt x="79050" y="0"/>
                </a:moveTo>
                <a:lnTo>
                  <a:pt x="35948" y="10943"/>
                </a:lnTo>
                <a:lnTo>
                  <a:pt x="7872" y="39833"/>
                </a:lnTo>
                <a:lnTo>
                  <a:pt x="0" y="65797"/>
                </a:lnTo>
                <a:lnTo>
                  <a:pt x="1154" y="81920"/>
                </a:lnTo>
                <a:lnTo>
                  <a:pt x="18240" y="121274"/>
                </a:lnTo>
                <a:lnTo>
                  <a:pt x="50801" y="143712"/>
                </a:lnTo>
                <a:lnTo>
                  <a:pt x="73284" y="147263"/>
                </a:lnTo>
                <a:lnTo>
                  <a:pt x="87778" y="145841"/>
                </a:lnTo>
                <a:lnTo>
                  <a:pt x="124415" y="126709"/>
                </a:lnTo>
                <a:lnTo>
                  <a:pt x="145018" y="91020"/>
                </a:lnTo>
                <a:lnTo>
                  <a:pt x="147041" y="76720"/>
                </a:lnTo>
                <a:lnTo>
                  <a:pt x="145699" y="61531"/>
                </a:lnTo>
                <a:lnTo>
                  <a:pt x="127343" y="23773"/>
                </a:lnTo>
                <a:lnTo>
                  <a:pt x="92902" y="2426"/>
                </a:lnTo>
                <a:lnTo>
                  <a:pt x="79050" y="0"/>
                </a:lnTo>
                <a:close/>
              </a:path>
            </a:pathLst>
          </a:custGeom>
          <a:solidFill>
            <a:srgbClr val="E5E3E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0" name="object 490"/>
          <p:cNvSpPr/>
          <p:nvPr/>
        </p:nvSpPr>
        <p:spPr>
          <a:xfrm>
            <a:off x="5160198" y="5826313"/>
            <a:ext cx="147320" cy="147320"/>
          </a:xfrm>
          <a:custGeom>
            <a:avLst/>
            <a:gdLst/>
            <a:ahLst/>
            <a:cxnLst/>
            <a:rect l="l" t="t" r="r" b="b"/>
            <a:pathLst>
              <a:path w="147320" h="147320">
                <a:moveTo>
                  <a:pt x="78977" y="0"/>
                </a:moveTo>
                <a:lnTo>
                  <a:pt x="35912" y="10963"/>
                </a:lnTo>
                <a:lnTo>
                  <a:pt x="7855" y="39885"/>
                </a:lnTo>
                <a:lnTo>
                  <a:pt x="0" y="65873"/>
                </a:lnTo>
                <a:lnTo>
                  <a:pt x="1156" y="81978"/>
                </a:lnTo>
                <a:lnTo>
                  <a:pt x="18256" y="121302"/>
                </a:lnTo>
                <a:lnTo>
                  <a:pt x="50850" y="143727"/>
                </a:lnTo>
                <a:lnTo>
                  <a:pt x="73342" y="147272"/>
                </a:lnTo>
                <a:lnTo>
                  <a:pt x="87826" y="145849"/>
                </a:lnTo>
                <a:lnTo>
                  <a:pt x="124435" y="126695"/>
                </a:lnTo>
                <a:lnTo>
                  <a:pt x="145004" y="90971"/>
                </a:lnTo>
                <a:lnTo>
                  <a:pt x="147013" y="76659"/>
                </a:lnTo>
                <a:lnTo>
                  <a:pt x="145669" y="61476"/>
                </a:lnTo>
                <a:lnTo>
                  <a:pt x="127296" y="23728"/>
                </a:lnTo>
                <a:lnTo>
                  <a:pt x="92835" y="2407"/>
                </a:lnTo>
                <a:lnTo>
                  <a:pt x="78977" y="0"/>
                </a:lnTo>
                <a:close/>
              </a:path>
            </a:pathLst>
          </a:custGeom>
          <a:solidFill>
            <a:srgbClr val="E5E3E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1" name="object 491"/>
          <p:cNvSpPr/>
          <p:nvPr/>
        </p:nvSpPr>
        <p:spPr>
          <a:xfrm>
            <a:off x="5388179" y="5826313"/>
            <a:ext cx="147320" cy="147320"/>
          </a:xfrm>
          <a:custGeom>
            <a:avLst/>
            <a:gdLst/>
            <a:ahLst/>
            <a:cxnLst/>
            <a:rect l="l" t="t" r="r" b="b"/>
            <a:pathLst>
              <a:path w="147320" h="147320">
                <a:moveTo>
                  <a:pt x="79024" y="0"/>
                </a:moveTo>
                <a:lnTo>
                  <a:pt x="35956" y="10955"/>
                </a:lnTo>
                <a:lnTo>
                  <a:pt x="7874" y="39860"/>
                </a:lnTo>
                <a:lnTo>
                  <a:pt x="0" y="65835"/>
                </a:lnTo>
                <a:lnTo>
                  <a:pt x="1155" y="81943"/>
                </a:lnTo>
                <a:lnTo>
                  <a:pt x="18254" y="121271"/>
                </a:lnTo>
                <a:lnTo>
                  <a:pt x="50839" y="143710"/>
                </a:lnTo>
                <a:lnTo>
                  <a:pt x="73388" y="147272"/>
                </a:lnTo>
                <a:lnTo>
                  <a:pt x="87872" y="145849"/>
                </a:lnTo>
                <a:lnTo>
                  <a:pt x="124481" y="126695"/>
                </a:lnTo>
                <a:lnTo>
                  <a:pt x="145050" y="90971"/>
                </a:lnTo>
                <a:lnTo>
                  <a:pt x="147059" y="76659"/>
                </a:lnTo>
                <a:lnTo>
                  <a:pt x="145715" y="61476"/>
                </a:lnTo>
                <a:lnTo>
                  <a:pt x="127342" y="23728"/>
                </a:lnTo>
                <a:lnTo>
                  <a:pt x="92881" y="2407"/>
                </a:lnTo>
                <a:lnTo>
                  <a:pt x="79024" y="0"/>
                </a:lnTo>
                <a:close/>
              </a:path>
            </a:pathLst>
          </a:custGeom>
          <a:solidFill>
            <a:srgbClr val="E5E3E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2" name="object 492"/>
          <p:cNvSpPr/>
          <p:nvPr/>
        </p:nvSpPr>
        <p:spPr>
          <a:xfrm>
            <a:off x="5616164" y="5826317"/>
            <a:ext cx="147320" cy="147320"/>
          </a:xfrm>
          <a:custGeom>
            <a:avLst/>
            <a:gdLst/>
            <a:ahLst/>
            <a:cxnLst/>
            <a:rect l="l" t="t" r="r" b="b"/>
            <a:pathLst>
              <a:path w="147320" h="147320">
                <a:moveTo>
                  <a:pt x="79031" y="0"/>
                </a:moveTo>
                <a:lnTo>
                  <a:pt x="35961" y="10951"/>
                </a:lnTo>
                <a:lnTo>
                  <a:pt x="7876" y="39850"/>
                </a:lnTo>
                <a:lnTo>
                  <a:pt x="0" y="65821"/>
                </a:lnTo>
                <a:lnTo>
                  <a:pt x="1155" y="81936"/>
                </a:lnTo>
                <a:lnTo>
                  <a:pt x="18257" y="121275"/>
                </a:lnTo>
                <a:lnTo>
                  <a:pt x="50832" y="143713"/>
                </a:lnTo>
                <a:lnTo>
                  <a:pt x="73336" y="147268"/>
                </a:lnTo>
                <a:lnTo>
                  <a:pt x="87833" y="145846"/>
                </a:lnTo>
                <a:lnTo>
                  <a:pt x="124457" y="126701"/>
                </a:lnTo>
                <a:lnTo>
                  <a:pt x="145031" y="90992"/>
                </a:lnTo>
                <a:lnTo>
                  <a:pt x="147044" y="76685"/>
                </a:lnTo>
                <a:lnTo>
                  <a:pt x="145702" y="61499"/>
                </a:lnTo>
                <a:lnTo>
                  <a:pt x="127346" y="23748"/>
                </a:lnTo>
                <a:lnTo>
                  <a:pt x="92893" y="2415"/>
                </a:lnTo>
                <a:lnTo>
                  <a:pt x="79031" y="0"/>
                </a:lnTo>
                <a:close/>
              </a:path>
            </a:pathLst>
          </a:custGeom>
          <a:solidFill>
            <a:srgbClr val="E5E3E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3" name="object 493"/>
          <p:cNvSpPr/>
          <p:nvPr/>
        </p:nvSpPr>
        <p:spPr>
          <a:xfrm>
            <a:off x="5844184" y="5826313"/>
            <a:ext cx="147320" cy="147320"/>
          </a:xfrm>
          <a:custGeom>
            <a:avLst/>
            <a:gdLst/>
            <a:ahLst/>
            <a:cxnLst/>
            <a:rect l="l" t="t" r="r" b="b"/>
            <a:pathLst>
              <a:path w="147320" h="147320">
                <a:moveTo>
                  <a:pt x="78977" y="0"/>
                </a:moveTo>
                <a:lnTo>
                  <a:pt x="35912" y="10963"/>
                </a:lnTo>
                <a:lnTo>
                  <a:pt x="7855" y="39885"/>
                </a:lnTo>
                <a:lnTo>
                  <a:pt x="0" y="65873"/>
                </a:lnTo>
                <a:lnTo>
                  <a:pt x="1156" y="81978"/>
                </a:lnTo>
                <a:lnTo>
                  <a:pt x="18256" y="121302"/>
                </a:lnTo>
                <a:lnTo>
                  <a:pt x="50850" y="143727"/>
                </a:lnTo>
                <a:lnTo>
                  <a:pt x="73342" y="147272"/>
                </a:lnTo>
                <a:lnTo>
                  <a:pt x="87826" y="145849"/>
                </a:lnTo>
                <a:lnTo>
                  <a:pt x="124435" y="126695"/>
                </a:lnTo>
                <a:lnTo>
                  <a:pt x="145004" y="90971"/>
                </a:lnTo>
                <a:lnTo>
                  <a:pt x="147013" y="76659"/>
                </a:lnTo>
                <a:lnTo>
                  <a:pt x="145669" y="61476"/>
                </a:lnTo>
                <a:lnTo>
                  <a:pt x="127296" y="23728"/>
                </a:lnTo>
                <a:lnTo>
                  <a:pt x="92835" y="2407"/>
                </a:lnTo>
                <a:lnTo>
                  <a:pt x="78977" y="0"/>
                </a:lnTo>
                <a:close/>
              </a:path>
            </a:pathLst>
          </a:custGeom>
          <a:solidFill>
            <a:srgbClr val="E5E3E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4" name="object 494"/>
          <p:cNvSpPr/>
          <p:nvPr/>
        </p:nvSpPr>
        <p:spPr>
          <a:xfrm>
            <a:off x="6072166" y="5826313"/>
            <a:ext cx="147320" cy="147320"/>
          </a:xfrm>
          <a:custGeom>
            <a:avLst/>
            <a:gdLst/>
            <a:ahLst/>
            <a:cxnLst/>
            <a:rect l="l" t="t" r="r" b="b"/>
            <a:pathLst>
              <a:path w="147320" h="147320">
                <a:moveTo>
                  <a:pt x="78983" y="0"/>
                </a:moveTo>
                <a:lnTo>
                  <a:pt x="35937" y="10962"/>
                </a:lnTo>
                <a:lnTo>
                  <a:pt x="7865" y="39882"/>
                </a:lnTo>
                <a:lnTo>
                  <a:pt x="0" y="65868"/>
                </a:lnTo>
                <a:lnTo>
                  <a:pt x="1158" y="81974"/>
                </a:lnTo>
                <a:lnTo>
                  <a:pt x="18272" y="121299"/>
                </a:lnTo>
                <a:lnTo>
                  <a:pt x="50865" y="143726"/>
                </a:lnTo>
                <a:lnTo>
                  <a:pt x="73340" y="147272"/>
                </a:lnTo>
                <a:lnTo>
                  <a:pt x="87839" y="145849"/>
                </a:lnTo>
                <a:lnTo>
                  <a:pt x="124453" y="126695"/>
                </a:lnTo>
                <a:lnTo>
                  <a:pt x="145006" y="90971"/>
                </a:lnTo>
                <a:lnTo>
                  <a:pt x="147012" y="76659"/>
                </a:lnTo>
                <a:lnTo>
                  <a:pt x="145670" y="61476"/>
                </a:lnTo>
                <a:lnTo>
                  <a:pt x="127313" y="23728"/>
                </a:lnTo>
                <a:lnTo>
                  <a:pt x="92851" y="2407"/>
                </a:lnTo>
                <a:lnTo>
                  <a:pt x="78983" y="0"/>
                </a:lnTo>
                <a:close/>
              </a:path>
            </a:pathLst>
          </a:custGeom>
          <a:solidFill>
            <a:srgbClr val="E5E3E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5" name="object 495"/>
          <p:cNvSpPr/>
          <p:nvPr/>
        </p:nvSpPr>
        <p:spPr>
          <a:xfrm>
            <a:off x="6300148" y="5826318"/>
            <a:ext cx="147320" cy="147320"/>
          </a:xfrm>
          <a:custGeom>
            <a:avLst/>
            <a:gdLst/>
            <a:ahLst/>
            <a:cxnLst/>
            <a:rect l="l" t="t" r="r" b="b"/>
            <a:pathLst>
              <a:path w="147320" h="147320">
                <a:moveTo>
                  <a:pt x="79047" y="0"/>
                </a:moveTo>
                <a:lnTo>
                  <a:pt x="35985" y="10947"/>
                </a:lnTo>
                <a:lnTo>
                  <a:pt x="7887" y="39840"/>
                </a:lnTo>
                <a:lnTo>
                  <a:pt x="0" y="65806"/>
                </a:lnTo>
                <a:lnTo>
                  <a:pt x="1156" y="81923"/>
                </a:lnTo>
                <a:lnTo>
                  <a:pt x="18265" y="121267"/>
                </a:lnTo>
                <a:lnTo>
                  <a:pt x="50835" y="143708"/>
                </a:lnTo>
                <a:lnTo>
                  <a:pt x="73334" y="147267"/>
                </a:lnTo>
                <a:lnTo>
                  <a:pt x="87830" y="145844"/>
                </a:lnTo>
                <a:lnTo>
                  <a:pt x="124458" y="126703"/>
                </a:lnTo>
                <a:lnTo>
                  <a:pt x="145039" y="90999"/>
                </a:lnTo>
                <a:lnTo>
                  <a:pt x="147054" y="76694"/>
                </a:lnTo>
                <a:lnTo>
                  <a:pt x="145713" y="61507"/>
                </a:lnTo>
                <a:lnTo>
                  <a:pt x="127356" y="23754"/>
                </a:lnTo>
                <a:lnTo>
                  <a:pt x="92906" y="2418"/>
                </a:lnTo>
                <a:lnTo>
                  <a:pt x="79047" y="0"/>
                </a:lnTo>
                <a:close/>
              </a:path>
            </a:pathLst>
          </a:custGeom>
          <a:solidFill>
            <a:srgbClr val="E5E3E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6" name="object 496"/>
          <p:cNvSpPr/>
          <p:nvPr/>
        </p:nvSpPr>
        <p:spPr>
          <a:xfrm>
            <a:off x="6528127" y="5826308"/>
            <a:ext cx="147320" cy="147320"/>
          </a:xfrm>
          <a:custGeom>
            <a:avLst/>
            <a:gdLst/>
            <a:ahLst/>
            <a:cxnLst/>
            <a:rect l="l" t="t" r="r" b="b"/>
            <a:pathLst>
              <a:path w="147320" h="147320">
                <a:moveTo>
                  <a:pt x="78947" y="0"/>
                </a:moveTo>
                <a:lnTo>
                  <a:pt x="35913" y="10972"/>
                </a:lnTo>
                <a:lnTo>
                  <a:pt x="7854" y="39908"/>
                </a:lnTo>
                <a:lnTo>
                  <a:pt x="0" y="65907"/>
                </a:lnTo>
                <a:lnTo>
                  <a:pt x="1158" y="82003"/>
                </a:lnTo>
                <a:lnTo>
                  <a:pt x="18274" y="121310"/>
                </a:lnTo>
                <a:lnTo>
                  <a:pt x="50885" y="143732"/>
                </a:lnTo>
                <a:lnTo>
                  <a:pt x="73382" y="147277"/>
                </a:lnTo>
                <a:lnTo>
                  <a:pt x="87870" y="145853"/>
                </a:lnTo>
                <a:lnTo>
                  <a:pt x="124465" y="126687"/>
                </a:lnTo>
                <a:lnTo>
                  <a:pt x="145005" y="90942"/>
                </a:lnTo>
                <a:lnTo>
                  <a:pt x="147004" y="76624"/>
                </a:lnTo>
                <a:lnTo>
                  <a:pt x="145660" y="61444"/>
                </a:lnTo>
                <a:lnTo>
                  <a:pt x="127287" y="23703"/>
                </a:lnTo>
                <a:lnTo>
                  <a:pt x="92814" y="2396"/>
                </a:lnTo>
                <a:lnTo>
                  <a:pt x="78947" y="0"/>
                </a:lnTo>
                <a:close/>
              </a:path>
            </a:pathLst>
          </a:custGeom>
          <a:solidFill>
            <a:srgbClr val="E5E3E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7" name="object 497"/>
          <p:cNvSpPr/>
          <p:nvPr/>
        </p:nvSpPr>
        <p:spPr>
          <a:xfrm>
            <a:off x="6756148" y="5826313"/>
            <a:ext cx="147320" cy="147320"/>
          </a:xfrm>
          <a:custGeom>
            <a:avLst/>
            <a:gdLst/>
            <a:ahLst/>
            <a:cxnLst/>
            <a:rect l="l" t="t" r="r" b="b"/>
            <a:pathLst>
              <a:path w="147320" h="147320">
                <a:moveTo>
                  <a:pt x="78983" y="0"/>
                </a:moveTo>
                <a:lnTo>
                  <a:pt x="35937" y="10962"/>
                </a:lnTo>
                <a:lnTo>
                  <a:pt x="7865" y="39882"/>
                </a:lnTo>
                <a:lnTo>
                  <a:pt x="0" y="65868"/>
                </a:lnTo>
                <a:lnTo>
                  <a:pt x="1158" y="81974"/>
                </a:lnTo>
                <a:lnTo>
                  <a:pt x="18272" y="121299"/>
                </a:lnTo>
                <a:lnTo>
                  <a:pt x="50865" y="143726"/>
                </a:lnTo>
                <a:lnTo>
                  <a:pt x="73340" y="147272"/>
                </a:lnTo>
                <a:lnTo>
                  <a:pt x="87839" y="145849"/>
                </a:lnTo>
                <a:lnTo>
                  <a:pt x="124453" y="126695"/>
                </a:lnTo>
                <a:lnTo>
                  <a:pt x="145006" y="90971"/>
                </a:lnTo>
                <a:lnTo>
                  <a:pt x="147012" y="76659"/>
                </a:lnTo>
                <a:lnTo>
                  <a:pt x="145670" y="61476"/>
                </a:lnTo>
                <a:lnTo>
                  <a:pt x="127313" y="23728"/>
                </a:lnTo>
                <a:lnTo>
                  <a:pt x="92851" y="2407"/>
                </a:lnTo>
                <a:lnTo>
                  <a:pt x="78983" y="0"/>
                </a:lnTo>
                <a:close/>
              </a:path>
            </a:pathLst>
          </a:custGeom>
          <a:solidFill>
            <a:srgbClr val="E5E3E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8" name="object 498"/>
          <p:cNvSpPr/>
          <p:nvPr/>
        </p:nvSpPr>
        <p:spPr>
          <a:xfrm>
            <a:off x="7667993" y="5826319"/>
            <a:ext cx="146685" cy="147320"/>
          </a:xfrm>
          <a:custGeom>
            <a:avLst/>
            <a:gdLst/>
            <a:ahLst/>
            <a:cxnLst/>
            <a:rect l="l" t="t" r="r" b="b"/>
            <a:pathLst>
              <a:path w="146684" h="147320">
                <a:moveTo>
                  <a:pt x="73505" y="0"/>
                </a:moveTo>
                <a:lnTo>
                  <a:pt x="33180" y="12011"/>
                </a:lnTo>
                <a:lnTo>
                  <a:pt x="6521" y="43087"/>
                </a:lnTo>
                <a:lnTo>
                  <a:pt x="0" y="70723"/>
                </a:lnTo>
                <a:lnTo>
                  <a:pt x="1355" y="85833"/>
                </a:lnTo>
                <a:lnTo>
                  <a:pt x="19836" y="123430"/>
                </a:lnTo>
                <a:lnTo>
                  <a:pt x="54492" y="144577"/>
                </a:lnTo>
                <a:lnTo>
                  <a:pt x="68428" y="146893"/>
                </a:lnTo>
                <a:lnTo>
                  <a:pt x="84009" y="145616"/>
                </a:lnTo>
                <a:lnTo>
                  <a:pt x="122402" y="127729"/>
                </a:lnTo>
                <a:lnTo>
                  <a:pt x="144100" y="93998"/>
                </a:lnTo>
                <a:lnTo>
                  <a:pt x="146696" y="80397"/>
                </a:lnTo>
                <a:lnTo>
                  <a:pt x="145496" y="64444"/>
                </a:lnTo>
                <a:lnTo>
                  <a:pt x="128114" y="25418"/>
                </a:lnTo>
                <a:lnTo>
                  <a:pt x="95137" y="3282"/>
                </a:lnTo>
                <a:lnTo>
                  <a:pt x="73505" y="0"/>
                </a:lnTo>
                <a:close/>
              </a:path>
            </a:pathLst>
          </a:custGeom>
          <a:solidFill>
            <a:srgbClr val="E5E3E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9" name="object 499"/>
          <p:cNvSpPr/>
          <p:nvPr/>
        </p:nvSpPr>
        <p:spPr>
          <a:xfrm>
            <a:off x="7923438" y="5854069"/>
            <a:ext cx="92075" cy="92075"/>
          </a:xfrm>
          <a:custGeom>
            <a:avLst/>
            <a:gdLst/>
            <a:ahLst/>
            <a:cxnLst/>
            <a:rect l="l" t="t" r="r" b="b"/>
            <a:pathLst>
              <a:path w="92075" h="92075">
                <a:moveTo>
                  <a:pt x="50490" y="0"/>
                </a:moveTo>
                <a:lnTo>
                  <a:pt x="11163" y="16218"/>
                </a:lnTo>
                <a:lnTo>
                  <a:pt x="0" y="45782"/>
                </a:lnTo>
                <a:lnTo>
                  <a:pt x="2237" y="59991"/>
                </a:lnTo>
                <a:lnTo>
                  <a:pt x="8480" y="72398"/>
                </a:lnTo>
                <a:lnTo>
                  <a:pt x="18023" y="82296"/>
                </a:lnTo>
                <a:lnTo>
                  <a:pt x="30161" y="88981"/>
                </a:lnTo>
                <a:lnTo>
                  <a:pt x="44188" y="91746"/>
                </a:lnTo>
                <a:lnTo>
                  <a:pt x="58978" y="89612"/>
                </a:lnTo>
                <a:lnTo>
                  <a:pt x="71737" y="83614"/>
                </a:lnTo>
                <a:lnTo>
                  <a:pt x="81876" y="74415"/>
                </a:lnTo>
                <a:lnTo>
                  <a:pt x="88801" y="62682"/>
                </a:lnTo>
                <a:lnTo>
                  <a:pt x="91920" y="49078"/>
                </a:lnTo>
                <a:lnTo>
                  <a:pt x="89889" y="33825"/>
                </a:lnTo>
                <a:lnTo>
                  <a:pt x="84090" y="20794"/>
                </a:lnTo>
                <a:lnTo>
                  <a:pt x="75165" y="10480"/>
                </a:lnTo>
                <a:lnTo>
                  <a:pt x="63751" y="3383"/>
                </a:lnTo>
                <a:lnTo>
                  <a:pt x="50490" y="0"/>
                </a:lnTo>
                <a:close/>
              </a:path>
            </a:pathLst>
          </a:custGeom>
          <a:solidFill>
            <a:srgbClr val="E5E3E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0" name="object 500"/>
          <p:cNvSpPr/>
          <p:nvPr/>
        </p:nvSpPr>
        <p:spPr>
          <a:xfrm>
            <a:off x="0" y="6055097"/>
            <a:ext cx="63500" cy="146050"/>
          </a:xfrm>
          <a:custGeom>
            <a:avLst/>
            <a:gdLst/>
            <a:ahLst/>
            <a:cxnLst/>
            <a:rect l="l" t="t" r="r" b="b"/>
            <a:pathLst>
              <a:path w="63500" h="146050">
                <a:moveTo>
                  <a:pt x="0" y="0"/>
                </a:moveTo>
                <a:lnTo>
                  <a:pt x="0" y="145480"/>
                </a:lnTo>
                <a:lnTo>
                  <a:pt x="4204" y="145067"/>
                </a:lnTo>
                <a:lnTo>
                  <a:pt x="17733" y="140979"/>
                </a:lnTo>
                <a:lnTo>
                  <a:pt x="49814" y="115474"/>
                </a:lnTo>
                <a:lnTo>
                  <a:pt x="63385" y="75872"/>
                </a:lnTo>
                <a:lnTo>
                  <a:pt x="62043" y="60695"/>
                </a:lnTo>
                <a:lnTo>
                  <a:pt x="43684" y="22945"/>
                </a:lnTo>
                <a:lnTo>
                  <a:pt x="9230" y="1606"/>
                </a:lnTo>
                <a:lnTo>
                  <a:pt x="0" y="0"/>
                </a:lnTo>
                <a:close/>
              </a:path>
            </a:pathLst>
          </a:custGeom>
          <a:solidFill>
            <a:srgbClr val="E5E3E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1" name="object 501"/>
          <p:cNvSpPr/>
          <p:nvPr/>
        </p:nvSpPr>
        <p:spPr>
          <a:xfrm>
            <a:off x="144372" y="6054288"/>
            <a:ext cx="147320" cy="147320"/>
          </a:xfrm>
          <a:custGeom>
            <a:avLst/>
            <a:gdLst/>
            <a:ahLst/>
            <a:cxnLst/>
            <a:rect l="l" t="t" r="r" b="b"/>
            <a:pathLst>
              <a:path w="147320" h="147320">
                <a:moveTo>
                  <a:pt x="78986" y="0"/>
                </a:moveTo>
                <a:lnTo>
                  <a:pt x="35927" y="10971"/>
                </a:lnTo>
                <a:lnTo>
                  <a:pt x="7861" y="39899"/>
                </a:lnTo>
                <a:lnTo>
                  <a:pt x="0" y="65874"/>
                </a:lnTo>
                <a:lnTo>
                  <a:pt x="1156" y="81975"/>
                </a:lnTo>
                <a:lnTo>
                  <a:pt x="18255" y="121300"/>
                </a:lnTo>
                <a:lnTo>
                  <a:pt x="50843" y="143742"/>
                </a:lnTo>
                <a:lnTo>
                  <a:pt x="73366" y="147299"/>
                </a:lnTo>
                <a:lnTo>
                  <a:pt x="87857" y="145874"/>
                </a:lnTo>
                <a:lnTo>
                  <a:pt x="124457" y="126710"/>
                </a:lnTo>
                <a:lnTo>
                  <a:pt x="145006" y="90973"/>
                </a:lnTo>
                <a:lnTo>
                  <a:pt x="147012" y="76660"/>
                </a:lnTo>
                <a:lnTo>
                  <a:pt x="145669" y="61485"/>
                </a:lnTo>
                <a:lnTo>
                  <a:pt x="127310" y="23738"/>
                </a:lnTo>
                <a:lnTo>
                  <a:pt x="92850" y="2406"/>
                </a:lnTo>
                <a:lnTo>
                  <a:pt x="78986" y="0"/>
                </a:lnTo>
                <a:close/>
              </a:path>
            </a:pathLst>
          </a:custGeom>
          <a:solidFill>
            <a:srgbClr val="E5E3E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2" name="object 502"/>
          <p:cNvSpPr/>
          <p:nvPr/>
        </p:nvSpPr>
        <p:spPr>
          <a:xfrm>
            <a:off x="372365" y="6054291"/>
            <a:ext cx="147320" cy="147320"/>
          </a:xfrm>
          <a:custGeom>
            <a:avLst/>
            <a:gdLst/>
            <a:ahLst/>
            <a:cxnLst/>
            <a:rect l="l" t="t" r="r" b="b"/>
            <a:pathLst>
              <a:path w="147320" h="147320">
                <a:moveTo>
                  <a:pt x="79025" y="0"/>
                </a:moveTo>
                <a:lnTo>
                  <a:pt x="35963" y="10963"/>
                </a:lnTo>
                <a:lnTo>
                  <a:pt x="7877" y="39874"/>
                </a:lnTo>
                <a:lnTo>
                  <a:pt x="0" y="65837"/>
                </a:lnTo>
                <a:lnTo>
                  <a:pt x="1155" y="81944"/>
                </a:lnTo>
                <a:lnTo>
                  <a:pt x="18255" y="121278"/>
                </a:lnTo>
                <a:lnTo>
                  <a:pt x="50830" y="143729"/>
                </a:lnTo>
                <a:lnTo>
                  <a:pt x="73375" y="147296"/>
                </a:lnTo>
                <a:lnTo>
                  <a:pt x="87853" y="145872"/>
                </a:lnTo>
                <a:lnTo>
                  <a:pt x="124456" y="126714"/>
                </a:lnTo>
                <a:lnTo>
                  <a:pt x="145032" y="90987"/>
                </a:lnTo>
                <a:lnTo>
                  <a:pt x="147045" y="76678"/>
                </a:lnTo>
                <a:lnTo>
                  <a:pt x="145701" y="61501"/>
                </a:lnTo>
                <a:lnTo>
                  <a:pt x="127330" y="23751"/>
                </a:lnTo>
                <a:lnTo>
                  <a:pt x="92877" y="2412"/>
                </a:lnTo>
                <a:lnTo>
                  <a:pt x="79025" y="0"/>
                </a:lnTo>
                <a:close/>
              </a:path>
            </a:pathLst>
          </a:custGeom>
          <a:solidFill>
            <a:srgbClr val="E5E3E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3" name="object 503"/>
          <p:cNvSpPr/>
          <p:nvPr/>
        </p:nvSpPr>
        <p:spPr>
          <a:xfrm>
            <a:off x="600340" y="6054295"/>
            <a:ext cx="147320" cy="147320"/>
          </a:xfrm>
          <a:custGeom>
            <a:avLst/>
            <a:gdLst/>
            <a:ahLst/>
            <a:cxnLst/>
            <a:rect l="l" t="t" r="r" b="b"/>
            <a:pathLst>
              <a:path w="147320" h="147320">
                <a:moveTo>
                  <a:pt x="79047" y="0"/>
                </a:moveTo>
                <a:lnTo>
                  <a:pt x="35946" y="10956"/>
                </a:lnTo>
                <a:lnTo>
                  <a:pt x="7871" y="39857"/>
                </a:lnTo>
                <a:lnTo>
                  <a:pt x="0" y="65813"/>
                </a:lnTo>
                <a:lnTo>
                  <a:pt x="1153" y="81927"/>
                </a:lnTo>
                <a:lnTo>
                  <a:pt x="18231" y="121275"/>
                </a:lnTo>
                <a:lnTo>
                  <a:pt x="50793" y="143728"/>
                </a:lnTo>
                <a:lnTo>
                  <a:pt x="73335" y="147292"/>
                </a:lnTo>
                <a:lnTo>
                  <a:pt x="87830" y="145869"/>
                </a:lnTo>
                <a:lnTo>
                  <a:pt x="124449" y="126719"/>
                </a:lnTo>
                <a:lnTo>
                  <a:pt x="145026" y="91008"/>
                </a:lnTo>
                <a:lnTo>
                  <a:pt x="147042" y="76704"/>
                </a:lnTo>
                <a:lnTo>
                  <a:pt x="145701" y="61525"/>
                </a:lnTo>
                <a:lnTo>
                  <a:pt x="127350" y="23770"/>
                </a:lnTo>
                <a:lnTo>
                  <a:pt x="92905" y="2420"/>
                </a:lnTo>
                <a:lnTo>
                  <a:pt x="79047" y="0"/>
                </a:lnTo>
                <a:close/>
              </a:path>
            </a:pathLst>
          </a:custGeom>
          <a:solidFill>
            <a:srgbClr val="E5E3E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4" name="object 504"/>
          <p:cNvSpPr/>
          <p:nvPr/>
        </p:nvSpPr>
        <p:spPr>
          <a:xfrm>
            <a:off x="1056171" y="6054617"/>
            <a:ext cx="147320" cy="147320"/>
          </a:xfrm>
          <a:custGeom>
            <a:avLst/>
            <a:gdLst/>
            <a:ahLst/>
            <a:cxnLst/>
            <a:rect l="l" t="t" r="r" b="b"/>
            <a:pathLst>
              <a:path w="147319" h="147320">
                <a:moveTo>
                  <a:pt x="80393" y="0"/>
                </a:moveTo>
                <a:lnTo>
                  <a:pt x="36774" y="10728"/>
                </a:lnTo>
                <a:lnTo>
                  <a:pt x="8495" y="39233"/>
                </a:lnTo>
                <a:lnTo>
                  <a:pt x="0" y="73213"/>
                </a:lnTo>
                <a:lnTo>
                  <a:pt x="1426" y="87705"/>
                </a:lnTo>
                <a:lnTo>
                  <a:pt x="20617" y="124294"/>
                </a:lnTo>
                <a:lnTo>
                  <a:pt x="56398" y="144758"/>
                </a:lnTo>
                <a:lnTo>
                  <a:pt x="70728" y="146707"/>
                </a:lnTo>
                <a:lnTo>
                  <a:pt x="85831" y="145350"/>
                </a:lnTo>
                <a:lnTo>
                  <a:pt x="123426" y="126853"/>
                </a:lnTo>
                <a:lnTo>
                  <a:pt x="144579" y="92197"/>
                </a:lnTo>
                <a:lnTo>
                  <a:pt x="146894" y="78270"/>
                </a:lnTo>
                <a:lnTo>
                  <a:pt x="145616" y="62691"/>
                </a:lnTo>
                <a:lnTo>
                  <a:pt x="127725" y="24300"/>
                </a:lnTo>
                <a:lnTo>
                  <a:pt x="93992" y="2598"/>
                </a:lnTo>
                <a:lnTo>
                  <a:pt x="80393" y="0"/>
                </a:lnTo>
                <a:close/>
              </a:path>
            </a:pathLst>
          </a:custGeom>
          <a:solidFill>
            <a:srgbClr val="E5E3E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5" name="object 505"/>
          <p:cNvSpPr/>
          <p:nvPr/>
        </p:nvSpPr>
        <p:spPr>
          <a:xfrm>
            <a:off x="1284323" y="6054295"/>
            <a:ext cx="147320" cy="147320"/>
          </a:xfrm>
          <a:custGeom>
            <a:avLst/>
            <a:gdLst/>
            <a:ahLst/>
            <a:cxnLst/>
            <a:rect l="l" t="t" r="r" b="b"/>
            <a:pathLst>
              <a:path w="147319" h="147320">
                <a:moveTo>
                  <a:pt x="79047" y="0"/>
                </a:moveTo>
                <a:lnTo>
                  <a:pt x="35946" y="10956"/>
                </a:lnTo>
                <a:lnTo>
                  <a:pt x="7871" y="39857"/>
                </a:lnTo>
                <a:lnTo>
                  <a:pt x="0" y="65813"/>
                </a:lnTo>
                <a:lnTo>
                  <a:pt x="1153" y="81927"/>
                </a:lnTo>
                <a:lnTo>
                  <a:pt x="18231" y="121275"/>
                </a:lnTo>
                <a:lnTo>
                  <a:pt x="50793" y="143728"/>
                </a:lnTo>
                <a:lnTo>
                  <a:pt x="73335" y="147292"/>
                </a:lnTo>
                <a:lnTo>
                  <a:pt x="87830" y="145869"/>
                </a:lnTo>
                <a:lnTo>
                  <a:pt x="124449" y="126719"/>
                </a:lnTo>
                <a:lnTo>
                  <a:pt x="145026" y="91008"/>
                </a:lnTo>
                <a:lnTo>
                  <a:pt x="147042" y="76704"/>
                </a:lnTo>
                <a:lnTo>
                  <a:pt x="145701" y="61525"/>
                </a:lnTo>
                <a:lnTo>
                  <a:pt x="127350" y="23770"/>
                </a:lnTo>
                <a:lnTo>
                  <a:pt x="92905" y="2420"/>
                </a:lnTo>
                <a:lnTo>
                  <a:pt x="79047" y="0"/>
                </a:lnTo>
                <a:close/>
              </a:path>
            </a:pathLst>
          </a:custGeom>
          <a:solidFill>
            <a:srgbClr val="E5E3E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6" name="object 506"/>
          <p:cNvSpPr/>
          <p:nvPr/>
        </p:nvSpPr>
        <p:spPr>
          <a:xfrm>
            <a:off x="1740208" y="6054300"/>
            <a:ext cx="147320" cy="147320"/>
          </a:xfrm>
          <a:custGeom>
            <a:avLst/>
            <a:gdLst/>
            <a:ahLst/>
            <a:cxnLst/>
            <a:rect l="l" t="t" r="r" b="b"/>
            <a:pathLst>
              <a:path w="147319" h="147320">
                <a:moveTo>
                  <a:pt x="73456" y="0"/>
                </a:moveTo>
                <a:lnTo>
                  <a:pt x="33157" y="12022"/>
                </a:lnTo>
                <a:lnTo>
                  <a:pt x="6510" y="43119"/>
                </a:lnTo>
                <a:lnTo>
                  <a:pt x="0" y="70764"/>
                </a:lnTo>
                <a:lnTo>
                  <a:pt x="1357" y="85870"/>
                </a:lnTo>
                <a:lnTo>
                  <a:pt x="19851" y="123464"/>
                </a:lnTo>
                <a:lnTo>
                  <a:pt x="54514" y="144603"/>
                </a:lnTo>
                <a:lnTo>
                  <a:pt x="68447" y="146910"/>
                </a:lnTo>
                <a:lnTo>
                  <a:pt x="84020" y="145631"/>
                </a:lnTo>
                <a:lnTo>
                  <a:pt x="122404" y="127734"/>
                </a:lnTo>
                <a:lnTo>
                  <a:pt x="144102" y="93993"/>
                </a:lnTo>
                <a:lnTo>
                  <a:pt x="146698" y="80390"/>
                </a:lnTo>
                <a:lnTo>
                  <a:pt x="145498" y="64447"/>
                </a:lnTo>
                <a:lnTo>
                  <a:pt x="128115" y="25433"/>
                </a:lnTo>
                <a:lnTo>
                  <a:pt x="95130" y="3290"/>
                </a:lnTo>
                <a:lnTo>
                  <a:pt x="73456" y="0"/>
                </a:lnTo>
                <a:close/>
              </a:path>
            </a:pathLst>
          </a:custGeom>
          <a:solidFill>
            <a:srgbClr val="E5E3E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7" name="object 507"/>
          <p:cNvSpPr/>
          <p:nvPr/>
        </p:nvSpPr>
        <p:spPr>
          <a:xfrm>
            <a:off x="1968309" y="6054295"/>
            <a:ext cx="147320" cy="147320"/>
          </a:xfrm>
          <a:custGeom>
            <a:avLst/>
            <a:gdLst/>
            <a:ahLst/>
            <a:cxnLst/>
            <a:rect l="l" t="t" r="r" b="b"/>
            <a:pathLst>
              <a:path w="147319" h="147320">
                <a:moveTo>
                  <a:pt x="79041" y="0"/>
                </a:moveTo>
                <a:lnTo>
                  <a:pt x="35943" y="10957"/>
                </a:lnTo>
                <a:lnTo>
                  <a:pt x="7870" y="39860"/>
                </a:lnTo>
                <a:lnTo>
                  <a:pt x="0" y="65818"/>
                </a:lnTo>
                <a:lnTo>
                  <a:pt x="1153" y="81931"/>
                </a:lnTo>
                <a:lnTo>
                  <a:pt x="18233" y="121277"/>
                </a:lnTo>
                <a:lnTo>
                  <a:pt x="50796" y="143729"/>
                </a:lnTo>
                <a:lnTo>
                  <a:pt x="73336" y="147292"/>
                </a:lnTo>
                <a:lnTo>
                  <a:pt x="87816" y="145869"/>
                </a:lnTo>
                <a:lnTo>
                  <a:pt x="124430" y="126719"/>
                </a:lnTo>
                <a:lnTo>
                  <a:pt x="145024" y="91008"/>
                </a:lnTo>
                <a:lnTo>
                  <a:pt x="147043" y="76704"/>
                </a:lnTo>
                <a:lnTo>
                  <a:pt x="145700" y="61525"/>
                </a:lnTo>
                <a:lnTo>
                  <a:pt x="127332" y="23770"/>
                </a:lnTo>
                <a:lnTo>
                  <a:pt x="92888" y="2420"/>
                </a:lnTo>
                <a:lnTo>
                  <a:pt x="79041" y="0"/>
                </a:lnTo>
                <a:close/>
              </a:path>
            </a:pathLst>
          </a:custGeom>
          <a:solidFill>
            <a:srgbClr val="E5E3E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8" name="object 508"/>
          <p:cNvSpPr/>
          <p:nvPr/>
        </p:nvSpPr>
        <p:spPr>
          <a:xfrm>
            <a:off x="2196287" y="6054286"/>
            <a:ext cx="147320" cy="147320"/>
          </a:xfrm>
          <a:custGeom>
            <a:avLst/>
            <a:gdLst/>
            <a:ahLst/>
            <a:cxnLst/>
            <a:rect l="l" t="t" r="r" b="b"/>
            <a:pathLst>
              <a:path w="147319" h="147320">
                <a:moveTo>
                  <a:pt x="78962" y="0"/>
                </a:moveTo>
                <a:lnTo>
                  <a:pt x="35921" y="10977"/>
                </a:lnTo>
                <a:lnTo>
                  <a:pt x="7857" y="39915"/>
                </a:lnTo>
                <a:lnTo>
                  <a:pt x="0" y="65898"/>
                </a:lnTo>
                <a:lnTo>
                  <a:pt x="1157" y="81994"/>
                </a:lnTo>
                <a:lnTo>
                  <a:pt x="18265" y="121309"/>
                </a:lnTo>
                <a:lnTo>
                  <a:pt x="50863" y="143747"/>
                </a:lnTo>
                <a:lnTo>
                  <a:pt x="73381" y="147301"/>
                </a:lnTo>
                <a:lnTo>
                  <a:pt x="87866" y="145877"/>
                </a:lnTo>
                <a:lnTo>
                  <a:pt x="124457" y="126706"/>
                </a:lnTo>
                <a:lnTo>
                  <a:pt x="144999" y="90959"/>
                </a:lnTo>
                <a:lnTo>
                  <a:pt x="147002" y="76642"/>
                </a:lnTo>
                <a:lnTo>
                  <a:pt x="145659" y="61470"/>
                </a:lnTo>
                <a:lnTo>
                  <a:pt x="127291" y="23725"/>
                </a:lnTo>
                <a:lnTo>
                  <a:pt x="92826" y="2401"/>
                </a:lnTo>
                <a:lnTo>
                  <a:pt x="78962" y="0"/>
                </a:lnTo>
                <a:close/>
              </a:path>
            </a:pathLst>
          </a:custGeom>
          <a:solidFill>
            <a:srgbClr val="E5E3E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9" name="object 509"/>
          <p:cNvSpPr/>
          <p:nvPr/>
        </p:nvSpPr>
        <p:spPr>
          <a:xfrm>
            <a:off x="2424275" y="6054291"/>
            <a:ext cx="147320" cy="147320"/>
          </a:xfrm>
          <a:custGeom>
            <a:avLst/>
            <a:gdLst/>
            <a:ahLst/>
            <a:cxnLst/>
            <a:rect l="l" t="t" r="r" b="b"/>
            <a:pathLst>
              <a:path w="147319" h="147320">
                <a:moveTo>
                  <a:pt x="79032" y="0"/>
                </a:moveTo>
                <a:lnTo>
                  <a:pt x="35977" y="10962"/>
                </a:lnTo>
                <a:lnTo>
                  <a:pt x="7883" y="39870"/>
                </a:lnTo>
                <a:lnTo>
                  <a:pt x="0" y="65831"/>
                </a:lnTo>
                <a:lnTo>
                  <a:pt x="1156" y="81939"/>
                </a:lnTo>
                <a:lnTo>
                  <a:pt x="18261" y="121275"/>
                </a:lnTo>
                <a:lnTo>
                  <a:pt x="50835" y="143728"/>
                </a:lnTo>
                <a:lnTo>
                  <a:pt x="73374" y="147296"/>
                </a:lnTo>
                <a:lnTo>
                  <a:pt x="87870" y="145872"/>
                </a:lnTo>
                <a:lnTo>
                  <a:pt x="124480" y="126714"/>
                </a:lnTo>
                <a:lnTo>
                  <a:pt x="145035" y="90987"/>
                </a:lnTo>
                <a:lnTo>
                  <a:pt x="147044" y="76678"/>
                </a:lnTo>
                <a:lnTo>
                  <a:pt x="145703" y="61501"/>
                </a:lnTo>
                <a:lnTo>
                  <a:pt x="127351" y="23751"/>
                </a:lnTo>
                <a:lnTo>
                  <a:pt x="92898" y="2412"/>
                </a:lnTo>
                <a:lnTo>
                  <a:pt x="79032" y="0"/>
                </a:lnTo>
                <a:close/>
              </a:path>
            </a:pathLst>
          </a:custGeom>
          <a:solidFill>
            <a:srgbClr val="E5E3E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0" name="object 510"/>
          <p:cNvSpPr/>
          <p:nvPr/>
        </p:nvSpPr>
        <p:spPr>
          <a:xfrm>
            <a:off x="2652246" y="6054286"/>
            <a:ext cx="147320" cy="147320"/>
          </a:xfrm>
          <a:custGeom>
            <a:avLst/>
            <a:gdLst/>
            <a:ahLst/>
            <a:cxnLst/>
            <a:rect l="l" t="t" r="r" b="b"/>
            <a:pathLst>
              <a:path w="147319" h="147320">
                <a:moveTo>
                  <a:pt x="79005" y="0"/>
                </a:moveTo>
                <a:lnTo>
                  <a:pt x="35941" y="10971"/>
                </a:lnTo>
                <a:lnTo>
                  <a:pt x="7867" y="39893"/>
                </a:lnTo>
                <a:lnTo>
                  <a:pt x="0" y="65863"/>
                </a:lnTo>
                <a:lnTo>
                  <a:pt x="1155" y="81961"/>
                </a:lnTo>
                <a:lnTo>
                  <a:pt x="18248" y="121280"/>
                </a:lnTo>
                <a:lnTo>
                  <a:pt x="50836" y="143730"/>
                </a:lnTo>
                <a:lnTo>
                  <a:pt x="73428" y="147301"/>
                </a:lnTo>
                <a:lnTo>
                  <a:pt x="87902" y="145877"/>
                </a:lnTo>
                <a:lnTo>
                  <a:pt x="124489" y="126706"/>
                </a:lnTo>
                <a:lnTo>
                  <a:pt x="145044" y="90959"/>
                </a:lnTo>
                <a:lnTo>
                  <a:pt x="147049" y="76642"/>
                </a:lnTo>
                <a:lnTo>
                  <a:pt x="145704" y="61470"/>
                </a:lnTo>
                <a:lnTo>
                  <a:pt x="127324" y="23725"/>
                </a:lnTo>
                <a:lnTo>
                  <a:pt x="92860" y="2401"/>
                </a:lnTo>
                <a:lnTo>
                  <a:pt x="79005" y="0"/>
                </a:lnTo>
                <a:close/>
              </a:path>
            </a:pathLst>
          </a:custGeom>
          <a:solidFill>
            <a:srgbClr val="E5E3E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1" name="object 511"/>
          <p:cNvSpPr/>
          <p:nvPr/>
        </p:nvSpPr>
        <p:spPr>
          <a:xfrm>
            <a:off x="2880268" y="6054291"/>
            <a:ext cx="147320" cy="147320"/>
          </a:xfrm>
          <a:custGeom>
            <a:avLst/>
            <a:gdLst/>
            <a:ahLst/>
            <a:cxnLst/>
            <a:rect l="l" t="t" r="r" b="b"/>
            <a:pathLst>
              <a:path w="147319" h="147320">
                <a:moveTo>
                  <a:pt x="78998" y="0"/>
                </a:moveTo>
                <a:lnTo>
                  <a:pt x="35944" y="10967"/>
                </a:lnTo>
                <a:lnTo>
                  <a:pt x="7868" y="39889"/>
                </a:lnTo>
                <a:lnTo>
                  <a:pt x="0" y="65860"/>
                </a:lnTo>
                <a:lnTo>
                  <a:pt x="1157" y="81966"/>
                </a:lnTo>
                <a:lnTo>
                  <a:pt x="18263" y="121298"/>
                </a:lnTo>
                <a:lnTo>
                  <a:pt x="50843" y="143741"/>
                </a:lnTo>
                <a:lnTo>
                  <a:pt x="73339" y="147296"/>
                </a:lnTo>
                <a:lnTo>
                  <a:pt x="87836" y="145872"/>
                </a:lnTo>
                <a:lnTo>
                  <a:pt x="124445" y="126714"/>
                </a:lnTo>
                <a:lnTo>
                  <a:pt x="145000" y="90987"/>
                </a:lnTo>
                <a:lnTo>
                  <a:pt x="147010" y="76678"/>
                </a:lnTo>
                <a:lnTo>
                  <a:pt x="145668" y="61501"/>
                </a:lnTo>
                <a:lnTo>
                  <a:pt x="127317" y="23751"/>
                </a:lnTo>
                <a:lnTo>
                  <a:pt x="92863" y="2412"/>
                </a:lnTo>
                <a:lnTo>
                  <a:pt x="78998" y="0"/>
                </a:lnTo>
                <a:close/>
              </a:path>
            </a:pathLst>
          </a:custGeom>
          <a:solidFill>
            <a:srgbClr val="E5E3E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2" name="object 512"/>
          <p:cNvSpPr/>
          <p:nvPr/>
        </p:nvSpPr>
        <p:spPr>
          <a:xfrm>
            <a:off x="3108291" y="6054291"/>
            <a:ext cx="147320" cy="147320"/>
          </a:xfrm>
          <a:custGeom>
            <a:avLst/>
            <a:gdLst/>
            <a:ahLst/>
            <a:cxnLst/>
            <a:rect l="l" t="t" r="r" b="b"/>
            <a:pathLst>
              <a:path w="147320" h="147320">
                <a:moveTo>
                  <a:pt x="78998" y="0"/>
                </a:moveTo>
                <a:lnTo>
                  <a:pt x="35922" y="10967"/>
                </a:lnTo>
                <a:lnTo>
                  <a:pt x="7859" y="39889"/>
                </a:lnTo>
                <a:lnTo>
                  <a:pt x="0" y="65860"/>
                </a:lnTo>
                <a:lnTo>
                  <a:pt x="1155" y="81966"/>
                </a:lnTo>
                <a:lnTo>
                  <a:pt x="18246" y="121299"/>
                </a:lnTo>
                <a:lnTo>
                  <a:pt x="50825" y="143741"/>
                </a:lnTo>
                <a:lnTo>
                  <a:pt x="73340" y="147296"/>
                </a:lnTo>
                <a:lnTo>
                  <a:pt x="87836" y="145872"/>
                </a:lnTo>
                <a:lnTo>
                  <a:pt x="124446" y="126714"/>
                </a:lnTo>
                <a:lnTo>
                  <a:pt x="145001" y="90987"/>
                </a:lnTo>
                <a:lnTo>
                  <a:pt x="147010" y="76678"/>
                </a:lnTo>
                <a:lnTo>
                  <a:pt x="145669" y="61501"/>
                </a:lnTo>
                <a:lnTo>
                  <a:pt x="127317" y="23751"/>
                </a:lnTo>
                <a:lnTo>
                  <a:pt x="92864" y="2412"/>
                </a:lnTo>
                <a:lnTo>
                  <a:pt x="78998" y="0"/>
                </a:lnTo>
                <a:close/>
              </a:path>
            </a:pathLst>
          </a:custGeom>
          <a:solidFill>
            <a:srgbClr val="E5E3E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3" name="object 513"/>
          <p:cNvSpPr/>
          <p:nvPr/>
        </p:nvSpPr>
        <p:spPr>
          <a:xfrm>
            <a:off x="3336231" y="6054286"/>
            <a:ext cx="147320" cy="147320"/>
          </a:xfrm>
          <a:custGeom>
            <a:avLst/>
            <a:gdLst/>
            <a:ahLst/>
            <a:cxnLst/>
            <a:rect l="l" t="t" r="r" b="b"/>
            <a:pathLst>
              <a:path w="147320" h="147320">
                <a:moveTo>
                  <a:pt x="79004" y="0"/>
                </a:moveTo>
                <a:lnTo>
                  <a:pt x="35963" y="10971"/>
                </a:lnTo>
                <a:lnTo>
                  <a:pt x="7876" y="39893"/>
                </a:lnTo>
                <a:lnTo>
                  <a:pt x="0" y="65863"/>
                </a:lnTo>
                <a:lnTo>
                  <a:pt x="1157" y="81961"/>
                </a:lnTo>
                <a:lnTo>
                  <a:pt x="18265" y="121280"/>
                </a:lnTo>
                <a:lnTo>
                  <a:pt x="50854" y="143730"/>
                </a:lnTo>
                <a:lnTo>
                  <a:pt x="73427" y="147301"/>
                </a:lnTo>
                <a:lnTo>
                  <a:pt x="87902" y="145877"/>
                </a:lnTo>
                <a:lnTo>
                  <a:pt x="124489" y="126706"/>
                </a:lnTo>
                <a:lnTo>
                  <a:pt x="145044" y="90959"/>
                </a:lnTo>
                <a:lnTo>
                  <a:pt x="147049" y="76642"/>
                </a:lnTo>
                <a:lnTo>
                  <a:pt x="145704" y="61470"/>
                </a:lnTo>
                <a:lnTo>
                  <a:pt x="127324" y="23725"/>
                </a:lnTo>
                <a:lnTo>
                  <a:pt x="92859" y="2401"/>
                </a:lnTo>
                <a:lnTo>
                  <a:pt x="79004" y="0"/>
                </a:lnTo>
                <a:close/>
              </a:path>
            </a:pathLst>
          </a:custGeom>
          <a:solidFill>
            <a:srgbClr val="E5E3E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4" name="object 514"/>
          <p:cNvSpPr/>
          <p:nvPr/>
        </p:nvSpPr>
        <p:spPr>
          <a:xfrm>
            <a:off x="3564258" y="6054296"/>
            <a:ext cx="147320" cy="147320"/>
          </a:xfrm>
          <a:custGeom>
            <a:avLst/>
            <a:gdLst/>
            <a:ahLst/>
            <a:cxnLst/>
            <a:rect l="l" t="t" r="r" b="b"/>
            <a:pathLst>
              <a:path w="147320" h="147320">
                <a:moveTo>
                  <a:pt x="79063" y="0"/>
                </a:moveTo>
                <a:lnTo>
                  <a:pt x="35954" y="10953"/>
                </a:lnTo>
                <a:lnTo>
                  <a:pt x="7875" y="39847"/>
                </a:lnTo>
                <a:lnTo>
                  <a:pt x="0" y="65797"/>
                </a:lnTo>
                <a:lnTo>
                  <a:pt x="1152" y="81914"/>
                </a:lnTo>
                <a:lnTo>
                  <a:pt x="18226" y="121267"/>
                </a:lnTo>
                <a:lnTo>
                  <a:pt x="50782" y="143723"/>
                </a:lnTo>
                <a:lnTo>
                  <a:pt x="73334" y="147290"/>
                </a:lnTo>
                <a:lnTo>
                  <a:pt x="87827" y="145868"/>
                </a:lnTo>
                <a:lnTo>
                  <a:pt x="124451" y="126721"/>
                </a:lnTo>
                <a:lnTo>
                  <a:pt x="145034" y="91015"/>
                </a:lnTo>
                <a:lnTo>
                  <a:pt x="147053" y="76713"/>
                </a:lnTo>
                <a:lnTo>
                  <a:pt x="145712" y="61532"/>
                </a:lnTo>
                <a:lnTo>
                  <a:pt x="127361" y="23776"/>
                </a:lnTo>
                <a:lnTo>
                  <a:pt x="92919" y="2422"/>
                </a:lnTo>
                <a:lnTo>
                  <a:pt x="79063" y="0"/>
                </a:lnTo>
                <a:close/>
              </a:path>
            </a:pathLst>
          </a:custGeom>
          <a:solidFill>
            <a:srgbClr val="E5E3E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5" name="object 515"/>
          <p:cNvSpPr/>
          <p:nvPr/>
        </p:nvSpPr>
        <p:spPr>
          <a:xfrm>
            <a:off x="3792277" y="6054291"/>
            <a:ext cx="147320" cy="147320"/>
          </a:xfrm>
          <a:custGeom>
            <a:avLst/>
            <a:gdLst/>
            <a:ahLst/>
            <a:cxnLst/>
            <a:rect l="l" t="t" r="r" b="b"/>
            <a:pathLst>
              <a:path w="147320" h="147320">
                <a:moveTo>
                  <a:pt x="78992" y="0"/>
                </a:moveTo>
                <a:lnTo>
                  <a:pt x="35919" y="10968"/>
                </a:lnTo>
                <a:lnTo>
                  <a:pt x="7858" y="39892"/>
                </a:lnTo>
                <a:lnTo>
                  <a:pt x="0" y="65864"/>
                </a:lnTo>
                <a:lnTo>
                  <a:pt x="1155" y="81969"/>
                </a:lnTo>
                <a:lnTo>
                  <a:pt x="18247" y="121301"/>
                </a:lnTo>
                <a:lnTo>
                  <a:pt x="50829" y="143742"/>
                </a:lnTo>
                <a:lnTo>
                  <a:pt x="73340" y="147296"/>
                </a:lnTo>
                <a:lnTo>
                  <a:pt x="87822" y="145872"/>
                </a:lnTo>
                <a:lnTo>
                  <a:pt x="124427" y="126714"/>
                </a:lnTo>
                <a:lnTo>
                  <a:pt x="144998" y="90987"/>
                </a:lnTo>
                <a:lnTo>
                  <a:pt x="147011" y="76678"/>
                </a:lnTo>
                <a:lnTo>
                  <a:pt x="145667" y="61501"/>
                </a:lnTo>
                <a:lnTo>
                  <a:pt x="127300" y="23751"/>
                </a:lnTo>
                <a:lnTo>
                  <a:pt x="92847" y="2412"/>
                </a:lnTo>
                <a:lnTo>
                  <a:pt x="78992" y="0"/>
                </a:lnTo>
                <a:close/>
              </a:path>
            </a:pathLst>
          </a:custGeom>
          <a:solidFill>
            <a:srgbClr val="E5E3E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6" name="object 516"/>
          <p:cNvSpPr/>
          <p:nvPr/>
        </p:nvSpPr>
        <p:spPr>
          <a:xfrm>
            <a:off x="4020223" y="6054291"/>
            <a:ext cx="147320" cy="147320"/>
          </a:xfrm>
          <a:custGeom>
            <a:avLst/>
            <a:gdLst/>
            <a:ahLst/>
            <a:cxnLst/>
            <a:rect l="l" t="t" r="r" b="b"/>
            <a:pathLst>
              <a:path w="147320" h="147320">
                <a:moveTo>
                  <a:pt x="79033" y="0"/>
                </a:moveTo>
                <a:lnTo>
                  <a:pt x="35955" y="10962"/>
                </a:lnTo>
                <a:lnTo>
                  <a:pt x="7874" y="39870"/>
                </a:lnTo>
                <a:lnTo>
                  <a:pt x="0" y="65831"/>
                </a:lnTo>
                <a:lnTo>
                  <a:pt x="1154" y="81939"/>
                </a:lnTo>
                <a:lnTo>
                  <a:pt x="18244" y="121275"/>
                </a:lnTo>
                <a:lnTo>
                  <a:pt x="50816" y="143728"/>
                </a:lnTo>
                <a:lnTo>
                  <a:pt x="73374" y="147296"/>
                </a:lnTo>
                <a:lnTo>
                  <a:pt x="87871" y="145872"/>
                </a:lnTo>
                <a:lnTo>
                  <a:pt x="124480" y="126714"/>
                </a:lnTo>
                <a:lnTo>
                  <a:pt x="145035" y="90987"/>
                </a:lnTo>
                <a:lnTo>
                  <a:pt x="147045" y="76678"/>
                </a:lnTo>
                <a:lnTo>
                  <a:pt x="145703" y="61501"/>
                </a:lnTo>
                <a:lnTo>
                  <a:pt x="127352" y="23751"/>
                </a:lnTo>
                <a:lnTo>
                  <a:pt x="92898" y="2412"/>
                </a:lnTo>
                <a:lnTo>
                  <a:pt x="79033" y="0"/>
                </a:lnTo>
                <a:close/>
              </a:path>
            </a:pathLst>
          </a:custGeom>
          <a:solidFill>
            <a:srgbClr val="E5E3E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7" name="object 517"/>
          <p:cNvSpPr/>
          <p:nvPr/>
        </p:nvSpPr>
        <p:spPr>
          <a:xfrm>
            <a:off x="4248241" y="6054295"/>
            <a:ext cx="147320" cy="147320"/>
          </a:xfrm>
          <a:custGeom>
            <a:avLst/>
            <a:gdLst/>
            <a:ahLst/>
            <a:cxnLst/>
            <a:rect l="l" t="t" r="r" b="b"/>
            <a:pathLst>
              <a:path w="147320" h="147320">
                <a:moveTo>
                  <a:pt x="79040" y="0"/>
                </a:moveTo>
                <a:lnTo>
                  <a:pt x="35965" y="10957"/>
                </a:lnTo>
                <a:lnTo>
                  <a:pt x="7878" y="39860"/>
                </a:lnTo>
                <a:lnTo>
                  <a:pt x="0" y="65818"/>
                </a:lnTo>
                <a:lnTo>
                  <a:pt x="1155" y="81931"/>
                </a:lnTo>
                <a:lnTo>
                  <a:pt x="18250" y="121277"/>
                </a:lnTo>
                <a:lnTo>
                  <a:pt x="50815" y="143729"/>
                </a:lnTo>
                <a:lnTo>
                  <a:pt x="73335" y="147292"/>
                </a:lnTo>
                <a:lnTo>
                  <a:pt x="87815" y="145869"/>
                </a:lnTo>
                <a:lnTo>
                  <a:pt x="124430" y="126719"/>
                </a:lnTo>
                <a:lnTo>
                  <a:pt x="145023" y="91008"/>
                </a:lnTo>
                <a:lnTo>
                  <a:pt x="147042" y="76704"/>
                </a:lnTo>
                <a:lnTo>
                  <a:pt x="145699" y="61525"/>
                </a:lnTo>
                <a:lnTo>
                  <a:pt x="127332" y="23770"/>
                </a:lnTo>
                <a:lnTo>
                  <a:pt x="92888" y="2420"/>
                </a:lnTo>
                <a:lnTo>
                  <a:pt x="79040" y="0"/>
                </a:lnTo>
                <a:close/>
              </a:path>
            </a:pathLst>
          </a:custGeom>
          <a:solidFill>
            <a:srgbClr val="E5E3E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8" name="object 518"/>
          <p:cNvSpPr/>
          <p:nvPr/>
        </p:nvSpPr>
        <p:spPr>
          <a:xfrm>
            <a:off x="4476264" y="6054291"/>
            <a:ext cx="147320" cy="147320"/>
          </a:xfrm>
          <a:custGeom>
            <a:avLst/>
            <a:gdLst/>
            <a:ahLst/>
            <a:cxnLst/>
            <a:rect l="l" t="t" r="r" b="b"/>
            <a:pathLst>
              <a:path w="147320" h="147320">
                <a:moveTo>
                  <a:pt x="78951" y="0"/>
                </a:moveTo>
                <a:lnTo>
                  <a:pt x="35900" y="10974"/>
                </a:lnTo>
                <a:lnTo>
                  <a:pt x="7849" y="39913"/>
                </a:lnTo>
                <a:lnTo>
                  <a:pt x="0" y="65898"/>
                </a:lnTo>
                <a:lnTo>
                  <a:pt x="1158" y="82001"/>
                </a:lnTo>
                <a:lnTo>
                  <a:pt x="18265" y="121329"/>
                </a:lnTo>
                <a:lnTo>
                  <a:pt x="50855" y="143759"/>
                </a:lnTo>
                <a:lnTo>
                  <a:pt x="73293" y="147296"/>
                </a:lnTo>
                <a:lnTo>
                  <a:pt x="87789" y="145872"/>
                </a:lnTo>
                <a:lnTo>
                  <a:pt x="124399" y="126714"/>
                </a:lnTo>
                <a:lnTo>
                  <a:pt x="144954" y="90987"/>
                </a:lnTo>
                <a:lnTo>
                  <a:pt x="146963" y="76678"/>
                </a:lnTo>
                <a:lnTo>
                  <a:pt x="145622" y="61501"/>
                </a:lnTo>
                <a:lnTo>
                  <a:pt x="127270" y="23751"/>
                </a:lnTo>
                <a:lnTo>
                  <a:pt x="92817" y="2412"/>
                </a:lnTo>
                <a:lnTo>
                  <a:pt x="78951" y="0"/>
                </a:lnTo>
                <a:close/>
              </a:path>
            </a:pathLst>
          </a:custGeom>
          <a:solidFill>
            <a:srgbClr val="E5E3E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9" name="object 519"/>
          <p:cNvSpPr/>
          <p:nvPr/>
        </p:nvSpPr>
        <p:spPr>
          <a:xfrm>
            <a:off x="4704240" y="6054291"/>
            <a:ext cx="147320" cy="147320"/>
          </a:xfrm>
          <a:custGeom>
            <a:avLst/>
            <a:gdLst/>
            <a:ahLst/>
            <a:cxnLst/>
            <a:rect l="l" t="t" r="r" b="b"/>
            <a:pathLst>
              <a:path w="147320" h="147320">
                <a:moveTo>
                  <a:pt x="78992" y="0"/>
                </a:moveTo>
                <a:lnTo>
                  <a:pt x="35919" y="10968"/>
                </a:lnTo>
                <a:lnTo>
                  <a:pt x="7858" y="39892"/>
                </a:lnTo>
                <a:lnTo>
                  <a:pt x="0" y="65864"/>
                </a:lnTo>
                <a:lnTo>
                  <a:pt x="1155" y="81969"/>
                </a:lnTo>
                <a:lnTo>
                  <a:pt x="18247" y="121301"/>
                </a:lnTo>
                <a:lnTo>
                  <a:pt x="50829" y="143742"/>
                </a:lnTo>
                <a:lnTo>
                  <a:pt x="73340" y="147296"/>
                </a:lnTo>
                <a:lnTo>
                  <a:pt x="87822" y="145872"/>
                </a:lnTo>
                <a:lnTo>
                  <a:pt x="124427" y="126714"/>
                </a:lnTo>
                <a:lnTo>
                  <a:pt x="144998" y="90987"/>
                </a:lnTo>
                <a:lnTo>
                  <a:pt x="147011" y="76678"/>
                </a:lnTo>
                <a:lnTo>
                  <a:pt x="145667" y="61501"/>
                </a:lnTo>
                <a:lnTo>
                  <a:pt x="127300" y="23751"/>
                </a:lnTo>
                <a:lnTo>
                  <a:pt x="92847" y="2412"/>
                </a:lnTo>
                <a:lnTo>
                  <a:pt x="78992" y="0"/>
                </a:lnTo>
                <a:close/>
              </a:path>
            </a:pathLst>
          </a:custGeom>
          <a:solidFill>
            <a:srgbClr val="E5E3E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0" name="object 520"/>
          <p:cNvSpPr/>
          <p:nvPr/>
        </p:nvSpPr>
        <p:spPr>
          <a:xfrm>
            <a:off x="4932235" y="6054300"/>
            <a:ext cx="147320" cy="147320"/>
          </a:xfrm>
          <a:custGeom>
            <a:avLst/>
            <a:gdLst/>
            <a:ahLst/>
            <a:cxnLst/>
            <a:rect l="l" t="t" r="r" b="b"/>
            <a:pathLst>
              <a:path w="147320" h="147320">
                <a:moveTo>
                  <a:pt x="79064" y="0"/>
                </a:moveTo>
                <a:lnTo>
                  <a:pt x="35972" y="10949"/>
                </a:lnTo>
                <a:lnTo>
                  <a:pt x="7882" y="39840"/>
                </a:lnTo>
                <a:lnTo>
                  <a:pt x="0" y="65789"/>
                </a:lnTo>
                <a:lnTo>
                  <a:pt x="1154" y="81911"/>
                </a:lnTo>
                <a:lnTo>
                  <a:pt x="18243" y="121273"/>
                </a:lnTo>
                <a:lnTo>
                  <a:pt x="50793" y="143727"/>
                </a:lnTo>
                <a:lnTo>
                  <a:pt x="73282" y="147286"/>
                </a:lnTo>
                <a:lnTo>
                  <a:pt x="87774" y="145864"/>
                </a:lnTo>
                <a:lnTo>
                  <a:pt x="124407" y="126727"/>
                </a:lnTo>
                <a:lnTo>
                  <a:pt x="145012" y="91036"/>
                </a:lnTo>
                <a:lnTo>
                  <a:pt x="147038" y="76739"/>
                </a:lnTo>
                <a:lnTo>
                  <a:pt x="145697" y="61556"/>
                </a:lnTo>
                <a:lnTo>
                  <a:pt x="127346" y="23795"/>
                </a:lnTo>
                <a:lnTo>
                  <a:pt x="92914" y="2431"/>
                </a:lnTo>
                <a:lnTo>
                  <a:pt x="79064" y="0"/>
                </a:lnTo>
                <a:close/>
              </a:path>
            </a:pathLst>
          </a:custGeom>
          <a:solidFill>
            <a:srgbClr val="E5E3E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1" name="object 521"/>
          <p:cNvSpPr/>
          <p:nvPr/>
        </p:nvSpPr>
        <p:spPr>
          <a:xfrm>
            <a:off x="5160204" y="6054295"/>
            <a:ext cx="147320" cy="147320"/>
          </a:xfrm>
          <a:custGeom>
            <a:avLst/>
            <a:gdLst/>
            <a:ahLst/>
            <a:cxnLst/>
            <a:rect l="l" t="t" r="r" b="b"/>
            <a:pathLst>
              <a:path w="147320" h="147320">
                <a:moveTo>
                  <a:pt x="79041" y="0"/>
                </a:moveTo>
                <a:lnTo>
                  <a:pt x="35943" y="10957"/>
                </a:lnTo>
                <a:lnTo>
                  <a:pt x="7870" y="39860"/>
                </a:lnTo>
                <a:lnTo>
                  <a:pt x="0" y="65818"/>
                </a:lnTo>
                <a:lnTo>
                  <a:pt x="1153" y="81931"/>
                </a:lnTo>
                <a:lnTo>
                  <a:pt x="18233" y="121277"/>
                </a:lnTo>
                <a:lnTo>
                  <a:pt x="50796" y="143729"/>
                </a:lnTo>
                <a:lnTo>
                  <a:pt x="73336" y="147292"/>
                </a:lnTo>
                <a:lnTo>
                  <a:pt x="87816" y="145869"/>
                </a:lnTo>
                <a:lnTo>
                  <a:pt x="124430" y="126719"/>
                </a:lnTo>
                <a:lnTo>
                  <a:pt x="145024" y="91008"/>
                </a:lnTo>
                <a:lnTo>
                  <a:pt x="147043" y="76704"/>
                </a:lnTo>
                <a:lnTo>
                  <a:pt x="145700" y="61525"/>
                </a:lnTo>
                <a:lnTo>
                  <a:pt x="127332" y="23770"/>
                </a:lnTo>
                <a:lnTo>
                  <a:pt x="92888" y="2420"/>
                </a:lnTo>
                <a:lnTo>
                  <a:pt x="79041" y="0"/>
                </a:lnTo>
                <a:close/>
              </a:path>
            </a:pathLst>
          </a:custGeom>
          <a:solidFill>
            <a:srgbClr val="E5E3E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2" name="object 522"/>
          <p:cNvSpPr/>
          <p:nvPr/>
        </p:nvSpPr>
        <p:spPr>
          <a:xfrm>
            <a:off x="5388226" y="6054291"/>
            <a:ext cx="147320" cy="147320"/>
          </a:xfrm>
          <a:custGeom>
            <a:avLst/>
            <a:gdLst/>
            <a:ahLst/>
            <a:cxnLst/>
            <a:rect l="l" t="t" r="r" b="b"/>
            <a:pathLst>
              <a:path w="147320" h="147320">
                <a:moveTo>
                  <a:pt x="78992" y="0"/>
                </a:moveTo>
                <a:lnTo>
                  <a:pt x="35919" y="10968"/>
                </a:lnTo>
                <a:lnTo>
                  <a:pt x="7858" y="39892"/>
                </a:lnTo>
                <a:lnTo>
                  <a:pt x="0" y="65864"/>
                </a:lnTo>
                <a:lnTo>
                  <a:pt x="1155" y="81969"/>
                </a:lnTo>
                <a:lnTo>
                  <a:pt x="18247" y="121301"/>
                </a:lnTo>
                <a:lnTo>
                  <a:pt x="50829" y="143742"/>
                </a:lnTo>
                <a:lnTo>
                  <a:pt x="73340" y="147296"/>
                </a:lnTo>
                <a:lnTo>
                  <a:pt x="87822" y="145872"/>
                </a:lnTo>
                <a:lnTo>
                  <a:pt x="124427" y="126714"/>
                </a:lnTo>
                <a:lnTo>
                  <a:pt x="144998" y="90987"/>
                </a:lnTo>
                <a:lnTo>
                  <a:pt x="147011" y="76678"/>
                </a:lnTo>
                <a:lnTo>
                  <a:pt x="145667" y="61501"/>
                </a:lnTo>
                <a:lnTo>
                  <a:pt x="127300" y="23751"/>
                </a:lnTo>
                <a:lnTo>
                  <a:pt x="92847" y="2412"/>
                </a:lnTo>
                <a:lnTo>
                  <a:pt x="78992" y="0"/>
                </a:lnTo>
                <a:close/>
              </a:path>
            </a:pathLst>
          </a:custGeom>
          <a:solidFill>
            <a:srgbClr val="E5E3E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3" name="object 523"/>
          <p:cNvSpPr/>
          <p:nvPr/>
        </p:nvSpPr>
        <p:spPr>
          <a:xfrm>
            <a:off x="5616160" y="6054291"/>
            <a:ext cx="147320" cy="147320"/>
          </a:xfrm>
          <a:custGeom>
            <a:avLst/>
            <a:gdLst/>
            <a:ahLst/>
            <a:cxnLst/>
            <a:rect l="l" t="t" r="r" b="b"/>
            <a:pathLst>
              <a:path w="147320" h="147320">
                <a:moveTo>
                  <a:pt x="79038" y="0"/>
                </a:moveTo>
                <a:lnTo>
                  <a:pt x="35986" y="10961"/>
                </a:lnTo>
                <a:lnTo>
                  <a:pt x="7886" y="39867"/>
                </a:lnTo>
                <a:lnTo>
                  <a:pt x="0" y="65826"/>
                </a:lnTo>
                <a:lnTo>
                  <a:pt x="1156" y="81934"/>
                </a:lnTo>
                <a:lnTo>
                  <a:pt x="18262" y="121270"/>
                </a:lnTo>
                <a:lnTo>
                  <a:pt x="50835" y="143725"/>
                </a:lnTo>
                <a:lnTo>
                  <a:pt x="73386" y="147296"/>
                </a:lnTo>
                <a:lnTo>
                  <a:pt x="87868" y="145872"/>
                </a:lnTo>
                <a:lnTo>
                  <a:pt x="124472" y="126714"/>
                </a:lnTo>
                <a:lnTo>
                  <a:pt x="145044" y="90987"/>
                </a:lnTo>
                <a:lnTo>
                  <a:pt x="147056" y="76678"/>
                </a:lnTo>
                <a:lnTo>
                  <a:pt x="145713" y="61501"/>
                </a:lnTo>
                <a:lnTo>
                  <a:pt x="127345" y="23751"/>
                </a:lnTo>
                <a:lnTo>
                  <a:pt x="92892" y="2412"/>
                </a:lnTo>
                <a:lnTo>
                  <a:pt x="79038" y="0"/>
                </a:lnTo>
                <a:close/>
              </a:path>
            </a:pathLst>
          </a:custGeom>
          <a:solidFill>
            <a:srgbClr val="E5E3E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4" name="object 524"/>
          <p:cNvSpPr/>
          <p:nvPr/>
        </p:nvSpPr>
        <p:spPr>
          <a:xfrm>
            <a:off x="5844190" y="6054295"/>
            <a:ext cx="147320" cy="147320"/>
          </a:xfrm>
          <a:custGeom>
            <a:avLst/>
            <a:gdLst/>
            <a:ahLst/>
            <a:cxnLst/>
            <a:rect l="l" t="t" r="r" b="b"/>
            <a:pathLst>
              <a:path w="147320" h="147320">
                <a:moveTo>
                  <a:pt x="79041" y="0"/>
                </a:moveTo>
                <a:lnTo>
                  <a:pt x="35943" y="10957"/>
                </a:lnTo>
                <a:lnTo>
                  <a:pt x="7870" y="39860"/>
                </a:lnTo>
                <a:lnTo>
                  <a:pt x="0" y="65818"/>
                </a:lnTo>
                <a:lnTo>
                  <a:pt x="1153" y="81931"/>
                </a:lnTo>
                <a:lnTo>
                  <a:pt x="18233" y="121277"/>
                </a:lnTo>
                <a:lnTo>
                  <a:pt x="50796" y="143729"/>
                </a:lnTo>
                <a:lnTo>
                  <a:pt x="73336" y="147292"/>
                </a:lnTo>
                <a:lnTo>
                  <a:pt x="87816" y="145869"/>
                </a:lnTo>
                <a:lnTo>
                  <a:pt x="124430" y="126719"/>
                </a:lnTo>
                <a:lnTo>
                  <a:pt x="145024" y="91008"/>
                </a:lnTo>
                <a:lnTo>
                  <a:pt x="147043" y="76704"/>
                </a:lnTo>
                <a:lnTo>
                  <a:pt x="145700" y="61525"/>
                </a:lnTo>
                <a:lnTo>
                  <a:pt x="127332" y="23770"/>
                </a:lnTo>
                <a:lnTo>
                  <a:pt x="92888" y="2420"/>
                </a:lnTo>
                <a:lnTo>
                  <a:pt x="79041" y="0"/>
                </a:lnTo>
                <a:close/>
              </a:path>
            </a:pathLst>
          </a:custGeom>
          <a:solidFill>
            <a:srgbClr val="E5E3E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5" name="object 525"/>
          <p:cNvSpPr/>
          <p:nvPr/>
        </p:nvSpPr>
        <p:spPr>
          <a:xfrm>
            <a:off x="6072167" y="6054291"/>
            <a:ext cx="147320" cy="147320"/>
          </a:xfrm>
          <a:custGeom>
            <a:avLst/>
            <a:gdLst/>
            <a:ahLst/>
            <a:cxnLst/>
            <a:rect l="l" t="t" r="r" b="b"/>
            <a:pathLst>
              <a:path w="147320" h="147320">
                <a:moveTo>
                  <a:pt x="78998" y="0"/>
                </a:moveTo>
                <a:lnTo>
                  <a:pt x="35944" y="10967"/>
                </a:lnTo>
                <a:lnTo>
                  <a:pt x="7868" y="39889"/>
                </a:lnTo>
                <a:lnTo>
                  <a:pt x="0" y="65860"/>
                </a:lnTo>
                <a:lnTo>
                  <a:pt x="1157" y="81966"/>
                </a:lnTo>
                <a:lnTo>
                  <a:pt x="18263" y="121298"/>
                </a:lnTo>
                <a:lnTo>
                  <a:pt x="50843" y="143741"/>
                </a:lnTo>
                <a:lnTo>
                  <a:pt x="73339" y="147296"/>
                </a:lnTo>
                <a:lnTo>
                  <a:pt x="87836" y="145872"/>
                </a:lnTo>
                <a:lnTo>
                  <a:pt x="124445" y="126714"/>
                </a:lnTo>
                <a:lnTo>
                  <a:pt x="145000" y="90987"/>
                </a:lnTo>
                <a:lnTo>
                  <a:pt x="147010" y="76678"/>
                </a:lnTo>
                <a:lnTo>
                  <a:pt x="145668" y="61501"/>
                </a:lnTo>
                <a:lnTo>
                  <a:pt x="127317" y="23751"/>
                </a:lnTo>
                <a:lnTo>
                  <a:pt x="92863" y="2412"/>
                </a:lnTo>
                <a:lnTo>
                  <a:pt x="78998" y="0"/>
                </a:lnTo>
                <a:close/>
              </a:path>
            </a:pathLst>
          </a:custGeom>
          <a:solidFill>
            <a:srgbClr val="E5E3E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6" name="object 526"/>
          <p:cNvSpPr/>
          <p:nvPr/>
        </p:nvSpPr>
        <p:spPr>
          <a:xfrm>
            <a:off x="6300156" y="6054291"/>
            <a:ext cx="147320" cy="147320"/>
          </a:xfrm>
          <a:custGeom>
            <a:avLst/>
            <a:gdLst/>
            <a:ahLst/>
            <a:cxnLst/>
            <a:rect l="l" t="t" r="r" b="b"/>
            <a:pathLst>
              <a:path w="147320" h="147320">
                <a:moveTo>
                  <a:pt x="79032" y="0"/>
                </a:moveTo>
                <a:lnTo>
                  <a:pt x="35977" y="10962"/>
                </a:lnTo>
                <a:lnTo>
                  <a:pt x="7883" y="39870"/>
                </a:lnTo>
                <a:lnTo>
                  <a:pt x="0" y="65831"/>
                </a:lnTo>
                <a:lnTo>
                  <a:pt x="1156" y="81939"/>
                </a:lnTo>
                <a:lnTo>
                  <a:pt x="18261" y="121275"/>
                </a:lnTo>
                <a:lnTo>
                  <a:pt x="50835" y="143728"/>
                </a:lnTo>
                <a:lnTo>
                  <a:pt x="73374" y="147296"/>
                </a:lnTo>
                <a:lnTo>
                  <a:pt x="87870" y="145872"/>
                </a:lnTo>
                <a:lnTo>
                  <a:pt x="124480" y="126714"/>
                </a:lnTo>
                <a:lnTo>
                  <a:pt x="145035" y="90987"/>
                </a:lnTo>
                <a:lnTo>
                  <a:pt x="147044" y="76678"/>
                </a:lnTo>
                <a:lnTo>
                  <a:pt x="145703" y="61501"/>
                </a:lnTo>
                <a:lnTo>
                  <a:pt x="127351" y="23751"/>
                </a:lnTo>
                <a:lnTo>
                  <a:pt x="92898" y="2412"/>
                </a:lnTo>
                <a:lnTo>
                  <a:pt x="79032" y="0"/>
                </a:lnTo>
                <a:close/>
              </a:path>
            </a:pathLst>
          </a:custGeom>
          <a:solidFill>
            <a:srgbClr val="E5E3E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7" name="object 527"/>
          <p:cNvSpPr/>
          <p:nvPr/>
        </p:nvSpPr>
        <p:spPr>
          <a:xfrm>
            <a:off x="6528135" y="6054291"/>
            <a:ext cx="147320" cy="147320"/>
          </a:xfrm>
          <a:custGeom>
            <a:avLst/>
            <a:gdLst/>
            <a:ahLst/>
            <a:cxnLst/>
            <a:rect l="l" t="t" r="r" b="b"/>
            <a:pathLst>
              <a:path w="147320" h="147320">
                <a:moveTo>
                  <a:pt x="79027" y="0"/>
                </a:moveTo>
                <a:lnTo>
                  <a:pt x="35953" y="10963"/>
                </a:lnTo>
                <a:lnTo>
                  <a:pt x="7873" y="39873"/>
                </a:lnTo>
                <a:lnTo>
                  <a:pt x="0" y="65836"/>
                </a:lnTo>
                <a:lnTo>
                  <a:pt x="1154" y="81943"/>
                </a:lnTo>
                <a:lnTo>
                  <a:pt x="18246" y="121277"/>
                </a:lnTo>
                <a:lnTo>
                  <a:pt x="50820" y="143729"/>
                </a:lnTo>
                <a:lnTo>
                  <a:pt x="73375" y="147296"/>
                </a:lnTo>
                <a:lnTo>
                  <a:pt x="87857" y="145872"/>
                </a:lnTo>
                <a:lnTo>
                  <a:pt x="124461" y="126714"/>
                </a:lnTo>
                <a:lnTo>
                  <a:pt x="145033" y="90987"/>
                </a:lnTo>
                <a:lnTo>
                  <a:pt x="147045" y="76678"/>
                </a:lnTo>
                <a:lnTo>
                  <a:pt x="145702" y="61501"/>
                </a:lnTo>
                <a:lnTo>
                  <a:pt x="127334" y="23751"/>
                </a:lnTo>
                <a:lnTo>
                  <a:pt x="92881" y="2412"/>
                </a:lnTo>
                <a:lnTo>
                  <a:pt x="79027" y="0"/>
                </a:lnTo>
                <a:close/>
              </a:path>
            </a:pathLst>
          </a:custGeom>
          <a:solidFill>
            <a:srgbClr val="E5E3E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8" name="object 528"/>
          <p:cNvSpPr/>
          <p:nvPr/>
        </p:nvSpPr>
        <p:spPr>
          <a:xfrm>
            <a:off x="6756150" y="6054291"/>
            <a:ext cx="147320" cy="147320"/>
          </a:xfrm>
          <a:custGeom>
            <a:avLst/>
            <a:gdLst/>
            <a:ahLst/>
            <a:cxnLst/>
            <a:rect l="l" t="t" r="r" b="b"/>
            <a:pathLst>
              <a:path w="147320" h="147320">
                <a:moveTo>
                  <a:pt x="78998" y="0"/>
                </a:moveTo>
                <a:lnTo>
                  <a:pt x="35944" y="10967"/>
                </a:lnTo>
                <a:lnTo>
                  <a:pt x="7868" y="39889"/>
                </a:lnTo>
                <a:lnTo>
                  <a:pt x="0" y="65860"/>
                </a:lnTo>
                <a:lnTo>
                  <a:pt x="1157" y="81966"/>
                </a:lnTo>
                <a:lnTo>
                  <a:pt x="18263" y="121298"/>
                </a:lnTo>
                <a:lnTo>
                  <a:pt x="50843" y="143741"/>
                </a:lnTo>
                <a:lnTo>
                  <a:pt x="73339" y="147296"/>
                </a:lnTo>
                <a:lnTo>
                  <a:pt x="87836" y="145872"/>
                </a:lnTo>
                <a:lnTo>
                  <a:pt x="124445" y="126714"/>
                </a:lnTo>
                <a:lnTo>
                  <a:pt x="145000" y="90987"/>
                </a:lnTo>
                <a:lnTo>
                  <a:pt x="147010" y="76678"/>
                </a:lnTo>
                <a:lnTo>
                  <a:pt x="145668" y="61501"/>
                </a:lnTo>
                <a:lnTo>
                  <a:pt x="127317" y="23751"/>
                </a:lnTo>
                <a:lnTo>
                  <a:pt x="92863" y="2412"/>
                </a:lnTo>
                <a:lnTo>
                  <a:pt x="78998" y="0"/>
                </a:lnTo>
                <a:close/>
              </a:path>
            </a:pathLst>
          </a:custGeom>
          <a:solidFill>
            <a:srgbClr val="E5E3E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9" name="object 529"/>
          <p:cNvSpPr/>
          <p:nvPr/>
        </p:nvSpPr>
        <p:spPr>
          <a:xfrm>
            <a:off x="6984172" y="6054291"/>
            <a:ext cx="147320" cy="147320"/>
          </a:xfrm>
          <a:custGeom>
            <a:avLst/>
            <a:gdLst/>
            <a:ahLst/>
            <a:cxnLst/>
            <a:rect l="l" t="t" r="r" b="b"/>
            <a:pathLst>
              <a:path w="147320" h="147320">
                <a:moveTo>
                  <a:pt x="78998" y="0"/>
                </a:moveTo>
                <a:lnTo>
                  <a:pt x="35922" y="10967"/>
                </a:lnTo>
                <a:lnTo>
                  <a:pt x="7859" y="39889"/>
                </a:lnTo>
                <a:lnTo>
                  <a:pt x="0" y="65860"/>
                </a:lnTo>
                <a:lnTo>
                  <a:pt x="1155" y="81966"/>
                </a:lnTo>
                <a:lnTo>
                  <a:pt x="18246" y="121299"/>
                </a:lnTo>
                <a:lnTo>
                  <a:pt x="50825" y="143741"/>
                </a:lnTo>
                <a:lnTo>
                  <a:pt x="73340" y="147296"/>
                </a:lnTo>
                <a:lnTo>
                  <a:pt x="87836" y="145872"/>
                </a:lnTo>
                <a:lnTo>
                  <a:pt x="124446" y="126714"/>
                </a:lnTo>
                <a:lnTo>
                  <a:pt x="145001" y="90987"/>
                </a:lnTo>
                <a:lnTo>
                  <a:pt x="147010" y="76678"/>
                </a:lnTo>
                <a:lnTo>
                  <a:pt x="145669" y="61501"/>
                </a:lnTo>
                <a:lnTo>
                  <a:pt x="127317" y="23751"/>
                </a:lnTo>
                <a:lnTo>
                  <a:pt x="92864" y="2412"/>
                </a:lnTo>
                <a:lnTo>
                  <a:pt x="78998" y="0"/>
                </a:lnTo>
                <a:close/>
              </a:path>
            </a:pathLst>
          </a:custGeom>
          <a:solidFill>
            <a:srgbClr val="E5E3E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0" name="object 530"/>
          <p:cNvSpPr/>
          <p:nvPr/>
        </p:nvSpPr>
        <p:spPr>
          <a:xfrm>
            <a:off x="0" y="6283112"/>
            <a:ext cx="63500" cy="146050"/>
          </a:xfrm>
          <a:custGeom>
            <a:avLst/>
            <a:gdLst/>
            <a:ahLst/>
            <a:cxnLst/>
            <a:rect l="l" t="t" r="r" b="b"/>
            <a:pathLst>
              <a:path w="63500" h="146050">
                <a:moveTo>
                  <a:pt x="0" y="0"/>
                </a:moveTo>
                <a:lnTo>
                  <a:pt x="0" y="145457"/>
                </a:lnTo>
                <a:lnTo>
                  <a:pt x="4202" y="145044"/>
                </a:lnTo>
                <a:lnTo>
                  <a:pt x="17732" y="140958"/>
                </a:lnTo>
                <a:lnTo>
                  <a:pt x="49828" y="115465"/>
                </a:lnTo>
                <a:lnTo>
                  <a:pt x="63422" y="75879"/>
                </a:lnTo>
                <a:lnTo>
                  <a:pt x="62080" y="60698"/>
                </a:lnTo>
                <a:lnTo>
                  <a:pt x="43714" y="22950"/>
                </a:lnTo>
                <a:lnTo>
                  <a:pt x="9260" y="1614"/>
                </a:lnTo>
                <a:lnTo>
                  <a:pt x="0" y="0"/>
                </a:lnTo>
                <a:close/>
              </a:path>
            </a:pathLst>
          </a:custGeom>
          <a:solidFill>
            <a:srgbClr val="E5E3E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1" name="object 531"/>
          <p:cNvSpPr/>
          <p:nvPr/>
        </p:nvSpPr>
        <p:spPr>
          <a:xfrm>
            <a:off x="144368" y="6282304"/>
            <a:ext cx="147320" cy="147320"/>
          </a:xfrm>
          <a:custGeom>
            <a:avLst/>
            <a:gdLst/>
            <a:ahLst/>
            <a:cxnLst/>
            <a:rect l="l" t="t" r="r" b="b"/>
            <a:pathLst>
              <a:path w="147320" h="147320">
                <a:moveTo>
                  <a:pt x="78970" y="0"/>
                </a:moveTo>
                <a:lnTo>
                  <a:pt x="35914" y="10972"/>
                </a:lnTo>
                <a:lnTo>
                  <a:pt x="7852" y="39902"/>
                </a:lnTo>
                <a:lnTo>
                  <a:pt x="0" y="65884"/>
                </a:lnTo>
                <a:lnTo>
                  <a:pt x="1158" y="81979"/>
                </a:lnTo>
                <a:lnTo>
                  <a:pt x="18267" y="121292"/>
                </a:lnTo>
                <a:lnTo>
                  <a:pt x="50868" y="143726"/>
                </a:lnTo>
                <a:lnTo>
                  <a:pt x="73370" y="147275"/>
                </a:lnTo>
                <a:lnTo>
                  <a:pt x="87860" y="145851"/>
                </a:lnTo>
                <a:lnTo>
                  <a:pt x="124460" y="126686"/>
                </a:lnTo>
                <a:lnTo>
                  <a:pt x="145009" y="90950"/>
                </a:lnTo>
                <a:lnTo>
                  <a:pt x="147015" y="76636"/>
                </a:lnTo>
                <a:lnTo>
                  <a:pt x="145672" y="61460"/>
                </a:lnTo>
                <a:lnTo>
                  <a:pt x="127307" y="23719"/>
                </a:lnTo>
                <a:lnTo>
                  <a:pt x="92838" y="2402"/>
                </a:lnTo>
                <a:lnTo>
                  <a:pt x="78970" y="0"/>
                </a:lnTo>
                <a:close/>
              </a:path>
            </a:pathLst>
          </a:custGeom>
          <a:solidFill>
            <a:srgbClr val="E5E3E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2" name="object 532"/>
          <p:cNvSpPr/>
          <p:nvPr/>
        </p:nvSpPr>
        <p:spPr>
          <a:xfrm>
            <a:off x="372362" y="6282306"/>
            <a:ext cx="147320" cy="147320"/>
          </a:xfrm>
          <a:custGeom>
            <a:avLst/>
            <a:gdLst/>
            <a:ahLst/>
            <a:cxnLst/>
            <a:rect l="l" t="t" r="r" b="b"/>
            <a:pathLst>
              <a:path w="147320" h="147320">
                <a:moveTo>
                  <a:pt x="79014" y="0"/>
                </a:moveTo>
                <a:lnTo>
                  <a:pt x="35952" y="10963"/>
                </a:lnTo>
                <a:lnTo>
                  <a:pt x="7869" y="39875"/>
                </a:lnTo>
                <a:lnTo>
                  <a:pt x="0" y="65844"/>
                </a:lnTo>
                <a:lnTo>
                  <a:pt x="1157" y="81944"/>
                </a:lnTo>
                <a:lnTo>
                  <a:pt x="18265" y="121268"/>
                </a:lnTo>
                <a:lnTo>
                  <a:pt x="50853" y="143712"/>
                </a:lnTo>
                <a:lnTo>
                  <a:pt x="73378" y="147272"/>
                </a:lnTo>
                <a:lnTo>
                  <a:pt x="87867" y="145849"/>
                </a:lnTo>
                <a:lnTo>
                  <a:pt x="124474" y="126690"/>
                </a:lnTo>
                <a:lnTo>
                  <a:pt x="145037" y="90964"/>
                </a:lnTo>
                <a:lnTo>
                  <a:pt x="147048" y="76654"/>
                </a:lnTo>
                <a:lnTo>
                  <a:pt x="145705" y="61476"/>
                </a:lnTo>
                <a:lnTo>
                  <a:pt x="127340" y="23732"/>
                </a:lnTo>
                <a:lnTo>
                  <a:pt x="92877" y="2407"/>
                </a:lnTo>
                <a:lnTo>
                  <a:pt x="79014" y="0"/>
                </a:lnTo>
                <a:close/>
              </a:path>
            </a:pathLst>
          </a:custGeom>
          <a:solidFill>
            <a:srgbClr val="E5E3E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3" name="object 533"/>
          <p:cNvSpPr/>
          <p:nvPr/>
        </p:nvSpPr>
        <p:spPr>
          <a:xfrm>
            <a:off x="600343" y="6282316"/>
            <a:ext cx="147320" cy="147320"/>
          </a:xfrm>
          <a:custGeom>
            <a:avLst/>
            <a:gdLst/>
            <a:ahLst/>
            <a:cxnLst/>
            <a:rect l="l" t="t" r="r" b="b"/>
            <a:pathLst>
              <a:path w="147320" h="147320">
                <a:moveTo>
                  <a:pt x="79095" y="0"/>
                </a:moveTo>
                <a:lnTo>
                  <a:pt x="35965" y="10942"/>
                </a:lnTo>
                <a:lnTo>
                  <a:pt x="7878" y="39819"/>
                </a:lnTo>
                <a:lnTo>
                  <a:pt x="0" y="65761"/>
                </a:lnTo>
                <a:lnTo>
                  <a:pt x="1152" y="81880"/>
                </a:lnTo>
                <a:lnTo>
                  <a:pt x="18223" y="121235"/>
                </a:lnTo>
                <a:lnTo>
                  <a:pt x="50775" y="143693"/>
                </a:lnTo>
                <a:lnTo>
                  <a:pt x="73333" y="147263"/>
                </a:lnTo>
                <a:lnTo>
                  <a:pt x="87824" y="145841"/>
                </a:lnTo>
                <a:lnTo>
                  <a:pt x="124458" y="126703"/>
                </a:lnTo>
                <a:lnTo>
                  <a:pt x="145063" y="91012"/>
                </a:lnTo>
                <a:lnTo>
                  <a:pt x="147089" y="76715"/>
                </a:lnTo>
                <a:lnTo>
                  <a:pt x="145747" y="61531"/>
                </a:lnTo>
                <a:lnTo>
                  <a:pt x="127391" y="23776"/>
                </a:lnTo>
                <a:lnTo>
                  <a:pt x="92948" y="2426"/>
                </a:lnTo>
                <a:lnTo>
                  <a:pt x="79095" y="0"/>
                </a:lnTo>
                <a:close/>
              </a:path>
            </a:pathLst>
          </a:custGeom>
          <a:solidFill>
            <a:srgbClr val="E5E3E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4" name="object 534"/>
          <p:cNvSpPr/>
          <p:nvPr/>
        </p:nvSpPr>
        <p:spPr>
          <a:xfrm>
            <a:off x="828355" y="6282306"/>
            <a:ext cx="147320" cy="147320"/>
          </a:xfrm>
          <a:custGeom>
            <a:avLst/>
            <a:gdLst/>
            <a:ahLst/>
            <a:cxnLst/>
            <a:rect l="l" t="t" r="r" b="b"/>
            <a:pathLst>
              <a:path w="147319" h="147320">
                <a:moveTo>
                  <a:pt x="78976" y="0"/>
                </a:moveTo>
                <a:lnTo>
                  <a:pt x="35906" y="10969"/>
                </a:lnTo>
                <a:lnTo>
                  <a:pt x="7850" y="39895"/>
                </a:lnTo>
                <a:lnTo>
                  <a:pt x="0" y="65875"/>
                </a:lnTo>
                <a:lnTo>
                  <a:pt x="1157" y="81973"/>
                </a:lnTo>
                <a:lnTo>
                  <a:pt x="18259" y="121293"/>
                </a:lnTo>
                <a:lnTo>
                  <a:pt x="50854" y="143726"/>
                </a:lnTo>
                <a:lnTo>
                  <a:pt x="73344" y="147272"/>
                </a:lnTo>
                <a:lnTo>
                  <a:pt x="87826" y="145849"/>
                </a:lnTo>
                <a:lnTo>
                  <a:pt x="124430" y="126690"/>
                </a:lnTo>
                <a:lnTo>
                  <a:pt x="145002" y="90964"/>
                </a:lnTo>
                <a:lnTo>
                  <a:pt x="147014" y="76654"/>
                </a:lnTo>
                <a:lnTo>
                  <a:pt x="145670" y="61476"/>
                </a:lnTo>
                <a:lnTo>
                  <a:pt x="127297" y="23732"/>
                </a:lnTo>
                <a:lnTo>
                  <a:pt x="92834" y="2407"/>
                </a:lnTo>
                <a:lnTo>
                  <a:pt x="78976" y="0"/>
                </a:lnTo>
                <a:close/>
              </a:path>
            </a:pathLst>
          </a:custGeom>
          <a:solidFill>
            <a:srgbClr val="E5E3E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5" name="object 535"/>
          <p:cNvSpPr/>
          <p:nvPr/>
        </p:nvSpPr>
        <p:spPr>
          <a:xfrm>
            <a:off x="1056387" y="6282310"/>
            <a:ext cx="147320" cy="147320"/>
          </a:xfrm>
          <a:custGeom>
            <a:avLst/>
            <a:gdLst/>
            <a:ahLst/>
            <a:cxnLst/>
            <a:rect l="l" t="t" r="r" b="b"/>
            <a:pathLst>
              <a:path w="147319" h="147320">
                <a:moveTo>
                  <a:pt x="78984" y="0"/>
                </a:moveTo>
                <a:lnTo>
                  <a:pt x="35911" y="10964"/>
                </a:lnTo>
                <a:lnTo>
                  <a:pt x="7852" y="39885"/>
                </a:lnTo>
                <a:lnTo>
                  <a:pt x="0" y="65861"/>
                </a:lnTo>
                <a:lnTo>
                  <a:pt x="1157" y="81966"/>
                </a:lnTo>
                <a:lnTo>
                  <a:pt x="18262" y="121298"/>
                </a:lnTo>
                <a:lnTo>
                  <a:pt x="50848" y="143729"/>
                </a:lnTo>
                <a:lnTo>
                  <a:pt x="73292" y="147268"/>
                </a:lnTo>
                <a:lnTo>
                  <a:pt x="87786" y="145845"/>
                </a:lnTo>
                <a:lnTo>
                  <a:pt x="124406" y="126696"/>
                </a:lnTo>
                <a:lnTo>
                  <a:pt x="144983" y="90985"/>
                </a:lnTo>
                <a:lnTo>
                  <a:pt x="146999" y="76680"/>
                </a:lnTo>
                <a:lnTo>
                  <a:pt x="145657" y="61499"/>
                </a:lnTo>
                <a:lnTo>
                  <a:pt x="127300" y="23751"/>
                </a:lnTo>
                <a:lnTo>
                  <a:pt x="92846" y="2415"/>
                </a:lnTo>
                <a:lnTo>
                  <a:pt x="78984" y="0"/>
                </a:lnTo>
                <a:close/>
              </a:path>
            </a:pathLst>
          </a:custGeom>
          <a:solidFill>
            <a:srgbClr val="E5E3E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6" name="object 536"/>
          <p:cNvSpPr/>
          <p:nvPr/>
        </p:nvSpPr>
        <p:spPr>
          <a:xfrm>
            <a:off x="1284315" y="6282306"/>
            <a:ext cx="147320" cy="147320"/>
          </a:xfrm>
          <a:custGeom>
            <a:avLst/>
            <a:gdLst/>
            <a:ahLst/>
            <a:cxnLst/>
            <a:rect l="l" t="t" r="r" b="b"/>
            <a:pathLst>
              <a:path w="147319" h="147320">
                <a:moveTo>
                  <a:pt x="79022" y="0"/>
                </a:moveTo>
                <a:lnTo>
                  <a:pt x="35951" y="10961"/>
                </a:lnTo>
                <a:lnTo>
                  <a:pt x="7869" y="39870"/>
                </a:lnTo>
                <a:lnTo>
                  <a:pt x="0" y="65837"/>
                </a:lnTo>
                <a:lnTo>
                  <a:pt x="1156" y="81937"/>
                </a:lnTo>
                <a:lnTo>
                  <a:pt x="18257" y="121262"/>
                </a:lnTo>
                <a:lnTo>
                  <a:pt x="50843" y="143708"/>
                </a:lnTo>
                <a:lnTo>
                  <a:pt x="73390" y="147272"/>
                </a:lnTo>
                <a:lnTo>
                  <a:pt x="87872" y="145849"/>
                </a:lnTo>
                <a:lnTo>
                  <a:pt x="124476" y="126690"/>
                </a:lnTo>
                <a:lnTo>
                  <a:pt x="145048" y="90964"/>
                </a:lnTo>
                <a:lnTo>
                  <a:pt x="147060" y="76654"/>
                </a:lnTo>
                <a:lnTo>
                  <a:pt x="145716" y="61476"/>
                </a:lnTo>
                <a:lnTo>
                  <a:pt x="127343" y="23732"/>
                </a:lnTo>
                <a:lnTo>
                  <a:pt x="92880" y="2407"/>
                </a:lnTo>
                <a:lnTo>
                  <a:pt x="79022" y="0"/>
                </a:lnTo>
                <a:close/>
              </a:path>
            </a:pathLst>
          </a:custGeom>
          <a:solidFill>
            <a:srgbClr val="E5E3E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7" name="object 537"/>
          <p:cNvSpPr/>
          <p:nvPr/>
        </p:nvSpPr>
        <p:spPr>
          <a:xfrm>
            <a:off x="1512342" y="6282306"/>
            <a:ext cx="147320" cy="147320"/>
          </a:xfrm>
          <a:custGeom>
            <a:avLst/>
            <a:gdLst/>
            <a:ahLst/>
            <a:cxnLst/>
            <a:rect l="l" t="t" r="r" b="b"/>
            <a:pathLst>
              <a:path w="147319" h="147320">
                <a:moveTo>
                  <a:pt x="78976" y="0"/>
                </a:moveTo>
                <a:lnTo>
                  <a:pt x="35906" y="10969"/>
                </a:lnTo>
                <a:lnTo>
                  <a:pt x="7850" y="39895"/>
                </a:lnTo>
                <a:lnTo>
                  <a:pt x="0" y="65875"/>
                </a:lnTo>
                <a:lnTo>
                  <a:pt x="1157" y="81973"/>
                </a:lnTo>
                <a:lnTo>
                  <a:pt x="18259" y="121293"/>
                </a:lnTo>
                <a:lnTo>
                  <a:pt x="50854" y="143726"/>
                </a:lnTo>
                <a:lnTo>
                  <a:pt x="73344" y="147272"/>
                </a:lnTo>
                <a:lnTo>
                  <a:pt x="87826" y="145849"/>
                </a:lnTo>
                <a:lnTo>
                  <a:pt x="124430" y="126690"/>
                </a:lnTo>
                <a:lnTo>
                  <a:pt x="145002" y="90964"/>
                </a:lnTo>
                <a:lnTo>
                  <a:pt x="147014" y="76654"/>
                </a:lnTo>
                <a:lnTo>
                  <a:pt x="145670" y="61476"/>
                </a:lnTo>
                <a:lnTo>
                  <a:pt x="127297" y="23732"/>
                </a:lnTo>
                <a:lnTo>
                  <a:pt x="92834" y="2407"/>
                </a:lnTo>
                <a:lnTo>
                  <a:pt x="78976" y="0"/>
                </a:lnTo>
                <a:close/>
              </a:path>
            </a:pathLst>
          </a:custGeom>
          <a:solidFill>
            <a:srgbClr val="E5E3E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8" name="object 538"/>
          <p:cNvSpPr/>
          <p:nvPr/>
        </p:nvSpPr>
        <p:spPr>
          <a:xfrm>
            <a:off x="1740322" y="6282306"/>
            <a:ext cx="147320" cy="147320"/>
          </a:xfrm>
          <a:custGeom>
            <a:avLst/>
            <a:gdLst/>
            <a:ahLst/>
            <a:cxnLst/>
            <a:rect l="l" t="t" r="r" b="b"/>
            <a:pathLst>
              <a:path w="147319" h="147320">
                <a:moveTo>
                  <a:pt x="78981" y="0"/>
                </a:moveTo>
                <a:lnTo>
                  <a:pt x="35931" y="10968"/>
                </a:lnTo>
                <a:lnTo>
                  <a:pt x="7860" y="39892"/>
                </a:lnTo>
                <a:lnTo>
                  <a:pt x="0" y="65870"/>
                </a:lnTo>
                <a:lnTo>
                  <a:pt x="1158" y="81969"/>
                </a:lnTo>
                <a:lnTo>
                  <a:pt x="18274" y="121290"/>
                </a:lnTo>
                <a:lnTo>
                  <a:pt x="50869" y="143725"/>
                </a:lnTo>
                <a:lnTo>
                  <a:pt x="73343" y="147272"/>
                </a:lnTo>
                <a:lnTo>
                  <a:pt x="87839" y="145849"/>
                </a:lnTo>
                <a:lnTo>
                  <a:pt x="124449" y="126690"/>
                </a:lnTo>
                <a:lnTo>
                  <a:pt x="145004" y="90964"/>
                </a:lnTo>
                <a:lnTo>
                  <a:pt x="147013" y="76654"/>
                </a:lnTo>
                <a:lnTo>
                  <a:pt x="145671" y="61476"/>
                </a:lnTo>
                <a:lnTo>
                  <a:pt x="127314" y="23732"/>
                </a:lnTo>
                <a:lnTo>
                  <a:pt x="92850" y="2407"/>
                </a:lnTo>
                <a:lnTo>
                  <a:pt x="78981" y="0"/>
                </a:lnTo>
                <a:close/>
              </a:path>
            </a:pathLst>
          </a:custGeom>
          <a:solidFill>
            <a:srgbClr val="E5E3E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9" name="object 539"/>
          <p:cNvSpPr/>
          <p:nvPr/>
        </p:nvSpPr>
        <p:spPr>
          <a:xfrm>
            <a:off x="1968310" y="6282306"/>
            <a:ext cx="147320" cy="147320"/>
          </a:xfrm>
          <a:custGeom>
            <a:avLst/>
            <a:gdLst/>
            <a:ahLst/>
            <a:cxnLst/>
            <a:rect l="l" t="t" r="r" b="b"/>
            <a:pathLst>
              <a:path w="147319" h="147320">
                <a:moveTo>
                  <a:pt x="79017" y="0"/>
                </a:moveTo>
                <a:lnTo>
                  <a:pt x="35942" y="10962"/>
                </a:lnTo>
                <a:lnTo>
                  <a:pt x="7865" y="39873"/>
                </a:lnTo>
                <a:lnTo>
                  <a:pt x="0" y="65841"/>
                </a:lnTo>
                <a:lnTo>
                  <a:pt x="1156" y="81943"/>
                </a:lnTo>
                <a:lnTo>
                  <a:pt x="18256" y="121267"/>
                </a:lnTo>
                <a:lnTo>
                  <a:pt x="50842" y="143712"/>
                </a:lnTo>
                <a:lnTo>
                  <a:pt x="73378" y="147272"/>
                </a:lnTo>
                <a:lnTo>
                  <a:pt x="87874" y="145849"/>
                </a:lnTo>
                <a:lnTo>
                  <a:pt x="124484" y="126690"/>
                </a:lnTo>
                <a:lnTo>
                  <a:pt x="145039" y="90964"/>
                </a:lnTo>
                <a:lnTo>
                  <a:pt x="147048" y="76654"/>
                </a:lnTo>
                <a:lnTo>
                  <a:pt x="145706" y="61476"/>
                </a:lnTo>
                <a:lnTo>
                  <a:pt x="127349" y="23732"/>
                </a:lnTo>
                <a:lnTo>
                  <a:pt x="92886" y="2407"/>
                </a:lnTo>
                <a:lnTo>
                  <a:pt x="79017" y="0"/>
                </a:lnTo>
                <a:close/>
              </a:path>
            </a:pathLst>
          </a:custGeom>
          <a:solidFill>
            <a:srgbClr val="E5E3E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0" name="object 540"/>
          <p:cNvSpPr/>
          <p:nvPr/>
        </p:nvSpPr>
        <p:spPr>
          <a:xfrm>
            <a:off x="2196290" y="6282306"/>
            <a:ext cx="147320" cy="147320"/>
          </a:xfrm>
          <a:custGeom>
            <a:avLst/>
            <a:gdLst/>
            <a:ahLst/>
            <a:cxnLst/>
            <a:rect l="l" t="t" r="r" b="b"/>
            <a:pathLst>
              <a:path w="147319" h="147320">
                <a:moveTo>
                  <a:pt x="79011" y="0"/>
                </a:moveTo>
                <a:lnTo>
                  <a:pt x="35940" y="10963"/>
                </a:lnTo>
                <a:lnTo>
                  <a:pt x="7864" y="39876"/>
                </a:lnTo>
                <a:lnTo>
                  <a:pt x="0" y="65846"/>
                </a:lnTo>
                <a:lnTo>
                  <a:pt x="1156" y="81946"/>
                </a:lnTo>
                <a:lnTo>
                  <a:pt x="18258" y="121270"/>
                </a:lnTo>
                <a:lnTo>
                  <a:pt x="50846" y="143713"/>
                </a:lnTo>
                <a:lnTo>
                  <a:pt x="73378" y="147272"/>
                </a:lnTo>
                <a:lnTo>
                  <a:pt x="87861" y="145849"/>
                </a:lnTo>
                <a:lnTo>
                  <a:pt x="124465" y="126690"/>
                </a:lnTo>
                <a:lnTo>
                  <a:pt x="145037" y="90964"/>
                </a:lnTo>
                <a:lnTo>
                  <a:pt x="147049" y="76654"/>
                </a:lnTo>
                <a:lnTo>
                  <a:pt x="145705" y="61476"/>
                </a:lnTo>
                <a:lnTo>
                  <a:pt x="127331" y="23732"/>
                </a:lnTo>
                <a:lnTo>
                  <a:pt x="92869" y="2407"/>
                </a:lnTo>
                <a:lnTo>
                  <a:pt x="79011" y="0"/>
                </a:lnTo>
                <a:close/>
              </a:path>
            </a:pathLst>
          </a:custGeom>
          <a:solidFill>
            <a:srgbClr val="E5E3E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1" name="object 541"/>
          <p:cNvSpPr/>
          <p:nvPr/>
        </p:nvSpPr>
        <p:spPr>
          <a:xfrm>
            <a:off x="2424306" y="6282306"/>
            <a:ext cx="147320" cy="147320"/>
          </a:xfrm>
          <a:custGeom>
            <a:avLst/>
            <a:gdLst/>
            <a:ahLst/>
            <a:cxnLst/>
            <a:rect l="l" t="t" r="r" b="b"/>
            <a:pathLst>
              <a:path w="147319" h="147320">
                <a:moveTo>
                  <a:pt x="78981" y="0"/>
                </a:moveTo>
                <a:lnTo>
                  <a:pt x="35931" y="10968"/>
                </a:lnTo>
                <a:lnTo>
                  <a:pt x="7860" y="39892"/>
                </a:lnTo>
                <a:lnTo>
                  <a:pt x="0" y="65870"/>
                </a:lnTo>
                <a:lnTo>
                  <a:pt x="1158" y="81969"/>
                </a:lnTo>
                <a:lnTo>
                  <a:pt x="18274" y="121290"/>
                </a:lnTo>
                <a:lnTo>
                  <a:pt x="50869" y="143725"/>
                </a:lnTo>
                <a:lnTo>
                  <a:pt x="73343" y="147272"/>
                </a:lnTo>
                <a:lnTo>
                  <a:pt x="87839" y="145849"/>
                </a:lnTo>
                <a:lnTo>
                  <a:pt x="124449" y="126690"/>
                </a:lnTo>
                <a:lnTo>
                  <a:pt x="145004" y="90964"/>
                </a:lnTo>
                <a:lnTo>
                  <a:pt x="147013" y="76654"/>
                </a:lnTo>
                <a:lnTo>
                  <a:pt x="145671" y="61476"/>
                </a:lnTo>
                <a:lnTo>
                  <a:pt x="127314" y="23732"/>
                </a:lnTo>
                <a:lnTo>
                  <a:pt x="92850" y="2407"/>
                </a:lnTo>
                <a:lnTo>
                  <a:pt x="78981" y="0"/>
                </a:lnTo>
                <a:close/>
              </a:path>
            </a:pathLst>
          </a:custGeom>
          <a:solidFill>
            <a:srgbClr val="E5E3E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2" name="object 542"/>
          <p:cNvSpPr/>
          <p:nvPr/>
        </p:nvSpPr>
        <p:spPr>
          <a:xfrm>
            <a:off x="2652244" y="6282301"/>
            <a:ext cx="147320" cy="147320"/>
          </a:xfrm>
          <a:custGeom>
            <a:avLst/>
            <a:gdLst/>
            <a:ahLst/>
            <a:cxnLst/>
            <a:rect l="l" t="t" r="r" b="b"/>
            <a:pathLst>
              <a:path w="147319" h="147320">
                <a:moveTo>
                  <a:pt x="78992" y="0"/>
                </a:moveTo>
                <a:lnTo>
                  <a:pt x="35952" y="10971"/>
                </a:lnTo>
                <a:lnTo>
                  <a:pt x="7868" y="39894"/>
                </a:lnTo>
                <a:lnTo>
                  <a:pt x="0" y="65870"/>
                </a:lnTo>
                <a:lnTo>
                  <a:pt x="1158" y="81962"/>
                </a:lnTo>
                <a:lnTo>
                  <a:pt x="18275" y="121270"/>
                </a:lnTo>
                <a:lnTo>
                  <a:pt x="50877" y="143713"/>
                </a:lnTo>
                <a:lnTo>
                  <a:pt x="73431" y="147277"/>
                </a:lnTo>
                <a:lnTo>
                  <a:pt x="87915" y="145853"/>
                </a:lnTo>
                <a:lnTo>
                  <a:pt x="124506" y="126682"/>
                </a:lnTo>
                <a:lnTo>
                  <a:pt x="145049" y="90935"/>
                </a:lnTo>
                <a:lnTo>
                  <a:pt x="147052" y="76619"/>
                </a:lnTo>
                <a:lnTo>
                  <a:pt x="145708" y="61444"/>
                </a:lnTo>
                <a:lnTo>
                  <a:pt x="127334" y="23706"/>
                </a:lnTo>
                <a:lnTo>
                  <a:pt x="92859" y="2396"/>
                </a:lnTo>
                <a:lnTo>
                  <a:pt x="78992" y="0"/>
                </a:lnTo>
                <a:close/>
              </a:path>
            </a:pathLst>
          </a:custGeom>
          <a:solidFill>
            <a:srgbClr val="E5E3E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3" name="object 543"/>
          <p:cNvSpPr/>
          <p:nvPr/>
        </p:nvSpPr>
        <p:spPr>
          <a:xfrm>
            <a:off x="3108288" y="6282306"/>
            <a:ext cx="147320" cy="147320"/>
          </a:xfrm>
          <a:custGeom>
            <a:avLst/>
            <a:gdLst/>
            <a:ahLst/>
            <a:cxnLst/>
            <a:rect l="l" t="t" r="r" b="b"/>
            <a:pathLst>
              <a:path w="147320" h="147320">
                <a:moveTo>
                  <a:pt x="78982" y="0"/>
                </a:moveTo>
                <a:lnTo>
                  <a:pt x="35909" y="10968"/>
                </a:lnTo>
                <a:lnTo>
                  <a:pt x="7851" y="39892"/>
                </a:lnTo>
                <a:lnTo>
                  <a:pt x="0" y="65870"/>
                </a:lnTo>
                <a:lnTo>
                  <a:pt x="1157" y="81969"/>
                </a:lnTo>
                <a:lnTo>
                  <a:pt x="18257" y="121291"/>
                </a:lnTo>
                <a:lnTo>
                  <a:pt x="50851" y="143725"/>
                </a:lnTo>
                <a:lnTo>
                  <a:pt x="73343" y="147272"/>
                </a:lnTo>
                <a:lnTo>
                  <a:pt x="87840" y="145849"/>
                </a:lnTo>
                <a:lnTo>
                  <a:pt x="124449" y="126690"/>
                </a:lnTo>
                <a:lnTo>
                  <a:pt x="145004" y="90964"/>
                </a:lnTo>
                <a:lnTo>
                  <a:pt x="147014" y="76654"/>
                </a:lnTo>
                <a:lnTo>
                  <a:pt x="145672" y="61476"/>
                </a:lnTo>
                <a:lnTo>
                  <a:pt x="127314" y="23732"/>
                </a:lnTo>
                <a:lnTo>
                  <a:pt x="92851" y="2407"/>
                </a:lnTo>
                <a:lnTo>
                  <a:pt x="78982" y="0"/>
                </a:lnTo>
                <a:close/>
              </a:path>
            </a:pathLst>
          </a:custGeom>
          <a:solidFill>
            <a:srgbClr val="E5E3E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4" name="object 544"/>
          <p:cNvSpPr/>
          <p:nvPr/>
        </p:nvSpPr>
        <p:spPr>
          <a:xfrm>
            <a:off x="3335951" y="6282087"/>
            <a:ext cx="147320" cy="147320"/>
          </a:xfrm>
          <a:custGeom>
            <a:avLst/>
            <a:gdLst/>
            <a:ahLst/>
            <a:cxnLst/>
            <a:rect l="l" t="t" r="r" b="b"/>
            <a:pathLst>
              <a:path w="147320" h="147320">
                <a:moveTo>
                  <a:pt x="73708" y="0"/>
                </a:moveTo>
                <a:lnTo>
                  <a:pt x="33376" y="11986"/>
                </a:lnTo>
                <a:lnTo>
                  <a:pt x="6631" y="42999"/>
                </a:lnTo>
                <a:lnTo>
                  <a:pt x="0" y="70584"/>
                </a:lnTo>
                <a:lnTo>
                  <a:pt x="1342" y="85766"/>
                </a:lnTo>
                <a:lnTo>
                  <a:pt x="19698" y="123516"/>
                </a:lnTo>
                <a:lnTo>
                  <a:pt x="54152" y="144852"/>
                </a:lnTo>
                <a:lnTo>
                  <a:pt x="68014" y="147268"/>
                </a:lnTo>
                <a:lnTo>
                  <a:pt x="83724" y="146019"/>
                </a:lnTo>
                <a:lnTo>
                  <a:pt x="122354" y="128334"/>
                </a:lnTo>
                <a:lnTo>
                  <a:pt x="144280" y="94902"/>
                </a:lnTo>
                <a:lnTo>
                  <a:pt x="146998" y="81405"/>
                </a:lnTo>
                <a:lnTo>
                  <a:pt x="145841" y="65300"/>
                </a:lnTo>
                <a:lnTo>
                  <a:pt x="128738" y="25970"/>
                </a:lnTo>
                <a:lnTo>
                  <a:pt x="96151" y="3539"/>
                </a:lnTo>
                <a:lnTo>
                  <a:pt x="73708" y="0"/>
                </a:lnTo>
                <a:close/>
              </a:path>
            </a:pathLst>
          </a:custGeom>
          <a:solidFill>
            <a:srgbClr val="E5E3E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5" name="object 545"/>
          <p:cNvSpPr/>
          <p:nvPr/>
        </p:nvSpPr>
        <p:spPr>
          <a:xfrm>
            <a:off x="3563930" y="6282087"/>
            <a:ext cx="147320" cy="147320"/>
          </a:xfrm>
          <a:custGeom>
            <a:avLst/>
            <a:gdLst/>
            <a:ahLst/>
            <a:cxnLst/>
            <a:rect l="l" t="t" r="r" b="b"/>
            <a:pathLst>
              <a:path w="147320" h="147320">
                <a:moveTo>
                  <a:pt x="73708" y="0"/>
                </a:moveTo>
                <a:lnTo>
                  <a:pt x="33376" y="11986"/>
                </a:lnTo>
                <a:lnTo>
                  <a:pt x="6631" y="42999"/>
                </a:lnTo>
                <a:lnTo>
                  <a:pt x="0" y="70584"/>
                </a:lnTo>
                <a:lnTo>
                  <a:pt x="1342" y="85766"/>
                </a:lnTo>
                <a:lnTo>
                  <a:pt x="19698" y="123516"/>
                </a:lnTo>
                <a:lnTo>
                  <a:pt x="54152" y="144852"/>
                </a:lnTo>
                <a:lnTo>
                  <a:pt x="68014" y="147268"/>
                </a:lnTo>
                <a:lnTo>
                  <a:pt x="83720" y="146020"/>
                </a:lnTo>
                <a:lnTo>
                  <a:pt x="122362" y="128346"/>
                </a:lnTo>
                <a:lnTo>
                  <a:pt x="144317" y="94933"/>
                </a:lnTo>
                <a:lnTo>
                  <a:pt x="147044" y="81443"/>
                </a:lnTo>
                <a:lnTo>
                  <a:pt x="145888" y="65336"/>
                </a:lnTo>
                <a:lnTo>
                  <a:pt x="128786" y="26001"/>
                </a:lnTo>
                <a:lnTo>
                  <a:pt x="96209" y="3556"/>
                </a:lnTo>
                <a:lnTo>
                  <a:pt x="73708" y="0"/>
                </a:lnTo>
                <a:close/>
              </a:path>
            </a:pathLst>
          </a:custGeom>
          <a:solidFill>
            <a:srgbClr val="E5E3E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6" name="object 546"/>
          <p:cNvSpPr/>
          <p:nvPr/>
        </p:nvSpPr>
        <p:spPr>
          <a:xfrm>
            <a:off x="3791947" y="6282087"/>
            <a:ext cx="147320" cy="147320"/>
          </a:xfrm>
          <a:custGeom>
            <a:avLst/>
            <a:gdLst/>
            <a:ahLst/>
            <a:cxnLst/>
            <a:rect l="l" t="t" r="r" b="b"/>
            <a:pathLst>
              <a:path w="147320" h="147320">
                <a:moveTo>
                  <a:pt x="73671" y="0"/>
                </a:moveTo>
                <a:lnTo>
                  <a:pt x="33342" y="11991"/>
                </a:lnTo>
                <a:lnTo>
                  <a:pt x="6616" y="43019"/>
                </a:lnTo>
                <a:lnTo>
                  <a:pt x="0" y="70615"/>
                </a:lnTo>
                <a:lnTo>
                  <a:pt x="1342" y="85793"/>
                </a:lnTo>
                <a:lnTo>
                  <a:pt x="19699" y="123539"/>
                </a:lnTo>
                <a:lnTo>
                  <a:pt x="54162" y="144864"/>
                </a:lnTo>
                <a:lnTo>
                  <a:pt x="68030" y="147272"/>
                </a:lnTo>
                <a:lnTo>
                  <a:pt x="83726" y="146022"/>
                </a:lnTo>
                <a:lnTo>
                  <a:pt x="122349" y="128333"/>
                </a:lnTo>
                <a:lnTo>
                  <a:pt x="144291" y="94898"/>
                </a:lnTo>
                <a:lnTo>
                  <a:pt x="147012" y="81400"/>
                </a:lnTo>
                <a:lnTo>
                  <a:pt x="145854" y="65301"/>
                </a:lnTo>
                <a:lnTo>
                  <a:pt x="128739" y="25981"/>
                </a:lnTo>
                <a:lnTo>
                  <a:pt x="96145" y="3547"/>
                </a:lnTo>
                <a:lnTo>
                  <a:pt x="73671" y="0"/>
                </a:lnTo>
                <a:close/>
              </a:path>
            </a:pathLst>
          </a:custGeom>
          <a:solidFill>
            <a:srgbClr val="E5E3E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7" name="object 547"/>
          <p:cNvSpPr/>
          <p:nvPr/>
        </p:nvSpPr>
        <p:spPr>
          <a:xfrm>
            <a:off x="4020254" y="6282306"/>
            <a:ext cx="147320" cy="147320"/>
          </a:xfrm>
          <a:custGeom>
            <a:avLst/>
            <a:gdLst/>
            <a:ahLst/>
            <a:cxnLst/>
            <a:rect l="l" t="t" r="r" b="b"/>
            <a:pathLst>
              <a:path w="147320" h="147320">
                <a:moveTo>
                  <a:pt x="78982" y="0"/>
                </a:moveTo>
                <a:lnTo>
                  <a:pt x="35909" y="10968"/>
                </a:lnTo>
                <a:lnTo>
                  <a:pt x="7851" y="39892"/>
                </a:lnTo>
                <a:lnTo>
                  <a:pt x="0" y="65870"/>
                </a:lnTo>
                <a:lnTo>
                  <a:pt x="1157" y="81969"/>
                </a:lnTo>
                <a:lnTo>
                  <a:pt x="18257" y="121291"/>
                </a:lnTo>
                <a:lnTo>
                  <a:pt x="50851" y="143725"/>
                </a:lnTo>
                <a:lnTo>
                  <a:pt x="73343" y="147272"/>
                </a:lnTo>
                <a:lnTo>
                  <a:pt x="87840" y="145849"/>
                </a:lnTo>
                <a:lnTo>
                  <a:pt x="124449" y="126690"/>
                </a:lnTo>
                <a:lnTo>
                  <a:pt x="145004" y="90964"/>
                </a:lnTo>
                <a:lnTo>
                  <a:pt x="147014" y="76654"/>
                </a:lnTo>
                <a:lnTo>
                  <a:pt x="145672" y="61476"/>
                </a:lnTo>
                <a:lnTo>
                  <a:pt x="127314" y="23732"/>
                </a:lnTo>
                <a:lnTo>
                  <a:pt x="92851" y="2407"/>
                </a:lnTo>
                <a:lnTo>
                  <a:pt x="78982" y="0"/>
                </a:lnTo>
                <a:close/>
              </a:path>
            </a:pathLst>
          </a:custGeom>
          <a:solidFill>
            <a:srgbClr val="E5E3E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8" name="object 548"/>
          <p:cNvSpPr/>
          <p:nvPr/>
        </p:nvSpPr>
        <p:spPr>
          <a:xfrm>
            <a:off x="4248243" y="6282306"/>
            <a:ext cx="147320" cy="147320"/>
          </a:xfrm>
          <a:custGeom>
            <a:avLst/>
            <a:gdLst/>
            <a:ahLst/>
            <a:cxnLst/>
            <a:rect l="l" t="t" r="r" b="b"/>
            <a:pathLst>
              <a:path w="147320" h="147320">
                <a:moveTo>
                  <a:pt x="79011" y="0"/>
                </a:moveTo>
                <a:lnTo>
                  <a:pt x="35940" y="10963"/>
                </a:lnTo>
                <a:lnTo>
                  <a:pt x="7864" y="39876"/>
                </a:lnTo>
                <a:lnTo>
                  <a:pt x="0" y="65846"/>
                </a:lnTo>
                <a:lnTo>
                  <a:pt x="1156" y="81946"/>
                </a:lnTo>
                <a:lnTo>
                  <a:pt x="18258" y="121270"/>
                </a:lnTo>
                <a:lnTo>
                  <a:pt x="50846" y="143713"/>
                </a:lnTo>
                <a:lnTo>
                  <a:pt x="73378" y="147272"/>
                </a:lnTo>
                <a:lnTo>
                  <a:pt x="87861" y="145849"/>
                </a:lnTo>
                <a:lnTo>
                  <a:pt x="124465" y="126690"/>
                </a:lnTo>
                <a:lnTo>
                  <a:pt x="145037" y="90964"/>
                </a:lnTo>
                <a:lnTo>
                  <a:pt x="147049" y="76654"/>
                </a:lnTo>
                <a:lnTo>
                  <a:pt x="145705" y="61476"/>
                </a:lnTo>
                <a:lnTo>
                  <a:pt x="127331" y="23732"/>
                </a:lnTo>
                <a:lnTo>
                  <a:pt x="92869" y="2407"/>
                </a:lnTo>
                <a:lnTo>
                  <a:pt x="79011" y="0"/>
                </a:lnTo>
                <a:close/>
              </a:path>
            </a:pathLst>
          </a:custGeom>
          <a:solidFill>
            <a:srgbClr val="E5E3E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9" name="object 549"/>
          <p:cNvSpPr/>
          <p:nvPr/>
        </p:nvSpPr>
        <p:spPr>
          <a:xfrm>
            <a:off x="4476271" y="6282316"/>
            <a:ext cx="147320" cy="147320"/>
          </a:xfrm>
          <a:custGeom>
            <a:avLst/>
            <a:gdLst/>
            <a:ahLst/>
            <a:cxnLst/>
            <a:rect l="l" t="t" r="r" b="b"/>
            <a:pathLst>
              <a:path w="147320" h="147320">
                <a:moveTo>
                  <a:pt x="79049" y="0"/>
                </a:moveTo>
                <a:lnTo>
                  <a:pt x="35943" y="10949"/>
                </a:lnTo>
                <a:lnTo>
                  <a:pt x="7867" y="39843"/>
                </a:lnTo>
                <a:lnTo>
                  <a:pt x="0" y="65799"/>
                </a:lnTo>
                <a:lnTo>
                  <a:pt x="1154" y="81915"/>
                </a:lnTo>
                <a:lnTo>
                  <a:pt x="18242" y="121266"/>
                </a:lnTo>
                <a:lnTo>
                  <a:pt x="50805" y="143711"/>
                </a:lnTo>
                <a:lnTo>
                  <a:pt x="73286" y="147263"/>
                </a:lnTo>
                <a:lnTo>
                  <a:pt x="87778" y="145841"/>
                </a:lnTo>
                <a:lnTo>
                  <a:pt x="124411" y="126703"/>
                </a:lnTo>
                <a:lnTo>
                  <a:pt x="145016" y="91012"/>
                </a:lnTo>
                <a:lnTo>
                  <a:pt x="147042" y="76715"/>
                </a:lnTo>
                <a:lnTo>
                  <a:pt x="145701" y="61531"/>
                </a:lnTo>
                <a:lnTo>
                  <a:pt x="127344" y="23776"/>
                </a:lnTo>
                <a:lnTo>
                  <a:pt x="92901" y="2426"/>
                </a:lnTo>
                <a:lnTo>
                  <a:pt x="79049" y="0"/>
                </a:lnTo>
                <a:close/>
              </a:path>
            </a:pathLst>
          </a:custGeom>
          <a:solidFill>
            <a:srgbClr val="E5E3E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0" name="object 550"/>
          <p:cNvSpPr/>
          <p:nvPr/>
        </p:nvSpPr>
        <p:spPr>
          <a:xfrm>
            <a:off x="4704236" y="6282306"/>
            <a:ext cx="147320" cy="147320"/>
          </a:xfrm>
          <a:custGeom>
            <a:avLst/>
            <a:gdLst/>
            <a:ahLst/>
            <a:cxnLst/>
            <a:rect l="l" t="t" r="r" b="b"/>
            <a:pathLst>
              <a:path w="147320" h="147320">
                <a:moveTo>
                  <a:pt x="78976" y="0"/>
                </a:moveTo>
                <a:lnTo>
                  <a:pt x="35906" y="10969"/>
                </a:lnTo>
                <a:lnTo>
                  <a:pt x="7850" y="39895"/>
                </a:lnTo>
                <a:lnTo>
                  <a:pt x="0" y="65875"/>
                </a:lnTo>
                <a:lnTo>
                  <a:pt x="1157" y="81973"/>
                </a:lnTo>
                <a:lnTo>
                  <a:pt x="18259" y="121293"/>
                </a:lnTo>
                <a:lnTo>
                  <a:pt x="50854" y="143726"/>
                </a:lnTo>
                <a:lnTo>
                  <a:pt x="73344" y="147272"/>
                </a:lnTo>
                <a:lnTo>
                  <a:pt x="87826" y="145849"/>
                </a:lnTo>
                <a:lnTo>
                  <a:pt x="124430" y="126690"/>
                </a:lnTo>
                <a:lnTo>
                  <a:pt x="145002" y="90964"/>
                </a:lnTo>
                <a:lnTo>
                  <a:pt x="147014" y="76654"/>
                </a:lnTo>
                <a:lnTo>
                  <a:pt x="145670" y="61476"/>
                </a:lnTo>
                <a:lnTo>
                  <a:pt x="127297" y="23732"/>
                </a:lnTo>
                <a:lnTo>
                  <a:pt x="92834" y="2407"/>
                </a:lnTo>
                <a:lnTo>
                  <a:pt x="78976" y="0"/>
                </a:lnTo>
                <a:close/>
              </a:path>
            </a:pathLst>
          </a:custGeom>
          <a:solidFill>
            <a:srgbClr val="E5E3E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1" name="object 551"/>
          <p:cNvSpPr/>
          <p:nvPr/>
        </p:nvSpPr>
        <p:spPr>
          <a:xfrm>
            <a:off x="4932270" y="6282312"/>
            <a:ext cx="147320" cy="147320"/>
          </a:xfrm>
          <a:custGeom>
            <a:avLst/>
            <a:gdLst/>
            <a:ahLst/>
            <a:cxnLst/>
            <a:rect l="l" t="t" r="r" b="b"/>
            <a:pathLst>
              <a:path w="147320" h="147320">
                <a:moveTo>
                  <a:pt x="79000" y="0"/>
                </a:moveTo>
                <a:lnTo>
                  <a:pt x="35919" y="10960"/>
                </a:lnTo>
                <a:lnTo>
                  <a:pt x="7856" y="39874"/>
                </a:lnTo>
                <a:lnTo>
                  <a:pt x="0" y="65846"/>
                </a:lnTo>
                <a:lnTo>
                  <a:pt x="1156" y="81954"/>
                </a:lnTo>
                <a:lnTo>
                  <a:pt x="18257" y="121290"/>
                </a:lnTo>
                <a:lnTo>
                  <a:pt x="50837" y="143725"/>
                </a:lnTo>
                <a:lnTo>
                  <a:pt x="73290" y="147267"/>
                </a:lnTo>
                <a:lnTo>
                  <a:pt x="87784" y="145844"/>
                </a:lnTo>
                <a:lnTo>
                  <a:pt x="124407" y="126698"/>
                </a:lnTo>
                <a:lnTo>
                  <a:pt x="144991" y="90992"/>
                </a:lnTo>
                <a:lnTo>
                  <a:pt x="147010" y="76689"/>
                </a:lnTo>
                <a:lnTo>
                  <a:pt x="145668" y="61507"/>
                </a:lnTo>
                <a:lnTo>
                  <a:pt x="127311" y="23757"/>
                </a:lnTo>
                <a:lnTo>
                  <a:pt x="92860" y="2418"/>
                </a:lnTo>
                <a:lnTo>
                  <a:pt x="79000" y="0"/>
                </a:lnTo>
                <a:close/>
              </a:path>
            </a:pathLst>
          </a:custGeom>
          <a:solidFill>
            <a:srgbClr val="E5E3E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2" name="object 552"/>
          <p:cNvSpPr/>
          <p:nvPr/>
        </p:nvSpPr>
        <p:spPr>
          <a:xfrm>
            <a:off x="5160201" y="6282310"/>
            <a:ext cx="147320" cy="147320"/>
          </a:xfrm>
          <a:custGeom>
            <a:avLst/>
            <a:gdLst/>
            <a:ahLst/>
            <a:cxnLst/>
            <a:rect l="l" t="t" r="r" b="b"/>
            <a:pathLst>
              <a:path w="147320" h="147320">
                <a:moveTo>
                  <a:pt x="79024" y="0"/>
                </a:moveTo>
                <a:lnTo>
                  <a:pt x="35952" y="10958"/>
                </a:lnTo>
                <a:lnTo>
                  <a:pt x="7870" y="39864"/>
                </a:lnTo>
                <a:lnTo>
                  <a:pt x="0" y="65828"/>
                </a:lnTo>
                <a:lnTo>
                  <a:pt x="1156" y="81935"/>
                </a:lnTo>
                <a:lnTo>
                  <a:pt x="18261" y="121269"/>
                </a:lnTo>
                <a:lnTo>
                  <a:pt x="50840" y="143712"/>
                </a:lnTo>
                <a:lnTo>
                  <a:pt x="73339" y="147268"/>
                </a:lnTo>
                <a:lnTo>
                  <a:pt x="87819" y="145845"/>
                </a:lnTo>
                <a:lnTo>
                  <a:pt x="124433" y="126696"/>
                </a:lnTo>
                <a:lnTo>
                  <a:pt x="145027" y="90985"/>
                </a:lnTo>
                <a:lnTo>
                  <a:pt x="147046" y="76680"/>
                </a:lnTo>
                <a:lnTo>
                  <a:pt x="145702" y="61499"/>
                </a:lnTo>
                <a:lnTo>
                  <a:pt x="127329" y="23751"/>
                </a:lnTo>
                <a:lnTo>
                  <a:pt x="92875" y="2415"/>
                </a:lnTo>
                <a:lnTo>
                  <a:pt x="79024" y="0"/>
                </a:lnTo>
                <a:close/>
              </a:path>
            </a:pathLst>
          </a:custGeom>
          <a:solidFill>
            <a:srgbClr val="E5E3E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3" name="object 553"/>
          <p:cNvSpPr/>
          <p:nvPr/>
        </p:nvSpPr>
        <p:spPr>
          <a:xfrm>
            <a:off x="5388223" y="6282306"/>
            <a:ext cx="147320" cy="147320"/>
          </a:xfrm>
          <a:custGeom>
            <a:avLst/>
            <a:gdLst/>
            <a:ahLst/>
            <a:cxnLst/>
            <a:rect l="l" t="t" r="r" b="b"/>
            <a:pathLst>
              <a:path w="147320" h="147320">
                <a:moveTo>
                  <a:pt x="78976" y="0"/>
                </a:moveTo>
                <a:lnTo>
                  <a:pt x="35906" y="10969"/>
                </a:lnTo>
                <a:lnTo>
                  <a:pt x="7850" y="39895"/>
                </a:lnTo>
                <a:lnTo>
                  <a:pt x="0" y="65875"/>
                </a:lnTo>
                <a:lnTo>
                  <a:pt x="1157" y="81973"/>
                </a:lnTo>
                <a:lnTo>
                  <a:pt x="18259" y="121293"/>
                </a:lnTo>
                <a:lnTo>
                  <a:pt x="50854" y="143726"/>
                </a:lnTo>
                <a:lnTo>
                  <a:pt x="73344" y="147272"/>
                </a:lnTo>
                <a:lnTo>
                  <a:pt x="87826" y="145849"/>
                </a:lnTo>
                <a:lnTo>
                  <a:pt x="124430" y="126690"/>
                </a:lnTo>
                <a:lnTo>
                  <a:pt x="145002" y="90964"/>
                </a:lnTo>
                <a:lnTo>
                  <a:pt x="147014" y="76654"/>
                </a:lnTo>
                <a:lnTo>
                  <a:pt x="145670" y="61476"/>
                </a:lnTo>
                <a:lnTo>
                  <a:pt x="127297" y="23732"/>
                </a:lnTo>
                <a:lnTo>
                  <a:pt x="92834" y="2407"/>
                </a:lnTo>
                <a:lnTo>
                  <a:pt x="78976" y="0"/>
                </a:lnTo>
                <a:close/>
              </a:path>
            </a:pathLst>
          </a:custGeom>
          <a:solidFill>
            <a:srgbClr val="E5E3E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4" name="object 554"/>
          <p:cNvSpPr/>
          <p:nvPr/>
        </p:nvSpPr>
        <p:spPr>
          <a:xfrm>
            <a:off x="5616203" y="6282306"/>
            <a:ext cx="147320" cy="147320"/>
          </a:xfrm>
          <a:custGeom>
            <a:avLst/>
            <a:gdLst/>
            <a:ahLst/>
            <a:cxnLst/>
            <a:rect l="l" t="t" r="r" b="b"/>
            <a:pathLst>
              <a:path w="147320" h="147320">
                <a:moveTo>
                  <a:pt x="78981" y="0"/>
                </a:moveTo>
                <a:lnTo>
                  <a:pt x="35931" y="10968"/>
                </a:lnTo>
                <a:lnTo>
                  <a:pt x="7860" y="39892"/>
                </a:lnTo>
                <a:lnTo>
                  <a:pt x="0" y="65870"/>
                </a:lnTo>
                <a:lnTo>
                  <a:pt x="1158" y="81969"/>
                </a:lnTo>
                <a:lnTo>
                  <a:pt x="18274" y="121290"/>
                </a:lnTo>
                <a:lnTo>
                  <a:pt x="50869" y="143725"/>
                </a:lnTo>
                <a:lnTo>
                  <a:pt x="73343" y="147272"/>
                </a:lnTo>
                <a:lnTo>
                  <a:pt x="87839" y="145849"/>
                </a:lnTo>
                <a:lnTo>
                  <a:pt x="124449" y="126690"/>
                </a:lnTo>
                <a:lnTo>
                  <a:pt x="145004" y="90964"/>
                </a:lnTo>
                <a:lnTo>
                  <a:pt x="147013" y="76654"/>
                </a:lnTo>
                <a:lnTo>
                  <a:pt x="145671" y="61476"/>
                </a:lnTo>
                <a:lnTo>
                  <a:pt x="127314" y="23732"/>
                </a:lnTo>
                <a:lnTo>
                  <a:pt x="92850" y="2407"/>
                </a:lnTo>
                <a:lnTo>
                  <a:pt x="78981" y="0"/>
                </a:lnTo>
                <a:close/>
              </a:path>
            </a:pathLst>
          </a:custGeom>
          <a:solidFill>
            <a:srgbClr val="E5E3E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5" name="object 555"/>
          <p:cNvSpPr/>
          <p:nvPr/>
        </p:nvSpPr>
        <p:spPr>
          <a:xfrm>
            <a:off x="5844190" y="6282306"/>
            <a:ext cx="147320" cy="147320"/>
          </a:xfrm>
          <a:custGeom>
            <a:avLst/>
            <a:gdLst/>
            <a:ahLst/>
            <a:cxnLst/>
            <a:rect l="l" t="t" r="r" b="b"/>
            <a:pathLst>
              <a:path w="147320" h="147320">
                <a:moveTo>
                  <a:pt x="79006" y="0"/>
                </a:moveTo>
                <a:lnTo>
                  <a:pt x="35938" y="10964"/>
                </a:lnTo>
                <a:lnTo>
                  <a:pt x="7863" y="39879"/>
                </a:lnTo>
                <a:lnTo>
                  <a:pt x="0" y="65850"/>
                </a:lnTo>
                <a:lnTo>
                  <a:pt x="1156" y="81949"/>
                </a:lnTo>
                <a:lnTo>
                  <a:pt x="18259" y="121271"/>
                </a:lnTo>
                <a:lnTo>
                  <a:pt x="50848" y="143714"/>
                </a:lnTo>
                <a:lnTo>
                  <a:pt x="73379" y="147272"/>
                </a:lnTo>
                <a:lnTo>
                  <a:pt x="87850" y="145849"/>
                </a:lnTo>
                <a:lnTo>
                  <a:pt x="124451" y="126690"/>
                </a:lnTo>
                <a:lnTo>
                  <a:pt x="145035" y="90964"/>
                </a:lnTo>
                <a:lnTo>
                  <a:pt x="147049" y="76654"/>
                </a:lnTo>
                <a:lnTo>
                  <a:pt x="145704" y="61476"/>
                </a:lnTo>
                <a:lnTo>
                  <a:pt x="127318" y="23732"/>
                </a:lnTo>
                <a:lnTo>
                  <a:pt x="92856" y="2407"/>
                </a:lnTo>
                <a:lnTo>
                  <a:pt x="79006" y="0"/>
                </a:lnTo>
                <a:close/>
              </a:path>
            </a:pathLst>
          </a:custGeom>
          <a:solidFill>
            <a:srgbClr val="E5E3E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6" name="object 556"/>
          <p:cNvSpPr/>
          <p:nvPr/>
        </p:nvSpPr>
        <p:spPr>
          <a:xfrm>
            <a:off x="6072163" y="6282306"/>
            <a:ext cx="147320" cy="147320"/>
          </a:xfrm>
          <a:custGeom>
            <a:avLst/>
            <a:gdLst/>
            <a:ahLst/>
            <a:cxnLst/>
            <a:rect l="l" t="t" r="r" b="b"/>
            <a:pathLst>
              <a:path w="147320" h="147320">
                <a:moveTo>
                  <a:pt x="78981" y="0"/>
                </a:moveTo>
                <a:lnTo>
                  <a:pt x="35931" y="10968"/>
                </a:lnTo>
                <a:lnTo>
                  <a:pt x="7860" y="39892"/>
                </a:lnTo>
                <a:lnTo>
                  <a:pt x="0" y="65870"/>
                </a:lnTo>
                <a:lnTo>
                  <a:pt x="1158" y="81969"/>
                </a:lnTo>
                <a:lnTo>
                  <a:pt x="18274" y="121290"/>
                </a:lnTo>
                <a:lnTo>
                  <a:pt x="50869" y="143725"/>
                </a:lnTo>
                <a:lnTo>
                  <a:pt x="73343" y="147272"/>
                </a:lnTo>
                <a:lnTo>
                  <a:pt x="87839" y="145849"/>
                </a:lnTo>
                <a:lnTo>
                  <a:pt x="124449" y="126690"/>
                </a:lnTo>
                <a:lnTo>
                  <a:pt x="145004" y="90964"/>
                </a:lnTo>
                <a:lnTo>
                  <a:pt x="147013" y="76654"/>
                </a:lnTo>
                <a:lnTo>
                  <a:pt x="145671" y="61476"/>
                </a:lnTo>
                <a:lnTo>
                  <a:pt x="127314" y="23732"/>
                </a:lnTo>
                <a:lnTo>
                  <a:pt x="92850" y="2407"/>
                </a:lnTo>
                <a:lnTo>
                  <a:pt x="78981" y="0"/>
                </a:lnTo>
                <a:close/>
              </a:path>
            </a:pathLst>
          </a:custGeom>
          <a:solidFill>
            <a:srgbClr val="E5E3E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7" name="object 557"/>
          <p:cNvSpPr/>
          <p:nvPr/>
        </p:nvSpPr>
        <p:spPr>
          <a:xfrm>
            <a:off x="6300187" y="6282306"/>
            <a:ext cx="147320" cy="147320"/>
          </a:xfrm>
          <a:custGeom>
            <a:avLst/>
            <a:gdLst/>
            <a:ahLst/>
            <a:cxnLst/>
            <a:rect l="l" t="t" r="r" b="b"/>
            <a:pathLst>
              <a:path w="147320" h="147320">
                <a:moveTo>
                  <a:pt x="78981" y="0"/>
                </a:moveTo>
                <a:lnTo>
                  <a:pt x="35931" y="10968"/>
                </a:lnTo>
                <a:lnTo>
                  <a:pt x="7860" y="39892"/>
                </a:lnTo>
                <a:lnTo>
                  <a:pt x="0" y="65870"/>
                </a:lnTo>
                <a:lnTo>
                  <a:pt x="1158" y="81969"/>
                </a:lnTo>
                <a:lnTo>
                  <a:pt x="18274" y="121290"/>
                </a:lnTo>
                <a:lnTo>
                  <a:pt x="50869" y="143725"/>
                </a:lnTo>
                <a:lnTo>
                  <a:pt x="73343" y="147272"/>
                </a:lnTo>
                <a:lnTo>
                  <a:pt x="87839" y="145849"/>
                </a:lnTo>
                <a:lnTo>
                  <a:pt x="124449" y="126690"/>
                </a:lnTo>
                <a:lnTo>
                  <a:pt x="145004" y="90964"/>
                </a:lnTo>
                <a:lnTo>
                  <a:pt x="147013" y="76654"/>
                </a:lnTo>
                <a:lnTo>
                  <a:pt x="145671" y="61476"/>
                </a:lnTo>
                <a:lnTo>
                  <a:pt x="127314" y="23732"/>
                </a:lnTo>
                <a:lnTo>
                  <a:pt x="92850" y="2407"/>
                </a:lnTo>
                <a:lnTo>
                  <a:pt x="78981" y="0"/>
                </a:lnTo>
                <a:close/>
              </a:path>
            </a:pathLst>
          </a:custGeom>
          <a:solidFill>
            <a:srgbClr val="E5E3E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8" name="object 558"/>
          <p:cNvSpPr/>
          <p:nvPr/>
        </p:nvSpPr>
        <p:spPr>
          <a:xfrm>
            <a:off x="6528124" y="6282301"/>
            <a:ext cx="147320" cy="147320"/>
          </a:xfrm>
          <a:custGeom>
            <a:avLst/>
            <a:gdLst/>
            <a:ahLst/>
            <a:cxnLst/>
            <a:rect l="l" t="t" r="r" b="b"/>
            <a:pathLst>
              <a:path w="147320" h="147320">
                <a:moveTo>
                  <a:pt x="78988" y="0"/>
                </a:moveTo>
                <a:lnTo>
                  <a:pt x="35950" y="10971"/>
                </a:lnTo>
                <a:lnTo>
                  <a:pt x="7867" y="39896"/>
                </a:lnTo>
                <a:lnTo>
                  <a:pt x="0" y="65874"/>
                </a:lnTo>
                <a:lnTo>
                  <a:pt x="1158" y="81965"/>
                </a:lnTo>
                <a:lnTo>
                  <a:pt x="18276" y="121272"/>
                </a:lnTo>
                <a:lnTo>
                  <a:pt x="50880" y="143714"/>
                </a:lnTo>
                <a:lnTo>
                  <a:pt x="73431" y="147277"/>
                </a:lnTo>
                <a:lnTo>
                  <a:pt x="87905" y="145853"/>
                </a:lnTo>
                <a:lnTo>
                  <a:pt x="124492" y="126682"/>
                </a:lnTo>
                <a:lnTo>
                  <a:pt x="145047" y="90935"/>
                </a:lnTo>
                <a:lnTo>
                  <a:pt x="147052" y="76619"/>
                </a:lnTo>
                <a:lnTo>
                  <a:pt x="145707" y="61444"/>
                </a:lnTo>
                <a:lnTo>
                  <a:pt x="127321" y="23706"/>
                </a:lnTo>
                <a:lnTo>
                  <a:pt x="92847" y="2396"/>
                </a:lnTo>
                <a:lnTo>
                  <a:pt x="78988" y="0"/>
                </a:lnTo>
                <a:close/>
              </a:path>
            </a:pathLst>
          </a:custGeom>
          <a:solidFill>
            <a:srgbClr val="E5E3E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9" name="object 559"/>
          <p:cNvSpPr/>
          <p:nvPr/>
        </p:nvSpPr>
        <p:spPr>
          <a:xfrm>
            <a:off x="6756151" y="6282310"/>
            <a:ext cx="147320" cy="147320"/>
          </a:xfrm>
          <a:custGeom>
            <a:avLst/>
            <a:gdLst/>
            <a:ahLst/>
            <a:cxnLst/>
            <a:rect l="l" t="t" r="r" b="b"/>
            <a:pathLst>
              <a:path w="147320" h="147320">
                <a:moveTo>
                  <a:pt x="79030" y="0"/>
                </a:moveTo>
                <a:lnTo>
                  <a:pt x="35955" y="10957"/>
                </a:lnTo>
                <a:lnTo>
                  <a:pt x="7871" y="39860"/>
                </a:lnTo>
                <a:lnTo>
                  <a:pt x="0" y="65823"/>
                </a:lnTo>
                <a:lnTo>
                  <a:pt x="1156" y="81931"/>
                </a:lnTo>
                <a:lnTo>
                  <a:pt x="18260" y="121267"/>
                </a:lnTo>
                <a:lnTo>
                  <a:pt x="50837" y="143711"/>
                </a:lnTo>
                <a:lnTo>
                  <a:pt x="73338" y="147268"/>
                </a:lnTo>
                <a:lnTo>
                  <a:pt x="87833" y="145845"/>
                </a:lnTo>
                <a:lnTo>
                  <a:pt x="124452" y="126696"/>
                </a:lnTo>
                <a:lnTo>
                  <a:pt x="145029" y="90985"/>
                </a:lnTo>
                <a:lnTo>
                  <a:pt x="147045" y="76680"/>
                </a:lnTo>
                <a:lnTo>
                  <a:pt x="145704" y="61499"/>
                </a:lnTo>
                <a:lnTo>
                  <a:pt x="127347" y="23751"/>
                </a:lnTo>
                <a:lnTo>
                  <a:pt x="92892" y="2415"/>
                </a:lnTo>
                <a:lnTo>
                  <a:pt x="79030" y="0"/>
                </a:lnTo>
                <a:close/>
              </a:path>
            </a:pathLst>
          </a:custGeom>
          <a:solidFill>
            <a:srgbClr val="E5E3E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0" name="object 560"/>
          <p:cNvSpPr/>
          <p:nvPr/>
        </p:nvSpPr>
        <p:spPr>
          <a:xfrm>
            <a:off x="0" y="6511109"/>
            <a:ext cx="63500" cy="146050"/>
          </a:xfrm>
          <a:custGeom>
            <a:avLst/>
            <a:gdLst/>
            <a:ahLst/>
            <a:cxnLst/>
            <a:rect l="l" t="t" r="r" b="b"/>
            <a:pathLst>
              <a:path w="63500" h="146050">
                <a:moveTo>
                  <a:pt x="0" y="0"/>
                </a:moveTo>
                <a:lnTo>
                  <a:pt x="0" y="145465"/>
                </a:lnTo>
                <a:lnTo>
                  <a:pt x="4237" y="145049"/>
                </a:lnTo>
                <a:lnTo>
                  <a:pt x="40840" y="125898"/>
                </a:lnTo>
                <a:lnTo>
                  <a:pt x="61416" y="90171"/>
                </a:lnTo>
                <a:lnTo>
                  <a:pt x="63429" y="75855"/>
                </a:lnTo>
                <a:lnTo>
                  <a:pt x="62084" y="60673"/>
                </a:lnTo>
                <a:lnTo>
                  <a:pt x="43707" y="22927"/>
                </a:lnTo>
                <a:lnTo>
                  <a:pt x="9245" y="1606"/>
                </a:lnTo>
                <a:lnTo>
                  <a:pt x="0" y="0"/>
                </a:lnTo>
                <a:close/>
              </a:path>
            </a:pathLst>
          </a:custGeom>
          <a:solidFill>
            <a:srgbClr val="E5E3E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1" name="object 561"/>
          <p:cNvSpPr/>
          <p:nvPr/>
        </p:nvSpPr>
        <p:spPr>
          <a:xfrm>
            <a:off x="144376" y="6510312"/>
            <a:ext cx="147320" cy="147320"/>
          </a:xfrm>
          <a:custGeom>
            <a:avLst/>
            <a:gdLst/>
            <a:ahLst/>
            <a:cxnLst/>
            <a:rect l="l" t="t" r="r" b="b"/>
            <a:pathLst>
              <a:path w="147320" h="147320">
                <a:moveTo>
                  <a:pt x="79052" y="0"/>
                </a:moveTo>
                <a:lnTo>
                  <a:pt x="35955" y="10950"/>
                </a:lnTo>
                <a:lnTo>
                  <a:pt x="7872" y="39843"/>
                </a:lnTo>
                <a:lnTo>
                  <a:pt x="0" y="65803"/>
                </a:lnTo>
                <a:lnTo>
                  <a:pt x="1154" y="81919"/>
                </a:lnTo>
                <a:lnTo>
                  <a:pt x="18242" y="121261"/>
                </a:lnTo>
                <a:lnTo>
                  <a:pt x="50812" y="143705"/>
                </a:lnTo>
                <a:lnTo>
                  <a:pt x="73362" y="147268"/>
                </a:lnTo>
                <a:lnTo>
                  <a:pt x="87849" y="145846"/>
                </a:lnTo>
                <a:lnTo>
                  <a:pt x="124466" y="126705"/>
                </a:lnTo>
                <a:lnTo>
                  <a:pt x="145051" y="90993"/>
                </a:lnTo>
                <a:lnTo>
                  <a:pt x="147069" y="76682"/>
                </a:lnTo>
                <a:lnTo>
                  <a:pt x="145726" y="61497"/>
                </a:lnTo>
                <a:lnTo>
                  <a:pt x="127362" y="23747"/>
                </a:lnTo>
                <a:lnTo>
                  <a:pt x="92908" y="2415"/>
                </a:lnTo>
                <a:lnTo>
                  <a:pt x="79052" y="0"/>
                </a:lnTo>
                <a:close/>
              </a:path>
            </a:pathLst>
          </a:custGeom>
          <a:solidFill>
            <a:srgbClr val="E5E3E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2" name="object 562"/>
          <p:cNvSpPr/>
          <p:nvPr/>
        </p:nvSpPr>
        <p:spPr>
          <a:xfrm>
            <a:off x="372397" y="6510308"/>
            <a:ext cx="147320" cy="147320"/>
          </a:xfrm>
          <a:custGeom>
            <a:avLst/>
            <a:gdLst/>
            <a:ahLst/>
            <a:cxnLst/>
            <a:rect l="l" t="t" r="r" b="b"/>
            <a:pathLst>
              <a:path w="147320" h="147320">
                <a:moveTo>
                  <a:pt x="78980" y="0"/>
                </a:moveTo>
                <a:lnTo>
                  <a:pt x="35919" y="10965"/>
                </a:lnTo>
                <a:lnTo>
                  <a:pt x="7855" y="39887"/>
                </a:lnTo>
                <a:lnTo>
                  <a:pt x="0" y="65869"/>
                </a:lnTo>
                <a:lnTo>
                  <a:pt x="1157" y="81975"/>
                </a:lnTo>
                <a:lnTo>
                  <a:pt x="18266" y="121300"/>
                </a:lnTo>
                <a:lnTo>
                  <a:pt x="50860" y="143727"/>
                </a:lnTo>
                <a:lnTo>
                  <a:pt x="73343" y="147272"/>
                </a:lnTo>
                <a:lnTo>
                  <a:pt x="87832" y="145849"/>
                </a:lnTo>
                <a:lnTo>
                  <a:pt x="124439" y="126699"/>
                </a:lnTo>
                <a:lnTo>
                  <a:pt x="145003" y="90972"/>
                </a:lnTo>
                <a:lnTo>
                  <a:pt x="147013" y="76656"/>
                </a:lnTo>
                <a:lnTo>
                  <a:pt x="145671" y="61474"/>
                </a:lnTo>
                <a:lnTo>
                  <a:pt x="127306" y="23727"/>
                </a:lnTo>
                <a:lnTo>
                  <a:pt x="92843" y="2406"/>
                </a:lnTo>
                <a:lnTo>
                  <a:pt x="78980" y="0"/>
                </a:lnTo>
                <a:close/>
              </a:path>
            </a:pathLst>
          </a:custGeom>
          <a:solidFill>
            <a:srgbClr val="E5E3E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3" name="object 563"/>
          <p:cNvSpPr/>
          <p:nvPr/>
        </p:nvSpPr>
        <p:spPr>
          <a:xfrm>
            <a:off x="600348" y="6510314"/>
            <a:ext cx="147320" cy="147320"/>
          </a:xfrm>
          <a:custGeom>
            <a:avLst/>
            <a:gdLst/>
            <a:ahLst/>
            <a:cxnLst/>
            <a:rect l="l" t="t" r="r" b="b"/>
            <a:pathLst>
              <a:path w="147320" h="147320">
                <a:moveTo>
                  <a:pt x="79082" y="0"/>
                </a:moveTo>
                <a:lnTo>
                  <a:pt x="35997" y="10944"/>
                </a:lnTo>
                <a:lnTo>
                  <a:pt x="7890" y="39825"/>
                </a:lnTo>
                <a:lnTo>
                  <a:pt x="0" y="65776"/>
                </a:lnTo>
                <a:lnTo>
                  <a:pt x="1155" y="81895"/>
                </a:lnTo>
                <a:lnTo>
                  <a:pt x="18252" y="121244"/>
                </a:lnTo>
                <a:lnTo>
                  <a:pt x="50815" y="143695"/>
                </a:lnTo>
                <a:lnTo>
                  <a:pt x="73371" y="147267"/>
                </a:lnTo>
                <a:lnTo>
                  <a:pt x="87865" y="145845"/>
                </a:lnTo>
                <a:lnTo>
                  <a:pt x="124488" y="126707"/>
                </a:lnTo>
                <a:lnTo>
                  <a:pt x="145072" y="91000"/>
                </a:lnTo>
                <a:lnTo>
                  <a:pt x="147091" y="76691"/>
                </a:lnTo>
                <a:lnTo>
                  <a:pt x="145749" y="61505"/>
                </a:lnTo>
                <a:lnTo>
                  <a:pt x="127392" y="23753"/>
                </a:lnTo>
                <a:lnTo>
                  <a:pt x="92942" y="2417"/>
                </a:lnTo>
                <a:lnTo>
                  <a:pt x="79082" y="0"/>
                </a:lnTo>
                <a:close/>
              </a:path>
            </a:pathLst>
          </a:custGeom>
          <a:solidFill>
            <a:srgbClr val="E5E3E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4" name="object 564"/>
          <p:cNvSpPr/>
          <p:nvPr/>
        </p:nvSpPr>
        <p:spPr>
          <a:xfrm>
            <a:off x="828361" y="6510314"/>
            <a:ext cx="147320" cy="147320"/>
          </a:xfrm>
          <a:custGeom>
            <a:avLst/>
            <a:gdLst/>
            <a:ahLst/>
            <a:cxnLst/>
            <a:rect l="l" t="t" r="r" b="b"/>
            <a:pathLst>
              <a:path w="147319" h="147320">
                <a:moveTo>
                  <a:pt x="79042" y="0"/>
                </a:moveTo>
                <a:lnTo>
                  <a:pt x="35939" y="10951"/>
                </a:lnTo>
                <a:lnTo>
                  <a:pt x="7865" y="39847"/>
                </a:lnTo>
                <a:lnTo>
                  <a:pt x="0" y="65809"/>
                </a:lnTo>
                <a:lnTo>
                  <a:pt x="1154" y="81926"/>
                </a:lnTo>
                <a:lnTo>
                  <a:pt x="18239" y="121270"/>
                </a:lnTo>
                <a:lnTo>
                  <a:pt x="50809" y="143710"/>
                </a:lnTo>
                <a:lnTo>
                  <a:pt x="73338" y="147267"/>
                </a:lnTo>
                <a:lnTo>
                  <a:pt x="87817" y="145845"/>
                </a:lnTo>
                <a:lnTo>
                  <a:pt x="124435" y="126707"/>
                </a:lnTo>
                <a:lnTo>
                  <a:pt x="145035" y="91000"/>
                </a:lnTo>
                <a:lnTo>
                  <a:pt x="147057" y="76691"/>
                </a:lnTo>
                <a:lnTo>
                  <a:pt x="145713" y="61505"/>
                </a:lnTo>
                <a:lnTo>
                  <a:pt x="127341" y="23753"/>
                </a:lnTo>
                <a:lnTo>
                  <a:pt x="92891" y="2417"/>
                </a:lnTo>
                <a:lnTo>
                  <a:pt x="79042" y="0"/>
                </a:lnTo>
                <a:close/>
              </a:path>
            </a:pathLst>
          </a:custGeom>
          <a:solidFill>
            <a:srgbClr val="E5E3E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5" name="object 565"/>
          <p:cNvSpPr/>
          <p:nvPr/>
        </p:nvSpPr>
        <p:spPr>
          <a:xfrm>
            <a:off x="1056387" y="6510312"/>
            <a:ext cx="147320" cy="147320"/>
          </a:xfrm>
          <a:custGeom>
            <a:avLst/>
            <a:gdLst/>
            <a:ahLst/>
            <a:cxnLst/>
            <a:rect l="l" t="t" r="r" b="b"/>
            <a:pathLst>
              <a:path w="147319" h="147320">
                <a:moveTo>
                  <a:pt x="78985" y="0"/>
                </a:moveTo>
                <a:lnTo>
                  <a:pt x="35911" y="10961"/>
                </a:lnTo>
                <a:lnTo>
                  <a:pt x="7852" y="39879"/>
                </a:lnTo>
                <a:lnTo>
                  <a:pt x="0" y="65858"/>
                </a:lnTo>
                <a:lnTo>
                  <a:pt x="1157" y="81971"/>
                </a:lnTo>
                <a:lnTo>
                  <a:pt x="18261" y="121306"/>
                </a:lnTo>
                <a:lnTo>
                  <a:pt x="50846" y="143731"/>
                </a:lnTo>
                <a:lnTo>
                  <a:pt x="73292" y="147268"/>
                </a:lnTo>
                <a:lnTo>
                  <a:pt x="87786" y="145846"/>
                </a:lnTo>
                <a:lnTo>
                  <a:pt x="124406" y="126705"/>
                </a:lnTo>
                <a:lnTo>
                  <a:pt x="144983" y="90993"/>
                </a:lnTo>
                <a:lnTo>
                  <a:pt x="146999" y="76682"/>
                </a:lnTo>
                <a:lnTo>
                  <a:pt x="145657" y="61497"/>
                </a:lnTo>
                <a:lnTo>
                  <a:pt x="127301" y="23747"/>
                </a:lnTo>
                <a:lnTo>
                  <a:pt x="92847" y="2415"/>
                </a:lnTo>
                <a:lnTo>
                  <a:pt x="78985" y="0"/>
                </a:lnTo>
                <a:close/>
              </a:path>
            </a:pathLst>
          </a:custGeom>
          <a:solidFill>
            <a:srgbClr val="E5E3E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6" name="object 566"/>
          <p:cNvSpPr/>
          <p:nvPr/>
        </p:nvSpPr>
        <p:spPr>
          <a:xfrm>
            <a:off x="1284316" y="6510308"/>
            <a:ext cx="147320" cy="147320"/>
          </a:xfrm>
          <a:custGeom>
            <a:avLst/>
            <a:gdLst/>
            <a:ahLst/>
            <a:cxnLst/>
            <a:rect l="l" t="t" r="r" b="b"/>
            <a:pathLst>
              <a:path w="147319" h="147320">
                <a:moveTo>
                  <a:pt x="79030" y="0"/>
                </a:moveTo>
                <a:lnTo>
                  <a:pt x="35954" y="10957"/>
                </a:lnTo>
                <a:lnTo>
                  <a:pt x="7870" y="39861"/>
                </a:lnTo>
                <a:lnTo>
                  <a:pt x="0" y="65829"/>
                </a:lnTo>
                <a:lnTo>
                  <a:pt x="1156" y="81938"/>
                </a:lnTo>
                <a:lnTo>
                  <a:pt x="18255" y="121268"/>
                </a:lnTo>
                <a:lnTo>
                  <a:pt x="50837" y="143709"/>
                </a:lnTo>
                <a:lnTo>
                  <a:pt x="73389" y="147272"/>
                </a:lnTo>
                <a:lnTo>
                  <a:pt x="87886" y="145849"/>
                </a:lnTo>
                <a:lnTo>
                  <a:pt x="124495" y="126699"/>
                </a:lnTo>
                <a:lnTo>
                  <a:pt x="145050" y="90972"/>
                </a:lnTo>
                <a:lnTo>
                  <a:pt x="147060" y="76656"/>
                </a:lnTo>
                <a:lnTo>
                  <a:pt x="145718" y="61474"/>
                </a:lnTo>
                <a:lnTo>
                  <a:pt x="127361" y="23727"/>
                </a:lnTo>
                <a:lnTo>
                  <a:pt x="92898" y="2406"/>
                </a:lnTo>
                <a:lnTo>
                  <a:pt x="79030" y="0"/>
                </a:lnTo>
                <a:close/>
              </a:path>
            </a:pathLst>
          </a:custGeom>
          <a:solidFill>
            <a:srgbClr val="E5E3E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7" name="object 567"/>
          <p:cNvSpPr/>
          <p:nvPr/>
        </p:nvSpPr>
        <p:spPr>
          <a:xfrm>
            <a:off x="1512347" y="6510312"/>
            <a:ext cx="147320" cy="147320"/>
          </a:xfrm>
          <a:custGeom>
            <a:avLst/>
            <a:gdLst/>
            <a:ahLst/>
            <a:cxnLst/>
            <a:rect l="l" t="t" r="r" b="b"/>
            <a:pathLst>
              <a:path w="147319" h="147320">
                <a:moveTo>
                  <a:pt x="79026" y="0"/>
                </a:moveTo>
                <a:lnTo>
                  <a:pt x="35953" y="10954"/>
                </a:lnTo>
                <a:lnTo>
                  <a:pt x="7870" y="39857"/>
                </a:lnTo>
                <a:lnTo>
                  <a:pt x="0" y="65825"/>
                </a:lnTo>
                <a:lnTo>
                  <a:pt x="1156" y="81939"/>
                </a:lnTo>
                <a:lnTo>
                  <a:pt x="18260" y="121277"/>
                </a:lnTo>
                <a:lnTo>
                  <a:pt x="50838" y="143714"/>
                </a:lnTo>
                <a:lnTo>
                  <a:pt x="73339" y="147268"/>
                </a:lnTo>
                <a:lnTo>
                  <a:pt x="87819" y="145846"/>
                </a:lnTo>
                <a:lnTo>
                  <a:pt x="124433" y="126705"/>
                </a:lnTo>
                <a:lnTo>
                  <a:pt x="145026" y="90993"/>
                </a:lnTo>
                <a:lnTo>
                  <a:pt x="147046" y="76682"/>
                </a:lnTo>
                <a:lnTo>
                  <a:pt x="145702" y="61497"/>
                </a:lnTo>
                <a:lnTo>
                  <a:pt x="127329" y="23747"/>
                </a:lnTo>
                <a:lnTo>
                  <a:pt x="92876" y="2415"/>
                </a:lnTo>
                <a:lnTo>
                  <a:pt x="79026" y="0"/>
                </a:lnTo>
                <a:close/>
              </a:path>
            </a:pathLst>
          </a:custGeom>
          <a:solidFill>
            <a:srgbClr val="E5E3E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8" name="object 568"/>
          <p:cNvSpPr/>
          <p:nvPr/>
        </p:nvSpPr>
        <p:spPr>
          <a:xfrm>
            <a:off x="1740322" y="6510308"/>
            <a:ext cx="147320" cy="147320"/>
          </a:xfrm>
          <a:custGeom>
            <a:avLst/>
            <a:gdLst/>
            <a:ahLst/>
            <a:cxnLst/>
            <a:rect l="l" t="t" r="r" b="b"/>
            <a:pathLst>
              <a:path w="147319" h="147320">
                <a:moveTo>
                  <a:pt x="78983" y="0"/>
                </a:moveTo>
                <a:lnTo>
                  <a:pt x="35932" y="10964"/>
                </a:lnTo>
                <a:lnTo>
                  <a:pt x="7860" y="39885"/>
                </a:lnTo>
                <a:lnTo>
                  <a:pt x="0" y="65867"/>
                </a:lnTo>
                <a:lnTo>
                  <a:pt x="1158" y="81973"/>
                </a:lnTo>
                <a:lnTo>
                  <a:pt x="18273" y="121299"/>
                </a:lnTo>
                <a:lnTo>
                  <a:pt x="50867" y="143726"/>
                </a:lnTo>
                <a:lnTo>
                  <a:pt x="73342" y="147272"/>
                </a:lnTo>
                <a:lnTo>
                  <a:pt x="87839" y="145849"/>
                </a:lnTo>
                <a:lnTo>
                  <a:pt x="124449" y="126699"/>
                </a:lnTo>
                <a:lnTo>
                  <a:pt x="145003" y="90972"/>
                </a:lnTo>
                <a:lnTo>
                  <a:pt x="147013" y="76656"/>
                </a:lnTo>
                <a:lnTo>
                  <a:pt x="145671" y="61474"/>
                </a:lnTo>
                <a:lnTo>
                  <a:pt x="127314" y="23727"/>
                </a:lnTo>
                <a:lnTo>
                  <a:pt x="92851" y="2406"/>
                </a:lnTo>
                <a:lnTo>
                  <a:pt x="78983" y="0"/>
                </a:lnTo>
                <a:close/>
              </a:path>
            </a:pathLst>
          </a:custGeom>
          <a:solidFill>
            <a:srgbClr val="E5E3E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9" name="object 569"/>
          <p:cNvSpPr/>
          <p:nvPr/>
        </p:nvSpPr>
        <p:spPr>
          <a:xfrm>
            <a:off x="2196290" y="6510308"/>
            <a:ext cx="147320" cy="147320"/>
          </a:xfrm>
          <a:custGeom>
            <a:avLst/>
            <a:gdLst/>
            <a:ahLst/>
            <a:cxnLst/>
            <a:rect l="l" t="t" r="r" b="b"/>
            <a:pathLst>
              <a:path w="147319" h="147320">
                <a:moveTo>
                  <a:pt x="79012" y="0"/>
                </a:moveTo>
                <a:lnTo>
                  <a:pt x="35962" y="10960"/>
                </a:lnTo>
                <a:lnTo>
                  <a:pt x="7873" y="39870"/>
                </a:lnTo>
                <a:lnTo>
                  <a:pt x="0" y="65843"/>
                </a:lnTo>
                <a:lnTo>
                  <a:pt x="1158" y="81951"/>
                </a:lnTo>
                <a:lnTo>
                  <a:pt x="18274" y="121278"/>
                </a:lnTo>
                <a:lnTo>
                  <a:pt x="50862" y="143714"/>
                </a:lnTo>
                <a:lnTo>
                  <a:pt x="73378" y="147272"/>
                </a:lnTo>
                <a:lnTo>
                  <a:pt x="87860" y="145849"/>
                </a:lnTo>
                <a:lnTo>
                  <a:pt x="124464" y="126699"/>
                </a:lnTo>
                <a:lnTo>
                  <a:pt x="145036" y="90972"/>
                </a:lnTo>
                <a:lnTo>
                  <a:pt x="147048" y="76656"/>
                </a:lnTo>
                <a:lnTo>
                  <a:pt x="145704" y="61474"/>
                </a:lnTo>
                <a:lnTo>
                  <a:pt x="127331" y="23727"/>
                </a:lnTo>
                <a:lnTo>
                  <a:pt x="92869" y="2406"/>
                </a:lnTo>
                <a:lnTo>
                  <a:pt x="79012" y="0"/>
                </a:lnTo>
                <a:close/>
              </a:path>
            </a:pathLst>
          </a:custGeom>
          <a:solidFill>
            <a:srgbClr val="E5E3E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0" name="object 570"/>
          <p:cNvSpPr/>
          <p:nvPr/>
        </p:nvSpPr>
        <p:spPr>
          <a:xfrm>
            <a:off x="2424306" y="6510308"/>
            <a:ext cx="147320" cy="147320"/>
          </a:xfrm>
          <a:custGeom>
            <a:avLst/>
            <a:gdLst/>
            <a:ahLst/>
            <a:cxnLst/>
            <a:rect l="l" t="t" r="r" b="b"/>
            <a:pathLst>
              <a:path w="147319" h="147320">
                <a:moveTo>
                  <a:pt x="78983" y="0"/>
                </a:moveTo>
                <a:lnTo>
                  <a:pt x="35932" y="10964"/>
                </a:lnTo>
                <a:lnTo>
                  <a:pt x="7860" y="39885"/>
                </a:lnTo>
                <a:lnTo>
                  <a:pt x="0" y="65867"/>
                </a:lnTo>
                <a:lnTo>
                  <a:pt x="1158" y="81973"/>
                </a:lnTo>
                <a:lnTo>
                  <a:pt x="18273" y="121299"/>
                </a:lnTo>
                <a:lnTo>
                  <a:pt x="50867" y="143726"/>
                </a:lnTo>
                <a:lnTo>
                  <a:pt x="73342" y="147272"/>
                </a:lnTo>
                <a:lnTo>
                  <a:pt x="87839" y="145849"/>
                </a:lnTo>
                <a:lnTo>
                  <a:pt x="124449" y="126699"/>
                </a:lnTo>
                <a:lnTo>
                  <a:pt x="145003" y="90972"/>
                </a:lnTo>
                <a:lnTo>
                  <a:pt x="147013" y="76656"/>
                </a:lnTo>
                <a:lnTo>
                  <a:pt x="145671" y="61474"/>
                </a:lnTo>
                <a:lnTo>
                  <a:pt x="127314" y="23727"/>
                </a:lnTo>
                <a:lnTo>
                  <a:pt x="92851" y="2406"/>
                </a:lnTo>
                <a:lnTo>
                  <a:pt x="78983" y="0"/>
                </a:lnTo>
                <a:close/>
              </a:path>
            </a:pathLst>
          </a:custGeom>
          <a:solidFill>
            <a:srgbClr val="E5E3E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1" name="object 571"/>
          <p:cNvSpPr/>
          <p:nvPr/>
        </p:nvSpPr>
        <p:spPr>
          <a:xfrm>
            <a:off x="2652278" y="6510303"/>
            <a:ext cx="147320" cy="147320"/>
          </a:xfrm>
          <a:custGeom>
            <a:avLst/>
            <a:gdLst/>
            <a:ahLst/>
            <a:cxnLst/>
            <a:rect l="l" t="t" r="r" b="b"/>
            <a:pathLst>
              <a:path w="147319" h="147320">
                <a:moveTo>
                  <a:pt x="78959" y="0"/>
                </a:moveTo>
                <a:lnTo>
                  <a:pt x="35919" y="10973"/>
                </a:lnTo>
                <a:lnTo>
                  <a:pt x="7854" y="39906"/>
                </a:lnTo>
                <a:lnTo>
                  <a:pt x="0" y="65896"/>
                </a:lnTo>
                <a:lnTo>
                  <a:pt x="1159" y="81993"/>
                </a:lnTo>
                <a:lnTo>
                  <a:pt x="18276" y="121302"/>
                </a:lnTo>
                <a:lnTo>
                  <a:pt x="50884" y="143728"/>
                </a:lnTo>
                <a:lnTo>
                  <a:pt x="73396" y="147277"/>
                </a:lnTo>
                <a:lnTo>
                  <a:pt x="87881" y="145854"/>
                </a:lnTo>
                <a:lnTo>
                  <a:pt x="124472" y="126691"/>
                </a:lnTo>
                <a:lnTo>
                  <a:pt x="145014" y="90944"/>
                </a:lnTo>
                <a:lnTo>
                  <a:pt x="147017" y="76620"/>
                </a:lnTo>
                <a:lnTo>
                  <a:pt x="145673" y="61442"/>
                </a:lnTo>
                <a:lnTo>
                  <a:pt x="127300" y="23702"/>
                </a:lnTo>
                <a:lnTo>
                  <a:pt x="92826" y="2396"/>
                </a:lnTo>
                <a:lnTo>
                  <a:pt x="78959" y="0"/>
                </a:lnTo>
                <a:close/>
              </a:path>
            </a:pathLst>
          </a:custGeom>
          <a:solidFill>
            <a:srgbClr val="E5E3E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2" name="object 572"/>
          <p:cNvSpPr/>
          <p:nvPr/>
        </p:nvSpPr>
        <p:spPr>
          <a:xfrm>
            <a:off x="2880267" y="6510303"/>
            <a:ext cx="147320" cy="147320"/>
          </a:xfrm>
          <a:custGeom>
            <a:avLst/>
            <a:gdLst/>
            <a:ahLst/>
            <a:cxnLst/>
            <a:rect l="l" t="t" r="r" b="b"/>
            <a:pathLst>
              <a:path w="147319" h="147320">
                <a:moveTo>
                  <a:pt x="78989" y="0"/>
                </a:moveTo>
                <a:lnTo>
                  <a:pt x="35951" y="10968"/>
                </a:lnTo>
                <a:lnTo>
                  <a:pt x="7867" y="39890"/>
                </a:lnTo>
                <a:lnTo>
                  <a:pt x="0" y="65870"/>
                </a:lnTo>
                <a:lnTo>
                  <a:pt x="1158" y="81969"/>
                </a:lnTo>
                <a:lnTo>
                  <a:pt x="18275" y="121281"/>
                </a:lnTo>
                <a:lnTo>
                  <a:pt x="50878" y="143715"/>
                </a:lnTo>
                <a:lnTo>
                  <a:pt x="73431" y="147277"/>
                </a:lnTo>
                <a:lnTo>
                  <a:pt x="87905" y="145854"/>
                </a:lnTo>
                <a:lnTo>
                  <a:pt x="124492" y="126691"/>
                </a:lnTo>
                <a:lnTo>
                  <a:pt x="145047" y="90944"/>
                </a:lnTo>
                <a:lnTo>
                  <a:pt x="147052" y="76620"/>
                </a:lnTo>
                <a:lnTo>
                  <a:pt x="145707" y="61442"/>
                </a:lnTo>
                <a:lnTo>
                  <a:pt x="127321" y="23702"/>
                </a:lnTo>
                <a:lnTo>
                  <a:pt x="92848" y="2396"/>
                </a:lnTo>
                <a:lnTo>
                  <a:pt x="78989" y="0"/>
                </a:lnTo>
                <a:close/>
              </a:path>
            </a:pathLst>
          </a:custGeom>
          <a:solidFill>
            <a:srgbClr val="E5E3E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3" name="object 573"/>
          <p:cNvSpPr/>
          <p:nvPr/>
        </p:nvSpPr>
        <p:spPr>
          <a:xfrm>
            <a:off x="3108126" y="6510293"/>
            <a:ext cx="146685" cy="147320"/>
          </a:xfrm>
          <a:custGeom>
            <a:avLst/>
            <a:gdLst/>
            <a:ahLst/>
            <a:cxnLst/>
            <a:rect l="l" t="t" r="r" b="b"/>
            <a:pathLst>
              <a:path w="146685" h="147320">
                <a:moveTo>
                  <a:pt x="73505" y="0"/>
                </a:moveTo>
                <a:lnTo>
                  <a:pt x="33219" y="12008"/>
                </a:lnTo>
                <a:lnTo>
                  <a:pt x="6535" y="43082"/>
                </a:lnTo>
                <a:lnTo>
                  <a:pt x="0" y="70722"/>
                </a:lnTo>
                <a:lnTo>
                  <a:pt x="1358" y="85825"/>
                </a:lnTo>
                <a:lnTo>
                  <a:pt x="19867" y="123420"/>
                </a:lnTo>
                <a:lnTo>
                  <a:pt x="54521" y="144576"/>
                </a:lnTo>
                <a:lnTo>
                  <a:pt x="68437" y="146893"/>
                </a:lnTo>
                <a:lnTo>
                  <a:pt x="84027" y="145615"/>
                </a:lnTo>
                <a:lnTo>
                  <a:pt x="122421" y="127718"/>
                </a:lnTo>
                <a:lnTo>
                  <a:pt x="144104" y="93983"/>
                </a:lnTo>
                <a:lnTo>
                  <a:pt x="146697" y="80386"/>
                </a:lnTo>
                <a:lnTo>
                  <a:pt x="145498" y="64432"/>
                </a:lnTo>
                <a:lnTo>
                  <a:pt x="128125" y="25408"/>
                </a:lnTo>
                <a:lnTo>
                  <a:pt x="95143" y="3278"/>
                </a:lnTo>
                <a:lnTo>
                  <a:pt x="73505" y="0"/>
                </a:lnTo>
                <a:close/>
              </a:path>
            </a:pathLst>
          </a:custGeom>
          <a:solidFill>
            <a:srgbClr val="E5E3E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4" name="object 574"/>
          <p:cNvSpPr/>
          <p:nvPr/>
        </p:nvSpPr>
        <p:spPr>
          <a:xfrm>
            <a:off x="4019927" y="6510090"/>
            <a:ext cx="147320" cy="147320"/>
          </a:xfrm>
          <a:custGeom>
            <a:avLst/>
            <a:gdLst/>
            <a:ahLst/>
            <a:cxnLst/>
            <a:rect l="l" t="t" r="r" b="b"/>
            <a:pathLst>
              <a:path w="147320" h="147320">
                <a:moveTo>
                  <a:pt x="73671" y="0"/>
                </a:moveTo>
                <a:lnTo>
                  <a:pt x="33342" y="11985"/>
                </a:lnTo>
                <a:lnTo>
                  <a:pt x="6616" y="43008"/>
                </a:lnTo>
                <a:lnTo>
                  <a:pt x="0" y="70613"/>
                </a:lnTo>
                <a:lnTo>
                  <a:pt x="1342" y="85799"/>
                </a:lnTo>
                <a:lnTo>
                  <a:pt x="19698" y="123548"/>
                </a:lnTo>
                <a:lnTo>
                  <a:pt x="54160" y="144866"/>
                </a:lnTo>
                <a:lnTo>
                  <a:pt x="68029" y="147272"/>
                </a:lnTo>
                <a:lnTo>
                  <a:pt x="83739" y="146022"/>
                </a:lnTo>
                <a:lnTo>
                  <a:pt x="122369" y="128342"/>
                </a:lnTo>
                <a:lnTo>
                  <a:pt x="144295" y="94908"/>
                </a:lnTo>
                <a:lnTo>
                  <a:pt x="147012" y="81405"/>
                </a:lnTo>
                <a:lnTo>
                  <a:pt x="145856" y="65299"/>
                </a:lnTo>
                <a:lnTo>
                  <a:pt x="128758" y="25973"/>
                </a:lnTo>
                <a:lnTo>
                  <a:pt x="96167" y="3545"/>
                </a:lnTo>
                <a:lnTo>
                  <a:pt x="73671" y="0"/>
                </a:lnTo>
                <a:close/>
              </a:path>
            </a:pathLst>
          </a:custGeom>
          <a:solidFill>
            <a:srgbClr val="E5E3E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5" name="object 575"/>
          <p:cNvSpPr/>
          <p:nvPr/>
        </p:nvSpPr>
        <p:spPr>
          <a:xfrm>
            <a:off x="4248277" y="6510308"/>
            <a:ext cx="147320" cy="147320"/>
          </a:xfrm>
          <a:custGeom>
            <a:avLst/>
            <a:gdLst/>
            <a:ahLst/>
            <a:cxnLst/>
            <a:rect l="l" t="t" r="r" b="b"/>
            <a:pathLst>
              <a:path w="147320" h="147320">
                <a:moveTo>
                  <a:pt x="78978" y="0"/>
                </a:moveTo>
                <a:lnTo>
                  <a:pt x="35907" y="10965"/>
                </a:lnTo>
                <a:lnTo>
                  <a:pt x="7850" y="39888"/>
                </a:lnTo>
                <a:lnTo>
                  <a:pt x="0" y="65871"/>
                </a:lnTo>
                <a:lnTo>
                  <a:pt x="1157" y="81977"/>
                </a:lnTo>
                <a:lnTo>
                  <a:pt x="18258" y="121302"/>
                </a:lnTo>
                <a:lnTo>
                  <a:pt x="50852" y="143728"/>
                </a:lnTo>
                <a:lnTo>
                  <a:pt x="73344" y="147272"/>
                </a:lnTo>
                <a:lnTo>
                  <a:pt x="87826" y="145849"/>
                </a:lnTo>
                <a:lnTo>
                  <a:pt x="124430" y="126699"/>
                </a:lnTo>
                <a:lnTo>
                  <a:pt x="145002" y="90972"/>
                </a:lnTo>
                <a:lnTo>
                  <a:pt x="147014" y="76656"/>
                </a:lnTo>
                <a:lnTo>
                  <a:pt x="145670" y="61474"/>
                </a:lnTo>
                <a:lnTo>
                  <a:pt x="127297" y="23727"/>
                </a:lnTo>
                <a:lnTo>
                  <a:pt x="92835" y="2406"/>
                </a:lnTo>
                <a:lnTo>
                  <a:pt x="78978" y="0"/>
                </a:lnTo>
                <a:close/>
              </a:path>
            </a:pathLst>
          </a:custGeom>
          <a:solidFill>
            <a:srgbClr val="E5E3E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6" name="object 576"/>
          <p:cNvSpPr/>
          <p:nvPr/>
        </p:nvSpPr>
        <p:spPr>
          <a:xfrm>
            <a:off x="4476271" y="6510318"/>
            <a:ext cx="147320" cy="147320"/>
          </a:xfrm>
          <a:custGeom>
            <a:avLst/>
            <a:gdLst/>
            <a:ahLst/>
            <a:cxnLst/>
            <a:rect l="l" t="t" r="r" b="b"/>
            <a:pathLst>
              <a:path w="147320" h="147320">
                <a:moveTo>
                  <a:pt x="79050" y="0"/>
                </a:moveTo>
                <a:lnTo>
                  <a:pt x="35960" y="10946"/>
                </a:lnTo>
                <a:lnTo>
                  <a:pt x="7874" y="39837"/>
                </a:lnTo>
                <a:lnTo>
                  <a:pt x="0" y="65796"/>
                </a:lnTo>
                <a:lnTo>
                  <a:pt x="1155" y="81919"/>
                </a:lnTo>
                <a:lnTo>
                  <a:pt x="18254" y="121274"/>
                </a:lnTo>
                <a:lnTo>
                  <a:pt x="50817" y="143713"/>
                </a:lnTo>
                <a:lnTo>
                  <a:pt x="73285" y="147263"/>
                </a:lnTo>
                <a:lnTo>
                  <a:pt x="87777" y="145842"/>
                </a:lnTo>
                <a:lnTo>
                  <a:pt x="124410" y="126713"/>
                </a:lnTo>
                <a:lnTo>
                  <a:pt x="145016" y="91021"/>
                </a:lnTo>
                <a:lnTo>
                  <a:pt x="147042" y="76717"/>
                </a:lnTo>
                <a:lnTo>
                  <a:pt x="145700" y="61529"/>
                </a:lnTo>
                <a:lnTo>
                  <a:pt x="127344" y="23772"/>
                </a:lnTo>
                <a:lnTo>
                  <a:pt x="92902" y="2425"/>
                </a:lnTo>
                <a:lnTo>
                  <a:pt x="79050" y="0"/>
                </a:lnTo>
                <a:close/>
              </a:path>
            </a:pathLst>
          </a:custGeom>
          <a:solidFill>
            <a:srgbClr val="E5E3E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7" name="object 577"/>
          <p:cNvSpPr/>
          <p:nvPr/>
        </p:nvSpPr>
        <p:spPr>
          <a:xfrm>
            <a:off x="4704237" y="6510308"/>
            <a:ext cx="147320" cy="147320"/>
          </a:xfrm>
          <a:custGeom>
            <a:avLst/>
            <a:gdLst/>
            <a:ahLst/>
            <a:cxnLst/>
            <a:rect l="l" t="t" r="r" b="b"/>
            <a:pathLst>
              <a:path w="147320" h="147320">
                <a:moveTo>
                  <a:pt x="78978" y="0"/>
                </a:moveTo>
                <a:lnTo>
                  <a:pt x="35907" y="10965"/>
                </a:lnTo>
                <a:lnTo>
                  <a:pt x="7850" y="39888"/>
                </a:lnTo>
                <a:lnTo>
                  <a:pt x="0" y="65871"/>
                </a:lnTo>
                <a:lnTo>
                  <a:pt x="1157" y="81977"/>
                </a:lnTo>
                <a:lnTo>
                  <a:pt x="18258" y="121302"/>
                </a:lnTo>
                <a:lnTo>
                  <a:pt x="50852" y="143728"/>
                </a:lnTo>
                <a:lnTo>
                  <a:pt x="73344" y="147272"/>
                </a:lnTo>
                <a:lnTo>
                  <a:pt x="87826" y="145849"/>
                </a:lnTo>
                <a:lnTo>
                  <a:pt x="124430" y="126699"/>
                </a:lnTo>
                <a:lnTo>
                  <a:pt x="145002" y="90972"/>
                </a:lnTo>
                <a:lnTo>
                  <a:pt x="147014" y="76656"/>
                </a:lnTo>
                <a:lnTo>
                  <a:pt x="145670" y="61474"/>
                </a:lnTo>
                <a:lnTo>
                  <a:pt x="127297" y="23727"/>
                </a:lnTo>
                <a:lnTo>
                  <a:pt x="92835" y="2406"/>
                </a:lnTo>
                <a:lnTo>
                  <a:pt x="78978" y="0"/>
                </a:lnTo>
                <a:close/>
              </a:path>
            </a:pathLst>
          </a:custGeom>
          <a:solidFill>
            <a:srgbClr val="E5E3E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8" name="object 578"/>
          <p:cNvSpPr/>
          <p:nvPr/>
        </p:nvSpPr>
        <p:spPr>
          <a:xfrm>
            <a:off x="4932270" y="6510314"/>
            <a:ext cx="147320" cy="147320"/>
          </a:xfrm>
          <a:custGeom>
            <a:avLst/>
            <a:gdLst/>
            <a:ahLst/>
            <a:cxnLst/>
            <a:rect l="l" t="t" r="r" b="b"/>
            <a:pathLst>
              <a:path w="147320" h="147320">
                <a:moveTo>
                  <a:pt x="79001" y="0"/>
                </a:moveTo>
                <a:lnTo>
                  <a:pt x="35919" y="10957"/>
                </a:lnTo>
                <a:lnTo>
                  <a:pt x="7856" y="39868"/>
                </a:lnTo>
                <a:lnTo>
                  <a:pt x="0" y="65843"/>
                </a:lnTo>
                <a:lnTo>
                  <a:pt x="1156" y="81958"/>
                </a:lnTo>
                <a:lnTo>
                  <a:pt x="18256" y="121298"/>
                </a:lnTo>
                <a:lnTo>
                  <a:pt x="50835" y="143726"/>
                </a:lnTo>
                <a:lnTo>
                  <a:pt x="73290" y="147267"/>
                </a:lnTo>
                <a:lnTo>
                  <a:pt x="87784" y="145845"/>
                </a:lnTo>
                <a:lnTo>
                  <a:pt x="124407" y="126707"/>
                </a:lnTo>
                <a:lnTo>
                  <a:pt x="144991" y="91000"/>
                </a:lnTo>
                <a:lnTo>
                  <a:pt x="147010" y="76691"/>
                </a:lnTo>
                <a:lnTo>
                  <a:pt x="145668" y="61505"/>
                </a:lnTo>
                <a:lnTo>
                  <a:pt x="127312" y="23753"/>
                </a:lnTo>
                <a:lnTo>
                  <a:pt x="92861" y="2417"/>
                </a:lnTo>
                <a:lnTo>
                  <a:pt x="79001" y="0"/>
                </a:lnTo>
                <a:close/>
              </a:path>
            </a:pathLst>
          </a:custGeom>
          <a:solidFill>
            <a:srgbClr val="E5E3E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9" name="object 579"/>
          <p:cNvSpPr/>
          <p:nvPr/>
        </p:nvSpPr>
        <p:spPr>
          <a:xfrm>
            <a:off x="5159867" y="6510090"/>
            <a:ext cx="147320" cy="147320"/>
          </a:xfrm>
          <a:custGeom>
            <a:avLst/>
            <a:gdLst/>
            <a:ahLst/>
            <a:cxnLst/>
            <a:rect l="l" t="t" r="r" b="b"/>
            <a:pathLst>
              <a:path w="147320" h="147320">
                <a:moveTo>
                  <a:pt x="73720" y="0"/>
                </a:moveTo>
                <a:lnTo>
                  <a:pt x="33388" y="11977"/>
                </a:lnTo>
                <a:lnTo>
                  <a:pt x="6636" y="42982"/>
                </a:lnTo>
                <a:lnTo>
                  <a:pt x="0" y="70572"/>
                </a:lnTo>
                <a:lnTo>
                  <a:pt x="1341" y="85762"/>
                </a:lnTo>
                <a:lnTo>
                  <a:pt x="19698" y="123517"/>
                </a:lnTo>
                <a:lnTo>
                  <a:pt x="54148" y="144849"/>
                </a:lnTo>
                <a:lnTo>
                  <a:pt x="68007" y="147267"/>
                </a:lnTo>
                <a:lnTo>
                  <a:pt x="83707" y="146020"/>
                </a:lnTo>
                <a:lnTo>
                  <a:pt x="122351" y="128360"/>
                </a:lnTo>
                <a:lnTo>
                  <a:pt x="144322" y="94955"/>
                </a:lnTo>
                <a:lnTo>
                  <a:pt x="147054" y="81462"/>
                </a:lnTo>
                <a:lnTo>
                  <a:pt x="145898" y="65345"/>
                </a:lnTo>
                <a:lnTo>
                  <a:pt x="128790" y="26000"/>
                </a:lnTo>
                <a:lnTo>
                  <a:pt x="96220" y="3558"/>
                </a:lnTo>
                <a:lnTo>
                  <a:pt x="73720" y="0"/>
                </a:lnTo>
                <a:close/>
              </a:path>
            </a:pathLst>
          </a:custGeom>
          <a:solidFill>
            <a:srgbClr val="E5E3E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0" name="object 580"/>
          <p:cNvSpPr/>
          <p:nvPr/>
        </p:nvSpPr>
        <p:spPr>
          <a:xfrm>
            <a:off x="5388228" y="6510312"/>
            <a:ext cx="147320" cy="147320"/>
          </a:xfrm>
          <a:custGeom>
            <a:avLst/>
            <a:gdLst/>
            <a:ahLst/>
            <a:cxnLst/>
            <a:rect l="l" t="t" r="r" b="b"/>
            <a:pathLst>
              <a:path w="147320" h="147320">
                <a:moveTo>
                  <a:pt x="79026" y="0"/>
                </a:moveTo>
                <a:lnTo>
                  <a:pt x="35931" y="10954"/>
                </a:lnTo>
                <a:lnTo>
                  <a:pt x="7861" y="39857"/>
                </a:lnTo>
                <a:lnTo>
                  <a:pt x="0" y="65825"/>
                </a:lnTo>
                <a:lnTo>
                  <a:pt x="1155" y="81939"/>
                </a:lnTo>
                <a:lnTo>
                  <a:pt x="18244" y="121278"/>
                </a:lnTo>
                <a:lnTo>
                  <a:pt x="50820" y="143714"/>
                </a:lnTo>
                <a:lnTo>
                  <a:pt x="73339" y="147268"/>
                </a:lnTo>
                <a:lnTo>
                  <a:pt x="87819" y="145846"/>
                </a:lnTo>
                <a:lnTo>
                  <a:pt x="124434" y="126705"/>
                </a:lnTo>
                <a:lnTo>
                  <a:pt x="145027" y="90993"/>
                </a:lnTo>
                <a:lnTo>
                  <a:pt x="147046" y="76682"/>
                </a:lnTo>
                <a:lnTo>
                  <a:pt x="145703" y="61497"/>
                </a:lnTo>
                <a:lnTo>
                  <a:pt x="127330" y="23747"/>
                </a:lnTo>
                <a:lnTo>
                  <a:pt x="92877" y="2415"/>
                </a:lnTo>
                <a:lnTo>
                  <a:pt x="79026" y="0"/>
                </a:lnTo>
                <a:close/>
              </a:path>
            </a:pathLst>
          </a:custGeom>
          <a:solidFill>
            <a:srgbClr val="E5E3E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1" name="object 581"/>
          <p:cNvSpPr/>
          <p:nvPr/>
        </p:nvSpPr>
        <p:spPr>
          <a:xfrm>
            <a:off x="5616203" y="6510308"/>
            <a:ext cx="147320" cy="147320"/>
          </a:xfrm>
          <a:custGeom>
            <a:avLst/>
            <a:gdLst/>
            <a:ahLst/>
            <a:cxnLst/>
            <a:rect l="l" t="t" r="r" b="b"/>
            <a:pathLst>
              <a:path w="147320" h="147320">
                <a:moveTo>
                  <a:pt x="78983" y="0"/>
                </a:moveTo>
                <a:lnTo>
                  <a:pt x="35932" y="10964"/>
                </a:lnTo>
                <a:lnTo>
                  <a:pt x="7860" y="39885"/>
                </a:lnTo>
                <a:lnTo>
                  <a:pt x="0" y="65867"/>
                </a:lnTo>
                <a:lnTo>
                  <a:pt x="1158" y="81973"/>
                </a:lnTo>
                <a:lnTo>
                  <a:pt x="18273" y="121299"/>
                </a:lnTo>
                <a:lnTo>
                  <a:pt x="50867" y="143726"/>
                </a:lnTo>
                <a:lnTo>
                  <a:pt x="73342" y="147272"/>
                </a:lnTo>
                <a:lnTo>
                  <a:pt x="87839" y="145849"/>
                </a:lnTo>
                <a:lnTo>
                  <a:pt x="124449" y="126699"/>
                </a:lnTo>
                <a:lnTo>
                  <a:pt x="145003" y="90972"/>
                </a:lnTo>
                <a:lnTo>
                  <a:pt x="147013" y="76656"/>
                </a:lnTo>
                <a:lnTo>
                  <a:pt x="145671" y="61474"/>
                </a:lnTo>
                <a:lnTo>
                  <a:pt x="127314" y="23727"/>
                </a:lnTo>
                <a:lnTo>
                  <a:pt x="92851" y="2406"/>
                </a:lnTo>
                <a:lnTo>
                  <a:pt x="78983" y="0"/>
                </a:lnTo>
                <a:close/>
              </a:path>
            </a:pathLst>
          </a:custGeom>
          <a:solidFill>
            <a:srgbClr val="E5E3E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2" name="object 582"/>
          <p:cNvSpPr/>
          <p:nvPr/>
        </p:nvSpPr>
        <p:spPr>
          <a:xfrm>
            <a:off x="5844191" y="6510308"/>
            <a:ext cx="147320" cy="147320"/>
          </a:xfrm>
          <a:custGeom>
            <a:avLst/>
            <a:gdLst/>
            <a:ahLst/>
            <a:cxnLst/>
            <a:rect l="l" t="t" r="r" b="b"/>
            <a:pathLst>
              <a:path w="147320" h="147320">
                <a:moveTo>
                  <a:pt x="79012" y="0"/>
                </a:moveTo>
                <a:lnTo>
                  <a:pt x="35940" y="10960"/>
                </a:lnTo>
                <a:lnTo>
                  <a:pt x="7864" y="39870"/>
                </a:lnTo>
                <a:lnTo>
                  <a:pt x="0" y="65843"/>
                </a:lnTo>
                <a:lnTo>
                  <a:pt x="1156" y="81951"/>
                </a:lnTo>
                <a:lnTo>
                  <a:pt x="18257" y="121278"/>
                </a:lnTo>
                <a:lnTo>
                  <a:pt x="50844" y="143714"/>
                </a:lnTo>
                <a:lnTo>
                  <a:pt x="73378" y="147272"/>
                </a:lnTo>
                <a:lnTo>
                  <a:pt x="87860" y="145849"/>
                </a:lnTo>
                <a:lnTo>
                  <a:pt x="124465" y="126699"/>
                </a:lnTo>
                <a:lnTo>
                  <a:pt x="145036" y="90972"/>
                </a:lnTo>
                <a:lnTo>
                  <a:pt x="147049" y="76656"/>
                </a:lnTo>
                <a:lnTo>
                  <a:pt x="145705" y="61474"/>
                </a:lnTo>
                <a:lnTo>
                  <a:pt x="127332" y="23727"/>
                </a:lnTo>
                <a:lnTo>
                  <a:pt x="92870" y="2406"/>
                </a:lnTo>
                <a:lnTo>
                  <a:pt x="79012" y="0"/>
                </a:lnTo>
                <a:close/>
              </a:path>
            </a:pathLst>
          </a:custGeom>
          <a:solidFill>
            <a:srgbClr val="E5E3E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3" name="object 583"/>
          <p:cNvSpPr/>
          <p:nvPr/>
        </p:nvSpPr>
        <p:spPr>
          <a:xfrm>
            <a:off x="6072168" y="6510312"/>
            <a:ext cx="147320" cy="147320"/>
          </a:xfrm>
          <a:custGeom>
            <a:avLst/>
            <a:gdLst/>
            <a:ahLst/>
            <a:cxnLst/>
            <a:rect l="l" t="t" r="r" b="b"/>
            <a:pathLst>
              <a:path w="147320" h="147320">
                <a:moveTo>
                  <a:pt x="79031" y="0"/>
                </a:moveTo>
                <a:lnTo>
                  <a:pt x="35956" y="10953"/>
                </a:lnTo>
                <a:lnTo>
                  <a:pt x="7872" y="39854"/>
                </a:lnTo>
                <a:lnTo>
                  <a:pt x="0" y="65820"/>
                </a:lnTo>
                <a:lnTo>
                  <a:pt x="1156" y="81935"/>
                </a:lnTo>
                <a:lnTo>
                  <a:pt x="18259" y="121275"/>
                </a:lnTo>
                <a:lnTo>
                  <a:pt x="50835" y="143713"/>
                </a:lnTo>
                <a:lnTo>
                  <a:pt x="73338" y="147268"/>
                </a:lnTo>
                <a:lnTo>
                  <a:pt x="87832" y="145846"/>
                </a:lnTo>
                <a:lnTo>
                  <a:pt x="124452" y="126705"/>
                </a:lnTo>
                <a:lnTo>
                  <a:pt x="145029" y="90993"/>
                </a:lnTo>
                <a:lnTo>
                  <a:pt x="147045" y="76682"/>
                </a:lnTo>
                <a:lnTo>
                  <a:pt x="145704" y="61497"/>
                </a:lnTo>
                <a:lnTo>
                  <a:pt x="127347" y="23747"/>
                </a:lnTo>
                <a:lnTo>
                  <a:pt x="92893" y="2415"/>
                </a:lnTo>
                <a:lnTo>
                  <a:pt x="79031" y="0"/>
                </a:lnTo>
                <a:close/>
              </a:path>
            </a:pathLst>
          </a:custGeom>
          <a:solidFill>
            <a:srgbClr val="E5E3E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4" name="object 584"/>
          <p:cNvSpPr/>
          <p:nvPr/>
        </p:nvSpPr>
        <p:spPr>
          <a:xfrm>
            <a:off x="6300187" y="6510308"/>
            <a:ext cx="147320" cy="147320"/>
          </a:xfrm>
          <a:custGeom>
            <a:avLst/>
            <a:gdLst/>
            <a:ahLst/>
            <a:cxnLst/>
            <a:rect l="l" t="t" r="r" b="b"/>
            <a:pathLst>
              <a:path w="147320" h="147320">
                <a:moveTo>
                  <a:pt x="78983" y="0"/>
                </a:moveTo>
                <a:lnTo>
                  <a:pt x="35932" y="10964"/>
                </a:lnTo>
                <a:lnTo>
                  <a:pt x="7860" y="39885"/>
                </a:lnTo>
                <a:lnTo>
                  <a:pt x="0" y="65867"/>
                </a:lnTo>
                <a:lnTo>
                  <a:pt x="1158" y="81973"/>
                </a:lnTo>
                <a:lnTo>
                  <a:pt x="18273" y="121299"/>
                </a:lnTo>
                <a:lnTo>
                  <a:pt x="50867" y="143726"/>
                </a:lnTo>
                <a:lnTo>
                  <a:pt x="73342" y="147272"/>
                </a:lnTo>
                <a:lnTo>
                  <a:pt x="87839" y="145849"/>
                </a:lnTo>
                <a:lnTo>
                  <a:pt x="124449" y="126699"/>
                </a:lnTo>
                <a:lnTo>
                  <a:pt x="145003" y="90972"/>
                </a:lnTo>
                <a:lnTo>
                  <a:pt x="147013" y="76656"/>
                </a:lnTo>
                <a:lnTo>
                  <a:pt x="145671" y="61474"/>
                </a:lnTo>
                <a:lnTo>
                  <a:pt x="127314" y="23727"/>
                </a:lnTo>
                <a:lnTo>
                  <a:pt x="92851" y="2406"/>
                </a:lnTo>
                <a:lnTo>
                  <a:pt x="78983" y="0"/>
                </a:lnTo>
                <a:close/>
              </a:path>
            </a:pathLst>
          </a:custGeom>
          <a:solidFill>
            <a:srgbClr val="E5E3E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5" name="object 585"/>
          <p:cNvSpPr/>
          <p:nvPr/>
        </p:nvSpPr>
        <p:spPr>
          <a:xfrm>
            <a:off x="6528125" y="6510303"/>
            <a:ext cx="147320" cy="147320"/>
          </a:xfrm>
          <a:custGeom>
            <a:avLst/>
            <a:gdLst/>
            <a:ahLst/>
            <a:cxnLst/>
            <a:rect l="l" t="t" r="r" b="b"/>
            <a:pathLst>
              <a:path w="147320" h="147320">
                <a:moveTo>
                  <a:pt x="78994" y="0"/>
                </a:moveTo>
                <a:lnTo>
                  <a:pt x="35953" y="10967"/>
                </a:lnTo>
                <a:lnTo>
                  <a:pt x="7868" y="39887"/>
                </a:lnTo>
                <a:lnTo>
                  <a:pt x="0" y="65867"/>
                </a:lnTo>
                <a:lnTo>
                  <a:pt x="1158" y="81966"/>
                </a:lnTo>
                <a:lnTo>
                  <a:pt x="18274" y="121279"/>
                </a:lnTo>
                <a:lnTo>
                  <a:pt x="50875" y="143715"/>
                </a:lnTo>
                <a:lnTo>
                  <a:pt x="73430" y="147277"/>
                </a:lnTo>
                <a:lnTo>
                  <a:pt x="87915" y="145854"/>
                </a:lnTo>
                <a:lnTo>
                  <a:pt x="124506" y="126691"/>
                </a:lnTo>
                <a:lnTo>
                  <a:pt x="145049" y="90944"/>
                </a:lnTo>
                <a:lnTo>
                  <a:pt x="147052" y="76620"/>
                </a:lnTo>
                <a:lnTo>
                  <a:pt x="145708" y="61442"/>
                </a:lnTo>
                <a:lnTo>
                  <a:pt x="127334" y="23702"/>
                </a:lnTo>
                <a:lnTo>
                  <a:pt x="92860" y="2396"/>
                </a:lnTo>
                <a:lnTo>
                  <a:pt x="78994" y="0"/>
                </a:lnTo>
                <a:close/>
              </a:path>
            </a:pathLst>
          </a:custGeom>
          <a:solidFill>
            <a:srgbClr val="E5E3E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6" name="object 586"/>
          <p:cNvSpPr/>
          <p:nvPr/>
        </p:nvSpPr>
        <p:spPr>
          <a:xfrm>
            <a:off x="6756263" y="6510461"/>
            <a:ext cx="147320" cy="147320"/>
          </a:xfrm>
          <a:custGeom>
            <a:avLst/>
            <a:gdLst/>
            <a:ahLst/>
            <a:cxnLst/>
            <a:rect l="l" t="t" r="r" b="b"/>
            <a:pathLst>
              <a:path w="147320" h="147320">
                <a:moveTo>
                  <a:pt x="78343" y="0"/>
                </a:moveTo>
                <a:lnTo>
                  <a:pt x="35559" y="11096"/>
                </a:lnTo>
                <a:lnTo>
                  <a:pt x="7668" y="40267"/>
                </a:lnTo>
                <a:lnTo>
                  <a:pt x="0" y="66433"/>
                </a:lnTo>
                <a:lnTo>
                  <a:pt x="1196" y="82386"/>
                </a:lnTo>
                <a:lnTo>
                  <a:pt x="18567" y="121418"/>
                </a:lnTo>
                <a:lnTo>
                  <a:pt x="51528" y="143581"/>
                </a:lnTo>
                <a:lnTo>
                  <a:pt x="73272" y="146893"/>
                </a:lnTo>
                <a:lnTo>
                  <a:pt x="87761" y="145466"/>
                </a:lnTo>
                <a:lnTo>
                  <a:pt x="124349" y="126269"/>
                </a:lnTo>
                <a:lnTo>
                  <a:pt x="144823" y="90492"/>
                </a:lnTo>
                <a:lnTo>
                  <a:pt x="146778" y="76169"/>
                </a:lnTo>
                <a:lnTo>
                  <a:pt x="145421" y="61059"/>
                </a:lnTo>
                <a:lnTo>
                  <a:pt x="126924" y="23462"/>
                </a:lnTo>
                <a:lnTo>
                  <a:pt x="92268" y="2315"/>
                </a:lnTo>
                <a:lnTo>
                  <a:pt x="78343" y="0"/>
                </a:lnTo>
                <a:close/>
              </a:path>
            </a:pathLst>
          </a:custGeom>
          <a:solidFill>
            <a:srgbClr val="E5E3E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7" name="object 587"/>
          <p:cNvSpPr/>
          <p:nvPr/>
        </p:nvSpPr>
        <p:spPr>
          <a:xfrm>
            <a:off x="6984169" y="6510308"/>
            <a:ext cx="147320" cy="147320"/>
          </a:xfrm>
          <a:custGeom>
            <a:avLst/>
            <a:gdLst/>
            <a:ahLst/>
            <a:cxnLst/>
            <a:rect l="l" t="t" r="r" b="b"/>
            <a:pathLst>
              <a:path w="147320" h="147320">
                <a:moveTo>
                  <a:pt x="78983" y="0"/>
                </a:moveTo>
                <a:lnTo>
                  <a:pt x="35910" y="10964"/>
                </a:lnTo>
                <a:lnTo>
                  <a:pt x="7851" y="39885"/>
                </a:lnTo>
                <a:lnTo>
                  <a:pt x="0" y="65867"/>
                </a:lnTo>
                <a:lnTo>
                  <a:pt x="1157" y="81973"/>
                </a:lnTo>
                <a:lnTo>
                  <a:pt x="18257" y="121299"/>
                </a:lnTo>
                <a:lnTo>
                  <a:pt x="50849" y="143727"/>
                </a:lnTo>
                <a:lnTo>
                  <a:pt x="73343" y="147272"/>
                </a:lnTo>
                <a:lnTo>
                  <a:pt x="87840" y="145849"/>
                </a:lnTo>
                <a:lnTo>
                  <a:pt x="124449" y="126699"/>
                </a:lnTo>
                <a:lnTo>
                  <a:pt x="145004" y="90972"/>
                </a:lnTo>
                <a:lnTo>
                  <a:pt x="147014" y="76656"/>
                </a:lnTo>
                <a:lnTo>
                  <a:pt x="145672" y="61474"/>
                </a:lnTo>
                <a:lnTo>
                  <a:pt x="127315" y="23727"/>
                </a:lnTo>
                <a:lnTo>
                  <a:pt x="92852" y="2406"/>
                </a:lnTo>
                <a:lnTo>
                  <a:pt x="78983" y="0"/>
                </a:lnTo>
                <a:close/>
              </a:path>
            </a:pathLst>
          </a:custGeom>
          <a:solidFill>
            <a:srgbClr val="E5E3E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8" name="object 588"/>
          <p:cNvSpPr/>
          <p:nvPr/>
        </p:nvSpPr>
        <p:spPr>
          <a:xfrm>
            <a:off x="0" y="6739084"/>
            <a:ext cx="63500" cy="119380"/>
          </a:xfrm>
          <a:custGeom>
            <a:avLst/>
            <a:gdLst/>
            <a:ahLst/>
            <a:cxnLst/>
            <a:rect l="l" t="t" r="r" b="b"/>
            <a:pathLst>
              <a:path w="63500" h="119379">
                <a:moveTo>
                  <a:pt x="0" y="0"/>
                </a:moveTo>
                <a:lnTo>
                  <a:pt x="0" y="118916"/>
                </a:lnTo>
                <a:lnTo>
                  <a:pt x="46889" y="118916"/>
                </a:lnTo>
                <a:lnTo>
                  <a:pt x="49871" y="115459"/>
                </a:lnTo>
                <a:lnTo>
                  <a:pt x="56813" y="103459"/>
                </a:lnTo>
                <a:lnTo>
                  <a:pt x="61423" y="90168"/>
                </a:lnTo>
                <a:lnTo>
                  <a:pt x="63430" y="75859"/>
                </a:lnTo>
                <a:lnTo>
                  <a:pt x="62087" y="60680"/>
                </a:lnTo>
                <a:lnTo>
                  <a:pt x="43730" y="22934"/>
                </a:lnTo>
                <a:lnTo>
                  <a:pt x="9268" y="1609"/>
                </a:lnTo>
                <a:lnTo>
                  <a:pt x="0" y="0"/>
                </a:lnTo>
              </a:path>
            </a:pathLst>
          </a:custGeom>
          <a:solidFill>
            <a:srgbClr val="E5E3E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9" name="object 589"/>
          <p:cNvSpPr/>
          <p:nvPr/>
        </p:nvSpPr>
        <p:spPr>
          <a:xfrm>
            <a:off x="144379" y="6738289"/>
            <a:ext cx="147320" cy="120014"/>
          </a:xfrm>
          <a:custGeom>
            <a:avLst/>
            <a:gdLst/>
            <a:ahLst/>
            <a:cxnLst/>
            <a:rect l="l" t="t" r="r" b="b"/>
            <a:pathLst>
              <a:path w="147320" h="120015">
                <a:moveTo>
                  <a:pt x="79051" y="0"/>
                </a:moveTo>
                <a:lnTo>
                  <a:pt x="35981" y="10951"/>
                </a:lnTo>
                <a:lnTo>
                  <a:pt x="7885" y="39846"/>
                </a:lnTo>
                <a:lnTo>
                  <a:pt x="0" y="65807"/>
                </a:lnTo>
                <a:lnTo>
                  <a:pt x="1155" y="81919"/>
                </a:lnTo>
                <a:lnTo>
                  <a:pt x="4742" y="96639"/>
                </a:lnTo>
                <a:lnTo>
                  <a:pt x="10521" y="109805"/>
                </a:lnTo>
                <a:lnTo>
                  <a:pt x="17213" y="119710"/>
                </a:lnTo>
                <a:lnTo>
                  <a:pt x="130506" y="119710"/>
                </a:lnTo>
                <a:lnTo>
                  <a:pt x="133480" y="116268"/>
                </a:lnTo>
                <a:lnTo>
                  <a:pt x="140432" y="104273"/>
                </a:lnTo>
                <a:lnTo>
                  <a:pt x="145053" y="90987"/>
                </a:lnTo>
                <a:lnTo>
                  <a:pt x="147067" y="76684"/>
                </a:lnTo>
                <a:lnTo>
                  <a:pt x="145725" y="61502"/>
                </a:lnTo>
                <a:lnTo>
                  <a:pt x="127360" y="23752"/>
                </a:lnTo>
                <a:lnTo>
                  <a:pt x="92907" y="2416"/>
                </a:lnTo>
                <a:lnTo>
                  <a:pt x="79051" y="0"/>
                </a:lnTo>
              </a:path>
            </a:pathLst>
          </a:custGeom>
          <a:solidFill>
            <a:srgbClr val="E5E3E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0" name="object 590"/>
          <p:cNvSpPr/>
          <p:nvPr/>
        </p:nvSpPr>
        <p:spPr>
          <a:xfrm>
            <a:off x="372399" y="6738285"/>
            <a:ext cx="147320" cy="120014"/>
          </a:xfrm>
          <a:custGeom>
            <a:avLst/>
            <a:gdLst/>
            <a:ahLst/>
            <a:cxnLst/>
            <a:rect l="l" t="t" r="r" b="b"/>
            <a:pathLst>
              <a:path w="147320" h="120015">
                <a:moveTo>
                  <a:pt x="78979" y="0"/>
                </a:moveTo>
                <a:lnTo>
                  <a:pt x="35924" y="10965"/>
                </a:lnTo>
                <a:lnTo>
                  <a:pt x="7860" y="39889"/>
                </a:lnTo>
                <a:lnTo>
                  <a:pt x="0" y="65873"/>
                </a:lnTo>
                <a:lnTo>
                  <a:pt x="1157" y="81975"/>
                </a:lnTo>
                <a:lnTo>
                  <a:pt x="4745" y="96688"/>
                </a:lnTo>
                <a:lnTo>
                  <a:pt x="10526" y="109849"/>
                </a:lnTo>
                <a:lnTo>
                  <a:pt x="17195" y="119714"/>
                </a:lnTo>
                <a:lnTo>
                  <a:pt x="130464" y="119714"/>
                </a:lnTo>
                <a:lnTo>
                  <a:pt x="133447" y="116257"/>
                </a:lnTo>
                <a:lnTo>
                  <a:pt x="140391" y="104258"/>
                </a:lnTo>
                <a:lnTo>
                  <a:pt x="145005" y="90966"/>
                </a:lnTo>
                <a:lnTo>
                  <a:pt x="147012" y="76658"/>
                </a:lnTo>
                <a:lnTo>
                  <a:pt x="145669" y="61479"/>
                </a:lnTo>
                <a:lnTo>
                  <a:pt x="127304" y="23733"/>
                </a:lnTo>
                <a:lnTo>
                  <a:pt x="92842" y="2407"/>
                </a:lnTo>
                <a:lnTo>
                  <a:pt x="78979" y="0"/>
                </a:lnTo>
              </a:path>
            </a:pathLst>
          </a:custGeom>
          <a:solidFill>
            <a:srgbClr val="E5E3E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1" name="object 591"/>
          <p:cNvSpPr/>
          <p:nvPr/>
        </p:nvSpPr>
        <p:spPr>
          <a:xfrm>
            <a:off x="600430" y="6738291"/>
            <a:ext cx="147320" cy="120014"/>
          </a:xfrm>
          <a:custGeom>
            <a:avLst/>
            <a:gdLst/>
            <a:ahLst/>
            <a:cxnLst/>
            <a:rect l="l" t="t" r="r" b="b"/>
            <a:pathLst>
              <a:path w="147320" h="120015">
                <a:moveTo>
                  <a:pt x="79001" y="0"/>
                </a:moveTo>
                <a:lnTo>
                  <a:pt x="35924" y="10957"/>
                </a:lnTo>
                <a:lnTo>
                  <a:pt x="7861" y="39870"/>
                </a:lnTo>
                <a:lnTo>
                  <a:pt x="0" y="65847"/>
                </a:lnTo>
                <a:lnTo>
                  <a:pt x="1156" y="81957"/>
                </a:lnTo>
                <a:lnTo>
                  <a:pt x="4741" y="96677"/>
                </a:lnTo>
                <a:lnTo>
                  <a:pt x="10520" y="109844"/>
                </a:lnTo>
                <a:lnTo>
                  <a:pt x="17184" y="119709"/>
                </a:lnTo>
                <a:lnTo>
                  <a:pt x="130451" y="119709"/>
                </a:lnTo>
                <a:lnTo>
                  <a:pt x="133421" y="116271"/>
                </a:lnTo>
                <a:lnTo>
                  <a:pt x="140372" y="104279"/>
                </a:lnTo>
                <a:lnTo>
                  <a:pt x="144993" y="90994"/>
                </a:lnTo>
                <a:lnTo>
                  <a:pt x="147009" y="76693"/>
                </a:lnTo>
                <a:lnTo>
                  <a:pt x="145667" y="61510"/>
                </a:lnTo>
                <a:lnTo>
                  <a:pt x="127310" y="23759"/>
                </a:lnTo>
                <a:lnTo>
                  <a:pt x="92860" y="2418"/>
                </a:lnTo>
                <a:lnTo>
                  <a:pt x="79001" y="0"/>
                </a:lnTo>
              </a:path>
            </a:pathLst>
          </a:custGeom>
          <a:solidFill>
            <a:srgbClr val="E5E3E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2" name="object 592"/>
          <p:cNvSpPr/>
          <p:nvPr/>
        </p:nvSpPr>
        <p:spPr>
          <a:xfrm>
            <a:off x="828364" y="6738291"/>
            <a:ext cx="147320" cy="120014"/>
          </a:xfrm>
          <a:custGeom>
            <a:avLst/>
            <a:gdLst/>
            <a:ahLst/>
            <a:cxnLst/>
            <a:rect l="l" t="t" r="r" b="b"/>
            <a:pathLst>
              <a:path w="147319" h="120015">
                <a:moveTo>
                  <a:pt x="79041" y="0"/>
                </a:moveTo>
                <a:lnTo>
                  <a:pt x="35965" y="10951"/>
                </a:lnTo>
                <a:lnTo>
                  <a:pt x="7879" y="39849"/>
                </a:lnTo>
                <a:lnTo>
                  <a:pt x="0" y="65813"/>
                </a:lnTo>
                <a:lnTo>
                  <a:pt x="1155" y="81926"/>
                </a:lnTo>
                <a:lnTo>
                  <a:pt x="4741" y="96646"/>
                </a:lnTo>
                <a:lnTo>
                  <a:pt x="10519" y="109814"/>
                </a:lnTo>
                <a:lnTo>
                  <a:pt x="17203" y="119709"/>
                </a:lnTo>
                <a:lnTo>
                  <a:pt x="130482" y="119709"/>
                </a:lnTo>
                <a:lnTo>
                  <a:pt x="133453" y="116271"/>
                </a:lnTo>
                <a:lnTo>
                  <a:pt x="140411" y="104279"/>
                </a:lnTo>
                <a:lnTo>
                  <a:pt x="145037" y="90994"/>
                </a:lnTo>
                <a:lnTo>
                  <a:pt x="147055" y="76693"/>
                </a:lnTo>
                <a:lnTo>
                  <a:pt x="145712" y="61510"/>
                </a:lnTo>
                <a:lnTo>
                  <a:pt x="127339" y="23759"/>
                </a:lnTo>
                <a:lnTo>
                  <a:pt x="92889" y="2418"/>
                </a:lnTo>
                <a:lnTo>
                  <a:pt x="79041" y="0"/>
                </a:lnTo>
              </a:path>
            </a:pathLst>
          </a:custGeom>
          <a:solidFill>
            <a:srgbClr val="E5E3E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3" name="object 593"/>
          <p:cNvSpPr/>
          <p:nvPr/>
        </p:nvSpPr>
        <p:spPr>
          <a:xfrm>
            <a:off x="1056389" y="6738289"/>
            <a:ext cx="147320" cy="120014"/>
          </a:xfrm>
          <a:custGeom>
            <a:avLst/>
            <a:gdLst/>
            <a:ahLst/>
            <a:cxnLst/>
            <a:rect l="l" t="t" r="r" b="b"/>
            <a:pathLst>
              <a:path w="147319" h="120015">
                <a:moveTo>
                  <a:pt x="78984" y="0"/>
                </a:moveTo>
                <a:lnTo>
                  <a:pt x="35916" y="10961"/>
                </a:lnTo>
                <a:lnTo>
                  <a:pt x="7857" y="39881"/>
                </a:lnTo>
                <a:lnTo>
                  <a:pt x="0" y="65862"/>
                </a:lnTo>
                <a:lnTo>
                  <a:pt x="1156" y="81970"/>
                </a:lnTo>
                <a:lnTo>
                  <a:pt x="4743" y="96688"/>
                </a:lnTo>
                <a:lnTo>
                  <a:pt x="10523" y="109853"/>
                </a:lnTo>
                <a:lnTo>
                  <a:pt x="17184" y="119710"/>
                </a:lnTo>
                <a:lnTo>
                  <a:pt x="130444" y="119710"/>
                </a:lnTo>
                <a:lnTo>
                  <a:pt x="133417" y="116268"/>
                </a:lnTo>
                <a:lnTo>
                  <a:pt x="140366" y="104273"/>
                </a:lnTo>
                <a:lnTo>
                  <a:pt x="144985" y="90987"/>
                </a:lnTo>
                <a:lnTo>
                  <a:pt x="146998" y="76684"/>
                </a:lnTo>
                <a:lnTo>
                  <a:pt x="145656" y="61502"/>
                </a:lnTo>
                <a:lnTo>
                  <a:pt x="127299" y="23752"/>
                </a:lnTo>
                <a:lnTo>
                  <a:pt x="92846" y="2416"/>
                </a:lnTo>
                <a:lnTo>
                  <a:pt x="78984" y="0"/>
                </a:lnTo>
              </a:path>
            </a:pathLst>
          </a:custGeom>
          <a:solidFill>
            <a:srgbClr val="E5E3E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4" name="object 594"/>
          <p:cNvSpPr/>
          <p:nvPr/>
        </p:nvSpPr>
        <p:spPr>
          <a:xfrm>
            <a:off x="1284364" y="6738285"/>
            <a:ext cx="147320" cy="120014"/>
          </a:xfrm>
          <a:custGeom>
            <a:avLst/>
            <a:gdLst/>
            <a:ahLst/>
            <a:cxnLst/>
            <a:rect l="l" t="t" r="r" b="b"/>
            <a:pathLst>
              <a:path w="147319" h="120015">
                <a:moveTo>
                  <a:pt x="78983" y="0"/>
                </a:moveTo>
                <a:lnTo>
                  <a:pt x="35914" y="10965"/>
                </a:lnTo>
                <a:lnTo>
                  <a:pt x="7856" y="39888"/>
                </a:lnTo>
                <a:lnTo>
                  <a:pt x="0" y="65871"/>
                </a:lnTo>
                <a:lnTo>
                  <a:pt x="1156" y="81973"/>
                </a:lnTo>
                <a:lnTo>
                  <a:pt x="4741" y="96686"/>
                </a:lnTo>
                <a:lnTo>
                  <a:pt x="10520" y="109848"/>
                </a:lnTo>
                <a:lnTo>
                  <a:pt x="17187" y="119714"/>
                </a:lnTo>
                <a:lnTo>
                  <a:pt x="130472" y="119714"/>
                </a:lnTo>
                <a:lnTo>
                  <a:pt x="133454" y="116257"/>
                </a:lnTo>
                <a:lnTo>
                  <a:pt x="140396" y="104258"/>
                </a:lnTo>
                <a:lnTo>
                  <a:pt x="145006" y="90966"/>
                </a:lnTo>
                <a:lnTo>
                  <a:pt x="147012" y="76658"/>
                </a:lnTo>
                <a:lnTo>
                  <a:pt x="145670" y="61479"/>
                </a:lnTo>
                <a:lnTo>
                  <a:pt x="127313" y="23733"/>
                </a:lnTo>
                <a:lnTo>
                  <a:pt x="92851" y="2407"/>
                </a:lnTo>
                <a:lnTo>
                  <a:pt x="78983" y="0"/>
                </a:lnTo>
              </a:path>
            </a:pathLst>
          </a:custGeom>
          <a:solidFill>
            <a:srgbClr val="E5E3E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5" name="object 595"/>
          <p:cNvSpPr/>
          <p:nvPr/>
        </p:nvSpPr>
        <p:spPr>
          <a:xfrm>
            <a:off x="1512352" y="6738285"/>
            <a:ext cx="147320" cy="120014"/>
          </a:xfrm>
          <a:custGeom>
            <a:avLst/>
            <a:gdLst/>
            <a:ahLst/>
            <a:cxnLst/>
            <a:rect l="l" t="t" r="r" b="b"/>
            <a:pathLst>
              <a:path w="147319" h="120015">
                <a:moveTo>
                  <a:pt x="79007" y="0"/>
                </a:moveTo>
                <a:lnTo>
                  <a:pt x="35943" y="10961"/>
                </a:lnTo>
                <a:lnTo>
                  <a:pt x="7868" y="39875"/>
                </a:lnTo>
                <a:lnTo>
                  <a:pt x="0" y="65851"/>
                </a:lnTo>
                <a:lnTo>
                  <a:pt x="1156" y="81953"/>
                </a:lnTo>
                <a:lnTo>
                  <a:pt x="4741" y="96666"/>
                </a:lnTo>
                <a:lnTo>
                  <a:pt x="10521" y="109828"/>
                </a:lnTo>
                <a:lnTo>
                  <a:pt x="17201" y="119714"/>
                </a:lnTo>
                <a:lnTo>
                  <a:pt x="130479" y="119714"/>
                </a:lnTo>
                <a:lnTo>
                  <a:pt x="133464" y="116257"/>
                </a:lnTo>
                <a:lnTo>
                  <a:pt x="140417" y="104258"/>
                </a:lnTo>
                <a:lnTo>
                  <a:pt x="145037" y="90966"/>
                </a:lnTo>
                <a:lnTo>
                  <a:pt x="147048" y="76658"/>
                </a:lnTo>
                <a:lnTo>
                  <a:pt x="145702" y="61479"/>
                </a:lnTo>
                <a:lnTo>
                  <a:pt x="127317" y="23733"/>
                </a:lnTo>
                <a:lnTo>
                  <a:pt x="92856" y="2407"/>
                </a:lnTo>
                <a:lnTo>
                  <a:pt x="79007" y="0"/>
                </a:lnTo>
              </a:path>
            </a:pathLst>
          </a:custGeom>
          <a:solidFill>
            <a:srgbClr val="E5E3E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6" name="object 596"/>
          <p:cNvSpPr/>
          <p:nvPr/>
        </p:nvSpPr>
        <p:spPr>
          <a:xfrm>
            <a:off x="1740328" y="6738289"/>
            <a:ext cx="147320" cy="120014"/>
          </a:xfrm>
          <a:custGeom>
            <a:avLst/>
            <a:gdLst/>
            <a:ahLst/>
            <a:cxnLst/>
            <a:rect l="l" t="t" r="r" b="b"/>
            <a:pathLst>
              <a:path w="147319" h="120015">
                <a:moveTo>
                  <a:pt x="79031" y="0"/>
                </a:moveTo>
                <a:lnTo>
                  <a:pt x="35960" y="10954"/>
                </a:lnTo>
                <a:lnTo>
                  <a:pt x="7876" y="39856"/>
                </a:lnTo>
                <a:lnTo>
                  <a:pt x="0" y="65824"/>
                </a:lnTo>
                <a:lnTo>
                  <a:pt x="1155" y="81935"/>
                </a:lnTo>
                <a:lnTo>
                  <a:pt x="4742" y="96654"/>
                </a:lnTo>
                <a:lnTo>
                  <a:pt x="10522" y="109820"/>
                </a:lnTo>
                <a:lnTo>
                  <a:pt x="17203" y="119710"/>
                </a:lnTo>
                <a:lnTo>
                  <a:pt x="130491" y="119710"/>
                </a:lnTo>
                <a:lnTo>
                  <a:pt x="133463" y="116268"/>
                </a:lnTo>
                <a:lnTo>
                  <a:pt x="140413" y="104273"/>
                </a:lnTo>
                <a:lnTo>
                  <a:pt x="145031" y="90987"/>
                </a:lnTo>
                <a:lnTo>
                  <a:pt x="147044" y="76684"/>
                </a:lnTo>
                <a:lnTo>
                  <a:pt x="145702" y="61502"/>
                </a:lnTo>
                <a:lnTo>
                  <a:pt x="127345" y="23752"/>
                </a:lnTo>
                <a:lnTo>
                  <a:pt x="92892" y="2416"/>
                </a:lnTo>
                <a:lnTo>
                  <a:pt x="79031" y="0"/>
                </a:lnTo>
              </a:path>
            </a:pathLst>
          </a:custGeom>
          <a:solidFill>
            <a:srgbClr val="E5E3E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7" name="object 597"/>
          <p:cNvSpPr/>
          <p:nvPr/>
        </p:nvSpPr>
        <p:spPr>
          <a:xfrm>
            <a:off x="1968347" y="6738285"/>
            <a:ext cx="147320" cy="120014"/>
          </a:xfrm>
          <a:custGeom>
            <a:avLst/>
            <a:gdLst/>
            <a:ahLst/>
            <a:cxnLst/>
            <a:rect l="l" t="t" r="r" b="b"/>
            <a:pathLst>
              <a:path w="147319" h="120015">
                <a:moveTo>
                  <a:pt x="78983" y="0"/>
                </a:moveTo>
                <a:lnTo>
                  <a:pt x="35914" y="10965"/>
                </a:lnTo>
                <a:lnTo>
                  <a:pt x="7856" y="39888"/>
                </a:lnTo>
                <a:lnTo>
                  <a:pt x="0" y="65871"/>
                </a:lnTo>
                <a:lnTo>
                  <a:pt x="1156" y="81973"/>
                </a:lnTo>
                <a:lnTo>
                  <a:pt x="4741" y="96686"/>
                </a:lnTo>
                <a:lnTo>
                  <a:pt x="10520" y="109848"/>
                </a:lnTo>
                <a:lnTo>
                  <a:pt x="17187" y="119714"/>
                </a:lnTo>
                <a:lnTo>
                  <a:pt x="130472" y="119714"/>
                </a:lnTo>
                <a:lnTo>
                  <a:pt x="133454" y="116257"/>
                </a:lnTo>
                <a:lnTo>
                  <a:pt x="140396" y="104258"/>
                </a:lnTo>
                <a:lnTo>
                  <a:pt x="145006" y="90966"/>
                </a:lnTo>
                <a:lnTo>
                  <a:pt x="147012" y="76658"/>
                </a:lnTo>
                <a:lnTo>
                  <a:pt x="145670" y="61479"/>
                </a:lnTo>
                <a:lnTo>
                  <a:pt x="127313" y="23733"/>
                </a:lnTo>
                <a:lnTo>
                  <a:pt x="92851" y="2407"/>
                </a:lnTo>
                <a:lnTo>
                  <a:pt x="78983" y="0"/>
                </a:lnTo>
              </a:path>
            </a:pathLst>
          </a:custGeom>
          <a:solidFill>
            <a:srgbClr val="E5E3E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8" name="object 598"/>
          <p:cNvSpPr/>
          <p:nvPr/>
        </p:nvSpPr>
        <p:spPr>
          <a:xfrm>
            <a:off x="2196287" y="6738280"/>
            <a:ext cx="147320" cy="120014"/>
          </a:xfrm>
          <a:custGeom>
            <a:avLst/>
            <a:gdLst/>
            <a:ahLst/>
            <a:cxnLst/>
            <a:rect l="l" t="t" r="r" b="b"/>
            <a:pathLst>
              <a:path w="147319" h="120015">
                <a:moveTo>
                  <a:pt x="78993" y="0"/>
                </a:moveTo>
                <a:lnTo>
                  <a:pt x="35957" y="10968"/>
                </a:lnTo>
                <a:lnTo>
                  <a:pt x="7873" y="39890"/>
                </a:lnTo>
                <a:lnTo>
                  <a:pt x="0" y="65871"/>
                </a:lnTo>
                <a:lnTo>
                  <a:pt x="1157" y="81966"/>
                </a:lnTo>
                <a:lnTo>
                  <a:pt x="4747" y="96673"/>
                </a:lnTo>
                <a:lnTo>
                  <a:pt x="10531" y="109830"/>
                </a:lnTo>
                <a:lnTo>
                  <a:pt x="17221" y="119720"/>
                </a:lnTo>
                <a:lnTo>
                  <a:pt x="130512" y="119720"/>
                </a:lnTo>
                <a:lnTo>
                  <a:pt x="133507" y="116243"/>
                </a:lnTo>
                <a:lnTo>
                  <a:pt x="140445" y="104237"/>
                </a:lnTo>
                <a:lnTo>
                  <a:pt x="145051" y="90938"/>
                </a:lnTo>
                <a:lnTo>
                  <a:pt x="147051" y="76623"/>
                </a:lnTo>
                <a:lnTo>
                  <a:pt x="145706" y="61447"/>
                </a:lnTo>
                <a:lnTo>
                  <a:pt x="127333" y="23707"/>
                </a:lnTo>
                <a:lnTo>
                  <a:pt x="92859" y="2397"/>
                </a:lnTo>
                <a:lnTo>
                  <a:pt x="78993" y="0"/>
                </a:lnTo>
              </a:path>
            </a:pathLst>
          </a:custGeom>
          <a:solidFill>
            <a:srgbClr val="E5E3E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9" name="object 599"/>
          <p:cNvSpPr/>
          <p:nvPr/>
        </p:nvSpPr>
        <p:spPr>
          <a:xfrm>
            <a:off x="2424312" y="6738289"/>
            <a:ext cx="147320" cy="120014"/>
          </a:xfrm>
          <a:custGeom>
            <a:avLst/>
            <a:gdLst/>
            <a:ahLst/>
            <a:cxnLst/>
            <a:rect l="l" t="t" r="r" b="b"/>
            <a:pathLst>
              <a:path w="147319" h="120015">
                <a:moveTo>
                  <a:pt x="79031" y="0"/>
                </a:moveTo>
                <a:lnTo>
                  <a:pt x="35960" y="10954"/>
                </a:lnTo>
                <a:lnTo>
                  <a:pt x="7876" y="39856"/>
                </a:lnTo>
                <a:lnTo>
                  <a:pt x="0" y="65824"/>
                </a:lnTo>
                <a:lnTo>
                  <a:pt x="1155" y="81935"/>
                </a:lnTo>
                <a:lnTo>
                  <a:pt x="4742" y="96654"/>
                </a:lnTo>
                <a:lnTo>
                  <a:pt x="10522" y="109820"/>
                </a:lnTo>
                <a:lnTo>
                  <a:pt x="17203" y="119710"/>
                </a:lnTo>
                <a:lnTo>
                  <a:pt x="130491" y="119710"/>
                </a:lnTo>
                <a:lnTo>
                  <a:pt x="133463" y="116268"/>
                </a:lnTo>
                <a:lnTo>
                  <a:pt x="140413" y="104273"/>
                </a:lnTo>
                <a:lnTo>
                  <a:pt x="145031" y="90987"/>
                </a:lnTo>
                <a:lnTo>
                  <a:pt x="147044" y="76684"/>
                </a:lnTo>
                <a:lnTo>
                  <a:pt x="145702" y="61502"/>
                </a:lnTo>
                <a:lnTo>
                  <a:pt x="127345" y="23752"/>
                </a:lnTo>
                <a:lnTo>
                  <a:pt x="92892" y="2416"/>
                </a:lnTo>
                <a:lnTo>
                  <a:pt x="79031" y="0"/>
                </a:lnTo>
              </a:path>
            </a:pathLst>
          </a:custGeom>
          <a:solidFill>
            <a:srgbClr val="E5E3E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0" name="object 600"/>
          <p:cNvSpPr/>
          <p:nvPr/>
        </p:nvSpPr>
        <p:spPr>
          <a:xfrm>
            <a:off x="2652280" y="6738280"/>
            <a:ext cx="147320" cy="120014"/>
          </a:xfrm>
          <a:custGeom>
            <a:avLst/>
            <a:gdLst/>
            <a:ahLst/>
            <a:cxnLst/>
            <a:rect l="l" t="t" r="r" b="b"/>
            <a:pathLst>
              <a:path w="147319" h="120015">
                <a:moveTo>
                  <a:pt x="78958" y="0"/>
                </a:moveTo>
                <a:lnTo>
                  <a:pt x="35924" y="10973"/>
                </a:lnTo>
                <a:lnTo>
                  <a:pt x="7858" y="39908"/>
                </a:lnTo>
                <a:lnTo>
                  <a:pt x="0" y="65900"/>
                </a:lnTo>
                <a:lnTo>
                  <a:pt x="1158" y="81992"/>
                </a:lnTo>
                <a:lnTo>
                  <a:pt x="4748" y="96698"/>
                </a:lnTo>
                <a:lnTo>
                  <a:pt x="10532" y="109855"/>
                </a:lnTo>
                <a:lnTo>
                  <a:pt x="17206" y="119720"/>
                </a:lnTo>
                <a:lnTo>
                  <a:pt x="130477" y="119720"/>
                </a:lnTo>
                <a:lnTo>
                  <a:pt x="133472" y="116243"/>
                </a:lnTo>
                <a:lnTo>
                  <a:pt x="140410" y="104237"/>
                </a:lnTo>
                <a:lnTo>
                  <a:pt x="145016" y="90938"/>
                </a:lnTo>
                <a:lnTo>
                  <a:pt x="147016" y="76623"/>
                </a:lnTo>
                <a:lnTo>
                  <a:pt x="145672" y="61447"/>
                </a:lnTo>
                <a:lnTo>
                  <a:pt x="127298" y="23707"/>
                </a:lnTo>
                <a:lnTo>
                  <a:pt x="92825" y="2397"/>
                </a:lnTo>
                <a:lnTo>
                  <a:pt x="78958" y="0"/>
                </a:lnTo>
              </a:path>
            </a:pathLst>
          </a:custGeom>
          <a:solidFill>
            <a:srgbClr val="E5E3E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1" name="object 601"/>
          <p:cNvSpPr/>
          <p:nvPr/>
        </p:nvSpPr>
        <p:spPr>
          <a:xfrm>
            <a:off x="2880269" y="6738280"/>
            <a:ext cx="147320" cy="120014"/>
          </a:xfrm>
          <a:custGeom>
            <a:avLst/>
            <a:gdLst/>
            <a:ahLst/>
            <a:cxnLst/>
            <a:rect l="l" t="t" r="r" b="b"/>
            <a:pathLst>
              <a:path w="147319" h="120015">
                <a:moveTo>
                  <a:pt x="78993" y="0"/>
                </a:moveTo>
                <a:lnTo>
                  <a:pt x="35957" y="10968"/>
                </a:lnTo>
                <a:lnTo>
                  <a:pt x="7873" y="39890"/>
                </a:lnTo>
                <a:lnTo>
                  <a:pt x="0" y="65871"/>
                </a:lnTo>
                <a:lnTo>
                  <a:pt x="1157" y="81966"/>
                </a:lnTo>
                <a:lnTo>
                  <a:pt x="4747" y="96673"/>
                </a:lnTo>
                <a:lnTo>
                  <a:pt x="10531" y="109830"/>
                </a:lnTo>
                <a:lnTo>
                  <a:pt x="17221" y="119720"/>
                </a:lnTo>
                <a:lnTo>
                  <a:pt x="130512" y="119720"/>
                </a:lnTo>
                <a:lnTo>
                  <a:pt x="133507" y="116243"/>
                </a:lnTo>
                <a:lnTo>
                  <a:pt x="140445" y="104237"/>
                </a:lnTo>
                <a:lnTo>
                  <a:pt x="145051" y="90938"/>
                </a:lnTo>
                <a:lnTo>
                  <a:pt x="147051" y="76623"/>
                </a:lnTo>
                <a:lnTo>
                  <a:pt x="145706" y="61447"/>
                </a:lnTo>
                <a:lnTo>
                  <a:pt x="127333" y="23707"/>
                </a:lnTo>
                <a:lnTo>
                  <a:pt x="92859" y="2397"/>
                </a:lnTo>
                <a:lnTo>
                  <a:pt x="78993" y="0"/>
                </a:lnTo>
              </a:path>
            </a:pathLst>
          </a:custGeom>
          <a:solidFill>
            <a:srgbClr val="E5E3E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2" name="object 602"/>
          <p:cNvSpPr/>
          <p:nvPr/>
        </p:nvSpPr>
        <p:spPr>
          <a:xfrm>
            <a:off x="3107971" y="6738072"/>
            <a:ext cx="147320" cy="120014"/>
          </a:xfrm>
          <a:custGeom>
            <a:avLst/>
            <a:gdLst/>
            <a:ahLst/>
            <a:cxnLst/>
            <a:rect l="l" t="t" r="r" b="b"/>
            <a:pathLst>
              <a:path w="147320" h="120015">
                <a:moveTo>
                  <a:pt x="73707" y="0"/>
                </a:moveTo>
                <a:lnTo>
                  <a:pt x="33362" y="11981"/>
                </a:lnTo>
                <a:lnTo>
                  <a:pt x="6628" y="42992"/>
                </a:lnTo>
                <a:lnTo>
                  <a:pt x="0" y="70585"/>
                </a:lnTo>
                <a:lnTo>
                  <a:pt x="1340" y="85766"/>
                </a:lnTo>
                <a:lnTo>
                  <a:pt x="5238" y="99799"/>
                </a:lnTo>
                <a:lnTo>
                  <a:pt x="11439" y="112457"/>
                </a:lnTo>
                <a:lnTo>
                  <a:pt x="17009" y="119927"/>
                </a:lnTo>
                <a:lnTo>
                  <a:pt x="130530" y="119927"/>
                </a:lnTo>
                <a:lnTo>
                  <a:pt x="131788" y="118630"/>
                </a:lnTo>
                <a:lnTo>
                  <a:pt x="139169" y="107412"/>
                </a:lnTo>
                <a:lnTo>
                  <a:pt x="144318" y="94936"/>
                </a:lnTo>
                <a:lnTo>
                  <a:pt x="147044" y="81448"/>
                </a:lnTo>
                <a:lnTo>
                  <a:pt x="145888" y="65336"/>
                </a:lnTo>
                <a:lnTo>
                  <a:pt x="128787" y="25998"/>
                </a:lnTo>
                <a:lnTo>
                  <a:pt x="96212" y="3556"/>
                </a:lnTo>
                <a:lnTo>
                  <a:pt x="73707" y="0"/>
                </a:lnTo>
                <a:close/>
              </a:path>
            </a:pathLst>
          </a:custGeom>
          <a:solidFill>
            <a:srgbClr val="E5E3E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3" name="object 603"/>
          <p:cNvSpPr/>
          <p:nvPr/>
        </p:nvSpPr>
        <p:spPr>
          <a:xfrm>
            <a:off x="4248279" y="6738285"/>
            <a:ext cx="147320" cy="120014"/>
          </a:xfrm>
          <a:custGeom>
            <a:avLst/>
            <a:gdLst/>
            <a:ahLst/>
            <a:cxnLst/>
            <a:rect l="l" t="t" r="r" b="b"/>
            <a:pathLst>
              <a:path w="147320" h="120015">
                <a:moveTo>
                  <a:pt x="78977" y="0"/>
                </a:moveTo>
                <a:lnTo>
                  <a:pt x="35912" y="10966"/>
                </a:lnTo>
                <a:lnTo>
                  <a:pt x="7854" y="39891"/>
                </a:lnTo>
                <a:lnTo>
                  <a:pt x="0" y="65876"/>
                </a:lnTo>
                <a:lnTo>
                  <a:pt x="1156" y="81977"/>
                </a:lnTo>
                <a:lnTo>
                  <a:pt x="4742" y="96690"/>
                </a:lnTo>
                <a:lnTo>
                  <a:pt x="10521" y="109851"/>
                </a:lnTo>
                <a:lnTo>
                  <a:pt x="17187" y="119714"/>
                </a:lnTo>
                <a:lnTo>
                  <a:pt x="130456" y="119714"/>
                </a:lnTo>
                <a:lnTo>
                  <a:pt x="133440" y="116257"/>
                </a:lnTo>
                <a:lnTo>
                  <a:pt x="140388" y="104258"/>
                </a:lnTo>
                <a:lnTo>
                  <a:pt x="145004" y="90966"/>
                </a:lnTo>
                <a:lnTo>
                  <a:pt x="147013" y="76658"/>
                </a:lnTo>
                <a:lnTo>
                  <a:pt x="145669" y="61479"/>
                </a:lnTo>
                <a:lnTo>
                  <a:pt x="127296" y="23733"/>
                </a:lnTo>
                <a:lnTo>
                  <a:pt x="92834" y="2407"/>
                </a:lnTo>
                <a:lnTo>
                  <a:pt x="78977" y="0"/>
                </a:lnTo>
              </a:path>
            </a:pathLst>
          </a:custGeom>
          <a:solidFill>
            <a:srgbClr val="E5E3E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4" name="object 604"/>
          <p:cNvSpPr/>
          <p:nvPr/>
        </p:nvSpPr>
        <p:spPr>
          <a:xfrm>
            <a:off x="4476265" y="6738291"/>
            <a:ext cx="147320" cy="120014"/>
          </a:xfrm>
          <a:custGeom>
            <a:avLst/>
            <a:gdLst/>
            <a:ahLst/>
            <a:cxnLst/>
            <a:rect l="l" t="t" r="r" b="b"/>
            <a:pathLst>
              <a:path w="147320" h="120015">
                <a:moveTo>
                  <a:pt x="79047" y="0"/>
                </a:moveTo>
                <a:lnTo>
                  <a:pt x="35968" y="10950"/>
                </a:lnTo>
                <a:lnTo>
                  <a:pt x="7880" y="39846"/>
                </a:lnTo>
                <a:lnTo>
                  <a:pt x="0" y="65809"/>
                </a:lnTo>
                <a:lnTo>
                  <a:pt x="1155" y="81922"/>
                </a:lnTo>
                <a:lnTo>
                  <a:pt x="4740" y="96643"/>
                </a:lnTo>
                <a:lnTo>
                  <a:pt x="10518" y="109811"/>
                </a:lnTo>
                <a:lnTo>
                  <a:pt x="17203" y="119709"/>
                </a:lnTo>
                <a:lnTo>
                  <a:pt x="130497" y="119709"/>
                </a:lnTo>
                <a:lnTo>
                  <a:pt x="133467" y="116271"/>
                </a:lnTo>
                <a:lnTo>
                  <a:pt x="140419" y="104279"/>
                </a:lnTo>
                <a:lnTo>
                  <a:pt x="145039" y="90994"/>
                </a:lnTo>
                <a:lnTo>
                  <a:pt x="147055" y="76693"/>
                </a:lnTo>
                <a:lnTo>
                  <a:pt x="145713" y="61510"/>
                </a:lnTo>
                <a:lnTo>
                  <a:pt x="127356" y="23759"/>
                </a:lnTo>
                <a:lnTo>
                  <a:pt x="92906" y="2418"/>
                </a:lnTo>
                <a:lnTo>
                  <a:pt x="79047" y="0"/>
                </a:lnTo>
              </a:path>
            </a:pathLst>
          </a:custGeom>
          <a:solidFill>
            <a:srgbClr val="E5E3E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5" name="object 605"/>
          <p:cNvSpPr/>
          <p:nvPr/>
        </p:nvSpPr>
        <p:spPr>
          <a:xfrm>
            <a:off x="4703910" y="6738072"/>
            <a:ext cx="147320" cy="120014"/>
          </a:xfrm>
          <a:custGeom>
            <a:avLst/>
            <a:gdLst/>
            <a:ahLst/>
            <a:cxnLst/>
            <a:rect l="l" t="t" r="r" b="b"/>
            <a:pathLst>
              <a:path w="147320" h="120015">
                <a:moveTo>
                  <a:pt x="73670" y="0"/>
                </a:moveTo>
                <a:lnTo>
                  <a:pt x="33345" y="11987"/>
                </a:lnTo>
                <a:lnTo>
                  <a:pt x="6619" y="43012"/>
                </a:lnTo>
                <a:lnTo>
                  <a:pt x="0" y="70615"/>
                </a:lnTo>
                <a:lnTo>
                  <a:pt x="1342" y="85794"/>
                </a:lnTo>
                <a:lnTo>
                  <a:pt x="5243" y="99824"/>
                </a:lnTo>
                <a:lnTo>
                  <a:pt x="11448" y="112481"/>
                </a:lnTo>
                <a:lnTo>
                  <a:pt x="17003" y="119927"/>
                </a:lnTo>
                <a:lnTo>
                  <a:pt x="130529" y="119927"/>
                </a:lnTo>
                <a:lnTo>
                  <a:pt x="131790" y="118627"/>
                </a:lnTo>
                <a:lnTo>
                  <a:pt x="139177" y="107407"/>
                </a:lnTo>
                <a:lnTo>
                  <a:pt x="144330" y="94929"/>
                </a:lnTo>
                <a:lnTo>
                  <a:pt x="147059" y="81440"/>
                </a:lnTo>
                <a:lnTo>
                  <a:pt x="145901" y="65335"/>
                </a:lnTo>
                <a:lnTo>
                  <a:pt x="128787" y="26007"/>
                </a:lnTo>
                <a:lnTo>
                  <a:pt x="96202" y="3563"/>
                </a:lnTo>
                <a:lnTo>
                  <a:pt x="73670" y="0"/>
                </a:lnTo>
                <a:close/>
              </a:path>
            </a:pathLst>
          </a:custGeom>
          <a:solidFill>
            <a:srgbClr val="E5E3E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6" name="object 606"/>
          <p:cNvSpPr/>
          <p:nvPr/>
        </p:nvSpPr>
        <p:spPr>
          <a:xfrm>
            <a:off x="4931939" y="6738072"/>
            <a:ext cx="147320" cy="120014"/>
          </a:xfrm>
          <a:custGeom>
            <a:avLst/>
            <a:gdLst/>
            <a:ahLst/>
            <a:cxnLst/>
            <a:rect l="l" t="t" r="r" b="b"/>
            <a:pathLst>
              <a:path w="147320" h="120015">
                <a:moveTo>
                  <a:pt x="73621" y="0"/>
                </a:moveTo>
                <a:lnTo>
                  <a:pt x="33322" y="11995"/>
                </a:lnTo>
                <a:lnTo>
                  <a:pt x="6608" y="43038"/>
                </a:lnTo>
                <a:lnTo>
                  <a:pt x="0" y="70656"/>
                </a:lnTo>
                <a:lnTo>
                  <a:pt x="1344" y="85831"/>
                </a:lnTo>
                <a:lnTo>
                  <a:pt x="5250" y="99859"/>
                </a:lnTo>
                <a:lnTo>
                  <a:pt x="11460" y="112514"/>
                </a:lnTo>
                <a:lnTo>
                  <a:pt x="16996" y="119927"/>
                </a:lnTo>
                <a:lnTo>
                  <a:pt x="130499" y="119927"/>
                </a:lnTo>
                <a:lnTo>
                  <a:pt x="131785" y="118598"/>
                </a:lnTo>
                <a:lnTo>
                  <a:pt x="139160" y="107367"/>
                </a:lnTo>
                <a:lnTo>
                  <a:pt x="144300" y="94878"/>
                </a:lnTo>
                <a:lnTo>
                  <a:pt x="147017" y="81378"/>
                </a:lnTo>
                <a:lnTo>
                  <a:pt x="145858" y="65285"/>
                </a:lnTo>
                <a:lnTo>
                  <a:pt x="128741" y="25978"/>
                </a:lnTo>
                <a:lnTo>
                  <a:pt x="96132" y="3550"/>
                </a:lnTo>
                <a:lnTo>
                  <a:pt x="73621" y="0"/>
                </a:lnTo>
                <a:close/>
              </a:path>
            </a:pathLst>
          </a:custGeom>
          <a:solidFill>
            <a:srgbClr val="E5E3E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7" name="object 607"/>
          <p:cNvSpPr/>
          <p:nvPr/>
        </p:nvSpPr>
        <p:spPr>
          <a:xfrm>
            <a:off x="5387896" y="6738072"/>
            <a:ext cx="147320" cy="120014"/>
          </a:xfrm>
          <a:custGeom>
            <a:avLst/>
            <a:gdLst/>
            <a:ahLst/>
            <a:cxnLst/>
            <a:rect l="l" t="t" r="r" b="b"/>
            <a:pathLst>
              <a:path w="147320" h="120015">
                <a:moveTo>
                  <a:pt x="73670" y="0"/>
                </a:moveTo>
                <a:lnTo>
                  <a:pt x="33345" y="11987"/>
                </a:lnTo>
                <a:lnTo>
                  <a:pt x="6619" y="43012"/>
                </a:lnTo>
                <a:lnTo>
                  <a:pt x="0" y="70615"/>
                </a:lnTo>
                <a:lnTo>
                  <a:pt x="1342" y="85794"/>
                </a:lnTo>
                <a:lnTo>
                  <a:pt x="5243" y="99824"/>
                </a:lnTo>
                <a:lnTo>
                  <a:pt x="11448" y="112481"/>
                </a:lnTo>
                <a:lnTo>
                  <a:pt x="17003" y="119927"/>
                </a:lnTo>
                <a:lnTo>
                  <a:pt x="130520" y="119927"/>
                </a:lnTo>
                <a:lnTo>
                  <a:pt x="131786" y="118622"/>
                </a:lnTo>
                <a:lnTo>
                  <a:pt x="139170" y="107400"/>
                </a:lnTo>
                <a:lnTo>
                  <a:pt x="144320" y="94921"/>
                </a:lnTo>
                <a:lnTo>
                  <a:pt x="147047" y="81430"/>
                </a:lnTo>
                <a:lnTo>
                  <a:pt x="145889" y="65326"/>
                </a:lnTo>
                <a:lnTo>
                  <a:pt x="128775" y="26000"/>
                </a:lnTo>
                <a:lnTo>
                  <a:pt x="96188" y="3559"/>
                </a:lnTo>
                <a:lnTo>
                  <a:pt x="73670" y="0"/>
                </a:lnTo>
                <a:close/>
              </a:path>
            </a:pathLst>
          </a:custGeom>
          <a:solidFill>
            <a:srgbClr val="E5E3E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8" name="object 608"/>
          <p:cNvSpPr/>
          <p:nvPr/>
        </p:nvSpPr>
        <p:spPr>
          <a:xfrm>
            <a:off x="5616205" y="6738285"/>
            <a:ext cx="147320" cy="120014"/>
          </a:xfrm>
          <a:custGeom>
            <a:avLst/>
            <a:gdLst/>
            <a:ahLst/>
            <a:cxnLst/>
            <a:rect l="l" t="t" r="r" b="b"/>
            <a:pathLst>
              <a:path w="147320" h="120015">
                <a:moveTo>
                  <a:pt x="78982" y="0"/>
                </a:moveTo>
                <a:lnTo>
                  <a:pt x="35936" y="10965"/>
                </a:lnTo>
                <a:lnTo>
                  <a:pt x="7865" y="39888"/>
                </a:lnTo>
                <a:lnTo>
                  <a:pt x="0" y="65871"/>
                </a:lnTo>
                <a:lnTo>
                  <a:pt x="1158" y="81973"/>
                </a:lnTo>
                <a:lnTo>
                  <a:pt x="4747" y="96686"/>
                </a:lnTo>
                <a:lnTo>
                  <a:pt x="10531" y="109848"/>
                </a:lnTo>
                <a:lnTo>
                  <a:pt x="17203" y="119714"/>
                </a:lnTo>
                <a:lnTo>
                  <a:pt x="130471" y="119714"/>
                </a:lnTo>
                <a:lnTo>
                  <a:pt x="133453" y="116257"/>
                </a:lnTo>
                <a:lnTo>
                  <a:pt x="140395" y="104258"/>
                </a:lnTo>
                <a:lnTo>
                  <a:pt x="145006" y="90966"/>
                </a:lnTo>
                <a:lnTo>
                  <a:pt x="147012" y="76658"/>
                </a:lnTo>
                <a:lnTo>
                  <a:pt x="145670" y="61479"/>
                </a:lnTo>
                <a:lnTo>
                  <a:pt x="127313" y="23733"/>
                </a:lnTo>
                <a:lnTo>
                  <a:pt x="92850" y="2407"/>
                </a:lnTo>
                <a:lnTo>
                  <a:pt x="78982" y="0"/>
                </a:lnTo>
              </a:path>
            </a:pathLst>
          </a:custGeom>
          <a:solidFill>
            <a:srgbClr val="E5E3E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9" name="object 609"/>
          <p:cNvSpPr/>
          <p:nvPr/>
        </p:nvSpPr>
        <p:spPr>
          <a:xfrm>
            <a:off x="5843899" y="6738072"/>
            <a:ext cx="147320" cy="120014"/>
          </a:xfrm>
          <a:custGeom>
            <a:avLst/>
            <a:gdLst/>
            <a:ahLst/>
            <a:cxnLst/>
            <a:rect l="l" t="t" r="r" b="b"/>
            <a:pathLst>
              <a:path w="147320" h="120015">
                <a:moveTo>
                  <a:pt x="73670" y="0"/>
                </a:moveTo>
                <a:lnTo>
                  <a:pt x="33345" y="11987"/>
                </a:lnTo>
                <a:lnTo>
                  <a:pt x="6619" y="43012"/>
                </a:lnTo>
                <a:lnTo>
                  <a:pt x="0" y="70615"/>
                </a:lnTo>
                <a:lnTo>
                  <a:pt x="1342" y="85794"/>
                </a:lnTo>
                <a:lnTo>
                  <a:pt x="5243" y="99824"/>
                </a:lnTo>
                <a:lnTo>
                  <a:pt x="11448" y="112481"/>
                </a:lnTo>
                <a:lnTo>
                  <a:pt x="17003" y="119927"/>
                </a:lnTo>
                <a:lnTo>
                  <a:pt x="130496" y="119927"/>
                </a:lnTo>
                <a:lnTo>
                  <a:pt x="131773" y="118609"/>
                </a:lnTo>
                <a:lnTo>
                  <a:pt x="139150" y="107382"/>
                </a:lnTo>
                <a:lnTo>
                  <a:pt x="144293" y="94898"/>
                </a:lnTo>
                <a:lnTo>
                  <a:pt x="147012" y="81401"/>
                </a:lnTo>
                <a:lnTo>
                  <a:pt x="145854" y="65299"/>
                </a:lnTo>
                <a:lnTo>
                  <a:pt x="128739" y="25976"/>
                </a:lnTo>
                <a:lnTo>
                  <a:pt x="96144" y="3546"/>
                </a:lnTo>
                <a:lnTo>
                  <a:pt x="73670" y="0"/>
                </a:lnTo>
                <a:close/>
              </a:path>
            </a:pathLst>
          </a:custGeom>
          <a:solidFill>
            <a:srgbClr val="E5E3E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0" name="object 610"/>
          <p:cNvSpPr/>
          <p:nvPr/>
        </p:nvSpPr>
        <p:spPr>
          <a:xfrm>
            <a:off x="6072168" y="6738280"/>
            <a:ext cx="147320" cy="120014"/>
          </a:xfrm>
          <a:custGeom>
            <a:avLst/>
            <a:gdLst/>
            <a:ahLst/>
            <a:cxnLst/>
            <a:rect l="l" t="t" r="r" b="b"/>
            <a:pathLst>
              <a:path w="147320" h="120015">
                <a:moveTo>
                  <a:pt x="78988" y="0"/>
                </a:moveTo>
                <a:lnTo>
                  <a:pt x="35955" y="10968"/>
                </a:lnTo>
                <a:lnTo>
                  <a:pt x="7872" y="39892"/>
                </a:lnTo>
                <a:lnTo>
                  <a:pt x="0" y="65875"/>
                </a:lnTo>
                <a:lnTo>
                  <a:pt x="1158" y="81969"/>
                </a:lnTo>
                <a:lnTo>
                  <a:pt x="4747" y="96675"/>
                </a:lnTo>
                <a:lnTo>
                  <a:pt x="10532" y="109832"/>
                </a:lnTo>
                <a:lnTo>
                  <a:pt x="17221" y="119720"/>
                </a:lnTo>
                <a:lnTo>
                  <a:pt x="130500" y="119720"/>
                </a:lnTo>
                <a:lnTo>
                  <a:pt x="133497" y="116243"/>
                </a:lnTo>
                <a:lnTo>
                  <a:pt x="140439" y="104237"/>
                </a:lnTo>
                <a:lnTo>
                  <a:pt x="145049" y="90938"/>
                </a:lnTo>
                <a:lnTo>
                  <a:pt x="147051" y="76623"/>
                </a:lnTo>
                <a:lnTo>
                  <a:pt x="145705" y="61447"/>
                </a:lnTo>
                <a:lnTo>
                  <a:pt x="127320" y="23707"/>
                </a:lnTo>
                <a:lnTo>
                  <a:pt x="92847" y="2397"/>
                </a:lnTo>
                <a:lnTo>
                  <a:pt x="78988" y="0"/>
                </a:lnTo>
              </a:path>
            </a:pathLst>
          </a:custGeom>
          <a:solidFill>
            <a:srgbClr val="E5E3E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1" name="object 611"/>
          <p:cNvSpPr txBox="1"/>
          <p:nvPr/>
        </p:nvSpPr>
        <p:spPr>
          <a:xfrm>
            <a:off x="1504534" y="940485"/>
            <a:ext cx="9327740" cy="23083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algn="ctr">
              <a:lnSpc>
                <a:spcPts val="1800"/>
              </a:lnSpc>
              <a:defRPr/>
            </a:pPr>
            <a:r>
              <a:rPr sz="2600" dirty="0">
                <a:solidFill>
                  <a:srgbClr val="003085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СПИСОК </a:t>
            </a:r>
            <a:r>
              <a:rPr lang="ru-RU" sz="2600" dirty="0">
                <a:solidFill>
                  <a:srgbClr val="003085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КЛЮЧЕВЫХ</a:t>
            </a:r>
            <a:r>
              <a:rPr sz="2600" dirty="0">
                <a:solidFill>
                  <a:srgbClr val="003085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 РЕГИОНОВ</a:t>
            </a:r>
            <a:r>
              <a:rPr lang="ru-RU" sz="2600" dirty="0">
                <a:solidFill>
                  <a:srgbClr val="003085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-ПАРТНЕРОВ В 201</a:t>
            </a:r>
            <a:r>
              <a:rPr lang="en-US" sz="2600" dirty="0">
                <a:solidFill>
                  <a:srgbClr val="003085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6</a:t>
            </a:r>
            <a:r>
              <a:rPr lang="ru-RU" sz="2600" dirty="0">
                <a:solidFill>
                  <a:srgbClr val="003085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 ГОДУ</a:t>
            </a:r>
            <a:endParaRPr sz="2600" dirty="0">
              <a:solidFill>
                <a:srgbClr val="003085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634" name="object 18"/>
          <p:cNvSpPr txBox="1"/>
          <p:nvPr/>
        </p:nvSpPr>
        <p:spPr>
          <a:xfrm>
            <a:off x="2266493" y="1850104"/>
            <a:ext cx="8343577" cy="443198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4288">
              <a:lnSpc>
                <a:spcPct val="120000"/>
              </a:lnSpc>
              <a:spcBef>
                <a:spcPct val="0"/>
              </a:spcBef>
            </a:pPr>
            <a:r>
              <a:rPr lang="ru-RU" sz="2400" dirty="0">
                <a:solidFill>
                  <a:srgbClr val="003085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1. Белгородская область;</a:t>
            </a:r>
          </a:p>
          <a:p>
            <a:pPr marL="14288">
              <a:lnSpc>
                <a:spcPct val="120000"/>
              </a:lnSpc>
              <a:spcBef>
                <a:spcPct val="0"/>
              </a:spcBef>
            </a:pPr>
            <a:r>
              <a:rPr lang="ru-RU" sz="2400" dirty="0">
                <a:solidFill>
                  <a:srgbClr val="003085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2. Красноярский край;</a:t>
            </a:r>
          </a:p>
          <a:p>
            <a:pPr marL="14288">
              <a:lnSpc>
                <a:spcPct val="120000"/>
              </a:lnSpc>
              <a:spcBef>
                <a:spcPct val="0"/>
              </a:spcBef>
            </a:pPr>
            <a:r>
              <a:rPr lang="ru-RU" sz="2400" dirty="0">
                <a:solidFill>
                  <a:srgbClr val="003085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3. Ленинградская область совместно с Санкт-Петербургом;</a:t>
            </a:r>
          </a:p>
          <a:p>
            <a:pPr marL="14288">
              <a:lnSpc>
                <a:spcPct val="120000"/>
              </a:lnSpc>
              <a:spcBef>
                <a:spcPct val="0"/>
              </a:spcBef>
            </a:pPr>
            <a:r>
              <a:rPr lang="ru-RU" sz="2400" dirty="0">
                <a:solidFill>
                  <a:srgbClr val="003085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4. Нижегородская область;</a:t>
            </a:r>
          </a:p>
          <a:p>
            <a:pPr marL="14288">
              <a:lnSpc>
                <a:spcPct val="120000"/>
              </a:lnSpc>
              <a:spcBef>
                <a:spcPct val="0"/>
              </a:spcBef>
            </a:pPr>
            <a:r>
              <a:rPr lang="ru-RU" sz="2400" dirty="0">
                <a:solidFill>
                  <a:srgbClr val="003085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5. Новосибирская область;</a:t>
            </a:r>
          </a:p>
          <a:p>
            <a:pPr marL="14288">
              <a:lnSpc>
                <a:spcPct val="120000"/>
              </a:lnSpc>
              <a:spcBef>
                <a:spcPct val="0"/>
              </a:spcBef>
            </a:pPr>
            <a:r>
              <a:rPr lang="ru-RU" sz="2400" dirty="0">
                <a:solidFill>
                  <a:srgbClr val="003085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6. Республика Коми;</a:t>
            </a:r>
          </a:p>
          <a:p>
            <a:pPr marL="14288">
              <a:lnSpc>
                <a:spcPct val="120000"/>
              </a:lnSpc>
              <a:spcBef>
                <a:spcPct val="0"/>
              </a:spcBef>
            </a:pPr>
            <a:r>
              <a:rPr lang="ru-RU" sz="2400" dirty="0">
                <a:solidFill>
                  <a:srgbClr val="003085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7. Самарская область;</a:t>
            </a:r>
          </a:p>
          <a:p>
            <a:pPr marL="14288">
              <a:lnSpc>
                <a:spcPct val="120000"/>
              </a:lnSpc>
              <a:spcBef>
                <a:spcPct val="0"/>
              </a:spcBef>
            </a:pPr>
            <a:r>
              <a:rPr lang="ru-RU" sz="2400" dirty="0">
                <a:solidFill>
                  <a:srgbClr val="003085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8. Свердловская область.</a:t>
            </a:r>
          </a:p>
          <a:p>
            <a:pPr marL="14288">
              <a:lnSpc>
                <a:spcPct val="120000"/>
              </a:lnSpc>
              <a:spcBef>
                <a:spcPct val="0"/>
              </a:spcBef>
            </a:pPr>
            <a:r>
              <a:rPr lang="ru-RU" sz="2400" dirty="0">
                <a:solidFill>
                  <a:srgbClr val="003085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9. Хабаровский край;</a:t>
            </a:r>
          </a:p>
          <a:p>
            <a:pPr marL="14288">
              <a:lnSpc>
                <a:spcPct val="120000"/>
              </a:lnSpc>
              <a:spcBef>
                <a:spcPct val="0"/>
              </a:spcBef>
            </a:pPr>
            <a:r>
              <a:rPr lang="ru-RU" sz="2400" dirty="0">
                <a:solidFill>
                  <a:srgbClr val="003085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10. Челябинская область.</a:t>
            </a:r>
          </a:p>
        </p:txBody>
      </p:sp>
    </p:spTree>
    <p:extLst>
      <p:ext uri="{BB962C8B-B14F-4D97-AF65-F5344CB8AC3E}">
        <p14:creationId xmlns:p14="http://schemas.microsoft.com/office/powerpoint/2010/main" val="400585180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1124</TotalTime>
  <Words>1004</Words>
  <Application>Microsoft Office PowerPoint</Application>
  <PresentationFormat>Широкоэкранный</PresentationFormat>
  <Paragraphs>154</Paragraphs>
  <Slides>12</Slides>
  <Notes>10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7" baseType="lpstr">
      <vt:lpstr>Arial</vt:lpstr>
      <vt:lpstr>Calibri</vt:lpstr>
      <vt:lpstr>Pancetta Serif Pro SemiBold</vt:lpstr>
      <vt:lpstr>Times New Roman</vt:lpstr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Юргелас Мария Владимировна</dc:creator>
  <cp:lastModifiedBy>myurgelas</cp:lastModifiedBy>
  <cp:revision>133</cp:revision>
  <cp:lastPrinted>2016-07-11T12:34:32Z</cp:lastPrinted>
  <dcterms:created xsi:type="dcterms:W3CDTF">2016-06-27T14:26:32Z</dcterms:created>
  <dcterms:modified xsi:type="dcterms:W3CDTF">2017-03-17T06:12:56Z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2016-06-27T00:00:00Z</vt:filetime>
  </property>
  <property fmtid="{D5CDD505-2E9C-101B-9397-08002B2CF9AE}" pid="3" name="LastSaved">
    <vt:filetime>2016-06-27T00:00:00Z</vt:filetime>
  </property>
</Properties>
</file>