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42" r:id="rId3"/>
    <p:sldId id="344" r:id="rId4"/>
    <p:sldId id="345" r:id="rId5"/>
    <p:sldId id="343" r:id="rId6"/>
    <p:sldId id="324" r:id="rId7"/>
    <p:sldId id="340" r:id="rId8"/>
    <p:sldId id="346" r:id="rId9"/>
    <p:sldId id="347" r:id="rId10"/>
    <p:sldId id="348" r:id="rId11"/>
    <p:sldId id="350" r:id="rId12"/>
    <p:sldId id="351" r:id="rId13"/>
    <p:sldId id="339" r:id="rId14"/>
    <p:sldId id="352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5" autoAdjust="0"/>
    <p:restoredTop sz="94660"/>
  </p:normalViewPr>
  <p:slideViewPr>
    <p:cSldViewPr>
      <p:cViewPr>
        <p:scale>
          <a:sx n="76" d="100"/>
          <a:sy n="76" d="100"/>
        </p:scale>
        <p:origin x="-116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программ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 выполняется </c:v>
                </c:pt>
                <c:pt idx="1">
                  <c:v>Выполняется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программ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 выполняется </c:v>
                </c:pt>
                <c:pt idx="1">
                  <c:v>Выполняется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программ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 выполняется </c:v>
                </c:pt>
                <c:pt idx="1">
                  <c:v>Выполняется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программ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 выполняется </c:v>
                </c:pt>
                <c:pt idx="1">
                  <c:v>Выполняется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382C2C-B7C1-4266-AFF7-E8CE656964F7}" type="doc">
      <dgm:prSet loTypeId="urn:microsoft.com/office/officeart/2005/8/layout/equation2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08A063A-5915-4CD6-9E2A-C2FC6A75EA31}">
      <dgm:prSet phldrT="[Текст]" custT="1"/>
      <dgm:spPr/>
      <dgm:t>
        <a:bodyPr/>
        <a:lstStyle/>
        <a:p>
          <a:r>
            <a:rPr lang="ru-RU" sz="1300" dirty="0" smtClean="0"/>
            <a:t>Эксперт от образовательного сообщества</a:t>
          </a:r>
          <a:endParaRPr lang="ru-RU" sz="1300" dirty="0"/>
        </a:p>
      </dgm:t>
    </dgm:pt>
    <dgm:pt modelId="{74DAB2FA-8B1B-4DAF-AD9A-FDAE9F1BFB96}" type="parTrans" cxnId="{BA4FCC34-7792-4BD2-90CD-F363C75175C3}">
      <dgm:prSet/>
      <dgm:spPr/>
      <dgm:t>
        <a:bodyPr/>
        <a:lstStyle/>
        <a:p>
          <a:endParaRPr lang="ru-RU"/>
        </a:p>
      </dgm:t>
    </dgm:pt>
    <dgm:pt modelId="{E1666078-935E-401E-8276-87CA23BF9096}" type="sibTrans" cxnId="{BA4FCC34-7792-4BD2-90CD-F363C75175C3}">
      <dgm:prSet/>
      <dgm:spPr/>
      <dgm:t>
        <a:bodyPr/>
        <a:lstStyle/>
        <a:p>
          <a:endParaRPr lang="ru-RU"/>
        </a:p>
      </dgm:t>
    </dgm:pt>
    <dgm:pt modelId="{708F4A64-6ED6-4E22-AB75-DBD77FE8F630}">
      <dgm:prSet phldrT="[Текст]"/>
      <dgm:spPr/>
      <dgm:t>
        <a:bodyPr/>
        <a:lstStyle/>
        <a:p>
          <a:r>
            <a:rPr lang="ru-RU" dirty="0" smtClean="0"/>
            <a:t>Куратор проекта </a:t>
          </a:r>
          <a:endParaRPr lang="ru-RU" dirty="0"/>
        </a:p>
      </dgm:t>
    </dgm:pt>
    <dgm:pt modelId="{9E5A4A08-8F2C-4768-B138-0F5D32183042}" type="parTrans" cxnId="{09BDDA2C-97D1-4C4C-8CE9-FFAEA3DFE430}">
      <dgm:prSet/>
      <dgm:spPr/>
      <dgm:t>
        <a:bodyPr/>
        <a:lstStyle/>
        <a:p>
          <a:endParaRPr lang="ru-RU"/>
        </a:p>
      </dgm:t>
    </dgm:pt>
    <dgm:pt modelId="{71367E31-92D1-4ECA-A9C6-F4A098517008}" type="sibTrans" cxnId="{09BDDA2C-97D1-4C4C-8CE9-FFAEA3DFE430}">
      <dgm:prSet/>
      <dgm:spPr/>
      <dgm:t>
        <a:bodyPr/>
        <a:lstStyle/>
        <a:p>
          <a:endParaRPr lang="ru-RU"/>
        </a:p>
      </dgm:t>
    </dgm:pt>
    <dgm:pt modelId="{9C09C0FA-1436-4F3D-9A42-5EC698F2FE86}">
      <dgm:prSet phldrT="[Текст]"/>
      <dgm:spPr/>
      <dgm:t>
        <a:bodyPr/>
        <a:lstStyle/>
        <a:p>
          <a:r>
            <a:rPr lang="ru-RU" dirty="0" smtClean="0"/>
            <a:t>Утверждает экспертная организация </a:t>
          </a:r>
          <a:endParaRPr lang="ru-RU" dirty="0"/>
        </a:p>
      </dgm:t>
    </dgm:pt>
    <dgm:pt modelId="{1037A3A7-F23B-4A5D-8D39-9E9AE0B2689E}" type="parTrans" cxnId="{1E39F268-894D-4D93-8715-FF2E7AB76DC6}">
      <dgm:prSet/>
      <dgm:spPr/>
      <dgm:t>
        <a:bodyPr/>
        <a:lstStyle/>
        <a:p>
          <a:endParaRPr lang="ru-RU"/>
        </a:p>
      </dgm:t>
    </dgm:pt>
    <dgm:pt modelId="{E08EFE79-050B-4F61-857B-EAA9178BB6FD}" type="sibTrans" cxnId="{1E39F268-894D-4D93-8715-FF2E7AB76DC6}">
      <dgm:prSet/>
      <dgm:spPr/>
      <dgm:t>
        <a:bodyPr/>
        <a:lstStyle/>
        <a:p>
          <a:endParaRPr lang="ru-RU"/>
        </a:p>
      </dgm:t>
    </dgm:pt>
    <dgm:pt modelId="{ECB54EFF-B63C-4255-A7DB-9A2FEC71BF7B}">
      <dgm:prSet/>
      <dgm:spPr/>
      <dgm:t>
        <a:bodyPr/>
        <a:lstStyle/>
        <a:p>
          <a:r>
            <a:rPr lang="ru-RU" dirty="0" smtClean="0"/>
            <a:t>Эксперт от работодателей</a:t>
          </a:r>
        </a:p>
      </dgm:t>
    </dgm:pt>
    <dgm:pt modelId="{032FF59C-11E4-41FA-9EEF-263FC33986D0}" type="parTrans" cxnId="{69F29E13-80CC-439B-A6E1-3412A366827D}">
      <dgm:prSet/>
      <dgm:spPr/>
      <dgm:t>
        <a:bodyPr/>
        <a:lstStyle/>
        <a:p>
          <a:endParaRPr lang="ru-RU"/>
        </a:p>
      </dgm:t>
    </dgm:pt>
    <dgm:pt modelId="{32EA8FBE-DD0B-4220-A2B8-4A6996D9CEDF}" type="sibTrans" cxnId="{69F29E13-80CC-439B-A6E1-3412A366827D}">
      <dgm:prSet/>
      <dgm:spPr/>
      <dgm:t>
        <a:bodyPr/>
        <a:lstStyle/>
        <a:p>
          <a:endParaRPr lang="ru-RU"/>
        </a:p>
      </dgm:t>
    </dgm:pt>
    <dgm:pt modelId="{FA2E3777-CBEC-49F6-B55A-3C9C163B1E1F}" type="pres">
      <dgm:prSet presAssocID="{0A382C2C-B7C1-4266-AFF7-E8CE656964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563C36-C7B3-47FC-9F4F-95F6FCC57E00}" type="pres">
      <dgm:prSet presAssocID="{0A382C2C-B7C1-4266-AFF7-E8CE656964F7}" presName="vNodes" presStyleCnt="0"/>
      <dgm:spPr/>
    </dgm:pt>
    <dgm:pt modelId="{5302F45E-B252-4D4E-96B4-E114034C66FC}" type="pres">
      <dgm:prSet presAssocID="{508A063A-5915-4CD6-9E2A-C2FC6A75EA31}" presName="node" presStyleLbl="node1" presStyleIdx="0" presStyleCnt="4" custScaleX="184319" custLinFactNeighborX="-2021" custLinFactNeighborY="-1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9B5A0-8A69-49F8-B6CB-95FC5A93429E}" type="pres">
      <dgm:prSet presAssocID="{E1666078-935E-401E-8276-87CA23BF9096}" presName="spacerT" presStyleCnt="0"/>
      <dgm:spPr/>
    </dgm:pt>
    <dgm:pt modelId="{4DDBB2B8-2681-4B2D-AA93-33B966AF2ED3}" type="pres">
      <dgm:prSet presAssocID="{E1666078-935E-401E-8276-87CA23BF909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DF861E3-3BC9-410A-86F9-7644E31E27AA}" type="pres">
      <dgm:prSet presAssocID="{E1666078-935E-401E-8276-87CA23BF9096}" presName="spacerB" presStyleCnt="0"/>
      <dgm:spPr/>
    </dgm:pt>
    <dgm:pt modelId="{003D13C3-F0FA-4E21-8015-3E255BF2D25F}" type="pres">
      <dgm:prSet presAssocID="{ECB54EFF-B63C-4255-A7DB-9A2FEC71BF7B}" presName="node" presStyleLbl="node1" presStyleIdx="1" presStyleCnt="4" custScaleX="192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E8E37-FF2A-4EDF-B137-773AA4F429A2}" type="pres">
      <dgm:prSet presAssocID="{32EA8FBE-DD0B-4220-A2B8-4A6996D9CEDF}" presName="spacerT" presStyleCnt="0"/>
      <dgm:spPr/>
    </dgm:pt>
    <dgm:pt modelId="{5FBE1ED5-264C-4D22-BAC3-95693808858A}" type="pres">
      <dgm:prSet presAssocID="{32EA8FBE-DD0B-4220-A2B8-4A6996D9CED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F58C509-0E15-4015-BCC9-C80202EC820E}" type="pres">
      <dgm:prSet presAssocID="{32EA8FBE-DD0B-4220-A2B8-4A6996D9CEDF}" presName="spacerB" presStyleCnt="0"/>
      <dgm:spPr/>
    </dgm:pt>
    <dgm:pt modelId="{DC19730B-92D2-4166-BC3E-A05A43F3E0AF}" type="pres">
      <dgm:prSet presAssocID="{708F4A64-6ED6-4E22-AB75-DBD77FE8F630}" presName="node" presStyleLbl="node1" presStyleIdx="2" presStyleCnt="4" custScaleX="192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BBCF1-8469-40B5-89CB-C93764836736}" type="pres">
      <dgm:prSet presAssocID="{0A382C2C-B7C1-4266-AFF7-E8CE656964F7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693D46CB-A7F9-4AB1-A441-23788F42FCCF}" type="pres">
      <dgm:prSet presAssocID="{0A382C2C-B7C1-4266-AFF7-E8CE656964F7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FF05A8F9-F515-4DDB-A75C-2C648506575D}" type="pres">
      <dgm:prSet presAssocID="{0A382C2C-B7C1-4266-AFF7-E8CE656964F7}" presName="lastNode" presStyleLbl="node1" presStyleIdx="3" presStyleCnt="4" custScaleX="67057" custScaleY="206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2B5B54-1831-43E1-8DD2-D0B30144AC03}" type="presOf" srcId="{71367E31-92D1-4ECA-A9C6-F4A098517008}" destId="{693D46CB-A7F9-4AB1-A441-23788F42FCCF}" srcOrd="1" destOrd="0" presId="urn:microsoft.com/office/officeart/2005/8/layout/equation2"/>
    <dgm:cxn modelId="{69F29E13-80CC-439B-A6E1-3412A366827D}" srcId="{0A382C2C-B7C1-4266-AFF7-E8CE656964F7}" destId="{ECB54EFF-B63C-4255-A7DB-9A2FEC71BF7B}" srcOrd="1" destOrd="0" parTransId="{032FF59C-11E4-41FA-9EEF-263FC33986D0}" sibTransId="{32EA8FBE-DD0B-4220-A2B8-4A6996D9CEDF}"/>
    <dgm:cxn modelId="{6677F1E0-A224-47BA-A98C-22368D6CFA3F}" type="presOf" srcId="{32EA8FBE-DD0B-4220-A2B8-4A6996D9CEDF}" destId="{5FBE1ED5-264C-4D22-BAC3-95693808858A}" srcOrd="0" destOrd="0" presId="urn:microsoft.com/office/officeart/2005/8/layout/equation2"/>
    <dgm:cxn modelId="{BFB96233-082D-4D3C-8740-08693109703C}" type="presOf" srcId="{708F4A64-6ED6-4E22-AB75-DBD77FE8F630}" destId="{DC19730B-92D2-4166-BC3E-A05A43F3E0AF}" srcOrd="0" destOrd="0" presId="urn:microsoft.com/office/officeart/2005/8/layout/equation2"/>
    <dgm:cxn modelId="{8BFC427C-88B2-4EFB-9E62-0D5D8AE18625}" type="presOf" srcId="{508A063A-5915-4CD6-9E2A-C2FC6A75EA31}" destId="{5302F45E-B252-4D4E-96B4-E114034C66FC}" srcOrd="0" destOrd="0" presId="urn:microsoft.com/office/officeart/2005/8/layout/equation2"/>
    <dgm:cxn modelId="{2E84FEEC-A3D7-4611-818B-7371E19792FB}" type="presOf" srcId="{9C09C0FA-1436-4F3D-9A42-5EC698F2FE86}" destId="{FF05A8F9-F515-4DDB-A75C-2C648506575D}" srcOrd="0" destOrd="0" presId="urn:microsoft.com/office/officeart/2005/8/layout/equation2"/>
    <dgm:cxn modelId="{BA4FCC34-7792-4BD2-90CD-F363C75175C3}" srcId="{0A382C2C-B7C1-4266-AFF7-E8CE656964F7}" destId="{508A063A-5915-4CD6-9E2A-C2FC6A75EA31}" srcOrd="0" destOrd="0" parTransId="{74DAB2FA-8B1B-4DAF-AD9A-FDAE9F1BFB96}" sibTransId="{E1666078-935E-401E-8276-87CA23BF9096}"/>
    <dgm:cxn modelId="{B3075B3C-A7E7-4157-A4F6-89C42D85424C}" type="presOf" srcId="{E1666078-935E-401E-8276-87CA23BF9096}" destId="{4DDBB2B8-2681-4B2D-AA93-33B966AF2ED3}" srcOrd="0" destOrd="0" presId="urn:microsoft.com/office/officeart/2005/8/layout/equation2"/>
    <dgm:cxn modelId="{3417629F-607F-4933-9A49-AC0D4076C75D}" type="presOf" srcId="{71367E31-92D1-4ECA-A9C6-F4A098517008}" destId="{9DDBBCF1-8469-40B5-89CB-C93764836736}" srcOrd="0" destOrd="0" presId="urn:microsoft.com/office/officeart/2005/8/layout/equation2"/>
    <dgm:cxn modelId="{AB0A15C2-F81B-4BE3-B694-4F3CF87B3914}" type="presOf" srcId="{ECB54EFF-B63C-4255-A7DB-9A2FEC71BF7B}" destId="{003D13C3-F0FA-4E21-8015-3E255BF2D25F}" srcOrd="0" destOrd="0" presId="urn:microsoft.com/office/officeart/2005/8/layout/equation2"/>
    <dgm:cxn modelId="{2FA49128-4D28-43A6-A4B2-73A05680097D}" type="presOf" srcId="{0A382C2C-B7C1-4266-AFF7-E8CE656964F7}" destId="{FA2E3777-CBEC-49F6-B55A-3C9C163B1E1F}" srcOrd="0" destOrd="0" presId="urn:microsoft.com/office/officeart/2005/8/layout/equation2"/>
    <dgm:cxn modelId="{09BDDA2C-97D1-4C4C-8CE9-FFAEA3DFE430}" srcId="{0A382C2C-B7C1-4266-AFF7-E8CE656964F7}" destId="{708F4A64-6ED6-4E22-AB75-DBD77FE8F630}" srcOrd="2" destOrd="0" parTransId="{9E5A4A08-8F2C-4768-B138-0F5D32183042}" sibTransId="{71367E31-92D1-4ECA-A9C6-F4A098517008}"/>
    <dgm:cxn modelId="{1E39F268-894D-4D93-8715-FF2E7AB76DC6}" srcId="{0A382C2C-B7C1-4266-AFF7-E8CE656964F7}" destId="{9C09C0FA-1436-4F3D-9A42-5EC698F2FE86}" srcOrd="3" destOrd="0" parTransId="{1037A3A7-F23B-4A5D-8D39-9E9AE0B2689E}" sibTransId="{E08EFE79-050B-4F61-857B-EAA9178BB6FD}"/>
    <dgm:cxn modelId="{C69C8D21-375D-4D06-98F9-3254463D60E7}" type="presParOf" srcId="{FA2E3777-CBEC-49F6-B55A-3C9C163B1E1F}" destId="{CC563C36-C7B3-47FC-9F4F-95F6FCC57E00}" srcOrd="0" destOrd="0" presId="urn:microsoft.com/office/officeart/2005/8/layout/equation2"/>
    <dgm:cxn modelId="{A99A7440-EAEC-4CE4-849B-0A0E51815436}" type="presParOf" srcId="{CC563C36-C7B3-47FC-9F4F-95F6FCC57E00}" destId="{5302F45E-B252-4D4E-96B4-E114034C66FC}" srcOrd="0" destOrd="0" presId="urn:microsoft.com/office/officeart/2005/8/layout/equation2"/>
    <dgm:cxn modelId="{552BAF4F-7714-49DC-8126-77A7116ABB05}" type="presParOf" srcId="{CC563C36-C7B3-47FC-9F4F-95F6FCC57E00}" destId="{39F9B5A0-8A69-49F8-B6CB-95FC5A93429E}" srcOrd="1" destOrd="0" presId="urn:microsoft.com/office/officeart/2005/8/layout/equation2"/>
    <dgm:cxn modelId="{1426A0CA-2B86-4C44-9A22-3977051C281C}" type="presParOf" srcId="{CC563C36-C7B3-47FC-9F4F-95F6FCC57E00}" destId="{4DDBB2B8-2681-4B2D-AA93-33B966AF2ED3}" srcOrd="2" destOrd="0" presId="urn:microsoft.com/office/officeart/2005/8/layout/equation2"/>
    <dgm:cxn modelId="{19C883A0-C634-4AE3-BC79-77E5B2570952}" type="presParOf" srcId="{CC563C36-C7B3-47FC-9F4F-95F6FCC57E00}" destId="{7DF861E3-3BC9-410A-86F9-7644E31E27AA}" srcOrd="3" destOrd="0" presId="urn:microsoft.com/office/officeart/2005/8/layout/equation2"/>
    <dgm:cxn modelId="{5AE7AF4D-0F08-4EE2-B437-AB704BE9BEC7}" type="presParOf" srcId="{CC563C36-C7B3-47FC-9F4F-95F6FCC57E00}" destId="{003D13C3-F0FA-4E21-8015-3E255BF2D25F}" srcOrd="4" destOrd="0" presId="urn:microsoft.com/office/officeart/2005/8/layout/equation2"/>
    <dgm:cxn modelId="{92BE619B-1CA7-4053-B1AA-399E191343E5}" type="presParOf" srcId="{CC563C36-C7B3-47FC-9F4F-95F6FCC57E00}" destId="{F40E8E37-FF2A-4EDF-B137-773AA4F429A2}" srcOrd="5" destOrd="0" presId="urn:microsoft.com/office/officeart/2005/8/layout/equation2"/>
    <dgm:cxn modelId="{BE90E3E1-6067-4F33-9315-D0E453C5DB8C}" type="presParOf" srcId="{CC563C36-C7B3-47FC-9F4F-95F6FCC57E00}" destId="{5FBE1ED5-264C-4D22-BAC3-95693808858A}" srcOrd="6" destOrd="0" presId="urn:microsoft.com/office/officeart/2005/8/layout/equation2"/>
    <dgm:cxn modelId="{69746027-303C-4CA0-BC5B-373FD00DEFEB}" type="presParOf" srcId="{CC563C36-C7B3-47FC-9F4F-95F6FCC57E00}" destId="{1F58C509-0E15-4015-BCC9-C80202EC820E}" srcOrd="7" destOrd="0" presId="urn:microsoft.com/office/officeart/2005/8/layout/equation2"/>
    <dgm:cxn modelId="{9FA4C5D2-82E8-4DCC-8453-3EF77795AB43}" type="presParOf" srcId="{CC563C36-C7B3-47FC-9F4F-95F6FCC57E00}" destId="{DC19730B-92D2-4166-BC3E-A05A43F3E0AF}" srcOrd="8" destOrd="0" presId="urn:microsoft.com/office/officeart/2005/8/layout/equation2"/>
    <dgm:cxn modelId="{3FBF9F08-B724-4033-A6CF-EB59CEAFBCF5}" type="presParOf" srcId="{FA2E3777-CBEC-49F6-B55A-3C9C163B1E1F}" destId="{9DDBBCF1-8469-40B5-89CB-C93764836736}" srcOrd="1" destOrd="0" presId="urn:microsoft.com/office/officeart/2005/8/layout/equation2"/>
    <dgm:cxn modelId="{72B907D3-A1EE-4383-9CC9-11CC09ECE192}" type="presParOf" srcId="{9DDBBCF1-8469-40B5-89CB-C93764836736}" destId="{693D46CB-A7F9-4AB1-A441-23788F42FCCF}" srcOrd="0" destOrd="0" presId="urn:microsoft.com/office/officeart/2005/8/layout/equation2"/>
    <dgm:cxn modelId="{D674AB3A-5DAF-4A0E-B36D-75953B8D215C}" type="presParOf" srcId="{FA2E3777-CBEC-49F6-B55A-3C9C163B1E1F}" destId="{FF05A8F9-F515-4DDB-A75C-2C648506575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41419C-F46E-47F8-8E0B-F769F62E10F6}" type="doc">
      <dgm:prSet loTypeId="urn:microsoft.com/office/officeart/2005/8/layout/radial4" loCatId="relationship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F7C10CD-3581-4B41-A6A1-602E1F823A89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Утверждает АС ОПОРЫ РОССИИ</a:t>
          </a:r>
        </a:p>
        <a:p>
          <a:endParaRPr lang="ru-RU" dirty="0"/>
        </a:p>
      </dgm:t>
    </dgm:pt>
    <dgm:pt modelId="{CA278106-7EC2-4B2A-80C2-57D217834D39}" type="parTrans" cxnId="{547AD24B-D745-4659-B7A9-C9567B822B73}">
      <dgm:prSet/>
      <dgm:spPr/>
      <dgm:t>
        <a:bodyPr/>
        <a:lstStyle/>
        <a:p>
          <a:endParaRPr lang="ru-RU"/>
        </a:p>
      </dgm:t>
    </dgm:pt>
    <dgm:pt modelId="{1DDF7F9D-A32E-43C5-AC61-EE8918688F35}" type="sibTrans" cxnId="{547AD24B-D745-4659-B7A9-C9567B822B73}">
      <dgm:prSet/>
      <dgm:spPr/>
      <dgm:t>
        <a:bodyPr/>
        <a:lstStyle/>
        <a:p>
          <a:endParaRPr lang="ru-RU"/>
        </a:p>
      </dgm:t>
    </dgm:pt>
    <dgm:pt modelId="{0EED635B-C259-4EFC-AF98-4C7EC08A7E82}">
      <dgm:prSet phldrT="[Текст]"/>
      <dgm:spPr/>
      <dgm:t>
        <a:bodyPr/>
        <a:lstStyle/>
        <a:p>
          <a:r>
            <a:rPr lang="ru-RU" dirty="0" smtClean="0"/>
            <a:t>Региональный  эксперт от рынка труда </a:t>
          </a:r>
          <a:endParaRPr lang="ru-RU" dirty="0"/>
        </a:p>
      </dgm:t>
    </dgm:pt>
    <dgm:pt modelId="{EFE6649D-F6A4-4B73-B0A5-45665C4623D6}" type="parTrans" cxnId="{E6AB9F7E-59AA-42DF-89D8-CE58F2A5FA1E}">
      <dgm:prSet/>
      <dgm:spPr/>
      <dgm:t>
        <a:bodyPr/>
        <a:lstStyle/>
        <a:p>
          <a:endParaRPr lang="ru-RU"/>
        </a:p>
      </dgm:t>
    </dgm:pt>
    <dgm:pt modelId="{D3FC4C8B-5786-4148-B861-6FF7428EC8B9}" type="sibTrans" cxnId="{E6AB9F7E-59AA-42DF-89D8-CE58F2A5FA1E}">
      <dgm:prSet/>
      <dgm:spPr/>
      <dgm:t>
        <a:bodyPr/>
        <a:lstStyle/>
        <a:p>
          <a:endParaRPr lang="ru-RU"/>
        </a:p>
      </dgm:t>
    </dgm:pt>
    <dgm:pt modelId="{5AD497B4-3667-44B4-A9AD-D932FB0BB881}">
      <dgm:prSet phldrT="[Текст]"/>
      <dgm:spPr/>
      <dgm:t>
        <a:bodyPr/>
        <a:lstStyle/>
        <a:p>
          <a:r>
            <a:rPr lang="ru-RU" dirty="0" smtClean="0"/>
            <a:t>Федеральный эксперт от рынка труда </a:t>
          </a:r>
          <a:endParaRPr lang="ru-RU" dirty="0"/>
        </a:p>
      </dgm:t>
    </dgm:pt>
    <dgm:pt modelId="{0C2DD1BC-C645-44AD-A97F-B992D690C82C}" type="parTrans" cxnId="{F59C011F-8E24-4942-9A33-CA937E9F9BFE}">
      <dgm:prSet/>
      <dgm:spPr/>
      <dgm:t>
        <a:bodyPr/>
        <a:lstStyle/>
        <a:p>
          <a:endParaRPr lang="ru-RU"/>
        </a:p>
      </dgm:t>
    </dgm:pt>
    <dgm:pt modelId="{8F4F3385-978A-49F1-8A94-7861F41740F0}" type="sibTrans" cxnId="{F59C011F-8E24-4942-9A33-CA937E9F9BFE}">
      <dgm:prSet/>
      <dgm:spPr/>
      <dgm:t>
        <a:bodyPr/>
        <a:lstStyle/>
        <a:p>
          <a:endParaRPr lang="ru-RU"/>
        </a:p>
      </dgm:t>
    </dgm:pt>
    <dgm:pt modelId="{1317EFE2-0B33-40D6-B05D-8B1E1C4088AA}">
      <dgm:prSet phldrT="[Текст]"/>
      <dgm:spPr/>
      <dgm:t>
        <a:bodyPr/>
        <a:lstStyle/>
        <a:p>
          <a:r>
            <a:rPr lang="ru-RU" dirty="0" smtClean="0"/>
            <a:t>Независимый эксперт от образования</a:t>
          </a:r>
          <a:endParaRPr lang="ru-RU" dirty="0"/>
        </a:p>
      </dgm:t>
    </dgm:pt>
    <dgm:pt modelId="{E4201652-CF4E-4BEE-AF43-926803CC4A29}" type="parTrans" cxnId="{91EB4106-AC0F-4A80-9501-E3E298F79601}">
      <dgm:prSet/>
      <dgm:spPr/>
      <dgm:t>
        <a:bodyPr/>
        <a:lstStyle/>
        <a:p>
          <a:endParaRPr lang="ru-RU"/>
        </a:p>
      </dgm:t>
    </dgm:pt>
    <dgm:pt modelId="{05FCD112-0EF4-49A1-A845-052849CCEEED}" type="sibTrans" cxnId="{91EB4106-AC0F-4A80-9501-E3E298F79601}">
      <dgm:prSet/>
      <dgm:spPr/>
      <dgm:t>
        <a:bodyPr/>
        <a:lstStyle/>
        <a:p>
          <a:endParaRPr lang="ru-RU"/>
        </a:p>
      </dgm:t>
    </dgm:pt>
    <dgm:pt modelId="{4C3C633A-C3B4-44B8-AC55-2FBF74D97BAE}">
      <dgm:prSet phldrT="[Текст]"/>
      <dgm:spPr/>
      <dgm:t>
        <a:bodyPr/>
        <a:lstStyle/>
        <a:p>
          <a:r>
            <a:rPr lang="ru-RU" dirty="0" smtClean="0"/>
            <a:t>Менеджер проекта </a:t>
          </a:r>
          <a:endParaRPr lang="ru-RU" dirty="0"/>
        </a:p>
      </dgm:t>
    </dgm:pt>
    <dgm:pt modelId="{188D2035-28DB-40B1-AF5F-156D467AEB58}" type="parTrans" cxnId="{DCE4CB2E-1767-4F2B-BACA-6A916369927E}">
      <dgm:prSet/>
      <dgm:spPr/>
      <dgm:t>
        <a:bodyPr/>
        <a:lstStyle/>
        <a:p>
          <a:endParaRPr lang="ru-RU"/>
        </a:p>
      </dgm:t>
    </dgm:pt>
    <dgm:pt modelId="{E82830A0-B18E-4636-88BD-2EEAEDAB4DC0}" type="sibTrans" cxnId="{DCE4CB2E-1767-4F2B-BACA-6A916369927E}">
      <dgm:prSet/>
      <dgm:spPr/>
      <dgm:t>
        <a:bodyPr/>
        <a:lstStyle/>
        <a:p>
          <a:endParaRPr lang="ru-RU"/>
        </a:p>
      </dgm:t>
    </dgm:pt>
    <dgm:pt modelId="{8D5355F9-6151-4DFA-959C-51D55B189707}" type="pres">
      <dgm:prSet presAssocID="{F141419C-F46E-47F8-8E0B-F769F62E10F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136DBD-DAA3-4A46-A2D2-437EAB233C2B}" type="pres">
      <dgm:prSet presAssocID="{1F7C10CD-3581-4B41-A6A1-602E1F823A89}" presName="centerShape" presStyleLbl="node0" presStyleIdx="0" presStyleCnt="1"/>
      <dgm:spPr/>
      <dgm:t>
        <a:bodyPr/>
        <a:lstStyle/>
        <a:p>
          <a:endParaRPr lang="ru-RU"/>
        </a:p>
      </dgm:t>
    </dgm:pt>
    <dgm:pt modelId="{2A7D6ADC-7816-4294-9453-D2BA972650FB}" type="pres">
      <dgm:prSet presAssocID="{EFE6649D-F6A4-4B73-B0A5-45665C4623D6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20AC47A7-CF62-456E-8C39-B6F018427188}" type="pres">
      <dgm:prSet presAssocID="{0EED635B-C259-4EFC-AF98-4C7EC08A7E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ED72D-4819-45DD-96BA-5256E91F4EE7}" type="pres">
      <dgm:prSet presAssocID="{0C2DD1BC-C645-44AD-A97F-B992D690C82C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E6FF2959-87B3-49C5-A1AF-8A7D2CF36BC8}" type="pres">
      <dgm:prSet presAssocID="{5AD497B4-3667-44B4-A9AD-D932FB0BB881}" presName="node" presStyleLbl="node1" presStyleIdx="1" presStyleCnt="4" custScaleX="97887" custScaleY="128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6E865-885A-4FC8-8E9E-01D64FA33C8F}" type="pres">
      <dgm:prSet presAssocID="{E4201652-CF4E-4BEE-AF43-926803CC4A29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9AAFEC02-6F11-425E-AAC8-750DC1D9E8D3}" type="pres">
      <dgm:prSet presAssocID="{1317EFE2-0B33-40D6-B05D-8B1E1C4088A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4DC79-00AA-49B2-8703-513CCA15A871}" type="pres">
      <dgm:prSet presAssocID="{188D2035-28DB-40B1-AF5F-156D467AEB58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5B4440C8-9F0A-4105-9AC3-2443F98586B5}" type="pres">
      <dgm:prSet presAssocID="{4C3C633A-C3B4-44B8-AC55-2FBF74D97BA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EB4106-AC0F-4A80-9501-E3E298F79601}" srcId="{1F7C10CD-3581-4B41-A6A1-602E1F823A89}" destId="{1317EFE2-0B33-40D6-B05D-8B1E1C4088AA}" srcOrd="2" destOrd="0" parTransId="{E4201652-CF4E-4BEE-AF43-926803CC4A29}" sibTransId="{05FCD112-0EF4-49A1-A845-052849CCEEED}"/>
    <dgm:cxn modelId="{52E659D7-33CC-451C-BD12-D35C600248FD}" type="presOf" srcId="{1F7C10CD-3581-4B41-A6A1-602E1F823A89}" destId="{7A136DBD-DAA3-4A46-A2D2-437EAB233C2B}" srcOrd="0" destOrd="0" presId="urn:microsoft.com/office/officeart/2005/8/layout/radial4"/>
    <dgm:cxn modelId="{02368217-3AD2-475D-A572-11FBA7AA862B}" type="presOf" srcId="{0C2DD1BC-C645-44AD-A97F-B992D690C82C}" destId="{65FED72D-4819-45DD-96BA-5256E91F4EE7}" srcOrd="0" destOrd="0" presId="urn:microsoft.com/office/officeart/2005/8/layout/radial4"/>
    <dgm:cxn modelId="{3B19EA78-BE93-4464-BED8-0419BE33E9D8}" type="presOf" srcId="{F141419C-F46E-47F8-8E0B-F769F62E10F6}" destId="{8D5355F9-6151-4DFA-959C-51D55B189707}" srcOrd="0" destOrd="0" presId="urn:microsoft.com/office/officeart/2005/8/layout/radial4"/>
    <dgm:cxn modelId="{0B604B27-3145-4F0F-B914-8940E989FFC0}" type="presOf" srcId="{E4201652-CF4E-4BEE-AF43-926803CC4A29}" destId="{5DC6E865-885A-4FC8-8E9E-01D64FA33C8F}" srcOrd="0" destOrd="0" presId="urn:microsoft.com/office/officeart/2005/8/layout/radial4"/>
    <dgm:cxn modelId="{6260959F-33BC-47E6-BD5E-B80098785D57}" type="presOf" srcId="{188D2035-28DB-40B1-AF5F-156D467AEB58}" destId="{8C64DC79-00AA-49B2-8703-513CCA15A871}" srcOrd="0" destOrd="0" presId="urn:microsoft.com/office/officeart/2005/8/layout/radial4"/>
    <dgm:cxn modelId="{60159BC6-9A9A-4CB1-ACEF-86B40C04BACE}" type="presOf" srcId="{0EED635B-C259-4EFC-AF98-4C7EC08A7E82}" destId="{20AC47A7-CF62-456E-8C39-B6F018427188}" srcOrd="0" destOrd="0" presId="urn:microsoft.com/office/officeart/2005/8/layout/radial4"/>
    <dgm:cxn modelId="{033F15B3-9A8D-4D17-8222-0C9346CA1819}" type="presOf" srcId="{1317EFE2-0B33-40D6-B05D-8B1E1C4088AA}" destId="{9AAFEC02-6F11-425E-AAC8-750DC1D9E8D3}" srcOrd="0" destOrd="0" presId="urn:microsoft.com/office/officeart/2005/8/layout/radial4"/>
    <dgm:cxn modelId="{EAEE399B-A4D9-4ED2-8281-69CD4CDA4DF8}" type="presOf" srcId="{4C3C633A-C3B4-44B8-AC55-2FBF74D97BAE}" destId="{5B4440C8-9F0A-4105-9AC3-2443F98586B5}" srcOrd="0" destOrd="0" presId="urn:microsoft.com/office/officeart/2005/8/layout/radial4"/>
    <dgm:cxn modelId="{D02F22C0-5344-4E53-A921-18F1AE1BE071}" type="presOf" srcId="{5AD497B4-3667-44B4-A9AD-D932FB0BB881}" destId="{E6FF2959-87B3-49C5-A1AF-8A7D2CF36BC8}" srcOrd="0" destOrd="0" presId="urn:microsoft.com/office/officeart/2005/8/layout/radial4"/>
    <dgm:cxn modelId="{F59C011F-8E24-4942-9A33-CA937E9F9BFE}" srcId="{1F7C10CD-3581-4B41-A6A1-602E1F823A89}" destId="{5AD497B4-3667-44B4-A9AD-D932FB0BB881}" srcOrd="1" destOrd="0" parTransId="{0C2DD1BC-C645-44AD-A97F-B992D690C82C}" sibTransId="{8F4F3385-978A-49F1-8A94-7861F41740F0}"/>
    <dgm:cxn modelId="{E6AB9F7E-59AA-42DF-89D8-CE58F2A5FA1E}" srcId="{1F7C10CD-3581-4B41-A6A1-602E1F823A89}" destId="{0EED635B-C259-4EFC-AF98-4C7EC08A7E82}" srcOrd="0" destOrd="0" parTransId="{EFE6649D-F6A4-4B73-B0A5-45665C4623D6}" sibTransId="{D3FC4C8B-5786-4148-B861-6FF7428EC8B9}"/>
    <dgm:cxn modelId="{547AD24B-D745-4659-B7A9-C9567B822B73}" srcId="{F141419C-F46E-47F8-8E0B-F769F62E10F6}" destId="{1F7C10CD-3581-4B41-A6A1-602E1F823A89}" srcOrd="0" destOrd="0" parTransId="{CA278106-7EC2-4B2A-80C2-57D217834D39}" sibTransId="{1DDF7F9D-A32E-43C5-AC61-EE8918688F35}"/>
    <dgm:cxn modelId="{02E51D88-E068-4A05-A68A-B5CBE9CC9407}" type="presOf" srcId="{EFE6649D-F6A4-4B73-B0A5-45665C4623D6}" destId="{2A7D6ADC-7816-4294-9453-D2BA972650FB}" srcOrd="0" destOrd="0" presId="urn:microsoft.com/office/officeart/2005/8/layout/radial4"/>
    <dgm:cxn modelId="{DCE4CB2E-1767-4F2B-BACA-6A916369927E}" srcId="{1F7C10CD-3581-4B41-A6A1-602E1F823A89}" destId="{4C3C633A-C3B4-44B8-AC55-2FBF74D97BAE}" srcOrd="3" destOrd="0" parTransId="{188D2035-28DB-40B1-AF5F-156D467AEB58}" sibTransId="{E82830A0-B18E-4636-88BD-2EEAEDAB4DC0}"/>
    <dgm:cxn modelId="{4D8D7886-0F33-4CAF-9921-B43E99AAC0A2}" type="presParOf" srcId="{8D5355F9-6151-4DFA-959C-51D55B189707}" destId="{7A136DBD-DAA3-4A46-A2D2-437EAB233C2B}" srcOrd="0" destOrd="0" presId="urn:microsoft.com/office/officeart/2005/8/layout/radial4"/>
    <dgm:cxn modelId="{7D9B7430-4BF6-4F42-ABFA-8F6FE807729A}" type="presParOf" srcId="{8D5355F9-6151-4DFA-959C-51D55B189707}" destId="{2A7D6ADC-7816-4294-9453-D2BA972650FB}" srcOrd="1" destOrd="0" presId="urn:microsoft.com/office/officeart/2005/8/layout/radial4"/>
    <dgm:cxn modelId="{9E5F1453-71F0-4D0E-B1B1-9C6425067FF8}" type="presParOf" srcId="{8D5355F9-6151-4DFA-959C-51D55B189707}" destId="{20AC47A7-CF62-456E-8C39-B6F018427188}" srcOrd="2" destOrd="0" presId="urn:microsoft.com/office/officeart/2005/8/layout/radial4"/>
    <dgm:cxn modelId="{66716251-CEAB-4CF0-9AAA-420DCA2BC184}" type="presParOf" srcId="{8D5355F9-6151-4DFA-959C-51D55B189707}" destId="{65FED72D-4819-45DD-96BA-5256E91F4EE7}" srcOrd="3" destOrd="0" presId="urn:microsoft.com/office/officeart/2005/8/layout/radial4"/>
    <dgm:cxn modelId="{39FC1959-E1B2-4C85-AF40-55FECBCDD72E}" type="presParOf" srcId="{8D5355F9-6151-4DFA-959C-51D55B189707}" destId="{E6FF2959-87B3-49C5-A1AF-8A7D2CF36BC8}" srcOrd="4" destOrd="0" presId="urn:microsoft.com/office/officeart/2005/8/layout/radial4"/>
    <dgm:cxn modelId="{407FF28A-613F-4373-8531-F1A898BAF0C0}" type="presParOf" srcId="{8D5355F9-6151-4DFA-959C-51D55B189707}" destId="{5DC6E865-885A-4FC8-8E9E-01D64FA33C8F}" srcOrd="5" destOrd="0" presId="urn:microsoft.com/office/officeart/2005/8/layout/radial4"/>
    <dgm:cxn modelId="{CBAC3DEB-3259-42E9-9D07-BF7E93C0C101}" type="presParOf" srcId="{8D5355F9-6151-4DFA-959C-51D55B189707}" destId="{9AAFEC02-6F11-425E-AAC8-750DC1D9E8D3}" srcOrd="6" destOrd="0" presId="urn:microsoft.com/office/officeart/2005/8/layout/radial4"/>
    <dgm:cxn modelId="{4211B125-ACB4-4AA0-B637-655D43E6A936}" type="presParOf" srcId="{8D5355F9-6151-4DFA-959C-51D55B189707}" destId="{8C64DC79-00AA-49B2-8703-513CCA15A871}" srcOrd="7" destOrd="0" presId="urn:microsoft.com/office/officeart/2005/8/layout/radial4"/>
    <dgm:cxn modelId="{DF207243-A270-4F17-9CB9-D9E2D5EFEEA8}" type="presParOf" srcId="{8D5355F9-6151-4DFA-959C-51D55B189707}" destId="{5B4440C8-9F0A-4105-9AC3-2443F98586B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20E01B-1715-44DF-9F36-A578516A9A7D}" type="doc">
      <dgm:prSet loTypeId="urn:microsoft.com/office/officeart/2005/8/layout/hierarchy2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9BF58270-F39B-43E4-BA35-C0E927025FD6}">
      <dgm:prSet phldrT="[Текст]"/>
      <dgm:spPr/>
      <dgm:t>
        <a:bodyPr/>
        <a:lstStyle/>
        <a:p>
          <a:r>
            <a:rPr lang="ru-RU" dirty="0" smtClean="0"/>
            <a:t>НП «ОПОРА»</a:t>
          </a:r>
          <a:endParaRPr lang="ru-RU" dirty="0"/>
        </a:p>
      </dgm:t>
    </dgm:pt>
    <dgm:pt modelId="{C8E36D83-9F97-4112-94EF-AF22FBAC640E}" type="parTrans" cxnId="{8BC27BDE-14CF-4A8D-A7F3-695ED7F024FA}">
      <dgm:prSet/>
      <dgm:spPr/>
      <dgm:t>
        <a:bodyPr/>
        <a:lstStyle/>
        <a:p>
          <a:endParaRPr lang="ru-RU"/>
        </a:p>
      </dgm:t>
    </dgm:pt>
    <dgm:pt modelId="{3C3BA836-3CCE-4A78-A04A-8F712C55A274}" type="sibTrans" cxnId="{8BC27BDE-14CF-4A8D-A7F3-695ED7F024FA}">
      <dgm:prSet/>
      <dgm:spPr/>
      <dgm:t>
        <a:bodyPr/>
        <a:lstStyle/>
        <a:p>
          <a:endParaRPr lang="ru-RU"/>
        </a:p>
      </dgm:t>
    </dgm:pt>
    <dgm:pt modelId="{CE0CFEB6-43A3-44FD-BF02-28464511885F}">
      <dgm:prSet custT="1"/>
      <dgm:spPr/>
      <dgm:t>
        <a:bodyPr/>
        <a:lstStyle/>
        <a:p>
          <a:pPr algn="ctr"/>
          <a:r>
            <a:rPr lang="ru-RU" sz="1800" i="0" u="none" dirty="0" smtClean="0"/>
            <a:t> Ассоциация отраслевых союзов АПК </a:t>
          </a:r>
          <a:endParaRPr lang="ru-RU" sz="1800" i="0" u="none" dirty="0"/>
        </a:p>
      </dgm:t>
    </dgm:pt>
    <dgm:pt modelId="{33D23641-A889-4982-BBD2-E4B57DD34708}" type="parTrans" cxnId="{9C08AFEE-D75D-457A-8CAD-463A008B06AD}">
      <dgm:prSet/>
      <dgm:spPr/>
      <dgm:t>
        <a:bodyPr/>
        <a:lstStyle/>
        <a:p>
          <a:endParaRPr lang="ru-RU"/>
        </a:p>
      </dgm:t>
    </dgm:pt>
    <dgm:pt modelId="{AF66F5C3-5269-4D1F-B8C8-86AA92800F31}" type="sibTrans" cxnId="{9C08AFEE-D75D-457A-8CAD-463A008B06AD}">
      <dgm:prSet/>
      <dgm:spPr/>
      <dgm:t>
        <a:bodyPr/>
        <a:lstStyle/>
        <a:p>
          <a:endParaRPr lang="ru-RU"/>
        </a:p>
      </dgm:t>
    </dgm:pt>
    <dgm:pt modelId="{D64AB75B-A09E-486B-9412-B93152740700}">
      <dgm:prSet custT="1"/>
      <dgm:spPr/>
      <dgm:t>
        <a:bodyPr/>
        <a:lstStyle/>
        <a:p>
          <a:r>
            <a:rPr lang="ru-RU" sz="1800" i="0" u="none" dirty="0" smtClean="0"/>
            <a:t>Ассоциация предприятий быстрого питания </a:t>
          </a:r>
          <a:endParaRPr lang="ru-RU" sz="1800" i="0" u="none" dirty="0"/>
        </a:p>
      </dgm:t>
    </dgm:pt>
    <dgm:pt modelId="{DBD461D6-7181-40D2-8814-B347633E2509}" type="parTrans" cxnId="{1D86AC98-B74F-4963-92F8-4D895308D508}">
      <dgm:prSet/>
      <dgm:spPr/>
      <dgm:t>
        <a:bodyPr/>
        <a:lstStyle/>
        <a:p>
          <a:endParaRPr lang="ru-RU"/>
        </a:p>
      </dgm:t>
    </dgm:pt>
    <dgm:pt modelId="{ACD441FE-8CD3-4071-8CB8-3A5225C6C812}" type="sibTrans" cxnId="{1D86AC98-B74F-4963-92F8-4D895308D508}">
      <dgm:prSet/>
      <dgm:spPr/>
      <dgm:t>
        <a:bodyPr/>
        <a:lstStyle/>
        <a:p>
          <a:endParaRPr lang="ru-RU"/>
        </a:p>
      </dgm:t>
    </dgm:pt>
    <dgm:pt modelId="{DFF447A3-8598-4F5D-AD97-84411CA3F030}">
      <dgm:prSet custT="1"/>
      <dgm:spPr/>
      <dgm:t>
        <a:bodyPr/>
        <a:lstStyle/>
        <a:p>
          <a:r>
            <a:rPr lang="ru-RU" sz="1800" i="0" u="none" dirty="0" smtClean="0">
              <a:effectLst/>
            </a:rPr>
            <a:t>Федеральный союз рыболовных хозяйств</a:t>
          </a:r>
          <a:endParaRPr lang="ru-RU" sz="1800" i="0" u="none" dirty="0">
            <a:effectLst/>
          </a:endParaRPr>
        </a:p>
      </dgm:t>
    </dgm:pt>
    <dgm:pt modelId="{3D91881B-E231-4452-A7E7-E97D8ABA6D3F}" type="parTrans" cxnId="{2FAFE139-AA90-4FDB-8E0A-A282208C62E4}">
      <dgm:prSet/>
      <dgm:spPr/>
      <dgm:t>
        <a:bodyPr/>
        <a:lstStyle/>
        <a:p>
          <a:endParaRPr lang="ru-RU"/>
        </a:p>
      </dgm:t>
    </dgm:pt>
    <dgm:pt modelId="{0F2A871F-D01E-4822-8938-45AB9E82ED9F}" type="sibTrans" cxnId="{2FAFE139-AA90-4FDB-8E0A-A282208C62E4}">
      <dgm:prSet/>
      <dgm:spPr/>
      <dgm:t>
        <a:bodyPr/>
        <a:lstStyle/>
        <a:p>
          <a:endParaRPr lang="ru-RU"/>
        </a:p>
      </dgm:t>
    </dgm:pt>
    <dgm:pt modelId="{7951DE47-95FD-4622-9B90-60459A0C751B}">
      <dgm:prSet custT="1"/>
      <dgm:spPr/>
      <dgm:t>
        <a:bodyPr/>
        <a:lstStyle/>
        <a:p>
          <a:r>
            <a:rPr lang="ru-RU" sz="1600" b="0" i="0" u="none" dirty="0" smtClean="0"/>
            <a:t>Национальная ассоциация предприятий технического обслуживания и ремонта автотранспортных средств (НАПТО)</a:t>
          </a:r>
          <a:endParaRPr lang="ru-RU" sz="1600" b="0" i="0" u="none" dirty="0"/>
        </a:p>
      </dgm:t>
    </dgm:pt>
    <dgm:pt modelId="{01483596-4367-45D0-B0AE-6182D023B2AF}" type="parTrans" cxnId="{D05550A3-A768-4761-BD02-68AEF77F560F}">
      <dgm:prSet/>
      <dgm:spPr/>
      <dgm:t>
        <a:bodyPr/>
        <a:lstStyle/>
        <a:p>
          <a:endParaRPr lang="ru-RU"/>
        </a:p>
      </dgm:t>
    </dgm:pt>
    <dgm:pt modelId="{1771950C-E6DF-4FEB-8423-13C7A84AD3F8}" type="sibTrans" cxnId="{D05550A3-A768-4761-BD02-68AEF77F560F}">
      <dgm:prSet/>
      <dgm:spPr/>
      <dgm:t>
        <a:bodyPr/>
        <a:lstStyle/>
        <a:p>
          <a:endParaRPr lang="ru-RU"/>
        </a:p>
      </dgm:t>
    </dgm:pt>
    <dgm:pt modelId="{798C9B57-D954-47B0-A81C-DDB679133790}">
      <dgm:prSet custT="1"/>
      <dgm:spPr/>
      <dgm:t>
        <a:bodyPr/>
        <a:lstStyle/>
        <a:p>
          <a:r>
            <a:rPr lang="ru-RU" sz="1800" i="0" u="none" dirty="0" smtClean="0"/>
            <a:t>Ассоциация предприятий и специалистов сферы ЖКХ </a:t>
          </a:r>
          <a:endParaRPr lang="ru-RU" sz="1800" i="0" u="none" dirty="0"/>
        </a:p>
      </dgm:t>
    </dgm:pt>
    <dgm:pt modelId="{AA125B48-1B53-4DB3-93EB-7A5FCA1BCF88}" type="parTrans" cxnId="{FB79AC42-FF16-4884-B584-1B29ED30DCC0}">
      <dgm:prSet/>
      <dgm:spPr/>
      <dgm:t>
        <a:bodyPr/>
        <a:lstStyle/>
        <a:p>
          <a:endParaRPr lang="ru-RU"/>
        </a:p>
      </dgm:t>
    </dgm:pt>
    <dgm:pt modelId="{70777C58-DA92-48C0-BC84-AD9BD59E80CD}" type="sibTrans" cxnId="{FB79AC42-FF16-4884-B584-1B29ED30DCC0}">
      <dgm:prSet/>
      <dgm:spPr/>
      <dgm:t>
        <a:bodyPr/>
        <a:lstStyle/>
        <a:p>
          <a:endParaRPr lang="ru-RU"/>
        </a:p>
      </dgm:t>
    </dgm:pt>
    <dgm:pt modelId="{E04E3095-BB73-41A3-A3B3-1DAB25B76083}">
      <dgm:prSet custT="1"/>
      <dgm:spPr/>
      <dgm:t>
        <a:bodyPr/>
        <a:lstStyle/>
        <a:p>
          <a:r>
            <a:rPr lang="ru-RU" sz="1800" i="0" u="none" dirty="0" smtClean="0"/>
            <a:t>Ассоциация частных многопрофильных клиник</a:t>
          </a:r>
          <a:endParaRPr lang="ru-RU" sz="1800" i="0" u="none" dirty="0"/>
        </a:p>
      </dgm:t>
    </dgm:pt>
    <dgm:pt modelId="{C7802FD7-897F-4173-8309-2A881B212AF8}" type="parTrans" cxnId="{9890790C-6DBD-44C4-919B-40D424CE98E9}">
      <dgm:prSet/>
      <dgm:spPr/>
      <dgm:t>
        <a:bodyPr/>
        <a:lstStyle/>
        <a:p>
          <a:endParaRPr lang="ru-RU"/>
        </a:p>
      </dgm:t>
    </dgm:pt>
    <dgm:pt modelId="{D9FD9E8D-B14C-4DD4-AE5A-5FB2391A3527}" type="sibTrans" cxnId="{9890790C-6DBD-44C4-919B-40D424CE98E9}">
      <dgm:prSet/>
      <dgm:spPr/>
      <dgm:t>
        <a:bodyPr/>
        <a:lstStyle/>
        <a:p>
          <a:endParaRPr lang="ru-RU"/>
        </a:p>
      </dgm:t>
    </dgm:pt>
    <dgm:pt modelId="{BAED094B-D654-47B7-9E78-372842546032}">
      <dgm:prSet custT="1"/>
      <dgm:spPr/>
      <dgm:t>
        <a:bodyPr/>
        <a:lstStyle/>
        <a:p>
          <a:r>
            <a:rPr lang="ru-RU" sz="1800" i="0" u="none" dirty="0" smtClean="0"/>
            <a:t>Российский союз туриндустрии </a:t>
          </a:r>
          <a:r>
            <a:rPr lang="ru-RU" sz="1800" i="1" u="none" dirty="0" smtClean="0"/>
            <a:t>и еще более 20 Ассоциаций и НП </a:t>
          </a:r>
          <a:endParaRPr lang="ru-RU" sz="1800" i="1" u="none" dirty="0"/>
        </a:p>
      </dgm:t>
    </dgm:pt>
    <dgm:pt modelId="{FACDA452-B429-4DAA-882A-4AB8AE7765B2}" type="parTrans" cxnId="{031B88BC-10E6-41BD-BA96-16EA26F38E12}">
      <dgm:prSet/>
      <dgm:spPr/>
      <dgm:t>
        <a:bodyPr/>
        <a:lstStyle/>
        <a:p>
          <a:endParaRPr lang="ru-RU"/>
        </a:p>
      </dgm:t>
    </dgm:pt>
    <dgm:pt modelId="{EB2079CB-03A5-4624-B803-7214AC5004E7}" type="sibTrans" cxnId="{031B88BC-10E6-41BD-BA96-16EA26F38E12}">
      <dgm:prSet/>
      <dgm:spPr/>
      <dgm:t>
        <a:bodyPr/>
        <a:lstStyle/>
        <a:p>
          <a:endParaRPr lang="ru-RU"/>
        </a:p>
      </dgm:t>
    </dgm:pt>
    <dgm:pt modelId="{264F39C2-41C6-4ED5-92D1-A0991583685A}" type="pres">
      <dgm:prSet presAssocID="{AA20E01B-1715-44DF-9F36-A578516A9A7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D032CE-F073-4392-880A-F43FB676024C}" type="pres">
      <dgm:prSet presAssocID="{9BF58270-F39B-43E4-BA35-C0E927025FD6}" presName="root1" presStyleCnt="0"/>
      <dgm:spPr/>
    </dgm:pt>
    <dgm:pt modelId="{DFFE27A5-21E0-474D-88C1-C6F20613D3F6}" type="pres">
      <dgm:prSet presAssocID="{9BF58270-F39B-43E4-BA35-C0E927025FD6}" presName="LevelOneTextNode" presStyleLbl="node0" presStyleIdx="0" presStyleCnt="1" custScaleX="169469" custScaleY="1260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24F261-40A3-46D2-8650-C632558E7AB4}" type="pres">
      <dgm:prSet presAssocID="{9BF58270-F39B-43E4-BA35-C0E927025FD6}" presName="level2hierChild" presStyleCnt="0"/>
      <dgm:spPr/>
    </dgm:pt>
    <dgm:pt modelId="{D79EEE63-7BF7-4410-9AF4-DF34EC13D95B}" type="pres">
      <dgm:prSet presAssocID="{33D23641-A889-4982-BBD2-E4B57DD34708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F60E30BE-8734-4C40-BC44-642C6086ECD2}" type="pres">
      <dgm:prSet presAssocID="{33D23641-A889-4982-BBD2-E4B57DD34708}" presName="connTx" presStyleLbl="parChTrans1D2" presStyleIdx="0" presStyleCnt="7"/>
      <dgm:spPr/>
      <dgm:t>
        <a:bodyPr/>
        <a:lstStyle/>
        <a:p>
          <a:endParaRPr lang="ru-RU"/>
        </a:p>
      </dgm:t>
    </dgm:pt>
    <dgm:pt modelId="{1777FEA4-B2CE-44BE-AF2C-C3A1D63EFD6E}" type="pres">
      <dgm:prSet presAssocID="{CE0CFEB6-43A3-44FD-BF02-28464511885F}" presName="root2" presStyleCnt="0"/>
      <dgm:spPr/>
    </dgm:pt>
    <dgm:pt modelId="{5F6B7D27-4FAD-4617-9836-CF0A837DA871}" type="pres">
      <dgm:prSet presAssocID="{CE0CFEB6-43A3-44FD-BF02-28464511885F}" presName="LevelTwoTextNode" presStyleLbl="node2" presStyleIdx="0" presStyleCnt="7" custScaleX="530405" custLinFactNeighborX="1468" custLinFactNeighborY="-4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06CB30-714D-4AA7-99B4-0A963AD45217}" type="pres">
      <dgm:prSet presAssocID="{CE0CFEB6-43A3-44FD-BF02-28464511885F}" presName="level3hierChild" presStyleCnt="0"/>
      <dgm:spPr/>
    </dgm:pt>
    <dgm:pt modelId="{B4E3B8C9-7DF9-4EB6-B8DB-A53DB93492DB}" type="pres">
      <dgm:prSet presAssocID="{3D91881B-E231-4452-A7E7-E97D8ABA6D3F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7990C26C-4D45-41D3-8C7E-46C55F7511BB}" type="pres">
      <dgm:prSet presAssocID="{3D91881B-E231-4452-A7E7-E97D8ABA6D3F}" presName="connTx" presStyleLbl="parChTrans1D2" presStyleIdx="1" presStyleCnt="7"/>
      <dgm:spPr/>
      <dgm:t>
        <a:bodyPr/>
        <a:lstStyle/>
        <a:p>
          <a:endParaRPr lang="ru-RU"/>
        </a:p>
      </dgm:t>
    </dgm:pt>
    <dgm:pt modelId="{99D21966-743A-40B9-8AB8-0C03CEFF17AD}" type="pres">
      <dgm:prSet presAssocID="{DFF447A3-8598-4F5D-AD97-84411CA3F030}" presName="root2" presStyleCnt="0"/>
      <dgm:spPr/>
    </dgm:pt>
    <dgm:pt modelId="{902FD3B4-0AB2-4B3B-A4EF-6DA2C899F59B}" type="pres">
      <dgm:prSet presAssocID="{DFF447A3-8598-4F5D-AD97-84411CA3F030}" presName="LevelTwoTextNode" presStyleLbl="node2" presStyleIdx="1" presStyleCnt="7" custScaleX="530405" custLinFactNeighborX="148" custLinFactNeighborY="-42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662B47-2757-4A82-91F3-235B75247A6D}" type="pres">
      <dgm:prSet presAssocID="{DFF447A3-8598-4F5D-AD97-84411CA3F030}" presName="level3hierChild" presStyleCnt="0"/>
      <dgm:spPr/>
    </dgm:pt>
    <dgm:pt modelId="{B541B5B7-F128-4ECE-9FBF-C2D8D21CCE83}" type="pres">
      <dgm:prSet presAssocID="{DBD461D6-7181-40D2-8814-B347633E2509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9135AF14-FE93-4E5E-903F-E978245A36DF}" type="pres">
      <dgm:prSet presAssocID="{DBD461D6-7181-40D2-8814-B347633E2509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A6CF56F-6700-4854-AEC3-859162830EB2}" type="pres">
      <dgm:prSet presAssocID="{D64AB75B-A09E-486B-9412-B93152740700}" presName="root2" presStyleCnt="0"/>
      <dgm:spPr/>
    </dgm:pt>
    <dgm:pt modelId="{D5309E35-5845-4FED-A138-2A2253B2254A}" type="pres">
      <dgm:prSet presAssocID="{D64AB75B-A09E-486B-9412-B93152740700}" presName="LevelTwoTextNode" presStyleLbl="node2" presStyleIdx="2" presStyleCnt="7" custScaleX="536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8CC769-C13F-4504-A9B6-AB904B0C7043}" type="pres">
      <dgm:prSet presAssocID="{D64AB75B-A09E-486B-9412-B93152740700}" presName="level3hierChild" presStyleCnt="0"/>
      <dgm:spPr/>
    </dgm:pt>
    <dgm:pt modelId="{E4A570F2-303E-4777-A57D-F1ED54B0F7AF}" type="pres">
      <dgm:prSet presAssocID="{AA125B48-1B53-4DB3-93EB-7A5FCA1BCF88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E8C9F126-74CA-4085-AA7F-7FB463CAFF5A}" type="pres">
      <dgm:prSet presAssocID="{AA125B48-1B53-4DB3-93EB-7A5FCA1BCF88}" presName="connTx" presStyleLbl="parChTrans1D2" presStyleIdx="3" presStyleCnt="7"/>
      <dgm:spPr/>
      <dgm:t>
        <a:bodyPr/>
        <a:lstStyle/>
        <a:p>
          <a:endParaRPr lang="ru-RU"/>
        </a:p>
      </dgm:t>
    </dgm:pt>
    <dgm:pt modelId="{21D8276B-39A2-479C-A3AB-757836D631DA}" type="pres">
      <dgm:prSet presAssocID="{798C9B57-D954-47B0-A81C-DDB679133790}" presName="root2" presStyleCnt="0"/>
      <dgm:spPr/>
    </dgm:pt>
    <dgm:pt modelId="{CB2BE67B-92C5-44F1-A2DA-378755DEFCDA}" type="pres">
      <dgm:prSet presAssocID="{798C9B57-D954-47B0-A81C-DDB679133790}" presName="LevelTwoTextNode" presStyleLbl="node2" presStyleIdx="3" presStyleCnt="7" custScaleX="530405" custLinFactNeighborX="1468" custLinFactNeighborY="-4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B04BDB-66A0-4007-AEF0-2799CFC2CE24}" type="pres">
      <dgm:prSet presAssocID="{798C9B57-D954-47B0-A81C-DDB679133790}" presName="level3hierChild" presStyleCnt="0"/>
      <dgm:spPr/>
    </dgm:pt>
    <dgm:pt modelId="{E2D99734-0514-4E3A-A4F6-CA1E39D76AD7}" type="pres">
      <dgm:prSet presAssocID="{C7802FD7-897F-4173-8309-2A881B212AF8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B74FDBBD-7A71-42E7-9697-D25BF24694FB}" type="pres">
      <dgm:prSet presAssocID="{C7802FD7-897F-4173-8309-2A881B212AF8}" presName="connTx" presStyleLbl="parChTrans1D2" presStyleIdx="4" presStyleCnt="7"/>
      <dgm:spPr/>
      <dgm:t>
        <a:bodyPr/>
        <a:lstStyle/>
        <a:p>
          <a:endParaRPr lang="ru-RU"/>
        </a:p>
      </dgm:t>
    </dgm:pt>
    <dgm:pt modelId="{7CC937F3-73D4-4629-9908-FADFB08F318B}" type="pres">
      <dgm:prSet presAssocID="{E04E3095-BB73-41A3-A3B3-1DAB25B76083}" presName="root2" presStyleCnt="0"/>
      <dgm:spPr/>
    </dgm:pt>
    <dgm:pt modelId="{E302933E-F779-424D-BA58-DD8CFD0996BD}" type="pres">
      <dgm:prSet presAssocID="{E04E3095-BB73-41A3-A3B3-1DAB25B76083}" presName="LevelTwoTextNode" presStyleLbl="node2" presStyleIdx="4" presStyleCnt="7" custScaleX="530405" custLinFactNeighborX="1468" custLinFactNeighborY="-4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E0B7A4-DAE8-4C3E-9F8A-6CF218F03179}" type="pres">
      <dgm:prSet presAssocID="{E04E3095-BB73-41A3-A3B3-1DAB25B76083}" presName="level3hierChild" presStyleCnt="0"/>
      <dgm:spPr/>
    </dgm:pt>
    <dgm:pt modelId="{48D1F626-ED2E-45C4-BA6C-C6ED33DE44A4}" type="pres">
      <dgm:prSet presAssocID="{01483596-4367-45D0-B0AE-6182D023B2AF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4BF330CA-F766-49F4-972C-F23DE5C7AD91}" type="pres">
      <dgm:prSet presAssocID="{01483596-4367-45D0-B0AE-6182D023B2AF}" presName="connTx" presStyleLbl="parChTrans1D2" presStyleIdx="5" presStyleCnt="7"/>
      <dgm:spPr/>
      <dgm:t>
        <a:bodyPr/>
        <a:lstStyle/>
        <a:p>
          <a:endParaRPr lang="ru-RU"/>
        </a:p>
      </dgm:t>
    </dgm:pt>
    <dgm:pt modelId="{EA64CA32-93D4-4DCA-9D36-C9571B9DC5FA}" type="pres">
      <dgm:prSet presAssocID="{7951DE47-95FD-4622-9B90-60459A0C751B}" presName="root2" presStyleCnt="0"/>
      <dgm:spPr/>
    </dgm:pt>
    <dgm:pt modelId="{1825183F-1C1D-4B43-B368-C0322A6075D4}" type="pres">
      <dgm:prSet presAssocID="{7951DE47-95FD-4622-9B90-60459A0C751B}" presName="LevelTwoTextNode" presStyleLbl="node2" presStyleIdx="5" presStyleCnt="7" custScaleX="530405" custLinFactNeighborX="1468" custLinFactNeighborY="-4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A08C01-540B-4AE8-A2AA-83237B62FD78}" type="pres">
      <dgm:prSet presAssocID="{7951DE47-95FD-4622-9B90-60459A0C751B}" presName="level3hierChild" presStyleCnt="0"/>
      <dgm:spPr/>
    </dgm:pt>
    <dgm:pt modelId="{C3AE9090-CA46-4578-8C4F-C50B1F01B0F2}" type="pres">
      <dgm:prSet presAssocID="{FACDA452-B429-4DAA-882A-4AB8AE7765B2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0ACE64A9-1430-4BA4-8319-138EAC6E6A76}" type="pres">
      <dgm:prSet presAssocID="{FACDA452-B429-4DAA-882A-4AB8AE7765B2}" presName="connTx" presStyleLbl="parChTrans1D2" presStyleIdx="6" presStyleCnt="7"/>
      <dgm:spPr/>
      <dgm:t>
        <a:bodyPr/>
        <a:lstStyle/>
        <a:p>
          <a:endParaRPr lang="ru-RU"/>
        </a:p>
      </dgm:t>
    </dgm:pt>
    <dgm:pt modelId="{867BD1A1-F2DD-45BE-8C19-329D6343CF2B}" type="pres">
      <dgm:prSet presAssocID="{BAED094B-D654-47B7-9E78-372842546032}" presName="root2" presStyleCnt="0"/>
      <dgm:spPr/>
    </dgm:pt>
    <dgm:pt modelId="{54EEE9F3-A216-487F-B969-80AEDEB1D4E4}" type="pres">
      <dgm:prSet presAssocID="{BAED094B-D654-47B7-9E78-372842546032}" presName="LevelTwoTextNode" presStyleLbl="node2" presStyleIdx="6" presStyleCnt="7" custScaleX="530405" custLinFactNeighborX="148" custLinFactNeighborY="93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11F996-165B-47F9-B54C-FDB9CE7B7388}" type="pres">
      <dgm:prSet presAssocID="{BAED094B-D654-47B7-9E78-372842546032}" presName="level3hierChild" presStyleCnt="0"/>
      <dgm:spPr/>
    </dgm:pt>
  </dgm:ptLst>
  <dgm:cxnLst>
    <dgm:cxn modelId="{7AECD2BF-79B5-4342-B13F-C8256FA98D49}" type="presOf" srcId="{7951DE47-95FD-4622-9B90-60459A0C751B}" destId="{1825183F-1C1D-4B43-B368-C0322A6075D4}" srcOrd="0" destOrd="0" presId="urn:microsoft.com/office/officeart/2005/8/layout/hierarchy2"/>
    <dgm:cxn modelId="{9890790C-6DBD-44C4-919B-40D424CE98E9}" srcId="{9BF58270-F39B-43E4-BA35-C0E927025FD6}" destId="{E04E3095-BB73-41A3-A3B3-1DAB25B76083}" srcOrd="4" destOrd="0" parTransId="{C7802FD7-897F-4173-8309-2A881B212AF8}" sibTransId="{D9FD9E8D-B14C-4DD4-AE5A-5FB2391A3527}"/>
    <dgm:cxn modelId="{60674824-FF95-4F85-8DA3-D52E98612C85}" type="presOf" srcId="{C7802FD7-897F-4173-8309-2A881B212AF8}" destId="{E2D99734-0514-4E3A-A4F6-CA1E39D76AD7}" srcOrd="0" destOrd="0" presId="urn:microsoft.com/office/officeart/2005/8/layout/hierarchy2"/>
    <dgm:cxn modelId="{FB79AC42-FF16-4884-B584-1B29ED30DCC0}" srcId="{9BF58270-F39B-43E4-BA35-C0E927025FD6}" destId="{798C9B57-D954-47B0-A81C-DDB679133790}" srcOrd="3" destOrd="0" parTransId="{AA125B48-1B53-4DB3-93EB-7A5FCA1BCF88}" sibTransId="{70777C58-DA92-48C0-BC84-AD9BD59E80CD}"/>
    <dgm:cxn modelId="{2FAFE139-AA90-4FDB-8E0A-A282208C62E4}" srcId="{9BF58270-F39B-43E4-BA35-C0E927025FD6}" destId="{DFF447A3-8598-4F5D-AD97-84411CA3F030}" srcOrd="1" destOrd="0" parTransId="{3D91881B-E231-4452-A7E7-E97D8ABA6D3F}" sibTransId="{0F2A871F-D01E-4822-8938-45AB9E82ED9F}"/>
    <dgm:cxn modelId="{106D0CD6-0872-4BA4-BAF6-1401932A0F9E}" type="presOf" srcId="{AA125B48-1B53-4DB3-93EB-7A5FCA1BCF88}" destId="{E8C9F126-74CA-4085-AA7F-7FB463CAFF5A}" srcOrd="1" destOrd="0" presId="urn:microsoft.com/office/officeart/2005/8/layout/hierarchy2"/>
    <dgm:cxn modelId="{30CB6806-0E69-4858-AAEB-4BB95E8E313B}" type="presOf" srcId="{DBD461D6-7181-40D2-8814-B347633E2509}" destId="{9135AF14-FE93-4E5E-903F-E978245A36DF}" srcOrd="1" destOrd="0" presId="urn:microsoft.com/office/officeart/2005/8/layout/hierarchy2"/>
    <dgm:cxn modelId="{AFBF4B0A-DE7D-4E2D-AB56-27889D52254B}" type="presOf" srcId="{AA125B48-1B53-4DB3-93EB-7A5FCA1BCF88}" destId="{E4A570F2-303E-4777-A57D-F1ED54B0F7AF}" srcOrd="0" destOrd="0" presId="urn:microsoft.com/office/officeart/2005/8/layout/hierarchy2"/>
    <dgm:cxn modelId="{4A51A7D4-065C-4B95-8B74-18F10EEDA832}" type="presOf" srcId="{C7802FD7-897F-4173-8309-2A881B212AF8}" destId="{B74FDBBD-7A71-42E7-9697-D25BF24694FB}" srcOrd="1" destOrd="0" presId="urn:microsoft.com/office/officeart/2005/8/layout/hierarchy2"/>
    <dgm:cxn modelId="{F92710B7-4FCA-42C5-ABBB-E970BD45D1E1}" type="presOf" srcId="{FACDA452-B429-4DAA-882A-4AB8AE7765B2}" destId="{C3AE9090-CA46-4578-8C4F-C50B1F01B0F2}" srcOrd="0" destOrd="0" presId="urn:microsoft.com/office/officeart/2005/8/layout/hierarchy2"/>
    <dgm:cxn modelId="{6D9F5DBA-4E46-4F5E-8F9E-D0BA426F3703}" type="presOf" srcId="{33D23641-A889-4982-BBD2-E4B57DD34708}" destId="{D79EEE63-7BF7-4410-9AF4-DF34EC13D95B}" srcOrd="0" destOrd="0" presId="urn:microsoft.com/office/officeart/2005/8/layout/hierarchy2"/>
    <dgm:cxn modelId="{7D807ACA-6D50-4566-B63D-D5ABFDB484BE}" type="presOf" srcId="{BAED094B-D654-47B7-9E78-372842546032}" destId="{54EEE9F3-A216-487F-B969-80AEDEB1D4E4}" srcOrd="0" destOrd="0" presId="urn:microsoft.com/office/officeart/2005/8/layout/hierarchy2"/>
    <dgm:cxn modelId="{36070EF4-3AAE-43B9-B4BC-FA43DCFE9BA9}" type="presOf" srcId="{33D23641-A889-4982-BBD2-E4B57DD34708}" destId="{F60E30BE-8734-4C40-BC44-642C6086ECD2}" srcOrd="1" destOrd="0" presId="urn:microsoft.com/office/officeart/2005/8/layout/hierarchy2"/>
    <dgm:cxn modelId="{CD4CF859-35E8-4D49-A25E-78FC08C27318}" type="presOf" srcId="{DBD461D6-7181-40D2-8814-B347633E2509}" destId="{B541B5B7-F128-4ECE-9FBF-C2D8D21CCE83}" srcOrd="0" destOrd="0" presId="urn:microsoft.com/office/officeart/2005/8/layout/hierarchy2"/>
    <dgm:cxn modelId="{031B88BC-10E6-41BD-BA96-16EA26F38E12}" srcId="{9BF58270-F39B-43E4-BA35-C0E927025FD6}" destId="{BAED094B-D654-47B7-9E78-372842546032}" srcOrd="6" destOrd="0" parTransId="{FACDA452-B429-4DAA-882A-4AB8AE7765B2}" sibTransId="{EB2079CB-03A5-4624-B803-7214AC5004E7}"/>
    <dgm:cxn modelId="{F2F912CF-D001-4599-8875-4A09ACD082DD}" type="presOf" srcId="{798C9B57-D954-47B0-A81C-DDB679133790}" destId="{CB2BE67B-92C5-44F1-A2DA-378755DEFCDA}" srcOrd="0" destOrd="0" presId="urn:microsoft.com/office/officeart/2005/8/layout/hierarchy2"/>
    <dgm:cxn modelId="{1DD39BFA-708D-4F40-AF90-6A06FE5F8C2C}" type="presOf" srcId="{3D91881B-E231-4452-A7E7-E97D8ABA6D3F}" destId="{7990C26C-4D45-41D3-8C7E-46C55F7511BB}" srcOrd="1" destOrd="0" presId="urn:microsoft.com/office/officeart/2005/8/layout/hierarchy2"/>
    <dgm:cxn modelId="{A3F72D62-72B8-46C0-8146-0CCF85438C5D}" type="presOf" srcId="{3D91881B-E231-4452-A7E7-E97D8ABA6D3F}" destId="{B4E3B8C9-7DF9-4EB6-B8DB-A53DB93492DB}" srcOrd="0" destOrd="0" presId="urn:microsoft.com/office/officeart/2005/8/layout/hierarchy2"/>
    <dgm:cxn modelId="{D6D47339-874C-4E2D-B0FE-EBBCE2262E28}" type="presOf" srcId="{D64AB75B-A09E-486B-9412-B93152740700}" destId="{D5309E35-5845-4FED-A138-2A2253B2254A}" srcOrd="0" destOrd="0" presId="urn:microsoft.com/office/officeart/2005/8/layout/hierarchy2"/>
    <dgm:cxn modelId="{19E51923-73B2-42B1-AEEB-4E0A3AEEC060}" type="presOf" srcId="{AA20E01B-1715-44DF-9F36-A578516A9A7D}" destId="{264F39C2-41C6-4ED5-92D1-A0991583685A}" srcOrd="0" destOrd="0" presId="urn:microsoft.com/office/officeart/2005/8/layout/hierarchy2"/>
    <dgm:cxn modelId="{963261B4-42BA-4420-BAE9-B729696F7EE0}" type="presOf" srcId="{01483596-4367-45D0-B0AE-6182D023B2AF}" destId="{4BF330CA-F766-49F4-972C-F23DE5C7AD91}" srcOrd="1" destOrd="0" presId="urn:microsoft.com/office/officeart/2005/8/layout/hierarchy2"/>
    <dgm:cxn modelId="{E1211AD3-E5B9-410C-B02A-0F058ED995BD}" type="presOf" srcId="{9BF58270-F39B-43E4-BA35-C0E927025FD6}" destId="{DFFE27A5-21E0-474D-88C1-C6F20613D3F6}" srcOrd="0" destOrd="0" presId="urn:microsoft.com/office/officeart/2005/8/layout/hierarchy2"/>
    <dgm:cxn modelId="{D05550A3-A768-4761-BD02-68AEF77F560F}" srcId="{9BF58270-F39B-43E4-BA35-C0E927025FD6}" destId="{7951DE47-95FD-4622-9B90-60459A0C751B}" srcOrd="5" destOrd="0" parTransId="{01483596-4367-45D0-B0AE-6182D023B2AF}" sibTransId="{1771950C-E6DF-4FEB-8423-13C7A84AD3F8}"/>
    <dgm:cxn modelId="{C174B2E7-8381-48E6-ACD8-C314D5850E2F}" type="presOf" srcId="{E04E3095-BB73-41A3-A3B3-1DAB25B76083}" destId="{E302933E-F779-424D-BA58-DD8CFD0996BD}" srcOrd="0" destOrd="0" presId="urn:microsoft.com/office/officeart/2005/8/layout/hierarchy2"/>
    <dgm:cxn modelId="{322DEE63-F8EC-448D-AD18-E45F42BE61B1}" type="presOf" srcId="{01483596-4367-45D0-B0AE-6182D023B2AF}" destId="{48D1F626-ED2E-45C4-BA6C-C6ED33DE44A4}" srcOrd="0" destOrd="0" presId="urn:microsoft.com/office/officeart/2005/8/layout/hierarchy2"/>
    <dgm:cxn modelId="{8BC27BDE-14CF-4A8D-A7F3-695ED7F024FA}" srcId="{AA20E01B-1715-44DF-9F36-A578516A9A7D}" destId="{9BF58270-F39B-43E4-BA35-C0E927025FD6}" srcOrd="0" destOrd="0" parTransId="{C8E36D83-9F97-4112-94EF-AF22FBAC640E}" sibTransId="{3C3BA836-3CCE-4A78-A04A-8F712C55A274}"/>
    <dgm:cxn modelId="{A485B2CD-E0D8-4E91-B665-33E679FE4255}" type="presOf" srcId="{FACDA452-B429-4DAA-882A-4AB8AE7765B2}" destId="{0ACE64A9-1430-4BA4-8319-138EAC6E6A76}" srcOrd="1" destOrd="0" presId="urn:microsoft.com/office/officeart/2005/8/layout/hierarchy2"/>
    <dgm:cxn modelId="{9C08AFEE-D75D-457A-8CAD-463A008B06AD}" srcId="{9BF58270-F39B-43E4-BA35-C0E927025FD6}" destId="{CE0CFEB6-43A3-44FD-BF02-28464511885F}" srcOrd="0" destOrd="0" parTransId="{33D23641-A889-4982-BBD2-E4B57DD34708}" sibTransId="{AF66F5C3-5269-4D1F-B8C8-86AA92800F31}"/>
    <dgm:cxn modelId="{4226A03A-021A-48F2-A684-69CEAE5B5017}" type="presOf" srcId="{CE0CFEB6-43A3-44FD-BF02-28464511885F}" destId="{5F6B7D27-4FAD-4617-9836-CF0A837DA871}" srcOrd="0" destOrd="0" presId="urn:microsoft.com/office/officeart/2005/8/layout/hierarchy2"/>
    <dgm:cxn modelId="{1D86AC98-B74F-4963-92F8-4D895308D508}" srcId="{9BF58270-F39B-43E4-BA35-C0E927025FD6}" destId="{D64AB75B-A09E-486B-9412-B93152740700}" srcOrd="2" destOrd="0" parTransId="{DBD461D6-7181-40D2-8814-B347633E2509}" sibTransId="{ACD441FE-8CD3-4071-8CB8-3A5225C6C812}"/>
    <dgm:cxn modelId="{1D7D97DA-AA19-4185-B37B-CAF17F27C331}" type="presOf" srcId="{DFF447A3-8598-4F5D-AD97-84411CA3F030}" destId="{902FD3B4-0AB2-4B3B-A4EF-6DA2C899F59B}" srcOrd="0" destOrd="0" presId="urn:microsoft.com/office/officeart/2005/8/layout/hierarchy2"/>
    <dgm:cxn modelId="{3F2797D9-8BCE-40D5-B526-F51DA1D48CD8}" type="presParOf" srcId="{264F39C2-41C6-4ED5-92D1-A0991583685A}" destId="{B1D032CE-F073-4392-880A-F43FB676024C}" srcOrd="0" destOrd="0" presId="urn:microsoft.com/office/officeart/2005/8/layout/hierarchy2"/>
    <dgm:cxn modelId="{560FE093-845F-403D-B398-88A01804CF3B}" type="presParOf" srcId="{B1D032CE-F073-4392-880A-F43FB676024C}" destId="{DFFE27A5-21E0-474D-88C1-C6F20613D3F6}" srcOrd="0" destOrd="0" presId="urn:microsoft.com/office/officeart/2005/8/layout/hierarchy2"/>
    <dgm:cxn modelId="{8EFDFA72-D496-4363-BF23-83661A71DDE7}" type="presParOf" srcId="{B1D032CE-F073-4392-880A-F43FB676024C}" destId="{EC24F261-40A3-46D2-8650-C632558E7AB4}" srcOrd="1" destOrd="0" presId="urn:microsoft.com/office/officeart/2005/8/layout/hierarchy2"/>
    <dgm:cxn modelId="{DF5A263D-0F6A-4B56-ACCB-5417E8F03AC2}" type="presParOf" srcId="{EC24F261-40A3-46D2-8650-C632558E7AB4}" destId="{D79EEE63-7BF7-4410-9AF4-DF34EC13D95B}" srcOrd="0" destOrd="0" presId="urn:microsoft.com/office/officeart/2005/8/layout/hierarchy2"/>
    <dgm:cxn modelId="{F87A82FB-11F4-4716-A579-101B2F9824DC}" type="presParOf" srcId="{D79EEE63-7BF7-4410-9AF4-DF34EC13D95B}" destId="{F60E30BE-8734-4C40-BC44-642C6086ECD2}" srcOrd="0" destOrd="0" presId="urn:microsoft.com/office/officeart/2005/8/layout/hierarchy2"/>
    <dgm:cxn modelId="{D6C69273-DAF0-4359-9AEB-965FBCD03ABC}" type="presParOf" srcId="{EC24F261-40A3-46D2-8650-C632558E7AB4}" destId="{1777FEA4-B2CE-44BE-AF2C-C3A1D63EFD6E}" srcOrd="1" destOrd="0" presId="urn:microsoft.com/office/officeart/2005/8/layout/hierarchy2"/>
    <dgm:cxn modelId="{5AE521E4-F9EF-4A5C-B816-399464BE47DA}" type="presParOf" srcId="{1777FEA4-B2CE-44BE-AF2C-C3A1D63EFD6E}" destId="{5F6B7D27-4FAD-4617-9836-CF0A837DA871}" srcOrd="0" destOrd="0" presId="urn:microsoft.com/office/officeart/2005/8/layout/hierarchy2"/>
    <dgm:cxn modelId="{EC3AF901-4DFA-4374-808F-7E66A4AA9076}" type="presParOf" srcId="{1777FEA4-B2CE-44BE-AF2C-C3A1D63EFD6E}" destId="{D006CB30-714D-4AA7-99B4-0A963AD45217}" srcOrd="1" destOrd="0" presId="urn:microsoft.com/office/officeart/2005/8/layout/hierarchy2"/>
    <dgm:cxn modelId="{ACD479F6-B893-4D81-902F-15BF00BF1759}" type="presParOf" srcId="{EC24F261-40A3-46D2-8650-C632558E7AB4}" destId="{B4E3B8C9-7DF9-4EB6-B8DB-A53DB93492DB}" srcOrd="2" destOrd="0" presId="urn:microsoft.com/office/officeart/2005/8/layout/hierarchy2"/>
    <dgm:cxn modelId="{1E085004-412E-465B-870A-D03E19B6E039}" type="presParOf" srcId="{B4E3B8C9-7DF9-4EB6-B8DB-A53DB93492DB}" destId="{7990C26C-4D45-41D3-8C7E-46C55F7511BB}" srcOrd="0" destOrd="0" presId="urn:microsoft.com/office/officeart/2005/8/layout/hierarchy2"/>
    <dgm:cxn modelId="{4B2F7984-FD4A-49A0-AEEE-688F247C3088}" type="presParOf" srcId="{EC24F261-40A3-46D2-8650-C632558E7AB4}" destId="{99D21966-743A-40B9-8AB8-0C03CEFF17AD}" srcOrd="3" destOrd="0" presId="urn:microsoft.com/office/officeart/2005/8/layout/hierarchy2"/>
    <dgm:cxn modelId="{2352A57B-09DD-4EC9-AD20-1E55E177D53F}" type="presParOf" srcId="{99D21966-743A-40B9-8AB8-0C03CEFF17AD}" destId="{902FD3B4-0AB2-4B3B-A4EF-6DA2C899F59B}" srcOrd="0" destOrd="0" presId="urn:microsoft.com/office/officeart/2005/8/layout/hierarchy2"/>
    <dgm:cxn modelId="{5D9A6F33-9591-4B38-8AA4-8BAA0C5DD473}" type="presParOf" srcId="{99D21966-743A-40B9-8AB8-0C03CEFF17AD}" destId="{5D662B47-2757-4A82-91F3-235B75247A6D}" srcOrd="1" destOrd="0" presId="urn:microsoft.com/office/officeart/2005/8/layout/hierarchy2"/>
    <dgm:cxn modelId="{3D82E45E-0A23-435A-A6EE-6C4197645D65}" type="presParOf" srcId="{EC24F261-40A3-46D2-8650-C632558E7AB4}" destId="{B541B5B7-F128-4ECE-9FBF-C2D8D21CCE83}" srcOrd="4" destOrd="0" presId="urn:microsoft.com/office/officeart/2005/8/layout/hierarchy2"/>
    <dgm:cxn modelId="{3AEB11C0-B0BD-461C-AEA6-F1DBAC45A565}" type="presParOf" srcId="{B541B5B7-F128-4ECE-9FBF-C2D8D21CCE83}" destId="{9135AF14-FE93-4E5E-903F-E978245A36DF}" srcOrd="0" destOrd="0" presId="urn:microsoft.com/office/officeart/2005/8/layout/hierarchy2"/>
    <dgm:cxn modelId="{8D5FA85A-0A91-463A-A890-BAC915651C59}" type="presParOf" srcId="{EC24F261-40A3-46D2-8650-C632558E7AB4}" destId="{AA6CF56F-6700-4854-AEC3-859162830EB2}" srcOrd="5" destOrd="0" presId="urn:microsoft.com/office/officeart/2005/8/layout/hierarchy2"/>
    <dgm:cxn modelId="{14ABA97E-CAED-4681-87C3-4D409D58D71C}" type="presParOf" srcId="{AA6CF56F-6700-4854-AEC3-859162830EB2}" destId="{D5309E35-5845-4FED-A138-2A2253B2254A}" srcOrd="0" destOrd="0" presId="urn:microsoft.com/office/officeart/2005/8/layout/hierarchy2"/>
    <dgm:cxn modelId="{CC6DE353-D093-4621-978A-7BFFF375F0D2}" type="presParOf" srcId="{AA6CF56F-6700-4854-AEC3-859162830EB2}" destId="{008CC769-C13F-4504-A9B6-AB904B0C7043}" srcOrd="1" destOrd="0" presId="urn:microsoft.com/office/officeart/2005/8/layout/hierarchy2"/>
    <dgm:cxn modelId="{95617ACF-562D-4F64-874A-9DA3459AF1A6}" type="presParOf" srcId="{EC24F261-40A3-46D2-8650-C632558E7AB4}" destId="{E4A570F2-303E-4777-A57D-F1ED54B0F7AF}" srcOrd="6" destOrd="0" presId="urn:microsoft.com/office/officeart/2005/8/layout/hierarchy2"/>
    <dgm:cxn modelId="{88C088B9-D12E-4886-A57B-3B38FF9AC9A1}" type="presParOf" srcId="{E4A570F2-303E-4777-A57D-F1ED54B0F7AF}" destId="{E8C9F126-74CA-4085-AA7F-7FB463CAFF5A}" srcOrd="0" destOrd="0" presId="urn:microsoft.com/office/officeart/2005/8/layout/hierarchy2"/>
    <dgm:cxn modelId="{13E65C34-A567-4802-B91E-895E2C0378CA}" type="presParOf" srcId="{EC24F261-40A3-46D2-8650-C632558E7AB4}" destId="{21D8276B-39A2-479C-A3AB-757836D631DA}" srcOrd="7" destOrd="0" presId="urn:microsoft.com/office/officeart/2005/8/layout/hierarchy2"/>
    <dgm:cxn modelId="{79F638BD-A0CF-4F4D-A1C6-6417B91E60A2}" type="presParOf" srcId="{21D8276B-39A2-479C-A3AB-757836D631DA}" destId="{CB2BE67B-92C5-44F1-A2DA-378755DEFCDA}" srcOrd="0" destOrd="0" presId="urn:microsoft.com/office/officeart/2005/8/layout/hierarchy2"/>
    <dgm:cxn modelId="{ADBC527A-310D-408B-880E-210AB6EA2EF0}" type="presParOf" srcId="{21D8276B-39A2-479C-A3AB-757836D631DA}" destId="{68B04BDB-66A0-4007-AEF0-2799CFC2CE24}" srcOrd="1" destOrd="0" presId="urn:microsoft.com/office/officeart/2005/8/layout/hierarchy2"/>
    <dgm:cxn modelId="{91534048-BADC-4AA4-80EE-F64AF3F768B9}" type="presParOf" srcId="{EC24F261-40A3-46D2-8650-C632558E7AB4}" destId="{E2D99734-0514-4E3A-A4F6-CA1E39D76AD7}" srcOrd="8" destOrd="0" presId="urn:microsoft.com/office/officeart/2005/8/layout/hierarchy2"/>
    <dgm:cxn modelId="{29BD7B1D-C218-461C-BCBB-C4CD4C3F6A74}" type="presParOf" srcId="{E2D99734-0514-4E3A-A4F6-CA1E39D76AD7}" destId="{B74FDBBD-7A71-42E7-9697-D25BF24694FB}" srcOrd="0" destOrd="0" presId="urn:microsoft.com/office/officeart/2005/8/layout/hierarchy2"/>
    <dgm:cxn modelId="{9EC8AEFE-EB40-4768-BFDE-9DE452F257A1}" type="presParOf" srcId="{EC24F261-40A3-46D2-8650-C632558E7AB4}" destId="{7CC937F3-73D4-4629-9908-FADFB08F318B}" srcOrd="9" destOrd="0" presId="urn:microsoft.com/office/officeart/2005/8/layout/hierarchy2"/>
    <dgm:cxn modelId="{DA34DD68-99B1-4F71-8D94-C494EC86A354}" type="presParOf" srcId="{7CC937F3-73D4-4629-9908-FADFB08F318B}" destId="{E302933E-F779-424D-BA58-DD8CFD0996BD}" srcOrd="0" destOrd="0" presId="urn:microsoft.com/office/officeart/2005/8/layout/hierarchy2"/>
    <dgm:cxn modelId="{FA955101-13AF-477E-A66F-D728E2C58756}" type="presParOf" srcId="{7CC937F3-73D4-4629-9908-FADFB08F318B}" destId="{75E0B7A4-DAE8-4C3E-9F8A-6CF218F03179}" srcOrd="1" destOrd="0" presId="urn:microsoft.com/office/officeart/2005/8/layout/hierarchy2"/>
    <dgm:cxn modelId="{D7F1F075-B0C3-40C5-A771-E777F08ECB08}" type="presParOf" srcId="{EC24F261-40A3-46D2-8650-C632558E7AB4}" destId="{48D1F626-ED2E-45C4-BA6C-C6ED33DE44A4}" srcOrd="10" destOrd="0" presId="urn:microsoft.com/office/officeart/2005/8/layout/hierarchy2"/>
    <dgm:cxn modelId="{36453DF3-C335-479C-8522-15E903058910}" type="presParOf" srcId="{48D1F626-ED2E-45C4-BA6C-C6ED33DE44A4}" destId="{4BF330CA-F766-49F4-972C-F23DE5C7AD91}" srcOrd="0" destOrd="0" presId="urn:microsoft.com/office/officeart/2005/8/layout/hierarchy2"/>
    <dgm:cxn modelId="{E9CEB21E-1A41-43A3-95D6-27553EA349A4}" type="presParOf" srcId="{EC24F261-40A3-46D2-8650-C632558E7AB4}" destId="{EA64CA32-93D4-4DCA-9D36-C9571B9DC5FA}" srcOrd="11" destOrd="0" presId="urn:microsoft.com/office/officeart/2005/8/layout/hierarchy2"/>
    <dgm:cxn modelId="{D7061A9A-1BC4-48E4-9C3D-7D3B313C486A}" type="presParOf" srcId="{EA64CA32-93D4-4DCA-9D36-C9571B9DC5FA}" destId="{1825183F-1C1D-4B43-B368-C0322A6075D4}" srcOrd="0" destOrd="0" presId="urn:microsoft.com/office/officeart/2005/8/layout/hierarchy2"/>
    <dgm:cxn modelId="{896F4AC5-F1AD-4C47-9FA9-F49D252826AD}" type="presParOf" srcId="{EA64CA32-93D4-4DCA-9D36-C9571B9DC5FA}" destId="{A5A08C01-540B-4AE8-A2AA-83237B62FD78}" srcOrd="1" destOrd="0" presId="urn:microsoft.com/office/officeart/2005/8/layout/hierarchy2"/>
    <dgm:cxn modelId="{3AF12FF6-7ED2-4FCC-9306-5F197B63267A}" type="presParOf" srcId="{EC24F261-40A3-46D2-8650-C632558E7AB4}" destId="{C3AE9090-CA46-4578-8C4F-C50B1F01B0F2}" srcOrd="12" destOrd="0" presId="urn:microsoft.com/office/officeart/2005/8/layout/hierarchy2"/>
    <dgm:cxn modelId="{B2F5824B-2D0B-4E68-AA53-7DCE0E06A8F0}" type="presParOf" srcId="{C3AE9090-CA46-4578-8C4F-C50B1F01B0F2}" destId="{0ACE64A9-1430-4BA4-8319-138EAC6E6A76}" srcOrd="0" destOrd="0" presId="urn:microsoft.com/office/officeart/2005/8/layout/hierarchy2"/>
    <dgm:cxn modelId="{B20BF355-E6AB-41A4-B4B6-512CCEA08281}" type="presParOf" srcId="{EC24F261-40A3-46D2-8650-C632558E7AB4}" destId="{867BD1A1-F2DD-45BE-8C19-329D6343CF2B}" srcOrd="13" destOrd="0" presId="urn:microsoft.com/office/officeart/2005/8/layout/hierarchy2"/>
    <dgm:cxn modelId="{523471FA-A87F-42E6-87A2-1766A555A42D}" type="presParOf" srcId="{867BD1A1-F2DD-45BE-8C19-329D6343CF2B}" destId="{54EEE9F3-A216-487F-B969-80AEDEB1D4E4}" srcOrd="0" destOrd="0" presId="urn:microsoft.com/office/officeart/2005/8/layout/hierarchy2"/>
    <dgm:cxn modelId="{54E97049-C857-4232-8A8E-0FCCDC05249B}" type="presParOf" srcId="{867BD1A1-F2DD-45BE-8C19-329D6343CF2B}" destId="{D711F996-165B-47F9-B54C-FDB9CE7B738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243F6-0D61-4973-8C09-6F7C98290605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B335D-ABF5-4324-B5F0-1C8FFE4C12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05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B335D-ABF5-4324-B5F0-1C8FFE4C121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29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ED122-2291-4024-A18F-A330ED68FCD0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EE482-4BE1-401A-98B8-BB4CECA789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0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3744416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Профессионально-общественная аккредитация образовательных программ.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Опыт  </a:t>
            </a:r>
            <a:r>
              <a:rPr lang="ru-RU" sz="3200" b="1" dirty="0">
                <a:solidFill>
                  <a:srgbClr val="002060"/>
                </a:solidFill>
              </a:rPr>
              <a:t>Общероссийской общественной </a:t>
            </a:r>
            <a:r>
              <a:rPr lang="ru-RU" sz="3200" b="1" dirty="0" smtClean="0">
                <a:solidFill>
                  <a:srgbClr val="002060"/>
                </a:solidFill>
              </a:rPr>
              <a:t>организации малого и среднего </a:t>
            </a:r>
            <a:r>
              <a:rPr lang="ru-RU" sz="3200" b="1" dirty="0" smtClean="0">
                <a:solidFill>
                  <a:srgbClr val="002060"/>
                </a:solidFill>
              </a:rPr>
              <a:t>предпринимательства 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«ОПОРА РОССИИ»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1296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0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/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Принципы формирования экспертных команд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2014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1970336"/>
              </p:ext>
            </p:extLst>
          </p:nvPr>
        </p:nvGraphicFramePr>
        <p:xfrm>
          <a:off x="354990" y="1844824"/>
          <a:ext cx="4072993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45962604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15058"/>
            <a:ext cx="9248116" cy="6858000"/>
          </a:xfrm>
          <a:prstGeom prst="rect">
            <a:avLst/>
          </a:prstGeom>
          <a:noFill/>
        </p:spPr>
      </p:pic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Федеральный </a:t>
            </a:r>
            <a:r>
              <a:rPr lang="ru-RU" sz="2800" b="1" dirty="0">
                <a:solidFill>
                  <a:srgbClr val="002060"/>
                </a:solidFill>
              </a:rPr>
              <a:t>эксперт от рынка труда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(апробация на 2016 г)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681828"/>
              </p:ext>
            </p:extLst>
          </p:nvPr>
        </p:nvGraphicFramePr>
        <p:xfrm>
          <a:off x="456294" y="1700808"/>
          <a:ext cx="82296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5969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24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l="5651" r="3016"/>
          <a:stretch>
            <a:fillRect/>
          </a:stretch>
        </p:blipFill>
        <p:spPr bwMode="auto">
          <a:xfrm>
            <a:off x="25386" y="-45216"/>
            <a:ext cx="9309090" cy="69032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4200" b="1" dirty="0" smtClean="0">
                <a:solidFill>
                  <a:srgbClr val="002060"/>
                </a:solidFill>
              </a:rPr>
              <a:t>Подготовка экспертов 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43204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2015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700" dirty="0" smtClean="0"/>
              <a:t>Проведено курсов повышения квалификации (16-32 часа) – 2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algn="just"/>
            <a:r>
              <a:rPr lang="ru-RU" sz="2700" dirty="0" smtClean="0"/>
              <a:t>Проведено семинаров по подготовке экспертов (6-10 часов) – 18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2700" dirty="0" smtClean="0"/>
              <a:t>Подготовлено </a:t>
            </a:r>
            <a:r>
              <a:rPr lang="ru-RU" sz="2700" dirty="0"/>
              <a:t>экспертов </a:t>
            </a:r>
            <a:r>
              <a:rPr lang="ru-RU" sz="2700" dirty="0" smtClean="0"/>
              <a:t>- более 50 человек из 9 регионов РФ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algn="just"/>
            <a:r>
              <a:rPr lang="ru-RU" sz="2700" dirty="0" smtClean="0"/>
              <a:t>Из них прошли стажировку в реальных проектах – 14 человек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2700" dirty="0" smtClean="0"/>
              <a:t>Из них провели аккредитационную экспертизу в 2015 г – 21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endParaRPr lang="ru-RU" b="1" dirty="0" smtClean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504055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2016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>
            <a:normAutofit/>
          </a:bodyPr>
          <a:lstStyle/>
          <a:p>
            <a:pPr algn="just"/>
            <a:endParaRPr lang="ru-RU" sz="1400" dirty="0" smtClean="0"/>
          </a:p>
          <a:p>
            <a:pPr algn="just"/>
            <a:r>
              <a:rPr lang="ru-RU" sz="1900" dirty="0" smtClean="0"/>
              <a:t>Доработка компетентностной модели экспертов по проведению ПОА</a:t>
            </a:r>
          </a:p>
          <a:p>
            <a:pPr algn="just"/>
            <a:endParaRPr lang="ru-RU" sz="1900" dirty="0" smtClean="0"/>
          </a:p>
          <a:p>
            <a:pPr algn="just"/>
            <a:r>
              <a:rPr lang="ru-RU" sz="1900" dirty="0" smtClean="0"/>
              <a:t>Разработка программы, технологии и оценочных средств к аттестации экспертов</a:t>
            </a:r>
          </a:p>
          <a:p>
            <a:pPr algn="just"/>
            <a:endParaRPr lang="ru-RU" sz="1900" dirty="0" smtClean="0"/>
          </a:p>
          <a:p>
            <a:pPr algn="just"/>
            <a:r>
              <a:rPr lang="ru-RU" sz="1900" dirty="0" smtClean="0"/>
              <a:t>Аттестация экспертов, привлекаемых к ПОА </a:t>
            </a:r>
          </a:p>
          <a:p>
            <a:pPr marL="0" indent="0" algn="just">
              <a:buNone/>
            </a:pPr>
            <a:endParaRPr lang="ru-RU" b="1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0813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4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0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Планы на 2016 год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 smtClean="0"/>
              <a:t>Организация взаимодействия с Советами по профессиональным квалификациям (СПК) по проведению совместных аккредитационных экспертиз</a:t>
            </a:r>
          </a:p>
          <a:p>
            <a:pPr marL="0" indent="0" algn="just">
              <a:buNone/>
            </a:pPr>
            <a:endParaRPr lang="en-US" sz="1500" dirty="0" smtClean="0"/>
          </a:p>
          <a:p>
            <a:pPr algn="just"/>
            <a:r>
              <a:rPr lang="ru-RU" sz="2600" dirty="0" smtClean="0"/>
              <a:t>Организация взаимодействия с региональными структурами (РАРК, региональные отделения ОПОРЫ РОССИИ и других объединений работодателей) </a:t>
            </a:r>
            <a:endParaRPr lang="en-US" sz="2600" dirty="0" smtClean="0"/>
          </a:p>
          <a:p>
            <a:pPr marL="0" indent="0" algn="just">
              <a:buNone/>
            </a:pPr>
            <a:endParaRPr lang="ru-RU" sz="1500" dirty="0" smtClean="0"/>
          </a:p>
          <a:p>
            <a:pPr algn="just"/>
            <a:r>
              <a:rPr lang="ru-RU" sz="2600" dirty="0" smtClean="0"/>
              <a:t>Совершенствование критериев и показателей аккредитации, разработка отдельной критериальной базы для дополнительных профессиональных программ</a:t>
            </a:r>
          </a:p>
          <a:p>
            <a:pPr algn="just"/>
            <a:r>
              <a:rPr lang="ru-RU" sz="2600" dirty="0" smtClean="0"/>
              <a:t>Расширение критериальной базы, связанной с оценкой программы на соответствие требованиям рынка малого и среднего бизнеса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algn="just"/>
            <a:r>
              <a:rPr lang="ru-RU" sz="2600" dirty="0" smtClean="0"/>
              <a:t>Реализация программ подготовки и аттестации экспертов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algn="just"/>
            <a:r>
              <a:rPr lang="ru-RU" sz="2600" dirty="0" smtClean="0"/>
              <a:t>Универсализация процедур взаимодействия ОПОРЫ РОССИИ с экспертными организациями </a:t>
            </a:r>
          </a:p>
          <a:p>
            <a:pPr algn="just"/>
            <a:r>
              <a:rPr lang="ru-RU" sz="2600" dirty="0" smtClean="0"/>
              <a:t>Продолжение реализации проектов, нацеленных на совершенствование образовательных программ</a:t>
            </a:r>
          </a:p>
          <a:p>
            <a:pPr algn="just"/>
            <a:endParaRPr lang="ru-RU" sz="2600" dirty="0" smtClean="0"/>
          </a:p>
          <a:p>
            <a:pPr marL="0" indent="0" algn="just">
              <a:buNone/>
            </a:pPr>
            <a:endParaRPr lang="ru-RU" sz="2200" dirty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0813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44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0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Проекты ОПОРЫ РОССИИ в образовательной среде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dirty="0" smtClean="0"/>
              <a:t>2014 г. Конкурс по оценке сайтов образовательных организаций СПО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Более </a:t>
            </a:r>
            <a:r>
              <a:rPr lang="ru-RU" sz="2800" b="1" dirty="0" smtClean="0">
                <a:solidFill>
                  <a:srgbClr val="002060"/>
                </a:solidFill>
              </a:rPr>
              <a:t>180</a:t>
            </a:r>
            <a:r>
              <a:rPr lang="ru-RU" sz="2800" dirty="0" smtClean="0">
                <a:solidFill>
                  <a:srgbClr val="002060"/>
                </a:solidFill>
              </a:rPr>
              <a:t> участников из </a:t>
            </a:r>
            <a:r>
              <a:rPr lang="ru-RU" sz="2800" b="1" dirty="0" smtClean="0">
                <a:solidFill>
                  <a:srgbClr val="002060"/>
                </a:solidFill>
              </a:rPr>
              <a:t>17</a:t>
            </a:r>
            <a:r>
              <a:rPr lang="ru-RU" sz="2800" dirty="0" smtClean="0">
                <a:solidFill>
                  <a:srgbClr val="002060"/>
                </a:solidFill>
              </a:rPr>
              <a:t> регионов РФ</a:t>
            </a:r>
          </a:p>
          <a:p>
            <a:pPr marL="0" indent="0" algn="just">
              <a:buNone/>
            </a:pPr>
            <a:r>
              <a:rPr lang="ru-RU" sz="2800" dirty="0" smtClean="0"/>
              <a:t>2015 </a:t>
            </a:r>
            <a:r>
              <a:rPr lang="ru-RU" sz="2800" dirty="0"/>
              <a:t>г. Конкурс по оценке </a:t>
            </a:r>
            <a:r>
              <a:rPr lang="ru-RU" sz="2800" dirty="0" smtClean="0"/>
              <a:t>презентаций на лучшее материальное оснащение программ технического и инженерного профиля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rgbClr val="002060"/>
                </a:solidFill>
              </a:rPr>
              <a:t>Более </a:t>
            </a:r>
            <a:r>
              <a:rPr lang="ru-RU" sz="2800" b="1" dirty="0">
                <a:solidFill>
                  <a:srgbClr val="002060"/>
                </a:solidFill>
              </a:rPr>
              <a:t>30</a:t>
            </a:r>
            <a:r>
              <a:rPr lang="ru-RU" sz="2800" dirty="0">
                <a:solidFill>
                  <a:srgbClr val="002060"/>
                </a:solidFill>
              </a:rPr>
              <a:t> участников из </a:t>
            </a:r>
            <a:r>
              <a:rPr lang="ru-RU" sz="2800" b="1" dirty="0">
                <a:solidFill>
                  <a:srgbClr val="002060"/>
                </a:solidFill>
              </a:rPr>
              <a:t>12</a:t>
            </a:r>
            <a:r>
              <a:rPr lang="ru-RU" sz="2800" dirty="0">
                <a:solidFill>
                  <a:srgbClr val="002060"/>
                </a:solidFill>
              </a:rPr>
              <a:t> регионов </a:t>
            </a:r>
            <a:r>
              <a:rPr lang="ru-RU" sz="2800" dirty="0" smtClean="0">
                <a:solidFill>
                  <a:srgbClr val="002060"/>
                </a:solidFill>
              </a:rPr>
              <a:t>РФ</a:t>
            </a:r>
          </a:p>
          <a:p>
            <a:pPr marL="0" indent="0" algn="just">
              <a:buNone/>
            </a:pPr>
            <a:r>
              <a:rPr lang="ru-RU" sz="2800" dirty="0" smtClean="0"/>
              <a:t>2015-16 гг. </a:t>
            </a:r>
            <a:r>
              <a:rPr lang="ru-RU" sz="2800" dirty="0"/>
              <a:t>Конкурс </a:t>
            </a:r>
            <a:r>
              <a:rPr lang="ru-RU" sz="2800" dirty="0" smtClean="0"/>
              <a:t>«Я учусь, чтобы работать!» (по </a:t>
            </a:r>
            <a:r>
              <a:rPr lang="ru-RU" sz="2800" dirty="0"/>
              <a:t>оценке </a:t>
            </a:r>
            <a:r>
              <a:rPr lang="ru-RU" sz="2800" dirty="0" smtClean="0"/>
              <a:t>взаимодействия образовательной организации с работодателями)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75</a:t>
            </a:r>
            <a:r>
              <a:rPr lang="ru-RU" sz="2800" dirty="0" smtClean="0">
                <a:solidFill>
                  <a:srgbClr val="002060"/>
                </a:solidFill>
              </a:rPr>
              <a:t> участников из </a:t>
            </a:r>
            <a:r>
              <a:rPr lang="ru-RU" sz="2800" b="1" dirty="0" smtClean="0">
                <a:solidFill>
                  <a:srgbClr val="002060"/>
                </a:solidFill>
              </a:rPr>
              <a:t>25</a:t>
            </a:r>
            <a:r>
              <a:rPr lang="ru-RU" sz="2800" dirty="0" smtClean="0">
                <a:solidFill>
                  <a:srgbClr val="002060"/>
                </a:solidFill>
              </a:rPr>
              <a:t> регионов РФ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0813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5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7937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Благодарю за внимание,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ваши вопросы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Наталья Баранова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Тел.: 8-495-673-20-64</a:t>
            </a:r>
          </a:p>
          <a:p>
            <a:r>
              <a:rPr lang="en-US" sz="3300" b="1" dirty="0">
                <a:solidFill>
                  <a:srgbClr val="0070C0"/>
                </a:solidFill>
              </a:rPr>
              <a:t>director@profaccred.com</a:t>
            </a:r>
            <a:endParaRPr lang="ru-RU" sz="3300" b="1" dirty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0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15058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908720"/>
            <a:ext cx="7704856" cy="46085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ФЗ-273 </a:t>
            </a:r>
            <a:r>
              <a:rPr lang="ru-RU" sz="2700" b="1" dirty="0">
                <a:solidFill>
                  <a:srgbClr val="002060"/>
                </a:solidFill>
              </a:rPr>
              <a:t>от </a:t>
            </a:r>
            <a:r>
              <a:rPr lang="ru-RU" sz="2700" b="1" dirty="0" smtClean="0">
                <a:solidFill>
                  <a:srgbClr val="002060"/>
                </a:solidFill>
              </a:rPr>
              <a:t>29.12.2012 </a:t>
            </a:r>
            <a:r>
              <a:rPr lang="ru-RU" sz="2700" b="1" dirty="0">
                <a:solidFill>
                  <a:srgbClr val="002060"/>
                </a:solidFill>
              </a:rPr>
              <a:t>«Об образовании в российской Федерации</a:t>
            </a:r>
            <a:r>
              <a:rPr lang="ru-RU" sz="2700" b="1" dirty="0" smtClean="0">
                <a:solidFill>
                  <a:srgbClr val="002060"/>
                </a:solidFill>
              </a:rPr>
              <a:t>» (ст. 96), а далее и Базовых принципах ПОА в рамках деятельности НСПК: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dirty="0"/>
              <a:t>Профессионально-общественная аккредитация профессиональных образовательных программ представляет собой признание качества и уровня подготовки выпускников, освоивших такую образовательную программу в конкретной организации, осуществляющей образовательную деятельность, отвечающими </a:t>
            </a:r>
            <a:r>
              <a:rPr lang="ru-RU" sz="2700" b="1" dirty="0"/>
              <a:t>требованиям</a:t>
            </a:r>
            <a:r>
              <a:rPr lang="ru-RU" sz="2700" dirty="0"/>
              <a:t> </a:t>
            </a:r>
            <a:r>
              <a:rPr lang="ru-RU" sz="2700" b="1" dirty="0"/>
              <a:t>профессиональных стандартов</a:t>
            </a:r>
            <a:r>
              <a:rPr lang="ru-RU" sz="2700" dirty="0"/>
              <a:t>, </a:t>
            </a:r>
            <a:r>
              <a:rPr lang="ru-RU" sz="2700" b="1" dirty="0"/>
              <a:t>требованиям рынка труда </a:t>
            </a:r>
            <a:r>
              <a:rPr lang="ru-RU" sz="2700" dirty="0"/>
              <a:t>к специалистам, рабочим и служащим соответствующего профиля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2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15058"/>
            <a:ext cx="9248116" cy="6858000"/>
          </a:xfrm>
          <a:prstGeom prst="rect">
            <a:avLst/>
          </a:prstGeom>
          <a:noFill/>
        </p:spPr>
      </p:pic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Цели ПОА в ОПОРЕ РОССИИ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buAutoNum type="arabicPeriod"/>
            </a:pPr>
            <a:r>
              <a:rPr lang="ru-RU" b="1" dirty="0" smtClean="0"/>
              <a:t>Общая цель для </a:t>
            </a:r>
            <a:r>
              <a:rPr lang="ru-RU" b="1" dirty="0"/>
              <a:t>всех участников ПОА, признающих Базовые принципы </a:t>
            </a:r>
            <a:r>
              <a:rPr lang="ru-RU" b="1" dirty="0" smtClean="0"/>
              <a:t>НСПК: </a:t>
            </a:r>
            <a:r>
              <a:rPr lang="ru-RU" dirty="0" smtClean="0"/>
              <a:t>удостоверить, что качество и уровень  подготовки выпускников программы соответствует требованиям профессиональных стандартов</a:t>
            </a:r>
          </a:p>
          <a:p>
            <a:pPr marL="514350" lvl="0" indent="-514350" algn="just">
              <a:buAutoNum type="arabicPeriod"/>
            </a:pPr>
            <a:r>
              <a:rPr lang="ru-RU" dirty="0" smtClean="0"/>
              <a:t>Дополнительная цель ОПОРЫ РОССИИ </a:t>
            </a:r>
            <a:r>
              <a:rPr lang="ru-RU" b="1" dirty="0" smtClean="0"/>
              <a:t>(соотнесенная с государственными задачами развития предпринимательства и обеспечения занятости до 40% трудоспособного населения в малом и среднем бизнесе):</a:t>
            </a:r>
            <a:r>
              <a:rPr lang="ru-RU" dirty="0" smtClean="0"/>
              <a:t> удостоверить, что качество и уровень подготовки выпускников программ соответствуют требованиям рынка труда малого и среднего бизнеса.</a:t>
            </a:r>
          </a:p>
          <a:p>
            <a:pPr marL="514350" lvl="0" indent="-514350" algn="just">
              <a:buAutoNum type="arabicPeriod"/>
            </a:pPr>
            <a:endParaRPr lang="ru-RU" dirty="0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00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15058"/>
            <a:ext cx="9248116" cy="6858000"/>
          </a:xfrm>
          <a:prstGeom prst="rect">
            <a:avLst/>
          </a:prstGeom>
          <a:noFill/>
        </p:spPr>
      </p:pic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Дополнительные задачи ПОА в ОПОРЕ РОССИИ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55000" lnSpcReduction="20000"/>
          </a:bodyPr>
          <a:lstStyle/>
          <a:p>
            <a:pPr marL="514350" lvl="0" indent="-514350" algn="ctr">
              <a:buAutoNum type="arabicPeriod"/>
            </a:pPr>
            <a:r>
              <a:rPr lang="ru-RU" b="1" dirty="0" smtClean="0">
                <a:solidFill>
                  <a:srgbClr val="0070C0"/>
                </a:solidFill>
              </a:rPr>
              <a:t>Создание условий для возникновения образовательных программ, нацеленных (независимо от направления подготовки) на формирование: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бщекультурных </a:t>
            </a:r>
            <a:r>
              <a:rPr lang="ru-RU" dirty="0"/>
              <a:t>компетенций, ориентированных на принятие института </a:t>
            </a:r>
            <a:r>
              <a:rPr lang="ru-RU" dirty="0" smtClean="0"/>
              <a:t>предпринимательства, </a:t>
            </a:r>
            <a:r>
              <a:rPr lang="ru-RU" dirty="0"/>
              <a:t>обеспечение социальной ответственности </a:t>
            </a:r>
            <a:r>
              <a:rPr lang="ru-RU" dirty="0" smtClean="0"/>
              <a:t>бизнеса;</a:t>
            </a:r>
            <a:endParaRPr lang="ru-RU" dirty="0"/>
          </a:p>
          <a:p>
            <a:pPr algn="just"/>
            <a:r>
              <a:rPr lang="ru-RU" dirty="0"/>
              <a:t>К</a:t>
            </a:r>
            <a:r>
              <a:rPr lang="ru-RU" dirty="0" smtClean="0"/>
              <a:t>омпетенций, связанных с возможностью создания собственного бизнеса: способностью к предпринимательской деятельности, умению обеспечивать конкурентную устойчивость собственного бизнеса </a:t>
            </a:r>
            <a:r>
              <a:rPr lang="ru-RU" dirty="0"/>
              <a:t>и </a:t>
            </a:r>
            <a:r>
              <a:rPr lang="ru-RU" dirty="0" smtClean="0"/>
              <a:t>др.</a:t>
            </a:r>
          </a:p>
          <a:p>
            <a:pPr algn="just"/>
            <a:r>
              <a:rPr lang="ru-RU" dirty="0" smtClean="0"/>
              <a:t>Компетенций, связанных с возможностью трудоустройства в сфере малого и среднего бизнеса: готовностью к выполнению трудовых функций, связанных с различными направлениями деятельности малой организации, способность к инновационной деятельности и др.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</a:t>
            </a:r>
            <a:r>
              <a:rPr lang="ru-RU" b="1" dirty="0">
                <a:solidFill>
                  <a:srgbClr val="0070C0"/>
                </a:solidFill>
              </a:rPr>
              <a:t>Формирование новой предпринимательской культуры, направленной на поддержание государственных интересов и формирование инновационной экономики </a:t>
            </a:r>
            <a:r>
              <a:rPr lang="ru-RU" b="1" dirty="0" smtClean="0">
                <a:solidFill>
                  <a:srgbClr val="0070C0"/>
                </a:solidFill>
              </a:rPr>
              <a:t>России </a:t>
            </a:r>
            <a:r>
              <a:rPr lang="ru-RU" i="1" dirty="0" smtClean="0">
                <a:solidFill>
                  <a:srgbClr val="0070C0"/>
                </a:solidFill>
              </a:rPr>
              <a:t>через участие в социально-значимых проектах, в инициировании социальных инициатив и социальном инвестировании,  создание благоприятного влияния на социально-экономическое развитие региона, содействие развитию отдельных сфер социальной жизни общества посредством спонсорства, благотворительности</a:t>
            </a:r>
            <a:endParaRPr lang="ru-RU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i="1" dirty="0" smtClean="0"/>
          </a:p>
          <a:p>
            <a:pPr marL="514350" lvl="0" indent="-514350" algn="just">
              <a:buAutoNum type="arabicPeriod"/>
            </a:pPr>
            <a:endParaRPr lang="ru-RU" dirty="0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6094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7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15058"/>
            <a:ext cx="9248116" cy="6858000"/>
          </a:xfrm>
          <a:prstGeom prst="rect">
            <a:avLst/>
          </a:prstGeom>
          <a:noFill/>
        </p:spPr>
      </p:pic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Предварительное требование (одно из...) к программам, заявленным на аккредитацию в  ОПОРУ РОССИИ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r>
              <a:rPr lang="ru-RU" b="1" dirty="0" smtClean="0"/>
              <a:t>20% </a:t>
            </a:r>
            <a:r>
              <a:rPr lang="ru-RU" b="1" dirty="0"/>
              <a:t>выпускников </a:t>
            </a:r>
            <a:r>
              <a:rPr lang="ru-RU" dirty="0"/>
              <a:t>трудоустроенные в малом и среднем бизнесе, </a:t>
            </a:r>
            <a:r>
              <a:rPr lang="ru-RU" dirty="0" err="1"/>
              <a:t>т.о</a:t>
            </a:r>
            <a:r>
              <a:rPr lang="ru-RU" dirty="0"/>
              <a:t>. есть основания для рассмотрения программы в объединении работодателей малого и среднего </a:t>
            </a:r>
            <a:r>
              <a:rPr lang="ru-RU" dirty="0" smtClean="0"/>
              <a:t>предпринимательства и основания для решения поставленных ОПОРОЙ РОССИИ задач</a:t>
            </a:r>
            <a:endParaRPr lang="ru-RU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2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0" y="-7013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Показатели ПОА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4040188" cy="43204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Связанные с требованиями ПС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3682752" cy="4464495"/>
          </a:xfrm>
        </p:spPr>
        <p:txBody>
          <a:bodyPr>
            <a:normAutofit fontScale="40000" lnSpcReduction="20000"/>
          </a:bodyPr>
          <a:lstStyle/>
          <a:p>
            <a:pPr marL="180000" lvl="1" indent="-180000" algn="just">
              <a:buFont typeface="Wingdings" panose="05000000000000000000" pitchFamily="2" charset="2"/>
              <a:buChar char="§"/>
            </a:pPr>
            <a:r>
              <a:rPr lang="ru-RU" sz="4800" dirty="0"/>
              <a:t>Доля выпускников образовательной программы, успешно прошедших независимую оценку </a:t>
            </a:r>
            <a:r>
              <a:rPr lang="ru-RU" sz="4800" dirty="0" smtClean="0"/>
              <a:t>квалификаций на соответствие профессиональному стандарту </a:t>
            </a:r>
          </a:p>
          <a:p>
            <a:pPr marL="180000" lvl="1" indent="-180000" algn="just">
              <a:buFont typeface="Wingdings" panose="05000000000000000000" pitchFamily="2" charset="2"/>
              <a:buChar char="§"/>
            </a:pPr>
            <a:r>
              <a:rPr lang="ru-RU" sz="4800" dirty="0" smtClean="0"/>
              <a:t>Наличие </a:t>
            </a:r>
            <a:r>
              <a:rPr lang="ru-RU" sz="4800" dirty="0"/>
              <a:t>в компетентностной модели профессиональных компетенций, разработанных на основе профессионального стандарта (указать какого) и/или иных квалификационных требований (указать каких)</a:t>
            </a:r>
          </a:p>
          <a:p>
            <a:pPr marL="180000" lvl="1" indent="-180000" algn="just">
              <a:buFont typeface="Wingdings" panose="05000000000000000000" pitchFamily="2" charset="2"/>
              <a:buChar char="§"/>
            </a:pPr>
            <a:r>
              <a:rPr lang="ru-RU" sz="4800" dirty="0" smtClean="0"/>
              <a:t>Согласованность </a:t>
            </a:r>
            <a:r>
              <a:rPr lang="ru-RU" sz="4800" dirty="0"/>
              <a:t>основных целей программы с целями и задачами профессиональной деятельности выпускника </a:t>
            </a:r>
            <a:r>
              <a:rPr lang="ru-RU" sz="4800" dirty="0" smtClean="0"/>
              <a:t>программы</a:t>
            </a:r>
            <a:endParaRPr lang="ru-RU" sz="4800" dirty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5025" y="1268761"/>
            <a:ext cx="4041775" cy="504055"/>
          </a:xfrm>
        </p:spPr>
        <p:txBody>
          <a:bodyPr>
            <a:noAutofit/>
          </a:bodyPr>
          <a:lstStyle/>
          <a:p>
            <a:r>
              <a:rPr lang="ru-RU" sz="1600" dirty="0" smtClean="0"/>
              <a:t>Связанные с требованиями рынка труда малого и среднего предпринимательства </a:t>
            </a:r>
            <a:endParaRPr lang="ru-RU" sz="1600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4355977" y="1916832"/>
            <a:ext cx="4330824" cy="4320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100" dirty="0"/>
              <a:t>Наличие в компетентностной модели компетенций, отражающих формирование предпринимательских </a:t>
            </a:r>
            <a:r>
              <a:rPr lang="ru-RU" sz="2100" dirty="0" smtClean="0"/>
              <a:t>навыков,  умений, </a:t>
            </a:r>
            <a:r>
              <a:rPr lang="ru-RU" sz="2100" dirty="0"/>
              <a:t>и компетенций, формирование которых необходимо для работы в сфере малого и среднего </a:t>
            </a:r>
            <a:r>
              <a:rPr lang="ru-RU" sz="2100" dirty="0" smtClean="0"/>
              <a:t>бизнеса</a:t>
            </a:r>
          </a:p>
          <a:p>
            <a:pPr algn="just"/>
            <a:r>
              <a:rPr lang="ru-RU" sz="2100" dirty="0" smtClean="0"/>
              <a:t>Доля выпускников </a:t>
            </a:r>
            <a:r>
              <a:rPr lang="ru-RU" sz="2100" dirty="0"/>
              <a:t>программы, открывших собственное малое или среднее предприятие в течение 5 лет после окончания </a:t>
            </a:r>
            <a:r>
              <a:rPr lang="ru-RU" sz="2100" dirty="0" smtClean="0"/>
              <a:t>программы</a:t>
            </a:r>
          </a:p>
          <a:p>
            <a:pPr algn="just"/>
            <a:r>
              <a:rPr lang="ru-RU" sz="2100" dirty="0"/>
              <a:t>Доля ВКР, результаты которых нашли практическое применение на предприятиях малого и среднего </a:t>
            </a:r>
            <a:r>
              <a:rPr lang="ru-RU" sz="2100" dirty="0" smtClean="0"/>
              <a:t>бизнеса</a:t>
            </a:r>
          </a:p>
          <a:p>
            <a:endParaRPr lang="ru-RU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4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3082" y="0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72008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>Динамика изменения выполняемости показателей 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>Доля выпускников образовательной программы, успешно прошедших независимую оценку квалификаций на соответствие профессиональному стандарту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rot="10800000" flipV="1">
            <a:off x="460373" y="2132856"/>
            <a:ext cx="4037013" cy="72007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3140968"/>
            <a:ext cx="4169940" cy="298519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Аккредитовано программ:</a:t>
            </a:r>
            <a:r>
              <a:rPr lang="ru-RU" b="1" dirty="0" smtClean="0"/>
              <a:t> 50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Показатель не выполняется – в 100% программ 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002060"/>
                </a:solidFill>
              </a:rPr>
              <a:t>(нет программ с выпускниками, прошедшими </a:t>
            </a:r>
            <a:r>
              <a:rPr lang="ru-RU" i="1" dirty="0">
                <a:solidFill>
                  <a:srgbClr val="002060"/>
                </a:solidFill>
              </a:rPr>
              <a:t>независимую оценку квалификаций на соответствие профессиональному </a:t>
            </a:r>
            <a:r>
              <a:rPr lang="ru-RU" i="1" dirty="0" smtClean="0">
                <a:solidFill>
                  <a:srgbClr val="002060"/>
                </a:solidFill>
              </a:rPr>
              <a:t>стандарту)</a:t>
            </a: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endParaRPr lang="ru-RU" b="1" dirty="0" smtClean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 rot="10800000" flipV="1">
            <a:off x="4624059" y="2204864"/>
            <a:ext cx="4062742" cy="72008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2015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sz="1400" dirty="0" smtClean="0"/>
          </a:p>
          <a:p>
            <a:pPr marL="0" indent="0">
              <a:buNone/>
            </a:pPr>
            <a:r>
              <a:rPr lang="ru-RU" dirty="0" smtClean="0"/>
              <a:t>Аккредитовано программ: </a:t>
            </a:r>
            <a:r>
              <a:rPr lang="ru-RU" b="1" dirty="0" smtClean="0"/>
              <a:t>59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Показатель </a:t>
            </a:r>
            <a:r>
              <a:rPr lang="ru-RU" b="1" dirty="0"/>
              <a:t>не </a:t>
            </a:r>
            <a:r>
              <a:rPr lang="ru-RU" b="1" dirty="0" smtClean="0"/>
              <a:t>выполняется:</a:t>
            </a:r>
          </a:p>
          <a:p>
            <a:pPr algn="just"/>
            <a:r>
              <a:rPr lang="ru-RU" b="1" dirty="0" smtClean="0"/>
              <a:t>в 98 % (программ);</a:t>
            </a:r>
          </a:p>
          <a:p>
            <a:pPr algn="just"/>
            <a:r>
              <a:rPr lang="ru-RU" b="1" dirty="0"/>
              <a:t>в</a:t>
            </a:r>
            <a:r>
              <a:rPr lang="ru-RU" b="1" dirty="0" smtClean="0"/>
              <a:t> 99,9 % (на выпускников)</a:t>
            </a:r>
          </a:p>
          <a:p>
            <a:pPr marL="0" indent="0" algn="just">
              <a:buNone/>
            </a:pPr>
            <a:r>
              <a:rPr lang="ru-RU" sz="2200" i="1" dirty="0">
                <a:solidFill>
                  <a:srgbClr val="002060"/>
                </a:solidFill>
              </a:rPr>
              <a:t>(один выпускник по одной программе является победителем </a:t>
            </a:r>
            <a:r>
              <a:rPr lang="ru-RU" sz="2200" i="1" dirty="0" smtClean="0">
                <a:solidFill>
                  <a:srgbClr val="002060"/>
                </a:solidFill>
              </a:rPr>
              <a:t>Чемпионата России в конкурсе </a:t>
            </a:r>
            <a:r>
              <a:rPr lang="ru-RU" sz="2200" i="1" dirty="0">
                <a:solidFill>
                  <a:srgbClr val="002060"/>
                </a:solidFill>
              </a:rPr>
              <a:t>профессионального мастерства </a:t>
            </a:r>
            <a:r>
              <a:rPr lang="en-US" sz="2200" i="1" dirty="0" err="1">
                <a:solidFill>
                  <a:srgbClr val="002060"/>
                </a:solidFill>
              </a:rPr>
              <a:t>WorldSkills</a:t>
            </a:r>
            <a:r>
              <a:rPr lang="en-US" sz="2200" i="1" dirty="0">
                <a:solidFill>
                  <a:srgbClr val="002060"/>
                </a:solidFill>
              </a:rPr>
              <a:t> Russia</a:t>
            </a:r>
            <a:r>
              <a:rPr lang="ru-RU" sz="2200" i="1" dirty="0">
                <a:solidFill>
                  <a:srgbClr val="002060"/>
                </a:solidFill>
              </a:rPr>
              <a:t>) </a:t>
            </a:r>
          </a:p>
          <a:p>
            <a:pPr marL="0" indent="0" algn="just">
              <a:buNone/>
            </a:pPr>
            <a:endParaRPr lang="ru-RU" sz="2200" i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0338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0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25386" y="-45216"/>
            <a:ext cx="92481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2008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Динамика изменения выполняемости показателей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2100" i="1" dirty="0" smtClean="0">
                <a:solidFill>
                  <a:srgbClr val="002060"/>
                </a:solidFill>
              </a:rPr>
              <a:t>Наличие в компетентностной модели профессиональных компетенций, разработанных на основе профессионального стандарта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700807"/>
            <a:ext cx="4040188" cy="47406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endParaRPr lang="ru-RU" b="1" dirty="0" smtClean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700807"/>
            <a:ext cx="4041775" cy="47406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2015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endParaRPr lang="ru-RU" sz="1400" dirty="0" smtClean="0"/>
          </a:p>
          <a:p>
            <a:pPr marL="0" indent="0" algn="just">
              <a:buNone/>
            </a:pPr>
            <a:endParaRPr lang="ru-RU" sz="2200" i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184576722"/>
              </p:ext>
            </p:extLst>
          </p:nvPr>
        </p:nvGraphicFramePr>
        <p:xfrm>
          <a:off x="827584" y="2060848"/>
          <a:ext cx="36724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859470219"/>
              </p:ext>
            </p:extLst>
          </p:nvPr>
        </p:nvGraphicFramePr>
        <p:xfrm>
          <a:off x="5076056" y="2276872"/>
          <a:ext cx="36004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7937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12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ocuments\Баннер на конкурс\Фон-для-презентацииа.pn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651" r="3016"/>
          <a:stretch>
            <a:fillRect/>
          </a:stretch>
        </p:blipFill>
        <p:spPr bwMode="auto">
          <a:xfrm>
            <a:off x="25386" y="-45216"/>
            <a:ext cx="9309090" cy="69032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2008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/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/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Динамика изменения выполняемости показателей 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Наличие в компетентностной модели компетенций, отражающих формирование предпринимательских навыков и умений, и компетенций, формирование которых необходимо для работы в сфере малого и среднего бизнеса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 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700807"/>
            <a:ext cx="4040188" cy="47406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endParaRPr lang="ru-RU" b="1" dirty="0" smtClean="0"/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700807"/>
            <a:ext cx="4041775" cy="47406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2015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endParaRPr lang="ru-RU" sz="1400" dirty="0" smtClean="0"/>
          </a:p>
          <a:p>
            <a:pPr marL="0" indent="0" algn="just">
              <a:buNone/>
            </a:pPr>
            <a:endParaRPr lang="ru-RU" sz="2200" i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1026" name="AutoShape 2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dl-web.dropbox.com/get/%D0%BF%D1%80%D0%BE%D1%84%D0%B0%D0%BA%D0%BA%D1%80%D0%B5%D0%B4%D0%B0%D0%B3%D0%B5%D0%BD%D1%82%D1%81%D1%82%D0%B2%D0%BE/%D0%93%D1%80%D0%B0%D1%84%D0%B8%D0%BA%D0%B0/%D0%98%D1%82%D0%BE%D0%B3%D0%BE%D0%B2%D1%8B%D0%B9_%D0%BB%D0%BE%D0%B3%D0%BE%D1%82%D0%B8%D0%BF.png?_subject_uid=310247771&amp;w=AAAEO7MRu7JWL2mg5xy2-82XDRU4Xd7u7PNsAMiH1TEb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114390199"/>
              </p:ext>
            </p:extLst>
          </p:nvPr>
        </p:nvGraphicFramePr>
        <p:xfrm>
          <a:off x="827584" y="2060848"/>
          <a:ext cx="39604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408078240"/>
              </p:ext>
            </p:extLst>
          </p:nvPr>
        </p:nvGraphicFramePr>
        <p:xfrm>
          <a:off x="5076056" y="2276872"/>
          <a:ext cx="34563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82671"/>
            <a:ext cx="11906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80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2148</TotalTime>
  <Words>807</Words>
  <Application>Microsoft Office PowerPoint</Application>
  <PresentationFormat>Экран (4:3)</PresentationFormat>
  <Paragraphs>156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Профессионально-общественная аккредитация образовательных программ.  Опыт  Общероссийской общественной организации малого и среднего предпринимательства  «ОПОРА РОССИИ» </vt:lpstr>
      <vt:lpstr>     ФЗ-273 от 29.12.2012 «Об образовании в российской Федерации» (ст. 96), а далее и Базовых принципах ПОА в рамках деятельности НСПК:  Профессионально-общественная аккредитация профессиональных образовательных программ представляет собой признание качества и уровня подготовки выпускников, освоивших такую образовательную программу в конкретной организации, осуществляющей образовательную деятельность, отвечающими требованиям профессиональных стандартов, требованиям рынка труда к специалистам, рабочим и служащим соответствующего профиля.   </vt:lpstr>
      <vt:lpstr>Цели ПОА в ОПОРЕ РОССИИ</vt:lpstr>
      <vt:lpstr>Дополнительные задачи ПОА в ОПОРЕ РОССИИ</vt:lpstr>
      <vt:lpstr>Предварительное требование (одно из...) к программам, заявленным на аккредитацию в  ОПОРУ РОССИИ</vt:lpstr>
      <vt:lpstr>Показатели ПОА</vt:lpstr>
      <vt:lpstr>Динамика изменения выполняемости показателей  Доля выпускников образовательной программы, успешно прошедших независимую оценку квалификаций на соответствие профессиональному стандарту  </vt:lpstr>
      <vt:lpstr>  Динамика изменения выполняемости показателей Наличие в компетентностной модели профессиональных компетенций, разработанных на основе профессионального стандарта  </vt:lpstr>
      <vt:lpstr>    Динамика изменения выполняемости показателей  Наличие в компетентностной модели компетенций, отражающих формирование предпринимательских навыков и умений, и компетенций, формирование которых необходимо для работы в сфере малого и среднего бизнеса   </vt:lpstr>
      <vt:lpstr>  Принципы формирования экспертных команд</vt:lpstr>
      <vt:lpstr>Федеральный эксперт от рынка труда (апробация на 2016 г)</vt:lpstr>
      <vt:lpstr>Подготовка экспертов   </vt:lpstr>
      <vt:lpstr>Планы на 2016 год</vt:lpstr>
      <vt:lpstr> Проекты ОПОРЫ РОССИИ в образовательной среде</vt:lpstr>
      <vt:lpstr>Благодарю за внимание,  ваши вопросы 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Баранова Наталья</dc:creator>
  <cp:lastModifiedBy>Наталья Баранова</cp:lastModifiedBy>
  <cp:revision>139</cp:revision>
  <dcterms:created xsi:type="dcterms:W3CDTF">2014-07-07T12:35:03Z</dcterms:created>
  <dcterms:modified xsi:type="dcterms:W3CDTF">2015-12-09T13:19:59Z</dcterms:modified>
</cp:coreProperties>
</file>