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4"/>
    <p:restoredTop sz="94674"/>
  </p:normalViewPr>
  <p:slideViewPr>
    <p:cSldViewPr snapToGrid="0">
      <p:cViewPr>
        <p:scale>
          <a:sx n="85" d="100"/>
          <a:sy n="85" d="100"/>
        </p:scale>
        <p:origin x="15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4FD1D-5220-8A48-889C-235CF57656E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0A22-81CA-B841-BC7A-A192A34C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90A22-81CA-B841-BC7A-A192A34CB7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8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D5EA7-481F-C436-8223-94E56EBD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775B01-2C08-1071-BD73-A93D94A7D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718E0-20E0-1FE1-CB20-DB7D8D96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D85DB-7A4A-1D2C-CB9E-BF70D798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CE95-615B-9AF6-D1D7-BB06E13E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A47BB-8C76-32B3-D3A8-7790F48F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1AAA56-0AFF-567E-C1FB-C255A188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F298C-2903-69B0-4269-69993ED1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9DBED-6813-7481-5FF6-62948F27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B7EB1-EB63-6D46-ED1A-74183DB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7AAF2D-D726-8C2E-207E-0E263F698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3DAA0-25BD-CCEF-8686-D1F5DDA88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A749A-645D-707C-EF3D-32FEFA15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74BC6-E461-921A-6C7B-EEA7286D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50742-B617-C6E4-42E6-E7FC9728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EB446-C023-757A-54F4-D2B59DDD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34126-9955-D9F9-4426-40051B9D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35D95-6E9B-8364-8C93-0B28030E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CE90E-9044-83C1-3AB2-D33C971B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80E2A-919C-162A-26EC-CCEA17B0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9568-0441-4830-FD07-A83B9B69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D421-BA5B-77F5-09BF-120F05D9D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3DD84-49CB-3A72-2680-F15F2C03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4A6FF-F05F-24EA-AD04-91DCB7A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529D-DAD6-3384-6D32-A03E4AAC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0068F-D258-47F7-BC9C-81591624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9EE18-F78B-FEE8-2E9A-6C5276E7F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FF2AA-2A55-FFB9-5BDE-2A8925A6F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98E63-0A8C-9E85-3BC1-6029041E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98E2B-3D25-A1CD-6F61-6BF7C0EE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B90DF-D940-BA6A-EF41-87577393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5408E-603D-B1D4-F4EA-E3546662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7DFD5A-F7E8-5BC4-02D3-24F65D6D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C9DB3-C6CD-3A7E-FF0A-B55083FC5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A60563-3332-AAF2-D5D7-5CB7E3595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A1893A-211E-2678-6D60-C4B16EF30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7434C8-3C44-B8DB-0AF4-B3A4C8B8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7C9D77-A253-36D1-55BF-47ECE26D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7859FC-2A80-239F-A16E-119197A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4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09A8C-9200-357B-A813-5DC5DC15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E1D196-9578-0A9B-C208-EA9CC7C9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1724F3-7293-F2E4-6B9A-FAAF293A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43BB7C-313B-738D-1A52-8501B14D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6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189E3-A9F5-0ECA-2CDB-1688A2C8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B46191-6241-5C32-8F35-0973D73B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A9CF9A-1CAA-F638-8B50-F9EAE302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1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32338-9572-2F80-C2E7-6EF8716B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59ABA-9CA0-08C2-17FC-CFAFBC48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FFF434-48E9-5550-2317-EB6687606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23080-7F27-9663-BA02-C60580AF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AB776-3D7F-2198-F39B-BA58B1EE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00D4D-C680-F32B-3F4D-6EA9E7F3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0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8A11-C8B0-42DC-56EC-D764364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25AF4-82D3-0F90-07ED-A060F9B39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479AC5-8283-7B34-4572-C5115E688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F7E762-93FD-27E1-D7F2-C11DEFC2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BAB1EE-BFE9-672D-D136-A0FD1AC6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5BA5A-63D6-FD9A-B2D1-18EAEAD6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7C2F3-D0AA-01C3-AFFB-11E9A3E2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D0C67-2334-FE89-1BF6-0FB76B7A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55F56-2500-C86D-48FF-BEBF96E5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F3C9-4580-F941-84ED-C540E268B25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90E26-ECB5-CEE7-CDC0-6861C09A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C52E7-7441-6AF1-2E2A-BCEE28460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58AA-1AC5-0646-84C3-7FFF476D5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1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7B568-4758-EAFB-FD76-1A64BBF0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25"/>
            <a:ext cx="12192000" cy="6888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6713DA-9003-1621-528A-D5511EE4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62" y="1295363"/>
            <a:ext cx="4351093" cy="2422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648B9-79C9-287C-812C-A778AB35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61" y="3815223"/>
            <a:ext cx="4351093" cy="2301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876CDB-EB45-91EF-1451-41BE90E6F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511" y="1290955"/>
            <a:ext cx="4438447" cy="2426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038817-EFB0-721F-56A5-787804BD9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510" y="3815223"/>
            <a:ext cx="4438447" cy="28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7B568-4758-EAFB-FD76-1A64BBF0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625"/>
            <a:ext cx="12192000" cy="6888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16CE8-A1FC-625D-4383-0D1C77D22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55" y="3479598"/>
            <a:ext cx="4816611" cy="3050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10B73-0D4B-827B-85BA-B6B8CA66A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378" y="367459"/>
            <a:ext cx="5308646" cy="29509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868B23-6BBC-1DF0-0A1C-31A13D639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976" y="3479596"/>
            <a:ext cx="5144663" cy="30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3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Macintosh PowerPoint</Application>
  <PresentationFormat>Широкоэкранный</PresentationFormat>
  <Paragraphs>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2025-02-10T16:38:39Z</dcterms:created>
  <dcterms:modified xsi:type="dcterms:W3CDTF">2025-02-13T06:28:33Z</dcterms:modified>
</cp:coreProperties>
</file>