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7"/>
  </p:notesMasterIdLst>
  <p:sldIdLst>
    <p:sldId id="3393" r:id="rId2"/>
    <p:sldId id="3403" r:id="rId3"/>
    <p:sldId id="3404" r:id="rId4"/>
    <p:sldId id="3399" r:id="rId5"/>
    <p:sldId id="3400" r:id="rId6"/>
  </p:sldIdLst>
  <p:sldSz cx="24377650" cy="13716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816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3EB"/>
    <a:srgbClr val="5B707D"/>
    <a:srgbClr val="77933C"/>
    <a:srgbClr val="CCF6FF"/>
    <a:srgbClr val="5178B3"/>
    <a:srgbClr val="FC0D1B"/>
    <a:srgbClr val="FA7B87"/>
    <a:srgbClr val="FB4756"/>
    <a:srgbClr val="CA252D"/>
    <a:srgbClr val="FA4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22" autoAdjust="0"/>
    <p:restoredTop sz="95469" autoAdjust="0"/>
  </p:normalViewPr>
  <p:slideViewPr>
    <p:cSldViewPr snapToGrid="0" snapToObjects="1">
      <p:cViewPr varScale="1">
        <p:scale>
          <a:sx n="56" d="100"/>
          <a:sy n="56" d="100"/>
        </p:scale>
        <p:origin x="414" y="108"/>
      </p:cViewPr>
      <p:guideLst>
        <p:guide pos="958"/>
        <p:guide orient="horz" pos="8160"/>
        <p:guide pos="14398"/>
        <p:guide orient="horz" pos="48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8106033" cy="13716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8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34832" cy="13716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28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5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1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421862" y="885116"/>
            <a:ext cx="315792" cy="30790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C2130A1F-96FE-9345-9E91-FD9BE4197128}" type="slidenum">
              <a:rPr lang="en-US" sz="2000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2800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1" r:id="rId2"/>
    <p:sldLayoutId id="2147483980" r:id="rId3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6600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5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5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69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.kedrin@spmeeu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7" r="44290"/>
          <a:stretch/>
        </p:blipFill>
        <p:spPr>
          <a:xfrm>
            <a:off x="2" y="0"/>
            <a:ext cx="5227609" cy="13716000"/>
          </a:xfr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A1DF253A-C069-445F-924D-5A7E91E3A35D}"/>
              </a:ext>
            </a:extLst>
          </p:cNvPr>
          <p:cNvSpPr/>
          <p:nvPr/>
        </p:nvSpPr>
        <p:spPr>
          <a:xfrm>
            <a:off x="-9305" y="11724"/>
            <a:ext cx="5227608" cy="13716000"/>
          </a:xfrm>
          <a:prstGeom prst="rect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" r="1923"/>
          <a:stretch>
            <a:fillRect/>
          </a:stretch>
        </p:blipFill>
        <p:spPr>
          <a:xfrm>
            <a:off x="8381348" y="282180"/>
            <a:ext cx="13329920" cy="3535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921155DE-1EF7-4D98-B1F7-8FFC568B9C7A}"/>
              </a:ext>
            </a:extLst>
          </p:cNvPr>
          <p:cNvSpPr/>
          <p:nvPr/>
        </p:nvSpPr>
        <p:spPr>
          <a:xfrm>
            <a:off x="7156591" y="5650987"/>
            <a:ext cx="16089989" cy="30696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7636"/>
            <a:r>
              <a:rPr lang="ru-RU" sz="6000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п</a:t>
            </a:r>
            <a:r>
              <a:rPr lang="ru-RU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ределы </a:t>
            </a:r>
            <a:r>
              <a:rPr lang="ru-RU" sz="6000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роста </a:t>
            </a:r>
            <a:r>
              <a:rPr lang="ru-RU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 </a:t>
            </a:r>
            <a:endParaRPr lang="ru-RU" sz="6000" b="1" dirty="0">
              <a:solidFill>
                <a:schemeClr val="tx2"/>
              </a:solidFill>
              <a:latin typeface="Times New Roman" panose="02020603050405020304" pitchFamily="18" charset="0"/>
              <a:ea typeface="Lato Light" panose="020F0502020204030203" pitchFamily="34" charset="0"/>
              <a:cs typeface="Times New Roman" panose="02020603050405020304" pitchFamily="18" charset="0"/>
            </a:endParaRPr>
          </a:p>
        </p:txBody>
      </p:sp>
      <p:sp useBgFill="1">
        <p:nvSpPr>
          <p:cNvPr id="10" name="Прямоугольник 9">
            <a:extLst>
              <a:ext uri="{FF2B5EF4-FFF2-40B4-BE49-F238E27FC236}">
                <a16:creationId xmlns:a16="http://schemas.microsoft.com/office/drawing/2014/main" id="{921155DE-1EF7-4D98-B1F7-8FFC568B9C7A}"/>
              </a:ext>
            </a:extLst>
          </p:cNvPr>
          <p:cNvSpPr/>
          <p:nvPr/>
        </p:nvSpPr>
        <p:spPr>
          <a:xfrm>
            <a:off x="12702223" y="12020430"/>
            <a:ext cx="4998720" cy="629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7636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Москва,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декабрь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5567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7" r="44290"/>
          <a:stretch/>
        </p:blipFill>
        <p:spPr>
          <a:xfrm>
            <a:off x="2" y="0"/>
            <a:ext cx="5227609" cy="13716000"/>
          </a:xfr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A1DF253A-C069-445F-924D-5A7E91E3A35D}"/>
              </a:ext>
            </a:extLst>
          </p:cNvPr>
          <p:cNvSpPr/>
          <p:nvPr/>
        </p:nvSpPr>
        <p:spPr>
          <a:xfrm>
            <a:off x="-9305" y="11724"/>
            <a:ext cx="5227608" cy="13716000"/>
          </a:xfrm>
          <a:prstGeom prst="rect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56E29DA-623F-4125-AB03-11B0613AEF5E}"/>
              </a:ext>
            </a:extLst>
          </p:cNvPr>
          <p:cNvSpPr/>
          <p:nvPr/>
        </p:nvSpPr>
        <p:spPr>
          <a:xfrm>
            <a:off x="6633056" y="260311"/>
            <a:ext cx="167086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87636"/>
            <a:r>
              <a:rPr lang="ru-RU" sz="6000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п</a:t>
            </a:r>
            <a:r>
              <a:rPr lang="ru-RU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ределы роста</a:t>
            </a:r>
            <a:endParaRPr lang="ru-RU" sz="6000" b="1" dirty="0">
              <a:solidFill>
                <a:schemeClr val="tx2"/>
              </a:solidFill>
              <a:latin typeface="Times New Roman" panose="02020603050405020304" pitchFamily="18" charset="0"/>
              <a:ea typeface="Lato Light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1742" y="109564"/>
            <a:ext cx="1035908" cy="90015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EB6BA75-00AC-4D28-B1AE-14AB2DC8B3C9}"/>
              </a:ext>
            </a:extLst>
          </p:cNvPr>
          <p:cNvSpPr/>
          <p:nvPr/>
        </p:nvSpPr>
        <p:spPr>
          <a:xfrm>
            <a:off x="5608320" y="9490150"/>
            <a:ext cx="8951038" cy="1682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endParaRPr lang="ru-RU" sz="3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</a:t>
            </a:r>
            <a:endParaRPr lang="ru-RU" sz="23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EB6BA75-00AC-4D28-B1AE-14AB2DC8B3C9}"/>
              </a:ext>
            </a:extLst>
          </p:cNvPr>
          <p:cNvSpPr/>
          <p:nvPr/>
        </p:nvSpPr>
        <p:spPr>
          <a:xfrm>
            <a:off x="17186761" y="8677078"/>
            <a:ext cx="6154981" cy="3149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3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</a:t>
            </a:r>
            <a:endParaRPr lang="ru-RU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EB6BA75-00AC-4D28-B1AE-14AB2DC8B3C9}"/>
              </a:ext>
            </a:extLst>
          </p:cNvPr>
          <p:cNvSpPr/>
          <p:nvPr/>
        </p:nvSpPr>
        <p:spPr>
          <a:xfrm>
            <a:off x="5432772" y="2635192"/>
            <a:ext cx="6841289" cy="2805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endParaRPr lang="ru-RU" sz="3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endParaRPr lang="ru-RU" sz="34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EB6BA75-00AC-4D28-B1AE-14AB2DC8B3C9}"/>
              </a:ext>
            </a:extLst>
          </p:cNvPr>
          <p:cNvSpPr/>
          <p:nvPr/>
        </p:nvSpPr>
        <p:spPr>
          <a:xfrm>
            <a:off x="14559358" y="2635191"/>
            <a:ext cx="8782384" cy="3177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3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</a:t>
            </a:r>
            <a:endParaRPr lang="ru-RU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>
            <a:stCxn id="13" idx="3"/>
          </p:cNvCxnSpPr>
          <p:nvPr/>
        </p:nvCxnSpPr>
        <p:spPr>
          <a:xfrm flipV="1">
            <a:off x="5218303" y="6858000"/>
            <a:ext cx="19159347" cy="1172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0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7" r="44290"/>
          <a:stretch/>
        </p:blipFill>
        <p:spPr>
          <a:xfrm>
            <a:off x="2" y="0"/>
            <a:ext cx="5227609" cy="13716000"/>
          </a:xfr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A1DF253A-C069-445F-924D-5A7E91E3A35D}"/>
              </a:ext>
            </a:extLst>
          </p:cNvPr>
          <p:cNvSpPr/>
          <p:nvPr/>
        </p:nvSpPr>
        <p:spPr>
          <a:xfrm>
            <a:off x="-9305" y="11724"/>
            <a:ext cx="5227608" cy="13716000"/>
          </a:xfrm>
          <a:prstGeom prst="rect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56E29DA-623F-4125-AB03-11B0613AEF5E}"/>
              </a:ext>
            </a:extLst>
          </p:cNvPr>
          <p:cNvSpPr/>
          <p:nvPr/>
        </p:nvSpPr>
        <p:spPr>
          <a:xfrm>
            <a:off x="8075929" y="254238"/>
            <a:ext cx="134977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87636"/>
            <a:r>
              <a:rPr lang="ru-RU" sz="6000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г</a:t>
            </a:r>
            <a:r>
              <a:rPr lang="ru-RU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еография проектов АФП ЕАЭС</a:t>
            </a:r>
            <a:endParaRPr lang="ru-RU" sz="6000" b="1" dirty="0">
              <a:solidFill>
                <a:schemeClr val="tx2"/>
              </a:solidFill>
              <a:latin typeface="Times New Roman" panose="02020603050405020304" pitchFamily="18" charset="0"/>
              <a:ea typeface="Lato Light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2430" y="195457"/>
            <a:ext cx="1085481" cy="943230"/>
          </a:xfrm>
          <a:prstGeom prst="rect">
            <a:avLst/>
          </a:prstGeom>
        </p:spPr>
      </p:pic>
      <p:sp useBgFill="1">
        <p:nvSpPr>
          <p:cNvPr id="10" name="Прямоугольник 9">
            <a:extLst>
              <a:ext uri="{FF2B5EF4-FFF2-40B4-BE49-F238E27FC236}">
                <a16:creationId xmlns:a16="http://schemas.microsoft.com/office/drawing/2014/main" id="{921155DE-1EF7-4D98-B1F7-8FFC568B9C7A}"/>
              </a:ext>
            </a:extLst>
          </p:cNvPr>
          <p:cNvSpPr/>
          <p:nvPr/>
        </p:nvSpPr>
        <p:spPr>
          <a:xfrm>
            <a:off x="5793378" y="5202105"/>
            <a:ext cx="18414533" cy="50186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87636"/>
            <a:endParaRPr lang="ru-RU" sz="4000" dirty="0">
              <a:solidFill>
                <a:schemeClr val="tx2"/>
              </a:solidFill>
              <a:latin typeface="Times New Roman" panose="02020603050405020304" pitchFamily="18" charset="0"/>
              <a:ea typeface="Lato Light" panose="020F0502020204030203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96569"/>
              </p:ext>
            </p:extLst>
          </p:nvPr>
        </p:nvGraphicFramePr>
        <p:xfrm>
          <a:off x="6711846" y="2416777"/>
          <a:ext cx="16577595" cy="97382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25865">
                  <a:extLst>
                    <a:ext uri="{9D8B030D-6E8A-4147-A177-3AD203B41FA5}">
                      <a16:colId xmlns:a16="http://schemas.microsoft.com/office/drawing/2014/main" val="910851806"/>
                    </a:ext>
                  </a:extLst>
                </a:gridCol>
                <a:gridCol w="5525865">
                  <a:extLst>
                    <a:ext uri="{9D8B030D-6E8A-4147-A177-3AD203B41FA5}">
                      <a16:colId xmlns:a16="http://schemas.microsoft.com/office/drawing/2014/main" val="2487024342"/>
                    </a:ext>
                  </a:extLst>
                </a:gridCol>
                <a:gridCol w="5525865">
                  <a:extLst>
                    <a:ext uri="{9D8B030D-6E8A-4147-A177-3AD203B41FA5}">
                      <a16:colId xmlns:a16="http://schemas.microsoft.com/office/drawing/2014/main" val="1982734122"/>
                    </a:ext>
                  </a:extLst>
                </a:gridCol>
              </a:tblGrid>
              <a:tr h="7490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953778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Азербайджан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Федерация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908385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Армения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Киргизия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17393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Афганистан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 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Северная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Африка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832864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Куба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Сербия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527669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Словакия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05707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Латвия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32889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Венесуэла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Латинская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Америка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Таджикистан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62876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Вьетнам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Туркменистан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426311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Молдова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50119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Грузия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Монголия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Узбекистан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096922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581075"/>
                  </a:ext>
                </a:extLst>
              </a:tr>
              <a:tr h="7490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Египет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ОАЭ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Юго-Восточная Азия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288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6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7" r="44290"/>
          <a:stretch/>
        </p:blipFill>
        <p:spPr>
          <a:xfrm>
            <a:off x="2" y="0"/>
            <a:ext cx="5227609" cy="13716000"/>
          </a:xfr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A1DF253A-C069-445F-924D-5A7E91E3A35D}"/>
              </a:ext>
            </a:extLst>
          </p:cNvPr>
          <p:cNvSpPr/>
          <p:nvPr/>
        </p:nvSpPr>
        <p:spPr>
          <a:xfrm>
            <a:off x="-9305" y="11724"/>
            <a:ext cx="5227608" cy="13716000"/>
          </a:xfrm>
          <a:prstGeom prst="rect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56E29DA-623F-4125-AB03-11B0613AEF5E}"/>
              </a:ext>
            </a:extLst>
          </p:cNvPr>
          <p:cNvSpPr/>
          <p:nvPr/>
        </p:nvSpPr>
        <p:spPr>
          <a:xfrm>
            <a:off x="6633056" y="784228"/>
            <a:ext cx="167086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87636"/>
            <a:r>
              <a:rPr lang="ru-RU" sz="6000" b="1" dirty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п</a:t>
            </a:r>
            <a:r>
              <a:rPr lang="ru-RU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ределы роста</a:t>
            </a:r>
            <a:r>
              <a:rPr lang="en-US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 </a:t>
            </a:r>
            <a:r>
              <a:rPr lang="ru-RU" sz="6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Lato Light" panose="020F0502020204030203" pitchFamily="34" charset="0"/>
                <a:cs typeface="Times New Roman" panose="02020603050405020304" pitchFamily="18" charset="0"/>
              </a:rPr>
              <a:t> </a:t>
            </a:r>
            <a:endParaRPr lang="ru-RU" sz="6000" b="1" dirty="0">
              <a:solidFill>
                <a:schemeClr val="tx2"/>
              </a:solidFill>
              <a:latin typeface="Times New Roman" panose="02020603050405020304" pitchFamily="18" charset="0"/>
              <a:ea typeface="Lato Light" panose="020F05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1742" y="109564"/>
            <a:ext cx="1035908" cy="90015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EB6BA75-00AC-4D28-B1AE-14AB2DC8B3C9}"/>
              </a:ext>
            </a:extLst>
          </p:cNvPr>
          <p:cNvSpPr/>
          <p:nvPr/>
        </p:nvSpPr>
        <p:spPr>
          <a:xfrm>
            <a:off x="7559040" y="4998720"/>
            <a:ext cx="13178528" cy="2700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7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>
              <a:defRPr/>
            </a:pPr>
            <a:r>
              <a:rPr lang="ru-RU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даптивное регулирование</a:t>
            </a:r>
          </a:p>
          <a:p>
            <a:pPr>
              <a:defRPr/>
            </a:pPr>
            <a:endParaRPr lang="ru-RU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производства фармсубстанций</a:t>
            </a:r>
          </a:p>
          <a:p>
            <a:pPr>
              <a:defRPr/>
            </a:pPr>
            <a:endParaRPr lang="ru-RU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бновление мер поддержки</a:t>
            </a:r>
          </a:p>
          <a:p>
            <a:pPr>
              <a:defRPr/>
            </a:pPr>
            <a:endParaRPr lang="ru-RU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доверие</a:t>
            </a:r>
            <a:endParaRPr lang="ru-RU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7" r="44290"/>
          <a:stretch/>
        </p:blipFill>
        <p:spPr>
          <a:xfrm>
            <a:off x="2" y="0"/>
            <a:ext cx="5227609" cy="13716000"/>
          </a:xfr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A1DF253A-C069-445F-924D-5A7E91E3A35D}"/>
              </a:ext>
            </a:extLst>
          </p:cNvPr>
          <p:cNvSpPr/>
          <p:nvPr/>
        </p:nvSpPr>
        <p:spPr>
          <a:xfrm>
            <a:off x="-9305" y="11724"/>
            <a:ext cx="5236914" cy="13716000"/>
          </a:xfrm>
          <a:prstGeom prst="rect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1742" y="109564"/>
            <a:ext cx="1035908" cy="900154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EB6BA75-00AC-4D28-B1AE-14AB2DC8B3C9}"/>
              </a:ext>
            </a:extLst>
          </p:cNvPr>
          <p:cNvSpPr/>
          <p:nvPr/>
        </p:nvSpPr>
        <p:spPr>
          <a:xfrm>
            <a:off x="11749180" y="3419158"/>
            <a:ext cx="9724293" cy="6866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пасибо </a:t>
            </a:r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Кедрин</a:t>
            </a:r>
            <a:b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a.kedrin@spmeeu.ru</a:t>
            </a:r>
            <a:endParaRPr lang="ru-RU" sz="4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фармацевтических производителей ЕАЭС</a:t>
            </a:r>
            <a:b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94194</TotalTime>
  <Words>97</Words>
  <Application>Microsoft Office PowerPoint</Application>
  <PresentationFormat>Произвольный</PresentationFormat>
  <Paragraphs>62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Lato Light</vt:lpstr>
      <vt:lpstr>Poppins</vt:lpstr>
      <vt:lpstr>Poppins Medium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Администратор</dc:creator>
  <cp:keywords/>
  <dc:description/>
  <cp:lastModifiedBy>user</cp:lastModifiedBy>
  <cp:revision>15850</cp:revision>
  <cp:lastPrinted>2022-12-02T10:53:09Z</cp:lastPrinted>
  <dcterms:created xsi:type="dcterms:W3CDTF">2014-11-12T21:47:38Z</dcterms:created>
  <dcterms:modified xsi:type="dcterms:W3CDTF">2022-12-02T14:36:48Z</dcterms:modified>
  <cp:category/>
</cp:coreProperties>
</file>