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306" r:id="rId2"/>
    <p:sldId id="295" r:id="rId3"/>
    <p:sldId id="308" r:id="rId4"/>
    <p:sldId id="315" r:id="rId5"/>
    <p:sldId id="313" r:id="rId6"/>
    <p:sldId id="314" r:id="rId7"/>
    <p:sldId id="309" r:id="rId8"/>
    <p:sldId id="312" r:id="rId9"/>
    <p:sldId id="30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2683" userDrawn="1">
          <p15:clr>
            <a:srgbClr val="A4A3A4"/>
          </p15:clr>
        </p15:guide>
        <p15:guide id="5" pos="4226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302" userDrawn="1">
          <p15:clr>
            <a:srgbClr val="A4A3A4"/>
          </p15:clr>
        </p15:guide>
        <p15:guide id="8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FF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37"/>
        <p:guide pos="3840"/>
        <p:guide orient="horz" pos="4065"/>
        <p:guide pos="2683"/>
        <p:guide pos="4226"/>
        <p:guide orient="horz"/>
        <p:guide pos="302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ffice.micex.com\Public\Files\&#1059;&#1087;&#1088;&#1072;&#1074;&#1083;&#1077;&#1085;&#1080;&#1077;_&#1080;&#1085;&#1076;&#1077;&#1082;&#1089;-&#1084;&#1077;&#1085;&#1077;&#1076;&#1078;&#1084;&#1077;&#1085;&#1090;&#1072;\&#1059;&#1055;&#1056;&#1040;&#1042;&#1051;&#1045;&#1053;&#1048;&#1045;\&#1055;%20&#1056;%20&#1054;%20&#1045;%20&#1050;%20&#1058;%20&#1067;\&#1048;&#1085;&#1076;&#1077;&#1082;&#1089;&#1099;%20&#1056;&#1057;&#1055;&#1055;\2023\&#1055;&#1088;&#1077;&#1079;&#1077;&#1085;&#1090;&#1072;&#1094;&#1080;&#1103;\&#1057;&#1088;&#1072;&#1074;&#1085;&#1080;&#1090;&#1077;&#1083;&#1100;&#1085;&#1072;&#1103;%20&#1076;&#1080;&#1085;&#1072;&#1084;&#1080;&#1082;&#1072;%2020231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ffice.micex.com\Public\Files\&#1059;&#1087;&#1088;&#1072;&#1074;&#1083;&#1077;&#1085;&#1080;&#1077;_&#1080;&#1085;&#1076;&#1077;&#1082;&#1089;-&#1084;&#1077;&#1085;&#1077;&#1076;&#1078;&#1084;&#1077;&#1085;&#1090;&#1072;\&#1059;&#1055;&#1056;&#1040;&#1042;&#1051;&#1045;&#1053;&#1048;&#1045;\&#1055;%20&#1056;%20&#1054;%20&#1045;%20&#1050;%20&#1058;%20&#1067;\&#1048;&#1085;&#1076;&#1077;&#1082;&#1089;&#1099;%20&#1056;&#1057;&#1055;&#1055;\2023\&#1055;&#1088;&#1077;&#1079;&#1077;&#1085;&#1090;&#1072;&#1094;&#1080;&#1103;\&#1057;&#1088;&#1072;&#1074;&#1085;&#1080;&#1090;&#1077;&#1083;&#1100;&#1085;&#1072;&#1103;%20&#1076;&#1080;&#1085;&#1072;&#1084;&#1080;&#1082;&#1072;%2020231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ffice.micex.com\Public\Files\&#1059;&#1087;&#1088;&#1072;&#1074;&#1083;&#1077;&#1085;&#1080;&#1077;_&#1080;&#1085;&#1076;&#1077;&#1082;&#1089;-&#1084;&#1077;&#1085;&#1077;&#1076;&#1078;&#1084;&#1077;&#1085;&#1090;&#1072;\&#1059;&#1055;&#1056;&#1040;&#1042;&#1051;&#1045;&#1053;&#1048;&#1045;\&#1055;%20&#1056;%20&#1054;%20&#1045;%20&#1050;%20&#1058;%20&#1067;\&#1048;&#1085;&#1076;&#1077;&#1082;&#1089;&#1099;%20&#1056;&#1057;&#1055;&#1055;\2023\&#1055;&#1088;&#1077;&#1079;&#1077;&#1085;&#1090;&#1072;&#1094;&#1080;&#1103;\&#1057;&#1090;&#1088;&#1091;&#1082;&#1090;&#1091;&#1088;&#1072;%20&#1080;&#1085;&#1076;&#1077;&#1082;&#1089;&#1086;&#1074;_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'сравнительный график'!$B$1</c:f>
              <c:strCache>
                <c:ptCount val="1"/>
                <c:pt idx="0">
                  <c:v>Индекс МосБиржи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'сравнительный график'!$A$2:$A$2990</c:f>
              <c:numCache>
                <c:formatCode>dd/mm/yy;@</c:formatCode>
                <c:ptCount val="2989"/>
                <c:pt idx="0">
                  <c:v>40907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40963</c:v>
                </c:pt>
                <c:pt idx="39">
                  <c:v>40966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40979</c:v>
                </c:pt>
                <c:pt idx="48">
                  <c:v>40980</c:v>
                </c:pt>
                <c:pt idx="49">
                  <c:v>40981</c:v>
                </c:pt>
                <c:pt idx="50">
                  <c:v>40982</c:v>
                </c:pt>
                <c:pt idx="51">
                  <c:v>40983</c:v>
                </c:pt>
                <c:pt idx="52">
                  <c:v>40984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41005</c:v>
                </c:pt>
                <c:pt idx="68">
                  <c:v>41008</c:v>
                </c:pt>
                <c:pt idx="69">
                  <c:v>41009</c:v>
                </c:pt>
                <c:pt idx="70">
                  <c:v>41010</c:v>
                </c:pt>
                <c:pt idx="71">
                  <c:v>41011</c:v>
                </c:pt>
                <c:pt idx="72">
                  <c:v>41012</c:v>
                </c:pt>
                <c:pt idx="73">
                  <c:v>41015</c:v>
                </c:pt>
                <c:pt idx="74">
                  <c:v>41016</c:v>
                </c:pt>
                <c:pt idx="75">
                  <c:v>41017</c:v>
                </c:pt>
                <c:pt idx="76">
                  <c:v>41018</c:v>
                </c:pt>
                <c:pt idx="77">
                  <c:v>41019</c:v>
                </c:pt>
                <c:pt idx="78">
                  <c:v>41022</c:v>
                </c:pt>
                <c:pt idx="79">
                  <c:v>41023</c:v>
                </c:pt>
                <c:pt idx="80">
                  <c:v>41024</c:v>
                </c:pt>
                <c:pt idx="81">
                  <c:v>41025</c:v>
                </c:pt>
                <c:pt idx="82">
                  <c:v>41026</c:v>
                </c:pt>
                <c:pt idx="83">
                  <c:v>41027</c:v>
                </c:pt>
                <c:pt idx="84">
                  <c:v>41031</c:v>
                </c:pt>
                <c:pt idx="85">
                  <c:v>41032</c:v>
                </c:pt>
                <c:pt idx="86">
                  <c:v>41033</c:v>
                </c:pt>
                <c:pt idx="87">
                  <c:v>41034</c:v>
                </c:pt>
                <c:pt idx="88">
                  <c:v>41036</c:v>
                </c:pt>
                <c:pt idx="89">
                  <c:v>41037</c:v>
                </c:pt>
                <c:pt idx="90">
                  <c:v>41039</c:v>
                </c:pt>
                <c:pt idx="91">
                  <c:v>41040</c:v>
                </c:pt>
                <c:pt idx="92">
                  <c:v>41041</c:v>
                </c:pt>
                <c:pt idx="93">
                  <c:v>41043</c:v>
                </c:pt>
                <c:pt idx="94">
                  <c:v>41044</c:v>
                </c:pt>
                <c:pt idx="95">
                  <c:v>41045</c:v>
                </c:pt>
                <c:pt idx="96">
                  <c:v>41046</c:v>
                </c:pt>
                <c:pt idx="97">
                  <c:v>41047</c:v>
                </c:pt>
                <c:pt idx="98">
                  <c:v>41050</c:v>
                </c:pt>
                <c:pt idx="99">
                  <c:v>41051</c:v>
                </c:pt>
                <c:pt idx="100">
                  <c:v>41052</c:v>
                </c:pt>
                <c:pt idx="101">
                  <c:v>41053</c:v>
                </c:pt>
                <c:pt idx="102">
                  <c:v>41054</c:v>
                </c:pt>
                <c:pt idx="103">
                  <c:v>41057</c:v>
                </c:pt>
                <c:pt idx="104">
                  <c:v>41058</c:v>
                </c:pt>
                <c:pt idx="105">
                  <c:v>41059</c:v>
                </c:pt>
                <c:pt idx="106">
                  <c:v>41060</c:v>
                </c:pt>
                <c:pt idx="107">
                  <c:v>41061</c:v>
                </c:pt>
                <c:pt idx="108">
                  <c:v>41064</c:v>
                </c:pt>
                <c:pt idx="109">
                  <c:v>41065</c:v>
                </c:pt>
                <c:pt idx="110">
                  <c:v>41066</c:v>
                </c:pt>
                <c:pt idx="111">
                  <c:v>41067</c:v>
                </c:pt>
                <c:pt idx="112">
                  <c:v>41068</c:v>
                </c:pt>
                <c:pt idx="113">
                  <c:v>41069</c:v>
                </c:pt>
                <c:pt idx="114">
                  <c:v>41073</c:v>
                </c:pt>
                <c:pt idx="115">
                  <c:v>41074</c:v>
                </c:pt>
                <c:pt idx="116">
                  <c:v>41075</c:v>
                </c:pt>
                <c:pt idx="117">
                  <c:v>41078</c:v>
                </c:pt>
                <c:pt idx="118">
                  <c:v>41079</c:v>
                </c:pt>
                <c:pt idx="119">
                  <c:v>41080</c:v>
                </c:pt>
                <c:pt idx="120">
                  <c:v>41081</c:v>
                </c:pt>
                <c:pt idx="121">
                  <c:v>41082</c:v>
                </c:pt>
                <c:pt idx="122">
                  <c:v>41085</c:v>
                </c:pt>
                <c:pt idx="123">
                  <c:v>41086</c:v>
                </c:pt>
                <c:pt idx="124">
                  <c:v>41087</c:v>
                </c:pt>
                <c:pt idx="125">
                  <c:v>41088</c:v>
                </c:pt>
                <c:pt idx="126">
                  <c:v>41089</c:v>
                </c:pt>
                <c:pt idx="127">
                  <c:v>41092</c:v>
                </c:pt>
                <c:pt idx="128">
                  <c:v>41093</c:v>
                </c:pt>
                <c:pt idx="129">
                  <c:v>41094</c:v>
                </c:pt>
                <c:pt idx="130">
                  <c:v>41095</c:v>
                </c:pt>
                <c:pt idx="131">
                  <c:v>41096</c:v>
                </c:pt>
                <c:pt idx="132">
                  <c:v>41099</c:v>
                </c:pt>
                <c:pt idx="133">
                  <c:v>41100</c:v>
                </c:pt>
                <c:pt idx="134">
                  <c:v>41101</c:v>
                </c:pt>
                <c:pt idx="135">
                  <c:v>41102</c:v>
                </c:pt>
                <c:pt idx="136">
                  <c:v>41103</c:v>
                </c:pt>
                <c:pt idx="137">
                  <c:v>41106</c:v>
                </c:pt>
                <c:pt idx="138">
                  <c:v>41107</c:v>
                </c:pt>
                <c:pt idx="139">
                  <c:v>41108</c:v>
                </c:pt>
                <c:pt idx="140">
                  <c:v>41109</c:v>
                </c:pt>
                <c:pt idx="141">
                  <c:v>41110</c:v>
                </c:pt>
                <c:pt idx="142">
                  <c:v>41113</c:v>
                </c:pt>
                <c:pt idx="143">
                  <c:v>41114</c:v>
                </c:pt>
                <c:pt idx="144">
                  <c:v>41115</c:v>
                </c:pt>
                <c:pt idx="145">
                  <c:v>41116</c:v>
                </c:pt>
                <c:pt idx="146">
                  <c:v>41117</c:v>
                </c:pt>
                <c:pt idx="147">
                  <c:v>41120</c:v>
                </c:pt>
                <c:pt idx="148">
                  <c:v>41121</c:v>
                </c:pt>
                <c:pt idx="149">
                  <c:v>41122</c:v>
                </c:pt>
                <c:pt idx="150">
                  <c:v>41123</c:v>
                </c:pt>
                <c:pt idx="151">
                  <c:v>41124</c:v>
                </c:pt>
                <c:pt idx="152">
                  <c:v>41127</c:v>
                </c:pt>
                <c:pt idx="153">
                  <c:v>41128</c:v>
                </c:pt>
                <c:pt idx="154">
                  <c:v>41129</c:v>
                </c:pt>
                <c:pt idx="155">
                  <c:v>41130</c:v>
                </c:pt>
                <c:pt idx="156">
                  <c:v>41131</c:v>
                </c:pt>
                <c:pt idx="157">
                  <c:v>41134</c:v>
                </c:pt>
                <c:pt idx="158">
                  <c:v>41135</c:v>
                </c:pt>
                <c:pt idx="159">
                  <c:v>41136</c:v>
                </c:pt>
                <c:pt idx="160">
                  <c:v>41137</c:v>
                </c:pt>
                <c:pt idx="161">
                  <c:v>41138</c:v>
                </c:pt>
                <c:pt idx="162">
                  <c:v>41141</c:v>
                </c:pt>
                <c:pt idx="163">
                  <c:v>41142</c:v>
                </c:pt>
                <c:pt idx="164">
                  <c:v>41143</c:v>
                </c:pt>
                <c:pt idx="165">
                  <c:v>41144</c:v>
                </c:pt>
                <c:pt idx="166">
                  <c:v>41145</c:v>
                </c:pt>
                <c:pt idx="167">
                  <c:v>41148</c:v>
                </c:pt>
                <c:pt idx="168">
                  <c:v>41149</c:v>
                </c:pt>
                <c:pt idx="169">
                  <c:v>41150</c:v>
                </c:pt>
                <c:pt idx="170">
                  <c:v>41151</c:v>
                </c:pt>
                <c:pt idx="171">
                  <c:v>41152</c:v>
                </c:pt>
                <c:pt idx="172">
                  <c:v>41155</c:v>
                </c:pt>
                <c:pt idx="173">
                  <c:v>41156</c:v>
                </c:pt>
                <c:pt idx="174">
                  <c:v>41157</c:v>
                </c:pt>
                <c:pt idx="175">
                  <c:v>41158</c:v>
                </c:pt>
                <c:pt idx="176">
                  <c:v>41159</c:v>
                </c:pt>
                <c:pt idx="177">
                  <c:v>41162</c:v>
                </c:pt>
                <c:pt idx="178">
                  <c:v>41163</c:v>
                </c:pt>
                <c:pt idx="179">
                  <c:v>41164</c:v>
                </c:pt>
                <c:pt idx="180">
                  <c:v>41165</c:v>
                </c:pt>
                <c:pt idx="181">
                  <c:v>41166</c:v>
                </c:pt>
                <c:pt idx="182">
                  <c:v>41169</c:v>
                </c:pt>
                <c:pt idx="183">
                  <c:v>41170</c:v>
                </c:pt>
                <c:pt idx="184">
                  <c:v>41171</c:v>
                </c:pt>
                <c:pt idx="185">
                  <c:v>41172</c:v>
                </c:pt>
                <c:pt idx="186">
                  <c:v>41173</c:v>
                </c:pt>
                <c:pt idx="187">
                  <c:v>41176</c:v>
                </c:pt>
                <c:pt idx="188">
                  <c:v>41177</c:v>
                </c:pt>
                <c:pt idx="189">
                  <c:v>41178</c:v>
                </c:pt>
                <c:pt idx="190">
                  <c:v>41179</c:v>
                </c:pt>
                <c:pt idx="191">
                  <c:v>41180</c:v>
                </c:pt>
                <c:pt idx="192">
                  <c:v>41183</c:v>
                </c:pt>
                <c:pt idx="193">
                  <c:v>41184</c:v>
                </c:pt>
                <c:pt idx="194">
                  <c:v>41185</c:v>
                </c:pt>
                <c:pt idx="195">
                  <c:v>41186</c:v>
                </c:pt>
                <c:pt idx="196">
                  <c:v>41187</c:v>
                </c:pt>
                <c:pt idx="197">
                  <c:v>41190</c:v>
                </c:pt>
                <c:pt idx="198">
                  <c:v>41191</c:v>
                </c:pt>
                <c:pt idx="199">
                  <c:v>41192</c:v>
                </c:pt>
                <c:pt idx="200">
                  <c:v>41193</c:v>
                </c:pt>
                <c:pt idx="201">
                  <c:v>41194</c:v>
                </c:pt>
                <c:pt idx="202">
                  <c:v>41197</c:v>
                </c:pt>
                <c:pt idx="203">
                  <c:v>41198</c:v>
                </c:pt>
                <c:pt idx="204">
                  <c:v>41199</c:v>
                </c:pt>
                <c:pt idx="205">
                  <c:v>41200</c:v>
                </c:pt>
                <c:pt idx="206">
                  <c:v>41201</c:v>
                </c:pt>
                <c:pt idx="207">
                  <c:v>41204</c:v>
                </c:pt>
                <c:pt idx="208">
                  <c:v>41205</c:v>
                </c:pt>
                <c:pt idx="209">
                  <c:v>41206</c:v>
                </c:pt>
                <c:pt idx="210">
                  <c:v>41207</c:v>
                </c:pt>
                <c:pt idx="211">
                  <c:v>41208</c:v>
                </c:pt>
                <c:pt idx="212">
                  <c:v>41211</c:v>
                </c:pt>
                <c:pt idx="213">
                  <c:v>41212</c:v>
                </c:pt>
                <c:pt idx="214">
                  <c:v>41213</c:v>
                </c:pt>
                <c:pt idx="215">
                  <c:v>41214</c:v>
                </c:pt>
                <c:pt idx="216">
                  <c:v>41215</c:v>
                </c:pt>
                <c:pt idx="217">
                  <c:v>41219</c:v>
                </c:pt>
                <c:pt idx="218">
                  <c:v>41220</c:v>
                </c:pt>
                <c:pt idx="219">
                  <c:v>41221</c:v>
                </c:pt>
                <c:pt idx="220">
                  <c:v>41222</c:v>
                </c:pt>
                <c:pt idx="221">
                  <c:v>41225</c:v>
                </c:pt>
                <c:pt idx="222">
                  <c:v>41226</c:v>
                </c:pt>
                <c:pt idx="223">
                  <c:v>41227</c:v>
                </c:pt>
                <c:pt idx="224">
                  <c:v>41228</c:v>
                </c:pt>
                <c:pt idx="225">
                  <c:v>41229</c:v>
                </c:pt>
                <c:pt idx="226">
                  <c:v>41232</c:v>
                </c:pt>
                <c:pt idx="227">
                  <c:v>41233</c:v>
                </c:pt>
                <c:pt idx="228">
                  <c:v>41234</c:v>
                </c:pt>
                <c:pt idx="229">
                  <c:v>41235</c:v>
                </c:pt>
                <c:pt idx="230">
                  <c:v>41236</c:v>
                </c:pt>
                <c:pt idx="231">
                  <c:v>41239</c:v>
                </c:pt>
                <c:pt idx="232">
                  <c:v>41240</c:v>
                </c:pt>
                <c:pt idx="233">
                  <c:v>41241</c:v>
                </c:pt>
                <c:pt idx="234">
                  <c:v>41242</c:v>
                </c:pt>
                <c:pt idx="235">
                  <c:v>41243</c:v>
                </c:pt>
                <c:pt idx="236">
                  <c:v>41246</c:v>
                </c:pt>
                <c:pt idx="237">
                  <c:v>41247</c:v>
                </c:pt>
                <c:pt idx="238">
                  <c:v>41248</c:v>
                </c:pt>
                <c:pt idx="239">
                  <c:v>41249</c:v>
                </c:pt>
                <c:pt idx="240">
                  <c:v>41250</c:v>
                </c:pt>
                <c:pt idx="241">
                  <c:v>41253</c:v>
                </c:pt>
                <c:pt idx="242">
                  <c:v>41254</c:v>
                </c:pt>
                <c:pt idx="243">
                  <c:v>41255</c:v>
                </c:pt>
                <c:pt idx="244">
                  <c:v>41256</c:v>
                </c:pt>
                <c:pt idx="245">
                  <c:v>41257</c:v>
                </c:pt>
                <c:pt idx="246">
                  <c:v>41260</c:v>
                </c:pt>
                <c:pt idx="247">
                  <c:v>41261</c:v>
                </c:pt>
                <c:pt idx="248">
                  <c:v>41262</c:v>
                </c:pt>
                <c:pt idx="249">
                  <c:v>41263</c:v>
                </c:pt>
                <c:pt idx="250">
                  <c:v>41264</c:v>
                </c:pt>
                <c:pt idx="251">
                  <c:v>41267</c:v>
                </c:pt>
                <c:pt idx="252">
                  <c:v>41268</c:v>
                </c:pt>
                <c:pt idx="253">
                  <c:v>41269</c:v>
                </c:pt>
                <c:pt idx="254">
                  <c:v>41270</c:v>
                </c:pt>
                <c:pt idx="255">
                  <c:v>41271</c:v>
                </c:pt>
                <c:pt idx="256">
                  <c:v>41282</c:v>
                </c:pt>
                <c:pt idx="257">
                  <c:v>41283</c:v>
                </c:pt>
                <c:pt idx="258">
                  <c:v>41284</c:v>
                </c:pt>
                <c:pt idx="259">
                  <c:v>41285</c:v>
                </c:pt>
                <c:pt idx="260">
                  <c:v>41288</c:v>
                </c:pt>
                <c:pt idx="261">
                  <c:v>41289</c:v>
                </c:pt>
                <c:pt idx="262">
                  <c:v>41290</c:v>
                </c:pt>
                <c:pt idx="263">
                  <c:v>41291</c:v>
                </c:pt>
                <c:pt idx="264">
                  <c:v>41292</c:v>
                </c:pt>
                <c:pt idx="265">
                  <c:v>41295</c:v>
                </c:pt>
                <c:pt idx="266">
                  <c:v>41296</c:v>
                </c:pt>
                <c:pt idx="267">
                  <c:v>41297</c:v>
                </c:pt>
                <c:pt idx="268">
                  <c:v>41298</c:v>
                </c:pt>
                <c:pt idx="269">
                  <c:v>41299</c:v>
                </c:pt>
                <c:pt idx="270">
                  <c:v>41302</c:v>
                </c:pt>
                <c:pt idx="271">
                  <c:v>41303</c:v>
                </c:pt>
                <c:pt idx="272">
                  <c:v>41304</c:v>
                </c:pt>
                <c:pt idx="273">
                  <c:v>41305</c:v>
                </c:pt>
                <c:pt idx="274">
                  <c:v>41306</c:v>
                </c:pt>
                <c:pt idx="275">
                  <c:v>41309</c:v>
                </c:pt>
                <c:pt idx="276">
                  <c:v>41310</c:v>
                </c:pt>
                <c:pt idx="277">
                  <c:v>41311</c:v>
                </c:pt>
                <c:pt idx="278">
                  <c:v>41312</c:v>
                </c:pt>
                <c:pt idx="279">
                  <c:v>41313</c:v>
                </c:pt>
                <c:pt idx="280">
                  <c:v>41316</c:v>
                </c:pt>
                <c:pt idx="281">
                  <c:v>41317</c:v>
                </c:pt>
                <c:pt idx="282">
                  <c:v>41318</c:v>
                </c:pt>
                <c:pt idx="283">
                  <c:v>41319</c:v>
                </c:pt>
                <c:pt idx="284">
                  <c:v>41320</c:v>
                </c:pt>
                <c:pt idx="285">
                  <c:v>41323</c:v>
                </c:pt>
                <c:pt idx="286">
                  <c:v>41324</c:v>
                </c:pt>
                <c:pt idx="287">
                  <c:v>41325</c:v>
                </c:pt>
                <c:pt idx="288">
                  <c:v>41326</c:v>
                </c:pt>
                <c:pt idx="289">
                  <c:v>41327</c:v>
                </c:pt>
                <c:pt idx="290">
                  <c:v>41330</c:v>
                </c:pt>
                <c:pt idx="291">
                  <c:v>41331</c:v>
                </c:pt>
                <c:pt idx="292">
                  <c:v>41332</c:v>
                </c:pt>
                <c:pt idx="293">
                  <c:v>41333</c:v>
                </c:pt>
                <c:pt idx="294">
                  <c:v>41334</c:v>
                </c:pt>
                <c:pt idx="295">
                  <c:v>41337</c:v>
                </c:pt>
                <c:pt idx="296">
                  <c:v>41338</c:v>
                </c:pt>
                <c:pt idx="297">
                  <c:v>41339</c:v>
                </c:pt>
                <c:pt idx="298">
                  <c:v>41340</c:v>
                </c:pt>
                <c:pt idx="299">
                  <c:v>41344</c:v>
                </c:pt>
                <c:pt idx="300">
                  <c:v>41345</c:v>
                </c:pt>
                <c:pt idx="301">
                  <c:v>41346</c:v>
                </c:pt>
                <c:pt idx="302">
                  <c:v>41347</c:v>
                </c:pt>
                <c:pt idx="303">
                  <c:v>41348</c:v>
                </c:pt>
                <c:pt idx="304">
                  <c:v>41351</c:v>
                </c:pt>
                <c:pt idx="305">
                  <c:v>41352</c:v>
                </c:pt>
                <c:pt idx="306">
                  <c:v>41353</c:v>
                </c:pt>
                <c:pt idx="307">
                  <c:v>41354</c:v>
                </c:pt>
                <c:pt idx="308">
                  <c:v>41355</c:v>
                </c:pt>
                <c:pt idx="309">
                  <c:v>41358</c:v>
                </c:pt>
                <c:pt idx="310">
                  <c:v>41359</c:v>
                </c:pt>
                <c:pt idx="311">
                  <c:v>41360</c:v>
                </c:pt>
                <c:pt idx="312">
                  <c:v>41361</c:v>
                </c:pt>
                <c:pt idx="313">
                  <c:v>41362</c:v>
                </c:pt>
                <c:pt idx="314">
                  <c:v>41365</c:v>
                </c:pt>
                <c:pt idx="315">
                  <c:v>41366</c:v>
                </c:pt>
                <c:pt idx="316">
                  <c:v>41367</c:v>
                </c:pt>
                <c:pt idx="317">
                  <c:v>41368</c:v>
                </c:pt>
                <c:pt idx="318">
                  <c:v>41369</c:v>
                </c:pt>
                <c:pt idx="319">
                  <c:v>41372</c:v>
                </c:pt>
                <c:pt idx="320">
                  <c:v>41373</c:v>
                </c:pt>
                <c:pt idx="321">
                  <c:v>41374</c:v>
                </c:pt>
                <c:pt idx="322">
                  <c:v>41375</c:v>
                </c:pt>
                <c:pt idx="323">
                  <c:v>41376</c:v>
                </c:pt>
                <c:pt idx="324">
                  <c:v>41379</c:v>
                </c:pt>
                <c:pt idx="325">
                  <c:v>41380</c:v>
                </c:pt>
                <c:pt idx="326">
                  <c:v>41381</c:v>
                </c:pt>
                <c:pt idx="327">
                  <c:v>41382</c:v>
                </c:pt>
                <c:pt idx="328">
                  <c:v>41383</c:v>
                </c:pt>
                <c:pt idx="329">
                  <c:v>41386</c:v>
                </c:pt>
                <c:pt idx="330">
                  <c:v>41387</c:v>
                </c:pt>
                <c:pt idx="331">
                  <c:v>41388</c:v>
                </c:pt>
                <c:pt idx="332">
                  <c:v>41389</c:v>
                </c:pt>
                <c:pt idx="333">
                  <c:v>41390</c:v>
                </c:pt>
                <c:pt idx="334">
                  <c:v>41393</c:v>
                </c:pt>
                <c:pt idx="335">
                  <c:v>41394</c:v>
                </c:pt>
                <c:pt idx="336">
                  <c:v>41396</c:v>
                </c:pt>
                <c:pt idx="337">
                  <c:v>41397</c:v>
                </c:pt>
                <c:pt idx="338">
                  <c:v>41400</c:v>
                </c:pt>
                <c:pt idx="339">
                  <c:v>41401</c:v>
                </c:pt>
                <c:pt idx="340">
                  <c:v>41402</c:v>
                </c:pt>
                <c:pt idx="341">
                  <c:v>41404</c:v>
                </c:pt>
                <c:pt idx="342">
                  <c:v>41407</c:v>
                </c:pt>
                <c:pt idx="343">
                  <c:v>41408</c:v>
                </c:pt>
                <c:pt idx="344">
                  <c:v>41409</c:v>
                </c:pt>
                <c:pt idx="345">
                  <c:v>41410</c:v>
                </c:pt>
                <c:pt idx="346">
                  <c:v>41411</c:v>
                </c:pt>
                <c:pt idx="347">
                  <c:v>41414</c:v>
                </c:pt>
                <c:pt idx="348">
                  <c:v>41415</c:v>
                </c:pt>
                <c:pt idx="349">
                  <c:v>41416</c:v>
                </c:pt>
                <c:pt idx="350">
                  <c:v>41417</c:v>
                </c:pt>
                <c:pt idx="351">
                  <c:v>41418</c:v>
                </c:pt>
                <c:pt idx="352">
                  <c:v>41421</c:v>
                </c:pt>
                <c:pt idx="353">
                  <c:v>41422</c:v>
                </c:pt>
                <c:pt idx="354">
                  <c:v>41423</c:v>
                </c:pt>
                <c:pt idx="355">
                  <c:v>41424</c:v>
                </c:pt>
                <c:pt idx="356">
                  <c:v>41425</c:v>
                </c:pt>
                <c:pt idx="357">
                  <c:v>41428</c:v>
                </c:pt>
                <c:pt idx="358">
                  <c:v>41429</c:v>
                </c:pt>
                <c:pt idx="359">
                  <c:v>41430</c:v>
                </c:pt>
                <c:pt idx="360">
                  <c:v>41431</c:v>
                </c:pt>
                <c:pt idx="361">
                  <c:v>41432</c:v>
                </c:pt>
                <c:pt idx="362">
                  <c:v>41435</c:v>
                </c:pt>
                <c:pt idx="363">
                  <c:v>41436</c:v>
                </c:pt>
                <c:pt idx="364">
                  <c:v>41438</c:v>
                </c:pt>
                <c:pt idx="365">
                  <c:v>41439</c:v>
                </c:pt>
                <c:pt idx="366">
                  <c:v>41442</c:v>
                </c:pt>
                <c:pt idx="367">
                  <c:v>41443</c:v>
                </c:pt>
                <c:pt idx="368">
                  <c:v>41444</c:v>
                </c:pt>
                <c:pt idx="369">
                  <c:v>41445</c:v>
                </c:pt>
                <c:pt idx="370">
                  <c:v>41446</c:v>
                </c:pt>
                <c:pt idx="371">
                  <c:v>41449</c:v>
                </c:pt>
                <c:pt idx="372">
                  <c:v>41450</c:v>
                </c:pt>
                <c:pt idx="373">
                  <c:v>41451</c:v>
                </c:pt>
                <c:pt idx="374">
                  <c:v>41452</c:v>
                </c:pt>
                <c:pt idx="375">
                  <c:v>41453</c:v>
                </c:pt>
                <c:pt idx="376">
                  <c:v>41456</c:v>
                </c:pt>
                <c:pt idx="377">
                  <c:v>41457</c:v>
                </c:pt>
                <c:pt idx="378">
                  <c:v>41458</c:v>
                </c:pt>
                <c:pt idx="379">
                  <c:v>41459</c:v>
                </c:pt>
                <c:pt idx="380">
                  <c:v>41460</c:v>
                </c:pt>
                <c:pt idx="381">
                  <c:v>41463</c:v>
                </c:pt>
                <c:pt idx="382">
                  <c:v>41464</c:v>
                </c:pt>
                <c:pt idx="383">
                  <c:v>41465</c:v>
                </c:pt>
                <c:pt idx="384">
                  <c:v>41466</c:v>
                </c:pt>
                <c:pt idx="385">
                  <c:v>41467</c:v>
                </c:pt>
                <c:pt idx="386">
                  <c:v>41470</c:v>
                </c:pt>
                <c:pt idx="387">
                  <c:v>41471</c:v>
                </c:pt>
                <c:pt idx="388">
                  <c:v>41472</c:v>
                </c:pt>
                <c:pt idx="389">
                  <c:v>41473</c:v>
                </c:pt>
                <c:pt idx="390">
                  <c:v>41474</c:v>
                </c:pt>
                <c:pt idx="391">
                  <c:v>41477</c:v>
                </c:pt>
                <c:pt idx="392">
                  <c:v>41478</c:v>
                </c:pt>
                <c:pt idx="393">
                  <c:v>41479</c:v>
                </c:pt>
                <c:pt idx="394">
                  <c:v>41480</c:v>
                </c:pt>
                <c:pt idx="395">
                  <c:v>41481</c:v>
                </c:pt>
                <c:pt idx="396">
                  <c:v>41484</c:v>
                </c:pt>
                <c:pt idx="397">
                  <c:v>41485</c:v>
                </c:pt>
                <c:pt idx="398">
                  <c:v>41486</c:v>
                </c:pt>
                <c:pt idx="399">
                  <c:v>41487</c:v>
                </c:pt>
                <c:pt idx="400">
                  <c:v>41488</c:v>
                </c:pt>
                <c:pt idx="401">
                  <c:v>41491</c:v>
                </c:pt>
                <c:pt idx="402">
                  <c:v>41492</c:v>
                </c:pt>
                <c:pt idx="403">
                  <c:v>41493</c:v>
                </c:pt>
                <c:pt idx="404">
                  <c:v>41494</c:v>
                </c:pt>
                <c:pt idx="405">
                  <c:v>41495</c:v>
                </c:pt>
                <c:pt idx="406">
                  <c:v>41498</c:v>
                </c:pt>
                <c:pt idx="407">
                  <c:v>41499</c:v>
                </c:pt>
                <c:pt idx="408">
                  <c:v>41500</c:v>
                </c:pt>
                <c:pt idx="409">
                  <c:v>41501</c:v>
                </c:pt>
                <c:pt idx="410">
                  <c:v>41502</c:v>
                </c:pt>
                <c:pt idx="411">
                  <c:v>41505</c:v>
                </c:pt>
                <c:pt idx="412">
                  <c:v>41506</c:v>
                </c:pt>
                <c:pt idx="413">
                  <c:v>41507</c:v>
                </c:pt>
                <c:pt idx="414">
                  <c:v>41508</c:v>
                </c:pt>
                <c:pt idx="415">
                  <c:v>41509</c:v>
                </c:pt>
                <c:pt idx="416">
                  <c:v>41512</c:v>
                </c:pt>
                <c:pt idx="417">
                  <c:v>41513</c:v>
                </c:pt>
                <c:pt idx="418">
                  <c:v>41514</c:v>
                </c:pt>
                <c:pt idx="419">
                  <c:v>41515</c:v>
                </c:pt>
                <c:pt idx="420">
                  <c:v>41516</c:v>
                </c:pt>
                <c:pt idx="421">
                  <c:v>41519</c:v>
                </c:pt>
                <c:pt idx="422">
                  <c:v>41520</c:v>
                </c:pt>
                <c:pt idx="423">
                  <c:v>41521</c:v>
                </c:pt>
                <c:pt idx="424">
                  <c:v>41522</c:v>
                </c:pt>
                <c:pt idx="425">
                  <c:v>41523</c:v>
                </c:pt>
                <c:pt idx="426">
                  <c:v>41526</c:v>
                </c:pt>
                <c:pt idx="427">
                  <c:v>41527</c:v>
                </c:pt>
                <c:pt idx="428">
                  <c:v>41528</c:v>
                </c:pt>
                <c:pt idx="429">
                  <c:v>41529</c:v>
                </c:pt>
                <c:pt idx="430">
                  <c:v>41530</c:v>
                </c:pt>
                <c:pt idx="431">
                  <c:v>41533</c:v>
                </c:pt>
                <c:pt idx="432">
                  <c:v>41534</c:v>
                </c:pt>
                <c:pt idx="433">
                  <c:v>41535</c:v>
                </c:pt>
                <c:pt idx="434">
                  <c:v>41536</c:v>
                </c:pt>
                <c:pt idx="435">
                  <c:v>41537</c:v>
                </c:pt>
                <c:pt idx="436">
                  <c:v>41540</c:v>
                </c:pt>
                <c:pt idx="437">
                  <c:v>41541</c:v>
                </c:pt>
                <c:pt idx="438">
                  <c:v>41542</c:v>
                </c:pt>
                <c:pt idx="439">
                  <c:v>41543</c:v>
                </c:pt>
                <c:pt idx="440">
                  <c:v>41544</c:v>
                </c:pt>
                <c:pt idx="441">
                  <c:v>41547</c:v>
                </c:pt>
                <c:pt idx="442">
                  <c:v>41548</c:v>
                </c:pt>
                <c:pt idx="443">
                  <c:v>41549</c:v>
                </c:pt>
                <c:pt idx="444">
                  <c:v>41550</c:v>
                </c:pt>
                <c:pt idx="445">
                  <c:v>41551</c:v>
                </c:pt>
                <c:pt idx="446">
                  <c:v>41554</c:v>
                </c:pt>
                <c:pt idx="447">
                  <c:v>41555</c:v>
                </c:pt>
                <c:pt idx="448">
                  <c:v>41556</c:v>
                </c:pt>
                <c:pt idx="449">
                  <c:v>41557</c:v>
                </c:pt>
                <c:pt idx="450">
                  <c:v>41558</c:v>
                </c:pt>
                <c:pt idx="451">
                  <c:v>41561</c:v>
                </c:pt>
                <c:pt idx="452">
                  <c:v>41562</c:v>
                </c:pt>
                <c:pt idx="453">
                  <c:v>41563</c:v>
                </c:pt>
                <c:pt idx="454">
                  <c:v>41564</c:v>
                </c:pt>
                <c:pt idx="455">
                  <c:v>41565</c:v>
                </c:pt>
                <c:pt idx="456">
                  <c:v>41568</c:v>
                </c:pt>
                <c:pt idx="457">
                  <c:v>41569</c:v>
                </c:pt>
                <c:pt idx="458">
                  <c:v>41570</c:v>
                </c:pt>
                <c:pt idx="459">
                  <c:v>41571</c:v>
                </c:pt>
                <c:pt idx="460">
                  <c:v>41572</c:v>
                </c:pt>
                <c:pt idx="461">
                  <c:v>41575</c:v>
                </c:pt>
                <c:pt idx="462">
                  <c:v>41576</c:v>
                </c:pt>
                <c:pt idx="463">
                  <c:v>41577</c:v>
                </c:pt>
                <c:pt idx="464">
                  <c:v>41578</c:v>
                </c:pt>
                <c:pt idx="465">
                  <c:v>41579</c:v>
                </c:pt>
                <c:pt idx="466">
                  <c:v>41583</c:v>
                </c:pt>
                <c:pt idx="467">
                  <c:v>41584</c:v>
                </c:pt>
                <c:pt idx="468">
                  <c:v>41585</c:v>
                </c:pt>
                <c:pt idx="469">
                  <c:v>41586</c:v>
                </c:pt>
                <c:pt idx="470">
                  <c:v>41589</c:v>
                </c:pt>
                <c:pt idx="471">
                  <c:v>41590</c:v>
                </c:pt>
                <c:pt idx="472">
                  <c:v>41591</c:v>
                </c:pt>
                <c:pt idx="473">
                  <c:v>41592</c:v>
                </c:pt>
                <c:pt idx="474">
                  <c:v>41593</c:v>
                </c:pt>
                <c:pt idx="475">
                  <c:v>41596</c:v>
                </c:pt>
                <c:pt idx="476">
                  <c:v>41597</c:v>
                </c:pt>
                <c:pt idx="477">
                  <c:v>41598</c:v>
                </c:pt>
                <c:pt idx="478">
                  <c:v>41599</c:v>
                </c:pt>
                <c:pt idx="479">
                  <c:v>41600</c:v>
                </c:pt>
                <c:pt idx="480">
                  <c:v>41603</c:v>
                </c:pt>
                <c:pt idx="481">
                  <c:v>41604</c:v>
                </c:pt>
                <c:pt idx="482">
                  <c:v>41605</c:v>
                </c:pt>
                <c:pt idx="483">
                  <c:v>41606</c:v>
                </c:pt>
                <c:pt idx="484">
                  <c:v>41607</c:v>
                </c:pt>
                <c:pt idx="485">
                  <c:v>41610</c:v>
                </c:pt>
                <c:pt idx="486">
                  <c:v>41611</c:v>
                </c:pt>
                <c:pt idx="487">
                  <c:v>41612</c:v>
                </c:pt>
                <c:pt idx="488">
                  <c:v>41613</c:v>
                </c:pt>
                <c:pt idx="489">
                  <c:v>41614</c:v>
                </c:pt>
                <c:pt idx="490">
                  <c:v>41617</c:v>
                </c:pt>
                <c:pt idx="491">
                  <c:v>41618</c:v>
                </c:pt>
                <c:pt idx="492">
                  <c:v>41619</c:v>
                </c:pt>
                <c:pt idx="493">
                  <c:v>41620</c:v>
                </c:pt>
                <c:pt idx="494">
                  <c:v>41621</c:v>
                </c:pt>
                <c:pt idx="495">
                  <c:v>41624</c:v>
                </c:pt>
                <c:pt idx="496">
                  <c:v>41625</c:v>
                </c:pt>
                <c:pt idx="497">
                  <c:v>41626</c:v>
                </c:pt>
                <c:pt idx="498">
                  <c:v>41627</c:v>
                </c:pt>
                <c:pt idx="499">
                  <c:v>41628</c:v>
                </c:pt>
                <c:pt idx="500">
                  <c:v>41631</c:v>
                </c:pt>
                <c:pt idx="501">
                  <c:v>41632</c:v>
                </c:pt>
                <c:pt idx="502">
                  <c:v>41633</c:v>
                </c:pt>
                <c:pt idx="503">
                  <c:v>41634</c:v>
                </c:pt>
                <c:pt idx="504">
                  <c:v>41635</c:v>
                </c:pt>
                <c:pt idx="505">
                  <c:v>41638</c:v>
                </c:pt>
                <c:pt idx="506">
                  <c:v>41645</c:v>
                </c:pt>
                <c:pt idx="507">
                  <c:v>41647</c:v>
                </c:pt>
                <c:pt idx="508">
                  <c:v>41648</c:v>
                </c:pt>
                <c:pt idx="509">
                  <c:v>41649</c:v>
                </c:pt>
                <c:pt idx="510">
                  <c:v>41652</c:v>
                </c:pt>
                <c:pt idx="511">
                  <c:v>41653</c:v>
                </c:pt>
                <c:pt idx="512">
                  <c:v>41654</c:v>
                </c:pt>
                <c:pt idx="513">
                  <c:v>41655</c:v>
                </c:pt>
                <c:pt idx="514">
                  <c:v>41656</c:v>
                </c:pt>
                <c:pt idx="515">
                  <c:v>41659</c:v>
                </c:pt>
                <c:pt idx="516">
                  <c:v>41660</c:v>
                </c:pt>
                <c:pt idx="517">
                  <c:v>41661</c:v>
                </c:pt>
                <c:pt idx="518">
                  <c:v>41662</c:v>
                </c:pt>
                <c:pt idx="519">
                  <c:v>41663</c:v>
                </c:pt>
                <c:pt idx="520">
                  <c:v>41666</c:v>
                </c:pt>
                <c:pt idx="521">
                  <c:v>41667</c:v>
                </c:pt>
                <c:pt idx="522">
                  <c:v>41668</c:v>
                </c:pt>
                <c:pt idx="523">
                  <c:v>41669</c:v>
                </c:pt>
                <c:pt idx="524">
                  <c:v>41670</c:v>
                </c:pt>
                <c:pt idx="525">
                  <c:v>41673</c:v>
                </c:pt>
                <c:pt idx="526">
                  <c:v>41674</c:v>
                </c:pt>
                <c:pt idx="527">
                  <c:v>41675</c:v>
                </c:pt>
                <c:pt idx="528">
                  <c:v>41676</c:v>
                </c:pt>
                <c:pt idx="529">
                  <c:v>41677</c:v>
                </c:pt>
                <c:pt idx="530">
                  <c:v>41680</c:v>
                </c:pt>
                <c:pt idx="531">
                  <c:v>41681</c:v>
                </c:pt>
                <c:pt idx="532">
                  <c:v>41682</c:v>
                </c:pt>
                <c:pt idx="533">
                  <c:v>41683</c:v>
                </c:pt>
                <c:pt idx="534">
                  <c:v>41684</c:v>
                </c:pt>
                <c:pt idx="535">
                  <c:v>41687</c:v>
                </c:pt>
                <c:pt idx="536">
                  <c:v>41688</c:v>
                </c:pt>
                <c:pt idx="537">
                  <c:v>41689</c:v>
                </c:pt>
                <c:pt idx="538">
                  <c:v>41690</c:v>
                </c:pt>
                <c:pt idx="539">
                  <c:v>41691</c:v>
                </c:pt>
                <c:pt idx="540">
                  <c:v>41694</c:v>
                </c:pt>
                <c:pt idx="541">
                  <c:v>41695</c:v>
                </c:pt>
                <c:pt idx="542">
                  <c:v>41696</c:v>
                </c:pt>
                <c:pt idx="543">
                  <c:v>41697</c:v>
                </c:pt>
                <c:pt idx="544">
                  <c:v>41698</c:v>
                </c:pt>
                <c:pt idx="545">
                  <c:v>41701</c:v>
                </c:pt>
                <c:pt idx="546">
                  <c:v>41702</c:v>
                </c:pt>
                <c:pt idx="547">
                  <c:v>41703</c:v>
                </c:pt>
                <c:pt idx="548">
                  <c:v>41704</c:v>
                </c:pt>
                <c:pt idx="549">
                  <c:v>41705</c:v>
                </c:pt>
                <c:pt idx="550">
                  <c:v>41709</c:v>
                </c:pt>
                <c:pt idx="551">
                  <c:v>41710</c:v>
                </c:pt>
                <c:pt idx="552">
                  <c:v>41711</c:v>
                </c:pt>
                <c:pt idx="553">
                  <c:v>41712</c:v>
                </c:pt>
                <c:pt idx="554">
                  <c:v>41715</c:v>
                </c:pt>
                <c:pt idx="555">
                  <c:v>41716</c:v>
                </c:pt>
                <c:pt idx="556">
                  <c:v>41717</c:v>
                </c:pt>
                <c:pt idx="557">
                  <c:v>41718</c:v>
                </c:pt>
                <c:pt idx="558">
                  <c:v>41719</c:v>
                </c:pt>
                <c:pt idx="559">
                  <c:v>41722</c:v>
                </c:pt>
                <c:pt idx="560">
                  <c:v>41723</c:v>
                </c:pt>
                <c:pt idx="561">
                  <c:v>41724</c:v>
                </c:pt>
                <c:pt idx="562">
                  <c:v>41725</c:v>
                </c:pt>
                <c:pt idx="563">
                  <c:v>41726</c:v>
                </c:pt>
                <c:pt idx="564">
                  <c:v>41729</c:v>
                </c:pt>
                <c:pt idx="565">
                  <c:v>41730</c:v>
                </c:pt>
                <c:pt idx="566">
                  <c:v>41731</c:v>
                </c:pt>
                <c:pt idx="567">
                  <c:v>41732</c:v>
                </c:pt>
                <c:pt idx="568">
                  <c:v>41733</c:v>
                </c:pt>
                <c:pt idx="569">
                  <c:v>41736</c:v>
                </c:pt>
                <c:pt idx="570">
                  <c:v>41737</c:v>
                </c:pt>
                <c:pt idx="571">
                  <c:v>41738</c:v>
                </c:pt>
                <c:pt idx="572">
                  <c:v>41739</c:v>
                </c:pt>
                <c:pt idx="573">
                  <c:v>41740</c:v>
                </c:pt>
                <c:pt idx="574">
                  <c:v>41743</c:v>
                </c:pt>
                <c:pt idx="575">
                  <c:v>41744</c:v>
                </c:pt>
                <c:pt idx="576">
                  <c:v>41745</c:v>
                </c:pt>
                <c:pt idx="577">
                  <c:v>41746</c:v>
                </c:pt>
                <c:pt idx="578">
                  <c:v>41747</c:v>
                </c:pt>
                <c:pt idx="579">
                  <c:v>41750</c:v>
                </c:pt>
                <c:pt idx="580">
                  <c:v>41751</c:v>
                </c:pt>
                <c:pt idx="581">
                  <c:v>41752</c:v>
                </c:pt>
                <c:pt idx="582">
                  <c:v>41753</c:v>
                </c:pt>
                <c:pt idx="583">
                  <c:v>41754</c:v>
                </c:pt>
                <c:pt idx="584">
                  <c:v>41757</c:v>
                </c:pt>
                <c:pt idx="585">
                  <c:v>41758</c:v>
                </c:pt>
                <c:pt idx="586">
                  <c:v>41759</c:v>
                </c:pt>
                <c:pt idx="587">
                  <c:v>41761</c:v>
                </c:pt>
                <c:pt idx="588">
                  <c:v>41764</c:v>
                </c:pt>
                <c:pt idx="589">
                  <c:v>41765</c:v>
                </c:pt>
                <c:pt idx="590">
                  <c:v>41766</c:v>
                </c:pt>
                <c:pt idx="591">
                  <c:v>41767</c:v>
                </c:pt>
                <c:pt idx="592">
                  <c:v>41771</c:v>
                </c:pt>
                <c:pt idx="593">
                  <c:v>41772</c:v>
                </c:pt>
                <c:pt idx="594">
                  <c:v>41773</c:v>
                </c:pt>
                <c:pt idx="595">
                  <c:v>41774</c:v>
                </c:pt>
                <c:pt idx="596">
                  <c:v>41775</c:v>
                </c:pt>
                <c:pt idx="597">
                  <c:v>41778</c:v>
                </c:pt>
                <c:pt idx="598">
                  <c:v>41779</c:v>
                </c:pt>
                <c:pt idx="599">
                  <c:v>41780</c:v>
                </c:pt>
                <c:pt idx="600">
                  <c:v>41781</c:v>
                </c:pt>
                <c:pt idx="601">
                  <c:v>41782</c:v>
                </c:pt>
                <c:pt idx="602">
                  <c:v>41785</c:v>
                </c:pt>
                <c:pt idx="603">
                  <c:v>41786</c:v>
                </c:pt>
                <c:pt idx="604">
                  <c:v>41787</c:v>
                </c:pt>
                <c:pt idx="605">
                  <c:v>41788</c:v>
                </c:pt>
                <c:pt idx="606">
                  <c:v>41789</c:v>
                </c:pt>
                <c:pt idx="607">
                  <c:v>41792</c:v>
                </c:pt>
                <c:pt idx="608">
                  <c:v>41793</c:v>
                </c:pt>
                <c:pt idx="609">
                  <c:v>41794</c:v>
                </c:pt>
                <c:pt idx="610">
                  <c:v>41795</c:v>
                </c:pt>
                <c:pt idx="611">
                  <c:v>41796</c:v>
                </c:pt>
                <c:pt idx="612">
                  <c:v>41799</c:v>
                </c:pt>
                <c:pt idx="613">
                  <c:v>41800</c:v>
                </c:pt>
                <c:pt idx="614">
                  <c:v>41801</c:v>
                </c:pt>
                <c:pt idx="615">
                  <c:v>41806</c:v>
                </c:pt>
                <c:pt idx="616">
                  <c:v>41807</c:v>
                </c:pt>
                <c:pt idx="617">
                  <c:v>41808</c:v>
                </c:pt>
                <c:pt idx="618">
                  <c:v>41809</c:v>
                </c:pt>
                <c:pt idx="619">
                  <c:v>41810</c:v>
                </c:pt>
                <c:pt idx="620">
                  <c:v>41813</c:v>
                </c:pt>
                <c:pt idx="621">
                  <c:v>41814</c:v>
                </c:pt>
                <c:pt idx="622">
                  <c:v>41815</c:v>
                </c:pt>
                <c:pt idx="623">
                  <c:v>41816</c:v>
                </c:pt>
                <c:pt idx="624">
                  <c:v>41817</c:v>
                </c:pt>
                <c:pt idx="625">
                  <c:v>41820</c:v>
                </c:pt>
                <c:pt idx="626">
                  <c:v>41821</c:v>
                </c:pt>
                <c:pt idx="627">
                  <c:v>41822</c:v>
                </c:pt>
                <c:pt idx="628">
                  <c:v>41823</c:v>
                </c:pt>
                <c:pt idx="629">
                  <c:v>41824</c:v>
                </c:pt>
                <c:pt idx="630">
                  <c:v>41827</c:v>
                </c:pt>
                <c:pt idx="631">
                  <c:v>41828</c:v>
                </c:pt>
                <c:pt idx="632">
                  <c:v>41829</c:v>
                </c:pt>
                <c:pt idx="633">
                  <c:v>41830</c:v>
                </c:pt>
                <c:pt idx="634">
                  <c:v>41831</c:v>
                </c:pt>
                <c:pt idx="635">
                  <c:v>41834</c:v>
                </c:pt>
                <c:pt idx="636">
                  <c:v>41835</c:v>
                </c:pt>
                <c:pt idx="637">
                  <c:v>41836</c:v>
                </c:pt>
                <c:pt idx="638">
                  <c:v>41837</c:v>
                </c:pt>
                <c:pt idx="639">
                  <c:v>41838</c:v>
                </c:pt>
                <c:pt idx="640">
                  <c:v>41841</c:v>
                </c:pt>
                <c:pt idx="641">
                  <c:v>41842</c:v>
                </c:pt>
                <c:pt idx="642">
                  <c:v>41843</c:v>
                </c:pt>
                <c:pt idx="643">
                  <c:v>41844</c:v>
                </c:pt>
                <c:pt idx="644">
                  <c:v>41845</c:v>
                </c:pt>
                <c:pt idx="645">
                  <c:v>41848</c:v>
                </c:pt>
                <c:pt idx="646">
                  <c:v>41849</c:v>
                </c:pt>
                <c:pt idx="647">
                  <c:v>41850</c:v>
                </c:pt>
                <c:pt idx="648">
                  <c:v>41851</c:v>
                </c:pt>
                <c:pt idx="649">
                  <c:v>41852</c:v>
                </c:pt>
                <c:pt idx="650">
                  <c:v>41855</c:v>
                </c:pt>
                <c:pt idx="651">
                  <c:v>41856</c:v>
                </c:pt>
                <c:pt idx="652">
                  <c:v>41857</c:v>
                </c:pt>
                <c:pt idx="653">
                  <c:v>41858</c:v>
                </c:pt>
                <c:pt idx="654">
                  <c:v>41859</c:v>
                </c:pt>
                <c:pt idx="655">
                  <c:v>41862</c:v>
                </c:pt>
                <c:pt idx="656">
                  <c:v>41863</c:v>
                </c:pt>
                <c:pt idx="657">
                  <c:v>41864</c:v>
                </c:pt>
                <c:pt idx="658">
                  <c:v>41865</c:v>
                </c:pt>
                <c:pt idx="659">
                  <c:v>41866</c:v>
                </c:pt>
                <c:pt idx="660">
                  <c:v>41869</c:v>
                </c:pt>
                <c:pt idx="661">
                  <c:v>41870</c:v>
                </c:pt>
                <c:pt idx="662">
                  <c:v>41871</c:v>
                </c:pt>
                <c:pt idx="663">
                  <c:v>41872</c:v>
                </c:pt>
                <c:pt idx="664">
                  <c:v>41873</c:v>
                </c:pt>
                <c:pt idx="665">
                  <c:v>41876</c:v>
                </c:pt>
                <c:pt idx="666">
                  <c:v>41877</c:v>
                </c:pt>
                <c:pt idx="667">
                  <c:v>41878</c:v>
                </c:pt>
                <c:pt idx="668">
                  <c:v>41879</c:v>
                </c:pt>
                <c:pt idx="669">
                  <c:v>41880</c:v>
                </c:pt>
                <c:pt idx="670">
                  <c:v>41883</c:v>
                </c:pt>
                <c:pt idx="671">
                  <c:v>41884</c:v>
                </c:pt>
                <c:pt idx="672">
                  <c:v>41885</c:v>
                </c:pt>
                <c:pt idx="673">
                  <c:v>41886</c:v>
                </c:pt>
                <c:pt idx="674">
                  <c:v>41887</c:v>
                </c:pt>
                <c:pt idx="675">
                  <c:v>41890</c:v>
                </c:pt>
                <c:pt idx="676">
                  <c:v>41891</c:v>
                </c:pt>
                <c:pt idx="677">
                  <c:v>41892</c:v>
                </c:pt>
                <c:pt idx="678">
                  <c:v>41893</c:v>
                </c:pt>
                <c:pt idx="679">
                  <c:v>41894</c:v>
                </c:pt>
                <c:pt idx="680">
                  <c:v>41897</c:v>
                </c:pt>
                <c:pt idx="681">
                  <c:v>41898</c:v>
                </c:pt>
                <c:pt idx="682">
                  <c:v>41899</c:v>
                </c:pt>
                <c:pt idx="683">
                  <c:v>41900</c:v>
                </c:pt>
                <c:pt idx="684">
                  <c:v>41901</c:v>
                </c:pt>
                <c:pt idx="685">
                  <c:v>41904</c:v>
                </c:pt>
                <c:pt idx="686">
                  <c:v>41905</c:v>
                </c:pt>
                <c:pt idx="687">
                  <c:v>41906</c:v>
                </c:pt>
                <c:pt idx="688">
                  <c:v>41907</c:v>
                </c:pt>
                <c:pt idx="689">
                  <c:v>41908</c:v>
                </c:pt>
                <c:pt idx="690">
                  <c:v>41911</c:v>
                </c:pt>
                <c:pt idx="691">
                  <c:v>41912</c:v>
                </c:pt>
                <c:pt idx="692">
                  <c:v>41913</c:v>
                </c:pt>
                <c:pt idx="693">
                  <c:v>41914</c:v>
                </c:pt>
                <c:pt idx="694">
                  <c:v>41915</c:v>
                </c:pt>
                <c:pt idx="695">
                  <c:v>41918</c:v>
                </c:pt>
                <c:pt idx="696">
                  <c:v>41919</c:v>
                </c:pt>
                <c:pt idx="697">
                  <c:v>41920</c:v>
                </c:pt>
                <c:pt idx="698">
                  <c:v>41921</c:v>
                </c:pt>
                <c:pt idx="699">
                  <c:v>41922</c:v>
                </c:pt>
                <c:pt idx="700">
                  <c:v>41925</c:v>
                </c:pt>
                <c:pt idx="701">
                  <c:v>41926</c:v>
                </c:pt>
                <c:pt idx="702">
                  <c:v>41927</c:v>
                </c:pt>
                <c:pt idx="703">
                  <c:v>41928</c:v>
                </c:pt>
                <c:pt idx="704">
                  <c:v>41929</c:v>
                </c:pt>
                <c:pt idx="705">
                  <c:v>41932</c:v>
                </c:pt>
                <c:pt idx="706">
                  <c:v>41933</c:v>
                </c:pt>
                <c:pt idx="707">
                  <c:v>41934</c:v>
                </c:pt>
                <c:pt idx="708">
                  <c:v>41935</c:v>
                </c:pt>
                <c:pt idx="709">
                  <c:v>41936</c:v>
                </c:pt>
                <c:pt idx="710">
                  <c:v>41939</c:v>
                </c:pt>
                <c:pt idx="711">
                  <c:v>41940</c:v>
                </c:pt>
                <c:pt idx="712">
                  <c:v>41941</c:v>
                </c:pt>
                <c:pt idx="713">
                  <c:v>41942</c:v>
                </c:pt>
                <c:pt idx="714">
                  <c:v>41943</c:v>
                </c:pt>
                <c:pt idx="715">
                  <c:v>41946</c:v>
                </c:pt>
                <c:pt idx="716">
                  <c:v>41948</c:v>
                </c:pt>
                <c:pt idx="717">
                  <c:v>41949</c:v>
                </c:pt>
                <c:pt idx="718">
                  <c:v>41950</c:v>
                </c:pt>
                <c:pt idx="719">
                  <c:v>41953</c:v>
                </c:pt>
                <c:pt idx="720">
                  <c:v>41954</c:v>
                </c:pt>
                <c:pt idx="721">
                  <c:v>41955</c:v>
                </c:pt>
                <c:pt idx="722">
                  <c:v>41956</c:v>
                </c:pt>
                <c:pt idx="723">
                  <c:v>41957</c:v>
                </c:pt>
                <c:pt idx="724">
                  <c:v>41960</c:v>
                </c:pt>
                <c:pt idx="725">
                  <c:v>41961</c:v>
                </c:pt>
                <c:pt idx="726">
                  <c:v>41962</c:v>
                </c:pt>
                <c:pt idx="727">
                  <c:v>41963</c:v>
                </c:pt>
                <c:pt idx="728">
                  <c:v>41964</c:v>
                </c:pt>
                <c:pt idx="729">
                  <c:v>41967</c:v>
                </c:pt>
                <c:pt idx="730">
                  <c:v>41968</c:v>
                </c:pt>
                <c:pt idx="731">
                  <c:v>41969</c:v>
                </c:pt>
                <c:pt idx="732">
                  <c:v>41970</c:v>
                </c:pt>
                <c:pt idx="733">
                  <c:v>41971</c:v>
                </c:pt>
                <c:pt idx="734">
                  <c:v>41974</c:v>
                </c:pt>
                <c:pt idx="735">
                  <c:v>41975</c:v>
                </c:pt>
                <c:pt idx="736">
                  <c:v>41976</c:v>
                </c:pt>
                <c:pt idx="737">
                  <c:v>41977</c:v>
                </c:pt>
                <c:pt idx="738">
                  <c:v>41978</c:v>
                </c:pt>
                <c:pt idx="739">
                  <c:v>41981</c:v>
                </c:pt>
                <c:pt idx="740">
                  <c:v>41982</c:v>
                </c:pt>
                <c:pt idx="741">
                  <c:v>41983</c:v>
                </c:pt>
                <c:pt idx="742">
                  <c:v>41984</c:v>
                </c:pt>
                <c:pt idx="743">
                  <c:v>41985</c:v>
                </c:pt>
                <c:pt idx="744">
                  <c:v>41988</c:v>
                </c:pt>
                <c:pt idx="745">
                  <c:v>41989</c:v>
                </c:pt>
                <c:pt idx="746">
                  <c:v>41990</c:v>
                </c:pt>
                <c:pt idx="747">
                  <c:v>41991</c:v>
                </c:pt>
                <c:pt idx="748">
                  <c:v>41992</c:v>
                </c:pt>
                <c:pt idx="749">
                  <c:v>41995</c:v>
                </c:pt>
                <c:pt idx="750">
                  <c:v>41996</c:v>
                </c:pt>
                <c:pt idx="751">
                  <c:v>41997</c:v>
                </c:pt>
                <c:pt idx="752">
                  <c:v>41998</c:v>
                </c:pt>
                <c:pt idx="753">
                  <c:v>41999</c:v>
                </c:pt>
                <c:pt idx="754">
                  <c:v>42002</c:v>
                </c:pt>
                <c:pt idx="755">
                  <c:v>42003</c:v>
                </c:pt>
                <c:pt idx="756">
                  <c:v>42009</c:v>
                </c:pt>
                <c:pt idx="757">
                  <c:v>42010</c:v>
                </c:pt>
                <c:pt idx="758">
                  <c:v>42012</c:v>
                </c:pt>
                <c:pt idx="759">
                  <c:v>42013</c:v>
                </c:pt>
                <c:pt idx="760">
                  <c:v>42016</c:v>
                </c:pt>
                <c:pt idx="761">
                  <c:v>42017</c:v>
                </c:pt>
                <c:pt idx="762">
                  <c:v>42018</c:v>
                </c:pt>
                <c:pt idx="763">
                  <c:v>42019</c:v>
                </c:pt>
                <c:pt idx="764">
                  <c:v>42020</c:v>
                </c:pt>
                <c:pt idx="765">
                  <c:v>42023</c:v>
                </c:pt>
                <c:pt idx="766">
                  <c:v>42024</c:v>
                </c:pt>
                <c:pt idx="767">
                  <c:v>42025</c:v>
                </c:pt>
                <c:pt idx="768">
                  <c:v>42026</c:v>
                </c:pt>
                <c:pt idx="769">
                  <c:v>42027</c:v>
                </c:pt>
                <c:pt idx="770">
                  <c:v>42030</c:v>
                </c:pt>
                <c:pt idx="771">
                  <c:v>42031</c:v>
                </c:pt>
                <c:pt idx="772">
                  <c:v>42032</c:v>
                </c:pt>
                <c:pt idx="773">
                  <c:v>42033</c:v>
                </c:pt>
                <c:pt idx="774">
                  <c:v>42034</c:v>
                </c:pt>
                <c:pt idx="775">
                  <c:v>42037</c:v>
                </c:pt>
                <c:pt idx="776">
                  <c:v>42038</c:v>
                </c:pt>
                <c:pt idx="777">
                  <c:v>42039</c:v>
                </c:pt>
                <c:pt idx="778">
                  <c:v>42040</c:v>
                </c:pt>
                <c:pt idx="779">
                  <c:v>42041</c:v>
                </c:pt>
                <c:pt idx="780">
                  <c:v>42044</c:v>
                </c:pt>
                <c:pt idx="781">
                  <c:v>42045</c:v>
                </c:pt>
                <c:pt idx="782">
                  <c:v>42046</c:v>
                </c:pt>
                <c:pt idx="783">
                  <c:v>42047</c:v>
                </c:pt>
                <c:pt idx="784">
                  <c:v>42048</c:v>
                </c:pt>
                <c:pt idx="785">
                  <c:v>42051</c:v>
                </c:pt>
                <c:pt idx="786">
                  <c:v>42052</c:v>
                </c:pt>
                <c:pt idx="787">
                  <c:v>42053</c:v>
                </c:pt>
                <c:pt idx="788">
                  <c:v>42054</c:v>
                </c:pt>
                <c:pt idx="789">
                  <c:v>42055</c:v>
                </c:pt>
                <c:pt idx="790">
                  <c:v>42059</c:v>
                </c:pt>
                <c:pt idx="791">
                  <c:v>42060</c:v>
                </c:pt>
                <c:pt idx="792">
                  <c:v>42061</c:v>
                </c:pt>
                <c:pt idx="793">
                  <c:v>42062</c:v>
                </c:pt>
                <c:pt idx="794">
                  <c:v>42065</c:v>
                </c:pt>
                <c:pt idx="795">
                  <c:v>42066</c:v>
                </c:pt>
                <c:pt idx="796">
                  <c:v>42067</c:v>
                </c:pt>
                <c:pt idx="797">
                  <c:v>42068</c:v>
                </c:pt>
                <c:pt idx="798">
                  <c:v>42069</c:v>
                </c:pt>
                <c:pt idx="799">
                  <c:v>42073</c:v>
                </c:pt>
                <c:pt idx="800">
                  <c:v>42074</c:v>
                </c:pt>
                <c:pt idx="801">
                  <c:v>42075</c:v>
                </c:pt>
                <c:pt idx="802">
                  <c:v>42076</c:v>
                </c:pt>
                <c:pt idx="803">
                  <c:v>42079</c:v>
                </c:pt>
                <c:pt idx="804">
                  <c:v>42080</c:v>
                </c:pt>
                <c:pt idx="805">
                  <c:v>42081</c:v>
                </c:pt>
                <c:pt idx="806">
                  <c:v>42082</c:v>
                </c:pt>
                <c:pt idx="807">
                  <c:v>42083</c:v>
                </c:pt>
                <c:pt idx="808">
                  <c:v>42086</c:v>
                </c:pt>
                <c:pt idx="809">
                  <c:v>42087</c:v>
                </c:pt>
                <c:pt idx="810">
                  <c:v>42088</c:v>
                </c:pt>
                <c:pt idx="811">
                  <c:v>42089</c:v>
                </c:pt>
                <c:pt idx="812">
                  <c:v>42090</c:v>
                </c:pt>
                <c:pt idx="813">
                  <c:v>42093</c:v>
                </c:pt>
                <c:pt idx="814">
                  <c:v>42094</c:v>
                </c:pt>
                <c:pt idx="815">
                  <c:v>42095</c:v>
                </c:pt>
                <c:pt idx="816">
                  <c:v>42096</c:v>
                </c:pt>
                <c:pt idx="817">
                  <c:v>42097</c:v>
                </c:pt>
                <c:pt idx="818">
                  <c:v>42100</c:v>
                </c:pt>
                <c:pt idx="819">
                  <c:v>42101</c:v>
                </c:pt>
                <c:pt idx="820">
                  <c:v>42102</c:v>
                </c:pt>
                <c:pt idx="821">
                  <c:v>42103</c:v>
                </c:pt>
                <c:pt idx="822">
                  <c:v>42104</c:v>
                </c:pt>
                <c:pt idx="823">
                  <c:v>42107</c:v>
                </c:pt>
                <c:pt idx="824">
                  <c:v>42108</c:v>
                </c:pt>
                <c:pt idx="825">
                  <c:v>42109</c:v>
                </c:pt>
                <c:pt idx="826">
                  <c:v>42110</c:v>
                </c:pt>
                <c:pt idx="827">
                  <c:v>42111</c:v>
                </c:pt>
                <c:pt idx="828">
                  <c:v>42114</c:v>
                </c:pt>
                <c:pt idx="829">
                  <c:v>42115</c:v>
                </c:pt>
                <c:pt idx="830">
                  <c:v>42116</c:v>
                </c:pt>
                <c:pt idx="831">
                  <c:v>42117</c:v>
                </c:pt>
                <c:pt idx="832">
                  <c:v>42118</c:v>
                </c:pt>
                <c:pt idx="833">
                  <c:v>42121</c:v>
                </c:pt>
                <c:pt idx="834">
                  <c:v>42122</c:v>
                </c:pt>
                <c:pt idx="835">
                  <c:v>42123</c:v>
                </c:pt>
                <c:pt idx="836">
                  <c:v>42124</c:v>
                </c:pt>
                <c:pt idx="837">
                  <c:v>42129</c:v>
                </c:pt>
                <c:pt idx="838">
                  <c:v>42130</c:v>
                </c:pt>
                <c:pt idx="839">
                  <c:v>42131</c:v>
                </c:pt>
                <c:pt idx="840">
                  <c:v>42132</c:v>
                </c:pt>
                <c:pt idx="841">
                  <c:v>42136</c:v>
                </c:pt>
                <c:pt idx="842">
                  <c:v>42137</c:v>
                </c:pt>
                <c:pt idx="843">
                  <c:v>42138</c:v>
                </c:pt>
                <c:pt idx="844">
                  <c:v>42139</c:v>
                </c:pt>
                <c:pt idx="845">
                  <c:v>42142</c:v>
                </c:pt>
                <c:pt idx="846">
                  <c:v>42143</c:v>
                </c:pt>
                <c:pt idx="847">
                  <c:v>42144</c:v>
                </c:pt>
                <c:pt idx="848">
                  <c:v>42145</c:v>
                </c:pt>
                <c:pt idx="849">
                  <c:v>42146</c:v>
                </c:pt>
                <c:pt idx="850">
                  <c:v>42149</c:v>
                </c:pt>
                <c:pt idx="851">
                  <c:v>42150</c:v>
                </c:pt>
                <c:pt idx="852">
                  <c:v>42151</c:v>
                </c:pt>
                <c:pt idx="853">
                  <c:v>42152</c:v>
                </c:pt>
                <c:pt idx="854">
                  <c:v>42153</c:v>
                </c:pt>
                <c:pt idx="855">
                  <c:v>42156</c:v>
                </c:pt>
                <c:pt idx="856">
                  <c:v>42157</c:v>
                </c:pt>
                <c:pt idx="857">
                  <c:v>42158</c:v>
                </c:pt>
                <c:pt idx="858">
                  <c:v>42159</c:v>
                </c:pt>
                <c:pt idx="859">
                  <c:v>42160</c:v>
                </c:pt>
                <c:pt idx="860">
                  <c:v>42163</c:v>
                </c:pt>
                <c:pt idx="861">
                  <c:v>42164</c:v>
                </c:pt>
                <c:pt idx="862">
                  <c:v>42165</c:v>
                </c:pt>
                <c:pt idx="863">
                  <c:v>42166</c:v>
                </c:pt>
                <c:pt idx="864">
                  <c:v>42170</c:v>
                </c:pt>
                <c:pt idx="865">
                  <c:v>42171</c:v>
                </c:pt>
                <c:pt idx="866">
                  <c:v>42172</c:v>
                </c:pt>
                <c:pt idx="867">
                  <c:v>42173</c:v>
                </c:pt>
                <c:pt idx="868">
                  <c:v>42174</c:v>
                </c:pt>
                <c:pt idx="869">
                  <c:v>42177</c:v>
                </c:pt>
                <c:pt idx="870">
                  <c:v>42178</c:v>
                </c:pt>
                <c:pt idx="871">
                  <c:v>42179</c:v>
                </c:pt>
                <c:pt idx="872">
                  <c:v>42180</c:v>
                </c:pt>
                <c:pt idx="873">
                  <c:v>42181</c:v>
                </c:pt>
                <c:pt idx="874">
                  <c:v>42184</c:v>
                </c:pt>
                <c:pt idx="875">
                  <c:v>42185</c:v>
                </c:pt>
                <c:pt idx="876">
                  <c:v>42186</c:v>
                </c:pt>
                <c:pt idx="877">
                  <c:v>42187</c:v>
                </c:pt>
                <c:pt idx="878">
                  <c:v>42188</c:v>
                </c:pt>
                <c:pt idx="879">
                  <c:v>42191</c:v>
                </c:pt>
                <c:pt idx="880">
                  <c:v>42192</c:v>
                </c:pt>
                <c:pt idx="881">
                  <c:v>42193</c:v>
                </c:pt>
                <c:pt idx="882">
                  <c:v>42194</c:v>
                </c:pt>
                <c:pt idx="883">
                  <c:v>42195</c:v>
                </c:pt>
                <c:pt idx="884">
                  <c:v>42198</c:v>
                </c:pt>
                <c:pt idx="885">
                  <c:v>42199</c:v>
                </c:pt>
                <c:pt idx="886">
                  <c:v>42200</c:v>
                </c:pt>
                <c:pt idx="887">
                  <c:v>42201</c:v>
                </c:pt>
                <c:pt idx="888">
                  <c:v>42202</c:v>
                </c:pt>
                <c:pt idx="889">
                  <c:v>42205</c:v>
                </c:pt>
                <c:pt idx="890">
                  <c:v>42206</c:v>
                </c:pt>
                <c:pt idx="891">
                  <c:v>42207</c:v>
                </c:pt>
                <c:pt idx="892">
                  <c:v>42208</c:v>
                </c:pt>
                <c:pt idx="893">
                  <c:v>42209</c:v>
                </c:pt>
                <c:pt idx="894">
                  <c:v>42212</c:v>
                </c:pt>
                <c:pt idx="895">
                  <c:v>42213</c:v>
                </c:pt>
                <c:pt idx="896">
                  <c:v>42214</c:v>
                </c:pt>
                <c:pt idx="897">
                  <c:v>42215</c:v>
                </c:pt>
                <c:pt idx="898">
                  <c:v>42216</c:v>
                </c:pt>
                <c:pt idx="899">
                  <c:v>42219</c:v>
                </c:pt>
                <c:pt idx="900">
                  <c:v>42220</c:v>
                </c:pt>
                <c:pt idx="901">
                  <c:v>42221</c:v>
                </c:pt>
                <c:pt idx="902">
                  <c:v>42222</c:v>
                </c:pt>
                <c:pt idx="903">
                  <c:v>42223</c:v>
                </c:pt>
                <c:pt idx="904">
                  <c:v>42226</c:v>
                </c:pt>
                <c:pt idx="905">
                  <c:v>42227</c:v>
                </c:pt>
                <c:pt idx="906">
                  <c:v>42228</c:v>
                </c:pt>
                <c:pt idx="907">
                  <c:v>42229</c:v>
                </c:pt>
                <c:pt idx="908">
                  <c:v>42230</c:v>
                </c:pt>
                <c:pt idx="909">
                  <c:v>42233</c:v>
                </c:pt>
                <c:pt idx="910">
                  <c:v>42234</c:v>
                </c:pt>
                <c:pt idx="911">
                  <c:v>42235</c:v>
                </c:pt>
                <c:pt idx="912">
                  <c:v>42236</c:v>
                </c:pt>
                <c:pt idx="913">
                  <c:v>42237</c:v>
                </c:pt>
                <c:pt idx="914">
                  <c:v>42240</c:v>
                </c:pt>
                <c:pt idx="915">
                  <c:v>42241</c:v>
                </c:pt>
                <c:pt idx="916">
                  <c:v>42242</c:v>
                </c:pt>
                <c:pt idx="917">
                  <c:v>42243</c:v>
                </c:pt>
                <c:pt idx="918">
                  <c:v>42244</c:v>
                </c:pt>
                <c:pt idx="919">
                  <c:v>42247</c:v>
                </c:pt>
                <c:pt idx="920">
                  <c:v>42248</c:v>
                </c:pt>
                <c:pt idx="921">
                  <c:v>42249</c:v>
                </c:pt>
                <c:pt idx="922">
                  <c:v>42250</c:v>
                </c:pt>
                <c:pt idx="923">
                  <c:v>42251</c:v>
                </c:pt>
                <c:pt idx="924">
                  <c:v>42254</c:v>
                </c:pt>
                <c:pt idx="925">
                  <c:v>42255</c:v>
                </c:pt>
                <c:pt idx="926">
                  <c:v>42256</c:v>
                </c:pt>
                <c:pt idx="927">
                  <c:v>42257</c:v>
                </c:pt>
                <c:pt idx="928">
                  <c:v>42258</c:v>
                </c:pt>
                <c:pt idx="929">
                  <c:v>42261</c:v>
                </c:pt>
                <c:pt idx="930">
                  <c:v>42262</c:v>
                </c:pt>
                <c:pt idx="931">
                  <c:v>42263</c:v>
                </c:pt>
                <c:pt idx="932">
                  <c:v>42264</c:v>
                </c:pt>
                <c:pt idx="933">
                  <c:v>42265</c:v>
                </c:pt>
                <c:pt idx="934">
                  <c:v>42268</c:v>
                </c:pt>
                <c:pt idx="935">
                  <c:v>42269</c:v>
                </c:pt>
                <c:pt idx="936">
                  <c:v>42270</c:v>
                </c:pt>
                <c:pt idx="937">
                  <c:v>42271</c:v>
                </c:pt>
                <c:pt idx="938">
                  <c:v>42272</c:v>
                </c:pt>
                <c:pt idx="939">
                  <c:v>42275</c:v>
                </c:pt>
                <c:pt idx="940">
                  <c:v>42276</c:v>
                </c:pt>
                <c:pt idx="941">
                  <c:v>42277</c:v>
                </c:pt>
                <c:pt idx="942">
                  <c:v>42278</c:v>
                </c:pt>
                <c:pt idx="943">
                  <c:v>42279</c:v>
                </c:pt>
                <c:pt idx="944">
                  <c:v>42282</c:v>
                </c:pt>
                <c:pt idx="945">
                  <c:v>42283</c:v>
                </c:pt>
                <c:pt idx="946">
                  <c:v>42284</c:v>
                </c:pt>
                <c:pt idx="947">
                  <c:v>42285</c:v>
                </c:pt>
                <c:pt idx="948">
                  <c:v>42286</c:v>
                </c:pt>
                <c:pt idx="949">
                  <c:v>42289</c:v>
                </c:pt>
                <c:pt idx="950">
                  <c:v>42290</c:v>
                </c:pt>
                <c:pt idx="951">
                  <c:v>42291</c:v>
                </c:pt>
                <c:pt idx="952">
                  <c:v>42292</c:v>
                </c:pt>
                <c:pt idx="953">
                  <c:v>42293</c:v>
                </c:pt>
                <c:pt idx="954">
                  <c:v>42296</c:v>
                </c:pt>
                <c:pt idx="955">
                  <c:v>42297</c:v>
                </c:pt>
                <c:pt idx="956">
                  <c:v>42298</c:v>
                </c:pt>
                <c:pt idx="957">
                  <c:v>42299</c:v>
                </c:pt>
                <c:pt idx="958">
                  <c:v>42300</c:v>
                </c:pt>
                <c:pt idx="959">
                  <c:v>42303</c:v>
                </c:pt>
                <c:pt idx="960">
                  <c:v>42304</c:v>
                </c:pt>
                <c:pt idx="961">
                  <c:v>42305</c:v>
                </c:pt>
                <c:pt idx="962">
                  <c:v>42306</c:v>
                </c:pt>
                <c:pt idx="963">
                  <c:v>42307</c:v>
                </c:pt>
                <c:pt idx="964">
                  <c:v>42310</c:v>
                </c:pt>
                <c:pt idx="965">
                  <c:v>42311</c:v>
                </c:pt>
                <c:pt idx="966">
                  <c:v>42313</c:v>
                </c:pt>
                <c:pt idx="967">
                  <c:v>42314</c:v>
                </c:pt>
                <c:pt idx="968">
                  <c:v>42317</c:v>
                </c:pt>
                <c:pt idx="969">
                  <c:v>42318</c:v>
                </c:pt>
                <c:pt idx="970">
                  <c:v>42319</c:v>
                </c:pt>
                <c:pt idx="971">
                  <c:v>42320</c:v>
                </c:pt>
                <c:pt idx="972">
                  <c:v>42321</c:v>
                </c:pt>
                <c:pt idx="973">
                  <c:v>42324</c:v>
                </c:pt>
                <c:pt idx="974">
                  <c:v>42325</c:v>
                </c:pt>
                <c:pt idx="975">
                  <c:v>42326</c:v>
                </c:pt>
                <c:pt idx="976">
                  <c:v>42327</c:v>
                </c:pt>
                <c:pt idx="977">
                  <c:v>42328</c:v>
                </c:pt>
                <c:pt idx="978">
                  <c:v>42331</c:v>
                </c:pt>
                <c:pt idx="979">
                  <c:v>42332</c:v>
                </c:pt>
                <c:pt idx="980">
                  <c:v>42333</c:v>
                </c:pt>
                <c:pt idx="981">
                  <c:v>42334</c:v>
                </c:pt>
                <c:pt idx="982">
                  <c:v>42335</c:v>
                </c:pt>
                <c:pt idx="983">
                  <c:v>42338</c:v>
                </c:pt>
                <c:pt idx="984">
                  <c:v>42339</c:v>
                </c:pt>
                <c:pt idx="985">
                  <c:v>42340</c:v>
                </c:pt>
                <c:pt idx="986">
                  <c:v>42341</c:v>
                </c:pt>
                <c:pt idx="987">
                  <c:v>42342</c:v>
                </c:pt>
                <c:pt idx="988">
                  <c:v>42345</c:v>
                </c:pt>
                <c:pt idx="989">
                  <c:v>42346</c:v>
                </c:pt>
                <c:pt idx="990">
                  <c:v>42347</c:v>
                </c:pt>
                <c:pt idx="991">
                  <c:v>42348</c:v>
                </c:pt>
                <c:pt idx="992">
                  <c:v>42349</c:v>
                </c:pt>
                <c:pt idx="993">
                  <c:v>42352</c:v>
                </c:pt>
                <c:pt idx="994">
                  <c:v>42353</c:v>
                </c:pt>
                <c:pt idx="995">
                  <c:v>42354</c:v>
                </c:pt>
                <c:pt idx="996">
                  <c:v>42355</c:v>
                </c:pt>
                <c:pt idx="997">
                  <c:v>42356</c:v>
                </c:pt>
                <c:pt idx="998">
                  <c:v>42359</c:v>
                </c:pt>
                <c:pt idx="999">
                  <c:v>42360</c:v>
                </c:pt>
                <c:pt idx="1000">
                  <c:v>42361</c:v>
                </c:pt>
                <c:pt idx="1001">
                  <c:v>42362</c:v>
                </c:pt>
                <c:pt idx="1002">
                  <c:v>42363</c:v>
                </c:pt>
                <c:pt idx="1003">
                  <c:v>42366</c:v>
                </c:pt>
                <c:pt idx="1004">
                  <c:v>42367</c:v>
                </c:pt>
                <c:pt idx="1005">
                  <c:v>42368</c:v>
                </c:pt>
                <c:pt idx="1006">
                  <c:v>42373</c:v>
                </c:pt>
                <c:pt idx="1007">
                  <c:v>42374</c:v>
                </c:pt>
                <c:pt idx="1008">
                  <c:v>42375</c:v>
                </c:pt>
                <c:pt idx="1009">
                  <c:v>42380</c:v>
                </c:pt>
                <c:pt idx="1010">
                  <c:v>42381</c:v>
                </c:pt>
                <c:pt idx="1011">
                  <c:v>42382</c:v>
                </c:pt>
                <c:pt idx="1012">
                  <c:v>42383</c:v>
                </c:pt>
                <c:pt idx="1013">
                  <c:v>42384</c:v>
                </c:pt>
                <c:pt idx="1014">
                  <c:v>42387</c:v>
                </c:pt>
                <c:pt idx="1015">
                  <c:v>42388</c:v>
                </c:pt>
                <c:pt idx="1016">
                  <c:v>42389</c:v>
                </c:pt>
                <c:pt idx="1017">
                  <c:v>42390</c:v>
                </c:pt>
                <c:pt idx="1018">
                  <c:v>42391</c:v>
                </c:pt>
                <c:pt idx="1019">
                  <c:v>42394</c:v>
                </c:pt>
                <c:pt idx="1020">
                  <c:v>42395</c:v>
                </c:pt>
                <c:pt idx="1021">
                  <c:v>42396</c:v>
                </c:pt>
                <c:pt idx="1022">
                  <c:v>42397</c:v>
                </c:pt>
                <c:pt idx="1023">
                  <c:v>42398</c:v>
                </c:pt>
                <c:pt idx="1024">
                  <c:v>42401</c:v>
                </c:pt>
                <c:pt idx="1025">
                  <c:v>42402</c:v>
                </c:pt>
                <c:pt idx="1026">
                  <c:v>42403</c:v>
                </c:pt>
                <c:pt idx="1027">
                  <c:v>42404</c:v>
                </c:pt>
                <c:pt idx="1028">
                  <c:v>42405</c:v>
                </c:pt>
                <c:pt idx="1029">
                  <c:v>42408</c:v>
                </c:pt>
                <c:pt idx="1030">
                  <c:v>42409</c:v>
                </c:pt>
                <c:pt idx="1031">
                  <c:v>42410</c:v>
                </c:pt>
                <c:pt idx="1032">
                  <c:v>42411</c:v>
                </c:pt>
                <c:pt idx="1033">
                  <c:v>42412</c:v>
                </c:pt>
                <c:pt idx="1034">
                  <c:v>42415</c:v>
                </c:pt>
                <c:pt idx="1035">
                  <c:v>42416</c:v>
                </c:pt>
                <c:pt idx="1036">
                  <c:v>42417</c:v>
                </c:pt>
                <c:pt idx="1037">
                  <c:v>42418</c:v>
                </c:pt>
                <c:pt idx="1038">
                  <c:v>42419</c:v>
                </c:pt>
                <c:pt idx="1039">
                  <c:v>42420</c:v>
                </c:pt>
                <c:pt idx="1040">
                  <c:v>42422</c:v>
                </c:pt>
                <c:pt idx="1041">
                  <c:v>42424</c:v>
                </c:pt>
                <c:pt idx="1042">
                  <c:v>42425</c:v>
                </c:pt>
                <c:pt idx="1043">
                  <c:v>42426</c:v>
                </c:pt>
                <c:pt idx="1044">
                  <c:v>42429</c:v>
                </c:pt>
                <c:pt idx="1045">
                  <c:v>42430</c:v>
                </c:pt>
                <c:pt idx="1046">
                  <c:v>42431</c:v>
                </c:pt>
                <c:pt idx="1047">
                  <c:v>42432</c:v>
                </c:pt>
                <c:pt idx="1048">
                  <c:v>42433</c:v>
                </c:pt>
                <c:pt idx="1049">
                  <c:v>42436</c:v>
                </c:pt>
                <c:pt idx="1050">
                  <c:v>42438</c:v>
                </c:pt>
                <c:pt idx="1051">
                  <c:v>42439</c:v>
                </c:pt>
                <c:pt idx="1052">
                  <c:v>42440</c:v>
                </c:pt>
                <c:pt idx="1053">
                  <c:v>42443</c:v>
                </c:pt>
                <c:pt idx="1054">
                  <c:v>42444</c:v>
                </c:pt>
                <c:pt idx="1055">
                  <c:v>42445</c:v>
                </c:pt>
                <c:pt idx="1056">
                  <c:v>42446</c:v>
                </c:pt>
                <c:pt idx="1057">
                  <c:v>42447</c:v>
                </c:pt>
                <c:pt idx="1058">
                  <c:v>42450</c:v>
                </c:pt>
                <c:pt idx="1059">
                  <c:v>42451</c:v>
                </c:pt>
                <c:pt idx="1060">
                  <c:v>42452</c:v>
                </c:pt>
                <c:pt idx="1061">
                  <c:v>42453</c:v>
                </c:pt>
                <c:pt idx="1062">
                  <c:v>42454</c:v>
                </c:pt>
                <c:pt idx="1063">
                  <c:v>42457</c:v>
                </c:pt>
                <c:pt idx="1064">
                  <c:v>42458</c:v>
                </c:pt>
                <c:pt idx="1065">
                  <c:v>42459</c:v>
                </c:pt>
                <c:pt idx="1066">
                  <c:v>42460</c:v>
                </c:pt>
                <c:pt idx="1067">
                  <c:v>42461</c:v>
                </c:pt>
                <c:pt idx="1068">
                  <c:v>42464</c:v>
                </c:pt>
                <c:pt idx="1069">
                  <c:v>42465</c:v>
                </c:pt>
                <c:pt idx="1070">
                  <c:v>42466</c:v>
                </c:pt>
                <c:pt idx="1071">
                  <c:v>42467</c:v>
                </c:pt>
                <c:pt idx="1072">
                  <c:v>42468</c:v>
                </c:pt>
                <c:pt idx="1073">
                  <c:v>42471</c:v>
                </c:pt>
                <c:pt idx="1074">
                  <c:v>42472</c:v>
                </c:pt>
                <c:pt idx="1075">
                  <c:v>42473</c:v>
                </c:pt>
                <c:pt idx="1076">
                  <c:v>42474</c:v>
                </c:pt>
                <c:pt idx="1077">
                  <c:v>42475</c:v>
                </c:pt>
                <c:pt idx="1078">
                  <c:v>42478</c:v>
                </c:pt>
                <c:pt idx="1079">
                  <c:v>42479</c:v>
                </c:pt>
                <c:pt idx="1080">
                  <c:v>42480</c:v>
                </c:pt>
                <c:pt idx="1081">
                  <c:v>42481</c:v>
                </c:pt>
                <c:pt idx="1082">
                  <c:v>42482</c:v>
                </c:pt>
                <c:pt idx="1083">
                  <c:v>42485</c:v>
                </c:pt>
                <c:pt idx="1084">
                  <c:v>42486</c:v>
                </c:pt>
                <c:pt idx="1085">
                  <c:v>42487</c:v>
                </c:pt>
                <c:pt idx="1086">
                  <c:v>42488</c:v>
                </c:pt>
                <c:pt idx="1087">
                  <c:v>42489</c:v>
                </c:pt>
                <c:pt idx="1088">
                  <c:v>42494</c:v>
                </c:pt>
                <c:pt idx="1089">
                  <c:v>42495</c:v>
                </c:pt>
                <c:pt idx="1090">
                  <c:v>42496</c:v>
                </c:pt>
                <c:pt idx="1091">
                  <c:v>42500</c:v>
                </c:pt>
                <c:pt idx="1092">
                  <c:v>42501</c:v>
                </c:pt>
                <c:pt idx="1093">
                  <c:v>42502</c:v>
                </c:pt>
                <c:pt idx="1094">
                  <c:v>42503</c:v>
                </c:pt>
                <c:pt idx="1095">
                  <c:v>42506</c:v>
                </c:pt>
                <c:pt idx="1096">
                  <c:v>42507</c:v>
                </c:pt>
                <c:pt idx="1097">
                  <c:v>42508</c:v>
                </c:pt>
                <c:pt idx="1098">
                  <c:v>42509</c:v>
                </c:pt>
                <c:pt idx="1099">
                  <c:v>42510</c:v>
                </c:pt>
                <c:pt idx="1100">
                  <c:v>42513</c:v>
                </c:pt>
                <c:pt idx="1101">
                  <c:v>42514</c:v>
                </c:pt>
                <c:pt idx="1102">
                  <c:v>42515</c:v>
                </c:pt>
                <c:pt idx="1103">
                  <c:v>42516</c:v>
                </c:pt>
                <c:pt idx="1104">
                  <c:v>42517</c:v>
                </c:pt>
                <c:pt idx="1105">
                  <c:v>42520</c:v>
                </c:pt>
                <c:pt idx="1106">
                  <c:v>42521</c:v>
                </c:pt>
                <c:pt idx="1107">
                  <c:v>42522</c:v>
                </c:pt>
                <c:pt idx="1108">
                  <c:v>42523</c:v>
                </c:pt>
                <c:pt idx="1109">
                  <c:v>42524</c:v>
                </c:pt>
                <c:pt idx="1110">
                  <c:v>42527</c:v>
                </c:pt>
                <c:pt idx="1111">
                  <c:v>42528</c:v>
                </c:pt>
                <c:pt idx="1112">
                  <c:v>42529</c:v>
                </c:pt>
                <c:pt idx="1113">
                  <c:v>42530</c:v>
                </c:pt>
                <c:pt idx="1114">
                  <c:v>42531</c:v>
                </c:pt>
                <c:pt idx="1115">
                  <c:v>42535</c:v>
                </c:pt>
                <c:pt idx="1116">
                  <c:v>42536</c:v>
                </c:pt>
                <c:pt idx="1117">
                  <c:v>42537</c:v>
                </c:pt>
                <c:pt idx="1118">
                  <c:v>42538</c:v>
                </c:pt>
                <c:pt idx="1119">
                  <c:v>42541</c:v>
                </c:pt>
                <c:pt idx="1120">
                  <c:v>42542</c:v>
                </c:pt>
                <c:pt idx="1121">
                  <c:v>42543</c:v>
                </c:pt>
                <c:pt idx="1122">
                  <c:v>42544</c:v>
                </c:pt>
                <c:pt idx="1123">
                  <c:v>42545</c:v>
                </c:pt>
                <c:pt idx="1124">
                  <c:v>42548</c:v>
                </c:pt>
                <c:pt idx="1125">
                  <c:v>42549</c:v>
                </c:pt>
                <c:pt idx="1126">
                  <c:v>42550</c:v>
                </c:pt>
                <c:pt idx="1127">
                  <c:v>42551</c:v>
                </c:pt>
                <c:pt idx="1128">
                  <c:v>42552</c:v>
                </c:pt>
                <c:pt idx="1129">
                  <c:v>42555</c:v>
                </c:pt>
                <c:pt idx="1130">
                  <c:v>42556</c:v>
                </c:pt>
                <c:pt idx="1131">
                  <c:v>42557</c:v>
                </c:pt>
                <c:pt idx="1132">
                  <c:v>42558</c:v>
                </c:pt>
                <c:pt idx="1133">
                  <c:v>42559</c:v>
                </c:pt>
                <c:pt idx="1134">
                  <c:v>42562</c:v>
                </c:pt>
                <c:pt idx="1135">
                  <c:v>42563</c:v>
                </c:pt>
                <c:pt idx="1136">
                  <c:v>42564</c:v>
                </c:pt>
                <c:pt idx="1137">
                  <c:v>42565</c:v>
                </c:pt>
                <c:pt idx="1138">
                  <c:v>42566</c:v>
                </c:pt>
                <c:pt idx="1139">
                  <c:v>42569</c:v>
                </c:pt>
                <c:pt idx="1140">
                  <c:v>42570</c:v>
                </c:pt>
                <c:pt idx="1141">
                  <c:v>42571</c:v>
                </c:pt>
                <c:pt idx="1142">
                  <c:v>42572</c:v>
                </c:pt>
                <c:pt idx="1143">
                  <c:v>42573</c:v>
                </c:pt>
                <c:pt idx="1144">
                  <c:v>42576</c:v>
                </c:pt>
                <c:pt idx="1145">
                  <c:v>42577</c:v>
                </c:pt>
                <c:pt idx="1146">
                  <c:v>42578</c:v>
                </c:pt>
                <c:pt idx="1147">
                  <c:v>42579</c:v>
                </c:pt>
                <c:pt idx="1148">
                  <c:v>42580</c:v>
                </c:pt>
                <c:pt idx="1149">
                  <c:v>42583</c:v>
                </c:pt>
                <c:pt idx="1150">
                  <c:v>42584</c:v>
                </c:pt>
                <c:pt idx="1151">
                  <c:v>42585</c:v>
                </c:pt>
                <c:pt idx="1152">
                  <c:v>42586</c:v>
                </c:pt>
                <c:pt idx="1153">
                  <c:v>42587</c:v>
                </c:pt>
                <c:pt idx="1154">
                  <c:v>42590</c:v>
                </c:pt>
                <c:pt idx="1155">
                  <c:v>42591</c:v>
                </c:pt>
                <c:pt idx="1156">
                  <c:v>42592</c:v>
                </c:pt>
                <c:pt idx="1157">
                  <c:v>42593</c:v>
                </c:pt>
                <c:pt idx="1158">
                  <c:v>42594</c:v>
                </c:pt>
                <c:pt idx="1159">
                  <c:v>42597</c:v>
                </c:pt>
                <c:pt idx="1160">
                  <c:v>42598</c:v>
                </c:pt>
                <c:pt idx="1161">
                  <c:v>42599</c:v>
                </c:pt>
                <c:pt idx="1162">
                  <c:v>42600</c:v>
                </c:pt>
                <c:pt idx="1163">
                  <c:v>42601</c:v>
                </c:pt>
                <c:pt idx="1164">
                  <c:v>42604</c:v>
                </c:pt>
                <c:pt idx="1165">
                  <c:v>42605</c:v>
                </c:pt>
                <c:pt idx="1166">
                  <c:v>42606</c:v>
                </c:pt>
                <c:pt idx="1167">
                  <c:v>42607</c:v>
                </c:pt>
                <c:pt idx="1168">
                  <c:v>42608</c:v>
                </c:pt>
                <c:pt idx="1169">
                  <c:v>42611</c:v>
                </c:pt>
                <c:pt idx="1170">
                  <c:v>42612</c:v>
                </c:pt>
                <c:pt idx="1171">
                  <c:v>42613</c:v>
                </c:pt>
                <c:pt idx="1172">
                  <c:v>42614</c:v>
                </c:pt>
                <c:pt idx="1173">
                  <c:v>42615</c:v>
                </c:pt>
                <c:pt idx="1174">
                  <c:v>42618</c:v>
                </c:pt>
                <c:pt idx="1175">
                  <c:v>42619</c:v>
                </c:pt>
                <c:pt idx="1176">
                  <c:v>42620</c:v>
                </c:pt>
                <c:pt idx="1177">
                  <c:v>42621</c:v>
                </c:pt>
                <c:pt idx="1178">
                  <c:v>42622</c:v>
                </c:pt>
                <c:pt idx="1179">
                  <c:v>42625</c:v>
                </c:pt>
                <c:pt idx="1180">
                  <c:v>42626</c:v>
                </c:pt>
                <c:pt idx="1181">
                  <c:v>42627</c:v>
                </c:pt>
                <c:pt idx="1182">
                  <c:v>42628</c:v>
                </c:pt>
                <c:pt idx="1183">
                  <c:v>42629</c:v>
                </c:pt>
                <c:pt idx="1184">
                  <c:v>42632</c:v>
                </c:pt>
                <c:pt idx="1185">
                  <c:v>42633</c:v>
                </c:pt>
                <c:pt idx="1186">
                  <c:v>42634</c:v>
                </c:pt>
                <c:pt idx="1187">
                  <c:v>42635</c:v>
                </c:pt>
                <c:pt idx="1188">
                  <c:v>42636</c:v>
                </c:pt>
                <c:pt idx="1189">
                  <c:v>42639</c:v>
                </c:pt>
                <c:pt idx="1190">
                  <c:v>42640</c:v>
                </c:pt>
                <c:pt idx="1191">
                  <c:v>42641</c:v>
                </c:pt>
                <c:pt idx="1192">
                  <c:v>42642</c:v>
                </c:pt>
                <c:pt idx="1193">
                  <c:v>42643</c:v>
                </c:pt>
                <c:pt idx="1194">
                  <c:v>42646</c:v>
                </c:pt>
                <c:pt idx="1195">
                  <c:v>42647</c:v>
                </c:pt>
                <c:pt idx="1196">
                  <c:v>42648</c:v>
                </c:pt>
                <c:pt idx="1197">
                  <c:v>42649</c:v>
                </c:pt>
                <c:pt idx="1198">
                  <c:v>42650</c:v>
                </c:pt>
                <c:pt idx="1199">
                  <c:v>42653</c:v>
                </c:pt>
                <c:pt idx="1200">
                  <c:v>42654</c:v>
                </c:pt>
                <c:pt idx="1201">
                  <c:v>42655</c:v>
                </c:pt>
                <c:pt idx="1202">
                  <c:v>42656</c:v>
                </c:pt>
                <c:pt idx="1203">
                  <c:v>42657</c:v>
                </c:pt>
                <c:pt idx="1204">
                  <c:v>42660</c:v>
                </c:pt>
                <c:pt idx="1205">
                  <c:v>42661</c:v>
                </c:pt>
                <c:pt idx="1206">
                  <c:v>42662</c:v>
                </c:pt>
                <c:pt idx="1207">
                  <c:v>42663</c:v>
                </c:pt>
                <c:pt idx="1208">
                  <c:v>42664</c:v>
                </c:pt>
                <c:pt idx="1209">
                  <c:v>42667</c:v>
                </c:pt>
                <c:pt idx="1210">
                  <c:v>42668</c:v>
                </c:pt>
                <c:pt idx="1211">
                  <c:v>42669</c:v>
                </c:pt>
                <c:pt idx="1212">
                  <c:v>42670</c:v>
                </c:pt>
                <c:pt idx="1213">
                  <c:v>42671</c:v>
                </c:pt>
                <c:pt idx="1214">
                  <c:v>42674</c:v>
                </c:pt>
                <c:pt idx="1215">
                  <c:v>42675</c:v>
                </c:pt>
                <c:pt idx="1216">
                  <c:v>42676</c:v>
                </c:pt>
                <c:pt idx="1217">
                  <c:v>42677</c:v>
                </c:pt>
                <c:pt idx="1218">
                  <c:v>42681</c:v>
                </c:pt>
                <c:pt idx="1219">
                  <c:v>42682</c:v>
                </c:pt>
                <c:pt idx="1220">
                  <c:v>42683</c:v>
                </c:pt>
                <c:pt idx="1221">
                  <c:v>42684</c:v>
                </c:pt>
                <c:pt idx="1222">
                  <c:v>42685</c:v>
                </c:pt>
                <c:pt idx="1223">
                  <c:v>42688</c:v>
                </c:pt>
                <c:pt idx="1224">
                  <c:v>42689</c:v>
                </c:pt>
                <c:pt idx="1225">
                  <c:v>42690</c:v>
                </c:pt>
                <c:pt idx="1226">
                  <c:v>42691</c:v>
                </c:pt>
                <c:pt idx="1227">
                  <c:v>42692</c:v>
                </c:pt>
                <c:pt idx="1228">
                  <c:v>42695</c:v>
                </c:pt>
                <c:pt idx="1229">
                  <c:v>42696</c:v>
                </c:pt>
                <c:pt idx="1230">
                  <c:v>42697</c:v>
                </c:pt>
                <c:pt idx="1231">
                  <c:v>42698</c:v>
                </c:pt>
                <c:pt idx="1232">
                  <c:v>42699</c:v>
                </c:pt>
                <c:pt idx="1233">
                  <c:v>42702</c:v>
                </c:pt>
                <c:pt idx="1234">
                  <c:v>42703</c:v>
                </c:pt>
                <c:pt idx="1235">
                  <c:v>42704</c:v>
                </c:pt>
                <c:pt idx="1236">
                  <c:v>42705</c:v>
                </c:pt>
                <c:pt idx="1237">
                  <c:v>42706</c:v>
                </c:pt>
                <c:pt idx="1238">
                  <c:v>42709</c:v>
                </c:pt>
                <c:pt idx="1239">
                  <c:v>42710</c:v>
                </c:pt>
                <c:pt idx="1240">
                  <c:v>42711</c:v>
                </c:pt>
                <c:pt idx="1241">
                  <c:v>42712</c:v>
                </c:pt>
                <c:pt idx="1242">
                  <c:v>42713</c:v>
                </c:pt>
                <c:pt idx="1243">
                  <c:v>42716</c:v>
                </c:pt>
                <c:pt idx="1244">
                  <c:v>42717</c:v>
                </c:pt>
                <c:pt idx="1245">
                  <c:v>42718</c:v>
                </c:pt>
                <c:pt idx="1246">
                  <c:v>42719</c:v>
                </c:pt>
                <c:pt idx="1247">
                  <c:v>42720</c:v>
                </c:pt>
                <c:pt idx="1248">
                  <c:v>42723</c:v>
                </c:pt>
                <c:pt idx="1249">
                  <c:v>42724</c:v>
                </c:pt>
                <c:pt idx="1250">
                  <c:v>42725</c:v>
                </c:pt>
                <c:pt idx="1251">
                  <c:v>42726</c:v>
                </c:pt>
                <c:pt idx="1252">
                  <c:v>42727</c:v>
                </c:pt>
                <c:pt idx="1253">
                  <c:v>42730</c:v>
                </c:pt>
                <c:pt idx="1254">
                  <c:v>42731</c:v>
                </c:pt>
                <c:pt idx="1255">
                  <c:v>42732</c:v>
                </c:pt>
                <c:pt idx="1256">
                  <c:v>42733</c:v>
                </c:pt>
                <c:pt idx="1257">
                  <c:v>42734</c:v>
                </c:pt>
                <c:pt idx="1258">
                  <c:v>42738</c:v>
                </c:pt>
                <c:pt idx="1259">
                  <c:v>42739</c:v>
                </c:pt>
                <c:pt idx="1260">
                  <c:v>42740</c:v>
                </c:pt>
                <c:pt idx="1261">
                  <c:v>42741</c:v>
                </c:pt>
                <c:pt idx="1262">
                  <c:v>42744</c:v>
                </c:pt>
                <c:pt idx="1263">
                  <c:v>42745</c:v>
                </c:pt>
                <c:pt idx="1264">
                  <c:v>42746</c:v>
                </c:pt>
                <c:pt idx="1265">
                  <c:v>42747</c:v>
                </c:pt>
                <c:pt idx="1266">
                  <c:v>42748</c:v>
                </c:pt>
                <c:pt idx="1267">
                  <c:v>42751</c:v>
                </c:pt>
                <c:pt idx="1268">
                  <c:v>42752</c:v>
                </c:pt>
                <c:pt idx="1269">
                  <c:v>42753</c:v>
                </c:pt>
                <c:pt idx="1270">
                  <c:v>42754</c:v>
                </c:pt>
                <c:pt idx="1271">
                  <c:v>42755</c:v>
                </c:pt>
                <c:pt idx="1272">
                  <c:v>42758</c:v>
                </c:pt>
                <c:pt idx="1273">
                  <c:v>42759</c:v>
                </c:pt>
                <c:pt idx="1274">
                  <c:v>42760</c:v>
                </c:pt>
                <c:pt idx="1275">
                  <c:v>42761</c:v>
                </c:pt>
                <c:pt idx="1276">
                  <c:v>42762</c:v>
                </c:pt>
                <c:pt idx="1277">
                  <c:v>42765</c:v>
                </c:pt>
                <c:pt idx="1278">
                  <c:v>42766</c:v>
                </c:pt>
                <c:pt idx="1279">
                  <c:v>42767</c:v>
                </c:pt>
                <c:pt idx="1280">
                  <c:v>42768</c:v>
                </c:pt>
                <c:pt idx="1281">
                  <c:v>42769</c:v>
                </c:pt>
                <c:pt idx="1282">
                  <c:v>42772</c:v>
                </c:pt>
                <c:pt idx="1283">
                  <c:v>42773</c:v>
                </c:pt>
                <c:pt idx="1284">
                  <c:v>42774</c:v>
                </c:pt>
                <c:pt idx="1285">
                  <c:v>42775</c:v>
                </c:pt>
                <c:pt idx="1286">
                  <c:v>42776</c:v>
                </c:pt>
                <c:pt idx="1287">
                  <c:v>42779</c:v>
                </c:pt>
                <c:pt idx="1288">
                  <c:v>42780</c:v>
                </c:pt>
                <c:pt idx="1289">
                  <c:v>42781</c:v>
                </c:pt>
                <c:pt idx="1290">
                  <c:v>42782</c:v>
                </c:pt>
                <c:pt idx="1291">
                  <c:v>42783</c:v>
                </c:pt>
                <c:pt idx="1292">
                  <c:v>42786</c:v>
                </c:pt>
                <c:pt idx="1293">
                  <c:v>42787</c:v>
                </c:pt>
                <c:pt idx="1294">
                  <c:v>42788</c:v>
                </c:pt>
                <c:pt idx="1295">
                  <c:v>42790</c:v>
                </c:pt>
                <c:pt idx="1296">
                  <c:v>42793</c:v>
                </c:pt>
                <c:pt idx="1297">
                  <c:v>42794</c:v>
                </c:pt>
                <c:pt idx="1298">
                  <c:v>42795</c:v>
                </c:pt>
                <c:pt idx="1299">
                  <c:v>42796</c:v>
                </c:pt>
                <c:pt idx="1300">
                  <c:v>42797</c:v>
                </c:pt>
                <c:pt idx="1301">
                  <c:v>42800</c:v>
                </c:pt>
                <c:pt idx="1302">
                  <c:v>42801</c:v>
                </c:pt>
                <c:pt idx="1303">
                  <c:v>42803</c:v>
                </c:pt>
                <c:pt idx="1304">
                  <c:v>42804</c:v>
                </c:pt>
                <c:pt idx="1305">
                  <c:v>42807</c:v>
                </c:pt>
                <c:pt idx="1306">
                  <c:v>42808</c:v>
                </c:pt>
                <c:pt idx="1307">
                  <c:v>42809</c:v>
                </c:pt>
                <c:pt idx="1308">
                  <c:v>42810</c:v>
                </c:pt>
                <c:pt idx="1309">
                  <c:v>42811</c:v>
                </c:pt>
                <c:pt idx="1310">
                  <c:v>42814</c:v>
                </c:pt>
                <c:pt idx="1311">
                  <c:v>42815</c:v>
                </c:pt>
                <c:pt idx="1312">
                  <c:v>42816</c:v>
                </c:pt>
                <c:pt idx="1313">
                  <c:v>42817</c:v>
                </c:pt>
                <c:pt idx="1314">
                  <c:v>42818</c:v>
                </c:pt>
                <c:pt idx="1315">
                  <c:v>42821</c:v>
                </c:pt>
                <c:pt idx="1316">
                  <c:v>42822</c:v>
                </c:pt>
                <c:pt idx="1317">
                  <c:v>42823</c:v>
                </c:pt>
                <c:pt idx="1318">
                  <c:v>42824</c:v>
                </c:pt>
                <c:pt idx="1319">
                  <c:v>42825</c:v>
                </c:pt>
                <c:pt idx="1320">
                  <c:v>42828</c:v>
                </c:pt>
                <c:pt idx="1321">
                  <c:v>42829</c:v>
                </c:pt>
                <c:pt idx="1322">
                  <c:v>42830</c:v>
                </c:pt>
                <c:pt idx="1323">
                  <c:v>42831</c:v>
                </c:pt>
                <c:pt idx="1324">
                  <c:v>42832</c:v>
                </c:pt>
                <c:pt idx="1325">
                  <c:v>42835</c:v>
                </c:pt>
                <c:pt idx="1326">
                  <c:v>42836</c:v>
                </c:pt>
                <c:pt idx="1327">
                  <c:v>42837</c:v>
                </c:pt>
                <c:pt idx="1328">
                  <c:v>42838</c:v>
                </c:pt>
                <c:pt idx="1329">
                  <c:v>42839</c:v>
                </c:pt>
                <c:pt idx="1330">
                  <c:v>42842</c:v>
                </c:pt>
                <c:pt idx="1331">
                  <c:v>42843</c:v>
                </c:pt>
                <c:pt idx="1332">
                  <c:v>42844</c:v>
                </c:pt>
                <c:pt idx="1333">
                  <c:v>42845</c:v>
                </c:pt>
                <c:pt idx="1334">
                  <c:v>42846</c:v>
                </c:pt>
                <c:pt idx="1335">
                  <c:v>42849</c:v>
                </c:pt>
                <c:pt idx="1336">
                  <c:v>42850</c:v>
                </c:pt>
                <c:pt idx="1337">
                  <c:v>42851</c:v>
                </c:pt>
                <c:pt idx="1338">
                  <c:v>42852</c:v>
                </c:pt>
                <c:pt idx="1339">
                  <c:v>42853</c:v>
                </c:pt>
                <c:pt idx="1340">
                  <c:v>42857</c:v>
                </c:pt>
                <c:pt idx="1341">
                  <c:v>42858</c:v>
                </c:pt>
                <c:pt idx="1342">
                  <c:v>42859</c:v>
                </c:pt>
                <c:pt idx="1343">
                  <c:v>42860</c:v>
                </c:pt>
                <c:pt idx="1344">
                  <c:v>42865</c:v>
                </c:pt>
                <c:pt idx="1345">
                  <c:v>42866</c:v>
                </c:pt>
                <c:pt idx="1346">
                  <c:v>42867</c:v>
                </c:pt>
                <c:pt idx="1347">
                  <c:v>42870</c:v>
                </c:pt>
                <c:pt idx="1348">
                  <c:v>42871</c:v>
                </c:pt>
                <c:pt idx="1349">
                  <c:v>42872</c:v>
                </c:pt>
                <c:pt idx="1350">
                  <c:v>42873</c:v>
                </c:pt>
                <c:pt idx="1351">
                  <c:v>42874</c:v>
                </c:pt>
                <c:pt idx="1352">
                  <c:v>42877</c:v>
                </c:pt>
                <c:pt idx="1353">
                  <c:v>42878</c:v>
                </c:pt>
                <c:pt idx="1354">
                  <c:v>42879</c:v>
                </c:pt>
                <c:pt idx="1355">
                  <c:v>42880</c:v>
                </c:pt>
                <c:pt idx="1356">
                  <c:v>42881</c:v>
                </c:pt>
                <c:pt idx="1357">
                  <c:v>42884</c:v>
                </c:pt>
                <c:pt idx="1358">
                  <c:v>42885</c:v>
                </c:pt>
                <c:pt idx="1359">
                  <c:v>42886</c:v>
                </c:pt>
                <c:pt idx="1360">
                  <c:v>42887</c:v>
                </c:pt>
                <c:pt idx="1361">
                  <c:v>42888</c:v>
                </c:pt>
                <c:pt idx="1362">
                  <c:v>42891</c:v>
                </c:pt>
                <c:pt idx="1363">
                  <c:v>42892</c:v>
                </c:pt>
                <c:pt idx="1364">
                  <c:v>42893</c:v>
                </c:pt>
                <c:pt idx="1365">
                  <c:v>42894</c:v>
                </c:pt>
                <c:pt idx="1366">
                  <c:v>42895</c:v>
                </c:pt>
                <c:pt idx="1367">
                  <c:v>42899</c:v>
                </c:pt>
                <c:pt idx="1368">
                  <c:v>42900</c:v>
                </c:pt>
                <c:pt idx="1369">
                  <c:v>42901</c:v>
                </c:pt>
                <c:pt idx="1370">
                  <c:v>42902</c:v>
                </c:pt>
                <c:pt idx="1371">
                  <c:v>42905</c:v>
                </c:pt>
                <c:pt idx="1372">
                  <c:v>42906</c:v>
                </c:pt>
                <c:pt idx="1373">
                  <c:v>42907</c:v>
                </c:pt>
                <c:pt idx="1374">
                  <c:v>42908</c:v>
                </c:pt>
                <c:pt idx="1375">
                  <c:v>42909</c:v>
                </c:pt>
                <c:pt idx="1376">
                  <c:v>42912</c:v>
                </c:pt>
                <c:pt idx="1377">
                  <c:v>42913</c:v>
                </c:pt>
                <c:pt idx="1378">
                  <c:v>42914</c:v>
                </c:pt>
                <c:pt idx="1379">
                  <c:v>42915</c:v>
                </c:pt>
                <c:pt idx="1380">
                  <c:v>42916</c:v>
                </c:pt>
                <c:pt idx="1381">
                  <c:v>42919</c:v>
                </c:pt>
                <c:pt idx="1382">
                  <c:v>42920</c:v>
                </c:pt>
                <c:pt idx="1383">
                  <c:v>42921</c:v>
                </c:pt>
                <c:pt idx="1384">
                  <c:v>42922</c:v>
                </c:pt>
                <c:pt idx="1385">
                  <c:v>42923</c:v>
                </c:pt>
                <c:pt idx="1386">
                  <c:v>42926</c:v>
                </c:pt>
                <c:pt idx="1387">
                  <c:v>42927</c:v>
                </c:pt>
                <c:pt idx="1388">
                  <c:v>42928</c:v>
                </c:pt>
                <c:pt idx="1389">
                  <c:v>42929</c:v>
                </c:pt>
                <c:pt idx="1390">
                  <c:v>42930</c:v>
                </c:pt>
                <c:pt idx="1391">
                  <c:v>42933</c:v>
                </c:pt>
                <c:pt idx="1392">
                  <c:v>42934</c:v>
                </c:pt>
                <c:pt idx="1393">
                  <c:v>42935</c:v>
                </c:pt>
                <c:pt idx="1394">
                  <c:v>42936</c:v>
                </c:pt>
                <c:pt idx="1395">
                  <c:v>42937</c:v>
                </c:pt>
                <c:pt idx="1396">
                  <c:v>42940</c:v>
                </c:pt>
                <c:pt idx="1397">
                  <c:v>42941</c:v>
                </c:pt>
                <c:pt idx="1398">
                  <c:v>42942</c:v>
                </c:pt>
                <c:pt idx="1399">
                  <c:v>42943</c:v>
                </c:pt>
                <c:pt idx="1400">
                  <c:v>42944</c:v>
                </c:pt>
                <c:pt idx="1401">
                  <c:v>42947</c:v>
                </c:pt>
                <c:pt idx="1402">
                  <c:v>42948</c:v>
                </c:pt>
                <c:pt idx="1403">
                  <c:v>42949</c:v>
                </c:pt>
                <c:pt idx="1404">
                  <c:v>42950</c:v>
                </c:pt>
                <c:pt idx="1405">
                  <c:v>42951</c:v>
                </c:pt>
                <c:pt idx="1406">
                  <c:v>42954</c:v>
                </c:pt>
                <c:pt idx="1407">
                  <c:v>42955</c:v>
                </c:pt>
                <c:pt idx="1408">
                  <c:v>42956</c:v>
                </c:pt>
                <c:pt idx="1409">
                  <c:v>42957</c:v>
                </c:pt>
                <c:pt idx="1410">
                  <c:v>42958</c:v>
                </c:pt>
                <c:pt idx="1411">
                  <c:v>42961</c:v>
                </c:pt>
                <c:pt idx="1412">
                  <c:v>42962</c:v>
                </c:pt>
                <c:pt idx="1413">
                  <c:v>42963</c:v>
                </c:pt>
                <c:pt idx="1414">
                  <c:v>42964</c:v>
                </c:pt>
                <c:pt idx="1415">
                  <c:v>42965</c:v>
                </c:pt>
                <c:pt idx="1416">
                  <c:v>42968</c:v>
                </c:pt>
                <c:pt idx="1417">
                  <c:v>42969</c:v>
                </c:pt>
                <c:pt idx="1418">
                  <c:v>42970</c:v>
                </c:pt>
                <c:pt idx="1419">
                  <c:v>42971</c:v>
                </c:pt>
                <c:pt idx="1420">
                  <c:v>42972</c:v>
                </c:pt>
                <c:pt idx="1421">
                  <c:v>42975</c:v>
                </c:pt>
                <c:pt idx="1422">
                  <c:v>42976</c:v>
                </c:pt>
                <c:pt idx="1423">
                  <c:v>42977</c:v>
                </c:pt>
                <c:pt idx="1424">
                  <c:v>42978</c:v>
                </c:pt>
                <c:pt idx="1425">
                  <c:v>42979</c:v>
                </c:pt>
                <c:pt idx="1426">
                  <c:v>42982</c:v>
                </c:pt>
                <c:pt idx="1427">
                  <c:v>42983</c:v>
                </c:pt>
                <c:pt idx="1428">
                  <c:v>42984</c:v>
                </c:pt>
                <c:pt idx="1429">
                  <c:v>42985</c:v>
                </c:pt>
                <c:pt idx="1430">
                  <c:v>42986</c:v>
                </c:pt>
                <c:pt idx="1431">
                  <c:v>42989</c:v>
                </c:pt>
                <c:pt idx="1432">
                  <c:v>42990</c:v>
                </c:pt>
                <c:pt idx="1433">
                  <c:v>42991</c:v>
                </c:pt>
                <c:pt idx="1434">
                  <c:v>42992</c:v>
                </c:pt>
                <c:pt idx="1435">
                  <c:v>42993</c:v>
                </c:pt>
                <c:pt idx="1436">
                  <c:v>42996</c:v>
                </c:pt>
                <c:pt idx="1437">
                  <c:v>42997</c:v>
                </c:pt>
                <c:pt idx="1438">
                  <c:v>42998</c:v>
                </c:pt>
                <c:pt idx="1439">
                  <c:v>42999</c:v>
                </c:pt>
                <c:pt idx="1440">
                  <c:v>43000</c:v>
                </c:pt>
                <c:pt idx="1441">
                  <c:v>43003</c:v>
                </c:pt>
                <c:pt idx="1442">
                  <c:v>43004</c:v>
                </c:pt>
                <c:pt idx="1443">
                  <c:v>43005</c:v>
                </c:pt>
                <c:pt idx="1444">
                  <c:v>43006</c:v>
                </c:pt>
                <c:pt idx="1445">
                  <c:v>43007</c:v>
                </c:pt>
                <c:pt idx="1446">
                  <c:v>43010</c:v>
                </c:pt>
                <c:pt idx="1447">
                  <c:v>43011</c:v>
                </c:pt>
                <c:pt idx="1448">
                  <c:v>43012</c:v>
                </c:pt>
                <c:pt idx="1449">
                  <c:v>43013</c:v>
                </c:pt>
                <c:pt idx="1450">
                  <c:v>43014</c:v>
                </c:pt>
                <c:pt idx="1451">
                  <c:v>43017</c:v>
                </c:pt>
                <c:pt idx="1452">
                  <c:v>43018</c:v>
                </c:pt>
                <c:pt idx="1453">
                  <c:v>43019</c:v>
                </c:pt>
                <c:pt idx="1454">
                  <c:v>43020</c:v>
                </c:pt>
                <c:pt idx="1455">
                  <c:v>43021</c:v>
                </c:pt>
                <c:pt idx="1456">
                  <c:v>43024</c:v>
                </c:pt>
                <c:pt idx="1457">
                  <c:v>43025</c:v>
                </c:pt>
                <c:pt idx="1458">
                  <c:v>43026</c:v>
                </c:pt>
                <c:pt idx="1459">
                  <c:v>43027</c:v>
                </c:pt>
                <c:pt idx="1460">
                  <c:v>43028</c:v>
                </c:pt>
                <c:pt idx="1461">
                  <c:v>43031</c:v>
                </c:pt>
                <c:pt idx="1462">
                  <c:v>43032</c:v>
                </c:pt>
                <c:pt idx="1463">
                  <c:v>43033</c:v>
                </c:pt>
                <c:pt idx="1464">
                  <c:v>43034</c:v>
                </c:pt>
                <c:pt idx="1465">
                  <c:v>43035</c:v>
                </c:pt>
                <c:pt idx="1466">
                  <c:v>43038</c:v>
                </c:pt>
                <c:pt idx="1467">
                  <c:v>43039</c:v>
                </c:pt>
                <c:pt idx="1468">
                  <c:v>43040</c:v>
                </c:pt>
                <c:pt idx="1469">
                  <c:v>43041</c:v>
                </c:pt>
                <c:pt idx="1470">
                  <c:v>43042</c:v>
                </c:pt>
                <c:pt idx="1471">
                  <c:v>43046</c:v>
                </c:pt>
                <c:pt idx="1472">
                  <c:v>43047</c:v>
                </c:pt>
                <c:pt idx="1473">
                  <c:v>43048</c:v>
                </c:pt>
                <c:pt idx="1474">
                  <c:v>43049</c:v>
                </c:pt>
                <c:pt idx="1475">
                  <c:v>43052</c:v>
                </c:pt>
                <c:pt idx="1476">
                  <c:v>43053</c:v>
                </c:pt>
                <c:pt idx="1477">
                  <c:v>43054</c:v>
                </c:pt>
                <c:pt idx="1478">
                  <c:v>43055</c:v>
                </c:pt>
                <c:pt idx="1479">
                  <c:v>43056</c:v>
                </c:pt>
                <c:pt idx="1480">
                  <c:v>43059</c:v>
                </c:pt>
                <c:pt idx="1481">
                  <c:v>43060</c:v>
                </c:pt>
                <c:pt idx="1482">
                  <c:v>43061</c:v>
                </c:pt>
                <c:pt idx="1483">
                  <c:v>43062</c:v>
                </c:pt>
                <c:pt idx="1484">
                  <c:v>43063</c:v>
                </c:pt>
                <c:pt idx="1485">
                  <c:v>43066</c:v>
                </c:pt>
                <c:pt idx="1486">
                  <c:v>43067</c:v>
                </c:pt>
                <c:pt idx="1487">
                  <c:v>43068</c:v>
                </c:pt>
                <c:pt idx="1488">
                  <c:v>43069</c:v>
                </c:pt>
                <c:pt idx="1489">
                  <c:v>43070</c:v>
                </c:pt>
                <c:pt idx="1490">
                  <c:v>43073</c:v>
                </c:pt>
                <c:pt idx="1491">
                  <c:v>43074</c:v>
                </c:pt>
                <c:pt idx="1492">
                  <c:v>43075</c:v>
                </c:pt>
                <c:pt idx="1493">
                  <c:v>43076</c:v>
                </c:pt>
                <c:pt idx="1494">
                  <c:v>43077</c:v>
                </c:pt>
                <c:pt idx="1495">
                  <c:v>43080</c:v>
                </c:pt>
                <c:pt idx="1496">
                  <c:v>43081</c:v>
                </c:pt>
                <c:pt idx="1497">
                  <c:v>43082</c:v>
                </c:pt>
                <c:pt idx="1498">
                  <c:v>43083</c:v>
                </c:pt>
                <c:pt idx="1499">
                  <c:v>43084</c:v>
                </c:pt>
                <c:pt idx="1500">
                  <c:v>43087</c:v>
                </c:pt>
                <c:pt idx="1501">
                  <c:v>43088</c:v>
                </c:pt>
                <c:pt idx="1502">
                  <c:v>43089</c:v>
                </c:pt>
                <c:pt idx="1503">
                  <c:v>43090</c:v>
                </c:pt>
                <c:pt idx="1504">
                  <c:v>43091</c:v>
                </c:pt>
                <c:pt idx="1505">
                  <c:v>43094</c:v>
                </c:pt>
                <c:pt idx="1506">
                  <c:v>43095</c:v>
                </c:pt>
                <c:pt idx="1507">
                  <c:v>43096</c:v>
                </c:pt>
                <c:pt idx="1508">
                  <c:v>43097</c:v>
                </c:pt>
                <c:pt idx="1509">
                  <c:v>43098</c:v>
                </c:pt>
                <c:pt idx="1510">
                  <c:v>43103</c:v>
                </c:pt>
                <c:pt idx="1511">
                  <c:v>43104</c:v>
                </c:pt>
                <c:pt idx="1512">
                  <c:v>43105</c:v>
                </c:pt>
                <c:pt idx="1513">
                  <c:v>43109</c:v>
                </c:pt>
                <c:pt idx="1514">
                  <c:v>43110</c:v>
                </c:pt>
                <c:pt idx="1515">
                  <c:v>43111</c:v>
                </c:pt>
                <c:pt idx="1516">
                  <c:v>43112</c:v>
                </c:pt>
                <c:pt idx="1517">
                  <c:v>43115</c:v>
                </c:pt>
                <c:pt idx="1518">
                  <c:v>43116</c:v>
                </c:pt>
                <c:pt idx="1519">
                  <c:v>43117</c:v>
                </c:pt>
                <c:pt idx="1520">
                  <c:v>43118</c:v>
                </c:pt>
                <c:pt idx="1521">
                  <c:v>43119</c:v>
                </c:pt>
                <c:pt idx="1522">
                  <c:v>43122</c:v>
                </c:pt>
                <c:pt idx="1523">
                  <c:v>43123</c:v>
                </c:pt>
                <c:pt idx="1524">
                  <c:v>43124</c:v>
                </c:pt>
                <c:pt idx="1525">
                  <c:v>43125</c:v>
                </c:pt>
                <c:pt idx="1526">
                  <c:v>43126</c:v>
                </c:pt>
                <c:pt idx="1527">
                  <c:v>43129</c:v>
                </c:pt>
                <c:pt idx="1528">
                  <c:v>43130</c:v>
                </c:pt>
                <c:pt idx="1529">
                  <c:v>43131</c:v>
                </c:pt>
                <c:pt idx="1530">
                  <c:v>43132</c:v>
                </c:pt>
                <c:pt idx="1531">
                  <c:v>43133</c:v>
                </c:pt>
                <c:pt idx="1532">
                  <c:v>43136</c:v>
                </c:pt>
                <c:pt idx="1533">
                  <c:v>43137</c:v>
                </c:pt>
                <c:pt idx="1534">
                  <c:v>43138</c:v>
                </c:pt>
                <c:pt idx="1535">
                  <c:v>43139</c:v>
                </c:pt>
                <c:pt idx="1536">
                  <c:v>43140</c:v>
                </c:pt>
                <c:pt idx="1537">
                  <c:v>43143</c:v>
                </c:pt>
                <c:pt idx="1538">
                  <c:v>43144</c:v>
                </c:pt>
                <c:pt idx="1539">
                  <c:v>43145</c:v>
                </c:pt>
                <c:pt idx="1540">
                  <c:v>43146</c:v>
                </c:pt>
                <c:pt idx="1541">
                  <c:v>43147</c:v>
                </c:pt>
                <c:pt idx="1542">
                  <c:v>43150</c:v>
                </c:pt>
                <c:pt idx="1543">
                  <c:v>43151</c:v>
                </c:pt>
                <c:pt idx="1544">
                  <c:v>43152</c:v>
                </c:pt>
                <c:pt idx="1545">
                  <c:v>43153</c:v>
                </c:pt>
                <c:pt idx="1546">
                  <c:v>43157</c:v>
                </c:pt>
                <c:pt idx="1547">
                  <c:v>43158</c:v>
                </c:pt>
                <c:pt idx="1548">
                  <c:v>43159</c:v>
                </c:pt>
                <c:pt idx="1549">
                  <c:v>43160</c:v>
                </c:pt>
                <c:pt idx="1550">
                  <c:v>43161</c:v>
                </c:pt>
                <c:pt idx="1551">
                  <c:v>43164</c:v>
                </c:pt>
                <c:pt idx="1552">
                  <c:v>43165</c:v>
                </c:pt>
                <c:pt idx="1553">
                  <c:v>43166</c:v>
                </c:pt>
                <c:pt idx="1554">
                  <c:v>43168</c:v>
                </c:pt>
                <c:pt idx="1555">
                  <c:v>43171</c:v>
                </c:pt>
                <c:pt idx="1556">
                  <c:v>43172</c:v>
                </c:pt>
                <c:pt idx="1557">
                  <c:v>43173</c:v>
                </c:pt>
                <c:pt idx="1558">
                  <c:v>43174</c:v>
                </c:pt>
                <c:pt idx="1559">
                  <c:v>43175</c:v>
                </c:pt>
                <c:pt idx="1560">
                  <c:v>43178</c:v>
                </c:pt>
                <c:pt idx="1561">
                  <c:v>43179</c:v>
                </c:pt>
                <c:pt idx="1562">
                  <c:v>43180</c:v>
                </c:pt>
                <c:pt idx="1563">
                  <c:v>43181</c:v>
                </c:pt>
                <c:pt idx="1564">
                  <c:v>43182</c:v>
                </c:pt>
                <c:pt idx="1565">
                  <c:v>43185</c:v>
                </c:pt>
                <c:pt idx="1566">
                  <c:v>43186</c:v>
                </c:pt>
                <c:pt idx="1567">
                  <c:v>43187</c:v>
                </c:pt>
                <c:pt idx="1568">
                  <c:v>43188</c:v>
                </c:pt>
                <c:pt idx="1569">
                  <c:v>43189</c:v>
                </c:pt>
                <c:pt idx="1570">
                  <c:v>43192</c:v>
                </c:pt>
                <c:pt idx="1571">
                  <c:v>43193</c:v>
                </c:pt>
                <c:pt idx="1572">
                  <c:v>43194</c:v>
                </c:pt>
                <c:pt idx="1573">
                  <c:v>43195</c:v>
                </c:pt>
                <c:pt idx="1574">
                  <c:v>43196</c:v>
                </c:pt>
                <c:pt idx="1575">
                  <c:v>43199</c:v>
                </c:pt>
                <c:pt idx="1576">
                  <c:v>43200</c:v>
                </c:pt>
                <c:pt idx="1577">
                  <c:v>43201</c:v>
                </c:pt>
                <c:pt idx="1578">
                  <c:v>43202</c:v>
                </c:pt>
                <c:pt idx="1579">
                  <c:v>43203</c:v>
                </c:pt>
                <c:pt idx="1580">
                  <c:v>43206</c:v>
                </c:pt>
                <c:pt idx="1581">
                  <c:v>43207</c:v>
                </c:pt>
                <c:pt idx="1582">
                  <c:v>43208</c:v>
                </c:pt>
                <c:pt idx="1583">
                  <c:v>43209</c:v>
                </c:pt>
                <c:pt idx="1584">
                  <c:v>43210</c:v>
                </c:pt>
                <c:pt idx="1585">
                  <c:v>43213</c:v>
                </c:pt>
                <c:pt idx="1586">
                  <c:v>43214</c:v>
                </c:pt>
                <c:pt idx="1587">
                  <c:v>43215</c:v>
                </c:pt>
                <c:pt idx="1588">
                  <c:v>43216</c:v>
                </c:pt>
                <c:pt idx="1589">
                  <c:v>43217</c:v>
                </c:pt>
                <c:pt idx="1590">
                  <c:v>43218</c:v>
                </c:pt>
                <c:pt idx="1591">
                  <c:v>43220</c:v>
                </c:pt>
                <c:pt idx="1592">
                  <c:v>43222</c:v>
                </c:pt>
                <c:pt idx="1593">
                  <c:v>43223</c:v>
                </c:pt>
                <c:pt idx="1594">
                  <c:v>43224</c:v>
                </c:pt>
                <c:pt idx="1595">
                  <c:v>43227</c:v>
                </c:pt>
                <c:pt idx="1596">
                  <c:v>43228</c:v>
                </c:pt>
                <c:pt idx="1597">
                  <c:v>43230</c:v>
                </c:pt>
                <c:pt idx="1598">
                  <c:v>43231</c:v>
                </c:pt>
                <c:pt idx="1599">
                  <c:v>43234</c:v>
                </c:pt>
                <c:pt idx="1600">
                  <c:v>43235</c:v>
                </c:pt>
                <c:pt idx="1601">
                  <c:v>43236</c:v>
                </c:pt>
                <c:pt idx="1602">
                  <c:v>43237</c:v>
                </c:pt>
                <c:pt idx="1603">
                  <c:v>43238</c:v>
                </c:pt>
                <c:pt idx="1604">
                  <c:v>43241</c:v>
                </c:pt>
                <c:pt idx="1605">
                  <c:v>43242</c:v>
                </c:pt>
                <c:pt idx="1606">
                  <c:v>43243</c:v>
                </c:pt>
                <c:pt idx="1607">
                  <c:v>43244</c:v>
                </c:pt>
                <c:pt idx="1608">
                  <c:v>43245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43255</c:v>
                </c:pt>
                <c:pt idx="1615">
                  <c:v>43256</c:v>
                </c:pt>
                <c:pt idx="1616">
                  <c:v>43257</c:v>
                </c:pt>
                <c:pt idx="1617">
                  <c:v>43258</c:v>
                </c:pt>
                <c:pt idx="1618">
                  <c:v>43259</c:v>
                </c:pt>
                <c:pt idx="1619">
                  <c:v>43260</c:v>
                </c:pt>
                <c:pt idx="1620">
                  <c:v>43262</c:v>
                </c:pt>
                <c:pt idx="1621">
                  <c:v>43264</c:v>
                </c:pt>
                <c:pt idx="1622">
                  <c:v>43265</c:v>
                </c:pt>
                <c:pt idx="1623">
                  <c:v>43266</c:v>
                </c:pt>
                <c:pt idx="1624">
                  <c:v>43269</c:v>
                </c:pt>
                <c:pt idx="1625">
                  <c:v>43270</c:v>
                </c:pt>
                <c:pt idx="1626">
                  <c:v>43271</c:v>
                </c:pt>
                <c:pt idx="1627">
                  <c:v>43272</c:v>
                </c:pt>
                <c:pt idx="1628">
                  <c:v>43273</c:v>
                </c:pt>
                <c:pt idx="1629">
                  <c:v>43276</c:v>
                </c:pt>
                <c:pt idx="1630">
                  <c:v>43277</c:v>
                </c:pt>
                <c:pt idx="1631">
                  <c:v>43278</c:v>
                </c:pt>
                <c:pt idx="1632">
                  <c:v>43279</c:v>
                </c:pt>
                <c:pt idx="1633">
                  <c:v>43280</c:v>
                </c:pt>
                <c:pt idx="1634">
                  <c:v>43283</c:v>
                </c:pt>
                <c:pt idx="1635">
                  <c:v>43284</c:v>
                </c:pt>
                <c:pt idx="1636">
                  <c:v>43285</c:v>
                </c:pt>
                <c:pt idx="1637">
                  <c:v>43286</c:v>
                </c:pt>
                <c:pt idx="1638">
                  <c:v>43287</c:v>
                </c:pt>
                <c:pt idx="1639">
                  <c:v>43290</c:v>
                </c:pt>
                <c:pt idx="1640">
                  <c:v>43291</c:v>
                </c:pt>
                <c:pt idx="1641">
                  <c:v>43292</c:v>
                </c:pt>
                <c:pt idx="1642">
                  <c:v>43293</c:v>
                </c:pt>
                <c:pt idx="1643">
                  <c:v>43294</c:v>
                </c:pt>
                <c:pt idx="1644">
                  <c:v>43297</c:v>
                </c:pt>
                <c:pt idx="1645">
                  <c:v>43298</c:v>
                </c:pt>
                <c:pt idx="1646">
                  <c:v>43299</c:v>
                </c:pt>
                <c:pt idx="1647">
                  <c:v>43300</c:v>
                </c:pt>
                <c:pt idx="1648">
                  <c:v>43301</c:v>
                </c:pt>
                <c:pt idx="1649">
                  <c:v>43304</c:v>
                </c:pt>
                <c:pt idx="1650">
                  <c:v>43305</c:v>
                </c:pt>
                <c:pt idx="1651">
                  <c:v>43306</c:v>
                </c:pt>
                <c:pt idx="1652">
                  <c:v>43307</c:v>
                </c:pt>
                <c:pt idx="1653">
                  <c:v>43308</c:v>
                </c:pt>
                <c:pt idx="1654">
                  <c:v>43311</c:v>
                </c:pt>
                <c:pt idx="1655">
                  <c:v>43312</c:v>
                </c:pt>
                <c:pt idx="1656">
                  <c:v>43313</c:v>
                </c:pt>
                <c:pt idx="1657">
                  <c:v>43314</c:v>
                </c:pt>
                <c:pt idx="1658">
                  <c:v>43315</c:v>
                </c:pt>
                <c:pt idx="1659">
                  <c:v>43318</c:v>
                </c:pt>
                <c:pt idx="1660">
                  <c:v>43319</c:v>
                </c:pt>
                <c:pt idx="1661">
                  <c:v>43320</c:v>
                </c:pt>
                <c:pt idx="1662">
                  <c:v>43321</c:v>
                </c:pt>
                <c:pt idx="1663">
                  <c:v>43322</c:v>
                </c:pt>
                <c:pt idx="1664">
                  <c:v>43325</c:v>
                </c:pt>
                <c:pt idx="1665">
                  <c:v>43326</c:v>
                </c:pt>
                <c:pt idx="1666">
                  <c:v>43327</c:v>
                </c:pt>
                <c:pt idx="1667">
                  <c:v>43328</c:v>
                </c:pt>
                <c:pt idx="1668">
                  <c:v>43329</c:v>
                </c:pt>
                <c:pt idx="1669">
                  <c:v>43332</c:v>
                </c:pt>
                <c:pt idx="1670">
                  <c:v>43333</c:v>
                </c:pt>
                <c:pt idx="1671">
                  <c:v>43334</c:v>
                </c:pt>
                <c:pt idx="1672">
                  <c:v>43335</c:v>
                </c:pt>
                <c:pt idx="1673">
                  <c:v>43336</c:v>
                </c:pt>
                <c:pt idx="1674">
                  <c:v>43339</c:v>
                </c:pt>
                <c:pt idx="1675">
                  <c:v>43340</c:v>
                </c:pt>
                <c:pt idx="1676">
                  <c:v>43341</c:v>
                </c:pt>
                <c:pt idx="1677">
                  <c:v>43342</c:v>
                </c:pt>
                <c:pt idx="1678">
                  <c:v>43343</c:v>
                </c:pt>
                <c:pt idx="1679">
                  <c:v>43346</c:v>
                </c:pt>
                <c:pt idx="1680">
                  <c:v>43347</c:v>
                </c:pt>
                <c:pt idx="1681">
                  <c:v>43348</c:v>
                </c:pt>
                <c:pt idx="1682">
                  <c:v>43349</c:v>
                </c:pt>
                <c:pt idx="1683">
                  <c:v>43350</c:v>
                </c:pt>
                <c:pt idx="1684">
                  <c:v>43353</c:v>
                </c:pt>
                <c:pt idx="1685">
                  <c:v>43354</c:v>
                </c:pt>
                <c:pt idx="1686">
                  <c:v>43355</c:v>
                </c:pt>
                <c:pt idx="1687">
                  <c:v>43356</c:v>
                </c:pt>
                <c:pt idx="1688">
                  <c:v>43357</c:v>
                </c:pt>
                <c:pt idx="1689">
                  <c:v>43360</c:v>
                </c:pt>
                <c:pt idx="1690">
                  <c:v>43361</c:v>
                </c:pt>
                <c:pt idx="1691">
                  <c:v>43362</c:v>
                </c:pt>
                <c:pt idx="1692">
                  <c:v>43363</c:v>
                </c:pt>
                <c:pt idx="1693">
                  <c:v>43364</c:v>
                </c:pt>
                <c:pt idx="1694">
                  <c:v>43367</c:v>
                </c:pt>
                <c:pt idx="1695">
                  <c:v>43368</c:v>
                </c:pt>
                <c:pt idx="1696">
                  <c:v>43369</c:v>
                </c:pt>
                <c:pt idx="1697">
                  <c:v>43370</c:v>
                </c:pt>
                <c:pt idx="1698">
                  <c:v>43371</c:v>
                </c:pt>
                <c:pt idx="1699">
                  <c:v>43374</c:v>
                </c:pt>
                <c:pt idx="1700">
                  <c:v>43375</c:v>
                </c:pt>
                <c:pt idx="1701">
                  <c:v>43376</c:v>
                </c:pt>
                <c:pt idx="1702">
                  <c:v>43377</c:v>
                </c:pt>
                <c:pt idx="1703">
                  <c:v>43378</c:v>
                </c:pt>
                <c:pt idx="1704">
                  <c:v>43381</c:v>
                </c:pt>
                <c:pt idx="1705">
                  <c:v>43382</c:v>
                </c:pt>
                <c:pt idx="1706">
                  <c:v>43383</c:v>
                </c:pt>
                <c:pt idx="1707">
                  <c:v>43384</c:v>
                </c:pt>
                <c:pt idx="1708">
                  <c:v>43385</c:v>
                </c:pt>
                <c:pt idx="1709">
                  <c:v>43388</c:v>
                </c:pt>
                <c:pt idx="1710">
                  <c:v>43389</c:v>
                </c:pt>
                <c:pt idx="1711">
                  <c:v>43390</c:v>
                </c:pt>
                <c:pt idx="1712">
                  <c:v>43391</c:v>
                </c:pt>
                <c:pt idx="1713">
                  <c:v>43392</c:v>
                </c:pt>
                <c:pt idx="1714">
                  <c:v>43395</c:v>
                </c:pt>
                <c:pt idx="1715">
                  <c:v>43396</c:v>
                </c:pt>
                <c:pt idx="1716">
                  <c:v>43397</c:v>
                </c:pt>
                <c:pt idx="1717">
                  <c:v>43398</c:v>
                </c:pt>
                <c:pt idx="1718">
                  <c:v>43399</c:v>
                </c:pt>
                <c:pt idx="1719">
                  <c:v>43402</c:v>
                </c:pt>
                <c:pt idx="1720">
                  <c:v>43403</c:v>
                </c:pt>
                <c:pt idx="1721">
                  <c:v>43404</c:v>
                </c:pt>
                <c:pt idx="1722">
                  <c:v>43405</c:v>
                </c:pt>
                <c:pt idx="1723">
                  <c:v>43406</c:v>
                </c:pt>
                <c:pt idx="1724">
                  <c:v>43410</c:v>
                </c:pt>
                <c:pt idx="1725">
                  <c:v>43411</c:v>
                </c:pt>
                <c:pt idx="1726">
                  <c:v>43412</c:v>
                </c:pt>
                <c:pt idx="1727">
                  <c:v>43413</c:v>
                </c:pt>
                <c:pt idx="1728">
                  <c:v>43416</c:v>
                </c:pt>
                <c:pt idx="1729">
                  <c:v>43417</c:v>
                </c:pt>
                <c:pt idx="1730">
                  <c:v>43418</c:v>
                </c:pt>
                <c:pt idx="1731">
                  <c:v>43419</c:v>
                </c:pt>
                <c:pt idx="1732">
                  <c:v>43420</c:v>
                </c:pt>
                <c:pt idx="1733">
                  <c:v>43423</c:v>
                </c:pt>
                <c:pt idx="1734">
                  <c:v>43424</c:v>
                </c:pt>
                <c:pt idx="1735">
                  <c:v>43425</c:v>
                </c:pt>
                <c:pt idx="1736">
                  <c:v>43426</c:v>
                </c:pt>
                <c:pt idx="1737">
                  <c:v>43427</c:v>
                </c:pt>
                <c:pt idx="1738">
                  <c:v>43430</c:v>
                </c:pt>
                <c:pt idx="1739">
                  <c:v>43431</c:v>
                </c:pt>
                <c:pt idx="1740">
                  <c:v>43432</c:v>
                </c:pt>
                <c:pt idx="1741">
                  <c:v>43433</c:v>
                </c:pt>
                <c:pt idx="1742">
                  <c:v>43434</c:v>
                </c:pt>
                <c:pt idx="1743">
                  <c:v>43437</c:v>
                </c:pt>
                <c:pt idx="1744">
                  <c:v>43438</c:v>
                </c:pt>
                <c:pt idx="1745">
                  <c:v>43439</c:v>
                </c:pt>
                <c:pt idx="1746">
                  <c:v>43440</c:v>
                </c:pt>
                <c:pt idx="1747">
                  <c:v>43441</c:v>
                </c:pt>
                <c:pt idx="1748">
                  <c:v>43444</c:v>
                </c:pt>
                <c:pt idx="1749">
                  <c:v>43445</c:v>
                </c:pt>
                <c:pt idx="1750">
                  <c:v>43446</c:v>
                </c:pt>
                <c:pt idx="1751">
                  <c:v>43447</c:v>
                </c:pt>
                <c:pt idx="1752">
                  <c:v>43448</c:v>
                </c:pt>
                <c:pt idx="1753">
                  <c:v>43451</c:v>
                </c:pt>
                <c:pt idx="1754">
                  <c:v>43452</c:v>
                </c:pt>
                <c:pt idx="1755">
                  <c:v>43453</c:v>
                </c:pt>
                <c:pt idx="1756">
                  <c:v>43454</c:v>
                </c:pt>
                <c:pt idx="1757">
                  <c:v>43455</c:v>
                </c:pt>
                <c:pt idx="1758">
                  <c:v>43458</c:v>
                </c:pt>
                <c:pt idx="1759">
                  <c:v>43459</c:v>
                </c:pt>
                <c:pt idx="1760">
                  <c:v>43460</c:v>
                </c:pt>
                <c:pt idx="1761">
                  <c:v>43461</c:v>
                </c:pt>
                <c:pt idx="1762">
                  <c:v>43462</c:v>
                </c:pt>
                <c:pt idx="1763">
                  <c:v>43463</c:v>
                </c:pt>
                <c:pt idx="1764">
                  <c:v>43468</c:v>
                </c:pt>
                <c:pt idx="1765">
                  <c:v>43469</c:v>
                </c:pt>
                <c:pt idx="1766">
                  <c:v>43473</c:v>
                </c:pt>
                <c:pt idx="1767">
                  <c:v>43474</c:v>
                </c:pt>
                <c:pt idx="1768">
                  <c:v>43475</c:v>
                </c:pt>
                <c:pt idx="1769">
                  <c:v>43476</c:v>
                </c:pt>
                <c:pt idx="1770">
                  <c:v>43479</c:v>
                </c:pt>
                <c:pt idx="1771">
                  <c:v>43480</c:v>
                </c:pt>
                <c:pt idx="1772">
                  <c:v>43481</c:v>
                </c:pt>
                <c:pt idx="1773">
                  <c:v>43482</c:v>
                </c:pt>
                <c:pt idx="1774">
                  <c:v>43483</c:v>
                </c:pt>
                <c:pt idx="1775">
                  <c:v>43486</c:v>
                </c:pt>
                <c:pt idx="1776">
                  <c:v>43487</c:v>
                </c:pt>
                <c:pt idx="1777">
                  <c:v>43488</c:v>
                </c:pt>
                <c:pt idx="1778">
                  <c:v>43489</c:v>
                </c:pt>
                <c:pt idx="1779">
                  <c:v>43490</c:v>
                </c:pt>
                <c:pt idx="1780">
                  <c:v>43493</c:v>
                </c:pt>
                <c:pt idx="1781">
                  <c:v>43494</c:v>
                </c:pt>
                <c:pt idx="1782">
                  <c:v>43495</c:v>
                </c:pt>
                <c:pt idx="1783">
                  <c:v>43496</c:v>
                </c:pt>
                <c:pt idx="1784">
                  <c:v>43497</c:v>
                </c:pt>
                <c:pt idx="1785">
                  <c:v>43500</c:v>
                </c:pt>
                <c:pt idx="1786">
                  <c:v>43501</c:v>
                </c:pt>
                <c:pt idx="1787">
                  <c:v>43502</c:v>
                </c:pt>
                <c:pt idx="1788">
                  <c:v>43503</c:v>
                </c:pt>
                <c:pt idx="1789">
                  <c:v>43504</c:v>
                </c:pt>
                <c:pt idx="1790">
                  <c:v>43507</c:v>
                </c:pt>
                <c:pt idx="1791">
                  <c:v>43508</c:v>
                </c:pt>
                <c:pt idx="1792">
                  <c:v>43509</c:v>
                </c:pt>
                <c:pt idx="1793">
                  <c:v>43510</c:v>
                </c:pt>
                <c:pt idx="1794">
                  <c:v>43511</c:v>
                </c:pt>
                <c:pt idx="1795">
                  <c:v>43514</c:v>
                </c:pt>
                <c:pt idx="1796">
                  <c:v>43515</c:v>
                </c:pt>
                <c:pt idx="1797">
                  <c:v>43516</c:v>
                </c:pt>
                <c:pt idx="1798">
                  <c:v>43517</c:v>
                </c:pt>
                <c:pt idx="1799">
                  <c:v>43518</c:v>
                </c:pt>
                <c:pt idx="1800">
                  <c:v>43521</c:v>
                </c:pt>
                <c:pt idx="1801">
                  <c:v>43522</c:v>
                </c:pt>
                <c:pt idx="1802">
                  <c:v>43523</c:v>
                </c:pt>
                <c:pt idx="1803">
                  <c:v>43524</c:v>
                </c:pt>
                <c:pt idx="1804">
                  <c:v>43525</c:v>
                </c:pt>
                <c:pt idx="1805">
                  <c:v>43528</c:v>
                </c:pt>
                <c:pt idx="1806">
                  <c:v>43529</c:v>
                </c:pt>
                <c:pt idx="1807">
                  <c:v>43530</c:v>
                </c:pt>
                <c:pt idx="1808">
                  <c:v>43531</c:v>
                </c:pt>
                <c:pt idx="1809">
                  <c:v>43535</c:v>
                </c:pt>
                <c:pt idx="1810">
                  <c:v>43536</c:v>
                </c:pt>
                <c:pt idx="1811">
                  <c:v>43537</c:v>
                </c:pt>
                <c:pt idx="1812">
                  <c:v>43538</c:v>
                </c:pt>
                <c:pt idx="1813">
                  <c:v>43539</c:v>
                </c:pt>
                <c:pt idx="1814">
                  <c:v>43542</c:v>
                </c:pt>
                <c:pt idx="1815">
                  <c:v>43543</c:v>
                </c:pt>
                <c:pt idx="1816">
                  <c:v>43544</c:v>
                </c:pt>
                <c:pt idx="1817">
                  <c:v>43545</c:v>
                </c:pt>
                <c:pt idx="1818">
                  <c:v>43546</c:v>
                </c:pt>
                <c:pt idx="1819">
                  <c:v>43549</c:v>
                </c:pt>
                <c:pt idx="1820">
                  <c:v>43550</c:v>
                </c:pt>
                <c:pt idx="1821">
                  <c:v>43551</c:v>
                </c:pt>
                <c:pt idx="1822">
                  <c:v>43552</c:v>
                </c:pt>
                <c:pt idx="1823">
                  <c:v>43553</c:v>
                </c:pt>
                <c:pt idx="1824">
                  <c:v>43556</c:v>
                </c:pt>
                <c:pt idx="1825">
                  <c:v>43557</c:v>
                </c:pt>
                <c:pt idx="1826">
                  <c:v>43558</c:v>
                </c:pt>
                <c:pt idx="1827">
                  <c:v>43559</c:v>
                </c:pt>
                <c:pt idx="1828">
                  <c:v>43560</c:v>
                </c:pt>
                <c:pt idx="1829">
                  <c:v>43563</c:v>
                </c:pt>
                <c:pt idx="1830">
                  <c:v>43564</c:v>
                </c:pt>
                <c:pt idx="1831">
                  <c:v>43565</c:v>
                </c:pt>
                <c:pt idx="1832">
                  <c:v>43566</c:v>
                </c:pt>
                <c:pt idx="1833">
                  <c:v>43567</c:v>
                </c:pt>
                <c:pt idx="1834">
                  <c:v>43570</c:v>
                </c:pt>
                <c:pt idx="1835">
                  <c:v>43571</c:v>
                </c:pt>
                <c:pt idx="1836">
                  <c:v>43572</c:v>
                </c:pt>
                <c:pt idx="1837">
                  <c:v>43573</c:v>
                </c:pt>
                <c:pt idx="1838">
                  <c:v>43574</c:v>
                </c:pt>
                <c:pt idx="1839">
                  <c:v>43577</c:v>
                </c:pt>
                <c:pt idx="1840">
                  <c:v>43578</c:v>
                </c:pt>
                <c:pt idx="1841">
                  <c:v>43579</c:v>
                </c:pt>
                <c:pt idx="1842">
                  <c:v>43580</c:v>
                </c:pt>
                <c:pt idx="1843">
                  <c:v>43581</c:v>
                </c:pt>
                <c:pt idx="1844">
                  <c:v>43584</c:v>
                </c:pt>
                <c:pt idx="1845">
                  <c:v>43585</c:v>
                </c:pt>
                <c:pt idx="1846">
                  <c:v>43587</c:v>
                </c:pt>
                <c:pt idx="1847">
                  <c:v>43588</c:v>
                </c:pt>
                <c:pt idx="1848">
                  <c:v>43591</c:v>
                </c:pt>
                <c:pt idx="1849">
                  <c:v>43592</c:v>
                </c:pt>
                <c:pt idx="1850">
                  <c:v>43593</c:v>
                </c:pt>
                <c:pt idx="1851">
                  <c:v>43595</c:v>
                </c:pt>
                <c:pt idx="1852">
                  <c:v>43598</c:v>
                </c:pt>
                <c:pt idx="1853">
                  <c:v>43599</c:v>
                </c:pt>
                <c:pt idx="1854">
                  <c:v>43600</c:v>
                </c:pt>
                <c:pt idx="1855">
                  <c:v>43601</c:v>
                </c:pt>
                <c:pt idx="1856">
                  <c:v>43602</c:v>
                </c:pt>
                <c:pt idx="1857">
                  <c:v>43605</c:v>
                </c:pt>
                <c:pt idx="1858">
                  <c:v>43606</c:v>
                </c:pt>
                <c:pt idx="1859">
                  <c:v>43607</c:v>
                </c:pt>
                <c:pt idx="1860">
                  <c:v>43608</c:v>
                </c:pt>
                <c:pt idx="1861">
                  <c:v>43609</c:v>
                </c:pt>
                <c:pt idx="1862">
                  <c:v>43612</c:v>
                </c:pt>
                <c:pt idx="1863">
                  <c:v>43613</c:v>
                </c:pt>
                <c:pt idx="1864">
                  <c:v>43614</c:v>
                </c:pt>
                <c:pt idx="1865">
                  <c:v>43615</c:v>
                </c:pt>
                <c:pt idx="1866">
                  <c:v>43616</c:v>
                </c:pt>
                <c:pt idx="1867">
                  <c:v>43619</c:v>
                </c:pt>
                <c:pt idx="1868">
                  <c:v>43620</c:v>
                </c:pt>
                <c:pt idx="1869">
                  <c:v>43621</c:v>
                </c:pt>
                <c:pt idx="1870">
                  <c:v>43622</c:v>
                </c:pt>
                <c:pt idx="1871">
                  <c:v>43623</c:v>
                </c:pt>
                <c:pt idx="1872">
                  <c:v>43626</c:v>
                </c:pt>
                <c:pt idx="1873">
                  <c:v>43627</c:v>
                </c:pt>
                <c:pt idx="1874">
                  <c:v>43629</c:v>
                </c:pt>
                <c:pt idx="1875">
                  <c:v>43630</c:v>
                </c:pt>
                <c:pt idx="1876">
                  <c:v>43633</c:v>
                </c:pt>
                <c:pt idx="1877">
                  <c:v>43634</c:v>
                </c:pt>
                <c:pt idx="1878">
                  <c:v>43635</c:v>
                </c:pt>
                <c:pt idx="1879">
                  <c:v>43636</c:v>
                </c:pt>
                <c:pt idx="1880">
                  <c:v>43637</c:v>
                </c:pt>
                <c:pt idx="1881">
                  <c:v>43640</c:v>
                </c:pt>
                <c:pt idx="1882">
                  <c:v>43641</c:v>
                </c:pt>
                <c:pt idx="1883">
                  <c:v>43642</c:v>
                </c:pt>
                <c:pt idx="1884">
                  <c:v>43643</c:v>
                </c:pt>
                <c:pt idx="1885">
                  <c:v>43644</c:v>
                </c:pt>
                <c:pt idx="1886">
                  <c:v>43647</c:v>
                </c:pt>
                <c:pt idx="1887">
                  <c:v>43648</c:v>
                </c:pt>
                <c:pt idx="1888">
                  <c:v>43649</c:v>
                </c:pt>
                <c:pt idx="1889">
                  <c:v>43650</c:v>
                </c:pt>
                <c:pt idx="1890">
                  <c:v>43651</c:v>
                </c:pt>
                <c:pt idx="1891">
                  <c:v>43654</c:v>
                </c:pt>
                <c:pt idx="1892">
                  <c:v>43655</c:v>
                </c:pt>
                <c:pt idx="1893">
                  <c:v>43656</c:v>
                </c:pt>
                <c:pt idx="1894">
                  <c:v>43657</c:v>
                </c:pt>
                <c:pt idx="1895">
                  <c:v>43658</c:v>
                </c:pt>
                <c:pt idx="1896">
                  <c:v>43661</c:v>
                </c:pt>
                <c:pt idx="1897">
                  <c:v>43662</c:v>
                </c:pt>
                <c:pt idx="1898">
                  <c:v>43663</c:v>
                </c:pt>
                <c:pt idx="1899">
                  <c:v>43664</c:v>
                </c:pt>
                <c:pt idx="1900">
                  <c:v>43665</c:v>
                </c:pt>
                <c:pt idx="1901">
                  <c:v>43668</c:v>
                </c:pt>
                <c:pt idx="1902">
                  <c:v>43669</c:v>
                </c:pt>
                <c:pt idx="1903">
                  <c:v>43670</c:v>
                </c:pt>
                <c:pt idx="1904">
                  <c:v>43671</c:v>
                </c:pt>
                <c:pt idx="1905">
                  <c:v>43672</c:v>
                </c:pt>
                <c:pt idx="1906">
                  <c:v>43675</c:v>
                </c:pt>
                <c:pt idx="1907">
                  <c:v>43676</c:v>
                </c:pt>
                <c:pt idx="1908">
                  <c:v>43677</c:v>
                </c:pt>
                <c:pt idx="1909">
                  <c:v>43678</c:v>
                </c:pt>
                <c:pt idx="1910">
                  <c:v>43679</c:v>
                </c:pt>
                <c:pt idx="1911">
                  <c:v>43682</c:v>
                </c:pt>
                <c:pt idx="1912">
                  <c:v>43683</c:v>
                </c:pt>
                <c:pt idx="1913">
                  <c:v>43684</c:v>
                </c:pt>
                <c:pt idx="1914">
                  <c:v>43685</c:v>
                </c:pt>
                <c:pt idx="1915">
                  <c:v>43686</c:v>
                </c:pt>
                <c:pt idx="1916">
                  <c:v>43689</c:v>
                </c:pt>
                <c:pt idx="1917">
                  <c:v>43690</c:v>
                </c:pt>
                <c:pt idx="1918">
                  <c:v>43691</c:v>
                </c:pt>
                <c:pt idx="1919">
                  <c:v>43692</c:v>
                </c:pt>
                <c:pt idx="1920">
                  <c:v>43693</c:v>
                </c:pt>
                <c:pt idx="1921">
                  <c:v>43696</c:v>
                </c:pt>
                <c:pt idx="1922">
                  <c:v>43697</c:v>
                </c:pt>
                <c:pt idx="1923">
                  <c:v>43698</c:v>
                </c:pt>
                <c:pt idx="1924">
                  <c:v>43699</c:v>
                </c:pt>
                <c:pt idx="1925">
                  <c:v>43700</c:v>
                </c:pt>
                <c:pt idx="1926">
                  <c:v>43703</c:v>
                </c:pt>
                <c:pt idx="1927">
                  <c:v>43704</c:v>
                </c:pt>
                <c:pt idx="1928">
                  <c:v>43705</c:v>
                </c:pt>
                <c:pt idx="1929">
                  <c:v>43706</c:v>
                </c:pt>
                <c:pt idx="1930">
                  <c:v>43707</c:v>
                </c:pt>
                <c:pt idx="1931">
                  <c:v>43710</c:v>
                </c:pt>
                <c:pt idx="1932">
                  <c:v>43711</c:v>
                </c:pt>
                <c:pt idx="1933">
                  <c:v>43712</c:v>
                </c:pt>
                <c:pt idx="1934">
                  <c:v>43713</c:v>
                </c:pt>
                <c:pt idx="1935">
                  <c:v>43714</c:v>
                </c:pt>
                <c:pt idx="1936">
                  <c:v>43717</c:v>
                </c:pt>
                <c:pt idx="1937">
                  <c:v>43718</c:v>
                </c:pt>
                <c:pt idx="1938">
                  <c:v>43719</c:v>
                </c:pt>
                <c:pt idx="1939">
                  <c:v>43720</c:v>
                </c:pt>
                <c:pt idx="1940">
                  <c:v>43721</c:v>
                </c:pt>
                <c:pt idx="1941">
                  <c:v>43724</c:v>
                </c:pt>
                <c:pt idx="1942">
                  <c:v>43725</c:v>
                </c:pt>
                <c:pt idx="1943">
                  <c:v>43726</c:v>
                </c:pt>
                <c:pt idx="1944">
                  <c:v>43727</c:v>
                </c:pt>
                <c:pt idx="1945">
                  <c:v>43728</c:v>
                </c:pt>
                <c:pt idx="1946">
                  <c:v>43731</c:v>
                </c:pt>
                <c:pt idx="1947">
                  <c:v>43732</c:v>
                </c:pt>
                <c:pt idx="1948">
                  <c:v>43733</c:v>
                </c:pt>
                <c:pt idx="1949">
                  <c:v>43734</c:v>
                </c:pt>
                <c:pt idx="1950">
                  <c:v>43735</c:v>
                </c:pt>
                <c:pt idx="1951">
                  <c:v>43738</c:v>
                </c:pt>
                <c:pt idx="1952">
                  <c:v>43739</c:v>
                </c:pt>
                <c:pt idx="1953">
                  <c:v>43740</c:v>
                </c:pt>
                <c:pt idx="1954">
                  <c:v>43741</c:v>
                </c:pt>
                <c:pt idx="1955">
                  <c:v>43742</c:v>
                </c:pt>
                <c:pt idx="1956">
                  <c:v>43745</c:v>
                </c:pt>
                <c:pt idx="1957">
                  <c:v>43746</c:v>
                </c:pt>
                <c:pt idx="1958">
                  <c:v>43747</c:v>
                </c:pt>
                <c:pt idx="1959">
                  <c:v>43748</c:v>
                </c:pt>
                <c:pt idx="1960">
                  <c:v>43749</c:v>
                </c:pt>
                <c:pt idx="1961">
                  <c:v>43752</c:v>
                </c:pt>
                <c:pt idx="1962">
                  <c:v>43753</c:v>
                </c:pt>
                <c:pt idx="1963">
                  <c:v>43754</c:v>
                </c:pt>
                <c:pt idx="1964">
                  <c:v>43755</c:v>
                </c:pt>
                <c:pt idx="1965">
                  <c:v>43756</c:v>
                </c:pt>
                <c:pt idx="1966">
                  <c:v>43759</c:v>
                </c:pt>
                <c:pt idx="1967">
                  <c:v>43760</c:v>
                </c:pt>
                <c:pt idx="1968">
                  <c:v>43761</c:v>
                </c:pt>
                <c:pt idx="1969">
                  <c:v>43762</c:v>
                </c:pt>
                <c:pt idx="1970">
                  <c:v>43763</c:v>
                </c:pt>
                <c:pt idx="1971">
                  <c:v>43766</c:v>
                </c:pt>
                <c:pt idx="1972">
                  <c:v>43767</c:v>
                </c:pt>
                <c:pt idx="1973">
                  <c:v>43768</c:v>
                </c:pt>
                <c:pt idx="1974">
                  <c:v>43769</c:v>
                </c:pt>
                <c:pt idx="1975">
                  <c:v>43770</c:v>
                </c:pt>
                <c:pt idx="1976">
                  <c:v>43774</c:v>
                </c:pt>
                <c:pt idx="1977">
                  <c:v>43775</c:v>
                </c:pt>
                <c:pt idx="1978">
                  <c:v>43776</c:v>
                </c:pt>
                <c:pt idx="1979">
                  <c:v>43777</c:v>
                </c:pt>
                <c:pt idx="1980">
                  <c:v>43780</c:v>
                </c:pt>
                <c:pt idx="1981">
                  <c:v>43781</c:v>
                </c:pt>
                <c:pt idx="1982">
                  <c:v>43782</c:v>
                </c:pt>
                <c:pt idx="1983">
                  <c:v>43783</c:v>
                </c:pt>
                <c:pt idx="1984">
                  <c:v>43784</c:v>
                </c:pt>
                <c:pt idx="1985">
                  <c:v>43787</c:v>
                </c:pt>
                <c:pt idx="1986">
                  <c:v>43788</c:v>
                </c:pt>
                <c:pt idx="1987">
                  <c:v>43789</c:v>
                </c:pt>
                <c:pt idx="1988">
                  <c:v>43790</c:v>
                </c:pt>
                <c:pt idx="1989">
                  <c:v>43791</c:v>
                </c:pt>
                <c:pt idx="1990">
                  <c:v>43794</c:v>
                </c:pt>
                <c:pt idx="1991">
                  <c:v>43795</c:v>
                </c:pt>
                <c:pt idx="1992">
                  <c:v>43796</c:v>
                </c:pt>
                <c:pt idx="1993">
                  <c:v>43797</c:v>
                </c:pt>
                <c:pt idx="1994">
                  <c:v>43798</c:v>
                </c:pt>
                <c:pt idx="1995">
                  <c:v>43801</c:v>
                </c:pt>
                <c:pt idx="1996">
                  <c:v>43802</c:v>
                </c:pt>
                <c:pt idx="1997">
                  <c:v>43803</c:v>
                </c:pt>
                <c:pt idx="1998">
                  <c:v>43804</c:v>
                </c:pt>
                <c:pt idx="1999">
                  <c:v>43805</c:v>
                </c:pt>
                <c:pt idx="2000">
                  <c:v>43808</c:v>
                </c:pt>
                <c:pt idx="2001">
                  <c:v>43809</c:v>
                </c:pt>
                <c:pt idx="2002">
                  <c:v>43810</c:v>
                </c:pt>
                <c:pt idx="2003">
                  <c:v>43811</c:v>
                </c:pt>
                <c:pt idx="2004">
                  <c:v>43812</c:v>
                </c:pt>
                <c:pt idx="2005">
                  <c:v>43815</c:v>
                </c:pt>
                <c:pt idx="2006">
                  <c:v>43816</c:v>
                </c:pt>
                <c:pt idx="2007">
                  <c:v>43817</c:v>
                </c:pt>
                <c:pt idx="2008">
                  <c:v>43818</c:v>
                </c:pt>
                <c:pt idx="2009">
                  <c:v>43819</c:v>
                </c:pt>
                <c:pt idx="2010">
                  <c:v>43822</c:v>
                </c:pt>
                <c:pt idx="2011">
                  <c:v>43823</c:v>
                </c:pt>
                <c:pt idx="2012">
                  <c:v>43824</c:v>
                </c:pt>
                <c:pt idx="2013">
                  <c:v>43825</c:v>
                </c:pt>
                <c:pt idx="2014">
                  <c:v>43826</c:v>
                </c:pt>
                <c:pt idx="2015">
                  <c:v>43829</c:v>
                </c:pt>
                <c:pt idx="2016">
                  <c:v>43833</c:v>
                </c:pt>
                <c:pt idx="2017">
                  <c:v>43836</c:v>
                </c:pt>
                <c:pt idx="2018">
                  <c:v>43838</c:v>
                </c:pt>
                <c:pt idx="2019">
                  <c:v>43839</c:v>
                </c:pt>
                <c:pt idx="2020">
                  <c:v>43840</c:v>
                </c:pt>
                <c:pt idx="2021">
                  <c:v>43843</c:v>
                </c:pt>
                <c:pt idx="2022">
                  <c:v>43844</c:v>
                </c:pt>
                <c:pt idx="2023">
                  <c:v>43845</c:v>
                </c:pt>
                <c:pt idx="2024">
                  <c:v>43846</c:v>
                </c:pt>
                <c:pt idx="2025">
                  <c:v>43847</c:v>
                </c:pt>
                <c:pt idx="2026">
                  <c:v>43850</c:v>
                </c:pt>
                <c:pt idx="2027">
                  <c:v>43851</c:v>
                </c:pt>
                <c:pt idx="2028">
                  <c:v>43852</c:v>
                </c:pt>
                <c:pt idx="2029">
                  <c:v>43853</c:v>
                </c:pt>
                <c:pt idx="2030">
                  <c:v>43854</c:v>
                </c:pt>
                <c:pt idx="2031">
                  <c:v>43857</c:v>
                </c:pt>
                <c:pt idx="2032">
                  <c:v>43858</c:v>
                </c:pt>
                <c:pt idx="2033">
                  <c:v>43859</c:v>
                </c:pt>
                <c:pt idx="2034">
                  <c:v>43860</c:v>
                </c:pt>
                <c:pt idx="2035">
                  <c:v>43861</c:v>
                </c:pt>
                <c:pt idx="2036">
                  <c:v>43864</c:v>
                </c:pt>
                <c:pt idx="2037">
                  <c:v>43865</c:v>
                </c:pt>
                <c:pt idx="2038">
                  <c:v>43866</c:v>
                </c:pt>
                <c:pt idx="2039">
                  <c:v>43867</c:v>
                </c:pt>
                <c:pt idx="2040">
                  <c:v>43868</c:v>
                </c:pt>
                <c:pt idx="2041">
                  <c:v>43871</c:v>
                </c:pt>
                <c:pt idx="2042">
                  <c:v>43872</c:v>
                </c:pt>
                <c:pt idx="2043">
                  <c:v>43873</c:v>
                </c:pt>
                <c:pt idx="2044">
                  <c:v>43874</c:v>
                </c:pt>
                <c:pt idx="2045">
                  <c:v>43875</c:v>
                </c:pt>
                <c:pt idx="2046">
                  <c:v>43878</c:v>
                </c:pt>
                <c:pt idx="2047">
                  <c:v>43879</c:v>
                </c:pt>
                <c:pt idx="2048">
                  <c:v>43880</c:v>
                </c:pt>
                <c:pt idx="2049">
                  <c:v>43881</c:v>
                </c:pt>
                <c:pt idx="2050">
                  <c:v>43882</c:v>
                </c:pt>
                <c:pt idx="2051">
                  <c:v>43886</c:v>
                </c:pt>
                <c:pt idx="2052">
                  <c:v>43887</c:v>
                </c:pt>
                <c:pt idx="2053">
                  <c:v>43888</c:v>
                </c:pt>
                <c:pt idx="2054">
                  <c:v>43889</c:v>
                </c:pt>
                <c:pt idx="2055">
                  <c:v>43892</c:v>
                </c:pt>
                <c:pt idx="2056">
                  <c:v>43893</c:v>
                </c:pt>
                <c:pt idx="2057">
                  <c:v>43894</c:v>
                </c:pt>
                <c:pt idx="2058">
                  <c:v>43895</c:v>
                </c:pt>
                <c:pt idx="2059">
                  <c:v>43896</c:v>
                </c:pt>
                <c:pt idx="2060">
                  <c:v>43900</c:v>
                </c:pt>
                <c:pt idx="2061">
                  <c:v>43901</c:v>
                </c:pt>
                <c:pt idx="2062">
                  <c:v>43902</c:v>
                </c:pt>
                <c:pt idx="2063">
                  <c:v>43903</c:v>
                </c:pt>
                <c:pt idx="2064">
                  <c:v>43906</c:v>
                </c:pt>
                <c:pt idx="2065">
                  <c:v>43907</c:v>
                </c:pt>
                <c:pt idx="2066">
                  <c:v>43908</c:v>
                </c:pt>
                <c:pt idx="2067">
                  <c:v>43909</c:v>
                </c:pt>
                <c:pt idx="2068">
                  <c:v>43910</c:v>
                </c:pt>
                <c:pt idx="2069">
                  <c:v>43913</c:v>
                </c:pt>
                <c:pt idx="2070">
                  <c:v>43914</c:v>
                </c:pt>
                <c:pt idx="2071">
                  <c:v>43915</c:v>
                </c:pt>
                <c:pt idx="2072">
                  <c:v>43916</c:v>
                </c:pt>
                <c:pt idx="2073">
                  <c:v>43917</c:v>
                </c:pt>
                <c:pt idx="2074">
                  <c:v>43920</c:v>
                </c:pt>
                <c:pt idx="2075">
                  <c:v>43921</c:v>
                </c:pt>
                <c:pt idx="2076">
                  <c:v>43922</c:v>
                </c:pt>
                <c:pt idx="2077">
                  <c:v>43923</c:v>
                </c:pt>
                <c:pt idx="2078">
                  <c:v>43924</c:v>
                </c:pt>
                <c:pt idx="2079">
                  <c:v>43927</c:v>
                </c:pt>
                <c:pt idx="2080">
                  <c:v>43928</c:v>
                </c:pt>
                <c:pt idx="2081">
                  <c:v>43929</c:v>
                </c:pt>
                <c:pt idx="2082">
                  <c:v>43930</c:v>
                </c:pt>
                <c:pt idx="2083">
                  <c:v>43931</c:v>
                </c:pt>
                <c:pt idx="2084">
                  <c:v>43934</c:v>
                </c:pt>
                <c:pt idx="2085">
                  <c:v>43935</c:v>
                </c:pt>
                <c:pt idx="2086">
                  <c:v>43936</c:v>
                </c:pt>
                <c:pt idx="2087">
                  <c:v>43937</c:v>
                </c:pt>
                <c:pt idx="2088">
                  <c:v>43938</c:v>
                </c:pt>
                <c:pt idx="2089">
                  <c:v>43941</c:v>
                </c:pt>
                <c:pt idx="2090">
                  <c:v>43942</c:v>
                </c:pt>
                <c:pt idx="2091">
                  <c:v>43943</c:v>
                </c:pt>
                <c:pt idx="2092">
                  <c:v>43944</c:v>
                </c:pt>
                <c:pt idx="2093">
                  <c:v>43945</c:v>
                </c:pt>
                <c:pt idx="2094">
                  <c:v>43948</c:v>
                </c:pt>
                <c:pt idx="2095">
                  <c:v>43949</c:v>
                </c:pt>
                <c:pt idx="2096">
                  <c:v>43950</c:v>
                </c:pt>
                <c:pt idx="2097">
                  <c:v>43951</c:v>
                </c:pt>
                <c:pt idx="2098">
                  <c:v>43955</c:v>
                </c:pt>
                <c:pt idx="2099">
                  <c:v>43956</c:v>
                </c:pt>
                <c:pt idx="2100">
                  <c:v>43957</c:v>
                </c:pt>
                <c:pt idx="2101">
                  <c:v>43958</c:v>
                </c:pt>
                <c:pt idx="2102">
                  <c:v>43959</c:v>
                </c:pt>
                <c:pt idx="2103">
                  <c:v>43963</c:v>
                </c:pt>
                <c:pt idx="2104">
                  <c:v>43964</c:v>
                </c:pt>
                <c:pt idx="2105">
                  <c:v>43965</c:v>
                </c:pt>
                <c:pt idx="2106">
                  <c:v>43966</c:v>
                </c:pt>
                <c:pt idx="2107">
                  <c:v>43969</c:v>
                </c:pt>
                <c:pt idx="2108">
                  <c:v>43970</c:v>
                </c:pt>
                <c:pt idx="2109">
                  <c:v>43971</c:v>
                </c:pt>
                <c:pt idx="2110">
                  <c:v>43972</c:v>
                </c:pt>
                <c:pt idx="2111">
                  <c:v>43973</c:v>
                </c:pt>
                <c:pt idx="2112">
                  <c:v>43976</c:v>
                </c:pt>
                <c:pt idx="2113">
                  <c:v>43977</c:v>
                </c:pt>
                <c:pt idx="2114">
                  <c:v>43978</c:v>
                </c:pt>
                <c:pt idx="2115">
                  <c:v>43979</c:v>
                </c:pt>
                <c:pt idx="2116">
                  <c:v>43980</c:v>
                </c:pt>
                <c:pt idx="2117">
                  <c:v>43983</c:v>
                </c:pt>
                <c:pt idx="2118">
                  <c:v>43984</c:v>
                </c:pt>
                <c:pt idx="2119">
                  <c:v>43985</c:v>
                </c:pt>
                <c:pt idx="2120">
                  <c:v>43986</c:v>
                </c:pt>
                <c:pt idx="2121">
                  <c:v>43987</c:v>
                </c:pt>
                <c:pt idx="2122">
                  <c:v>43990</c:v>
                </c:pt>
                <c:pt idx="2123">
                  <c:v>43991</c:v>
                </c:pt>
                <c:pt idx="2124">
                  <c:v>43992</c:v>
                </c:pt>
                <c:pt idx="2125">
                  <c:v>43993</c:v>
                </c:pt>
                <c:pt idx="2126">
                  <c:v>43997</c:v>
                </c:pt>
                <c:pt idx="2127">
                  <c:v>43998</c:v>
                </c:pt>
                <c:pt idx="2128">
                  <c:v>43999</c:v>
                </c:pt>
                <c:pt idx="2129">
                  <c:v>44000</c:v>
                </c:pt>
                <c:pt idx="2130">
                  <c:v>44001</c:v>
                </c:pt>
                <c:pt idx="2131">
                  <c:v>44004</c:v>
                </c:pt>
                <c:pt idx="2132">
                  <c:v>44005</c:v>
                </c:pt>
                <c:pt idx="2133">
                  <c:v>44007</c:v>
                </c:pt>
                <c:pt idx="2134">
                  <c:v>44008</c:v>
                </c:pt>
                <c:pt idx="2135">
                  <c:v>44011</c:v>
                </c:pt>
                <c:pt idx="2136">
                  <c:v>44012</c:v>
                </c:pt>
                <c:pt idx="2137">
                  <c:v>44014</c:v>
                </c:pt>
                <c:pt idx="2138">
                  <c:v>44015</c:v>
                </c:pt>
                <c:pt idx="2139">
                  <c:v>44018</c:v>
                </c:pt>
                <c:pt idx="2140">
                  <c:v>44019</c:v>
                </c:pt>
                <c:pt idx="2141">
                  <c:v>44020</c:v>
                </c:pt>
                <c:pt idx="2142">
                  <c:v>44021</c:v>
                </c:pt>
                <c:pt idx="2143">
                  <c:v>44022</c:v>
                </c:pt>
                <c:pt idx="2144">
                  <c:v>44025</c:v>
                </c:pt>
                <c:pt idx="2145">
                  <c:v>44026</c:v>
                </c:pt>
                <c:pt idx="2146">
                  <c:v>44027</c:v>
                </c:pt>
                <c:pt idx="2147">
                  <c:v>44028</c:v>
                </c:pt>
                <c:pt idx="2148">
                  <c:v>44029</c:v>
                </c:pt>
                <c:pt idx="2149">
                  <c:v>44032</c:v>
                </c:pt>
                <c:pt idx="2150">
                  <c:v>44033</c:v>
                </c:pt>
                <c:pt idx="2151">
                  <c:v>44034</c:v>
                </c:pt>
                <c:pt idx="2152">
                  <c:v>44035</c:v>
                </c:pt>
                <c:pt idx="2153">
                  <c:v>44036</c:v>
                </c:pt>
                <c:pt idx="2154">
                  <c:v>44039</c:v>
                </c:pt>
                <c:pt idx="2155">
                  <c:v>44040</c:v>
                </c:pt>
                <c:pt idx="2156">
                  <c:v>44041</c:v>
                </c:pt>
                <c:pt idx="2157">
                  <c:v>44042</c:v>
                </c:pt>
                <c:pt idx="2158">
                  <c:v>44043</c:v>
                </c:pt>
                <c:pt idx="2159">
                  <c:v>44046</c:v>
                </c:pt>
                <c:pt idx="2160">
                  <c:v>44047</c:v>
                </c:pt>
                <c:pt idx="2161">
                  <c:v>44048</c:v>
                </c:pt>
                <c:pt idx="2162">
                  <c:v>44049</c:v>
                </c:pt>
                <c:pt idx="2163">
                  <c:v>44050</c:v>
                </c:pt>
                <c:pt idx="2164">
                  <c:v>44053</c:v>
                </c:pt>
                <c:pt idx="2165">
                  <c:v>44054</c:v>
                </c:pt>
                <c:pt idx="2166">
                  <c:v>44055</c:v>
                </c:pt>
                <c:pt idx="2167">
                  <c:v>44056</c:v>
                </c:pt>
                <c:pt idx="2168">
                  <c:v>44057</c:v>
                </c:pt>
                <c:pt idx="2169">
                  <c:v>44060</c:v>
                </c:pt>
                <c:pt idx="2170">
                  <c:v>44061</c:v>
                </c:pt>
                <c:pt idx="2171">
                  <c:v>44062</c:v>
                </c:pt>
                <c:pt idx="2172">
                  <c:v>44063</c:v>
                </c:pt>
                <c:pt idx="2173">
                  <c:v>44064</c:v>
                </c:pt>
                <c:pt idx="2174">
                  <c:v>44067</c:v>
                </c:pt>
                <c:pt idx="2175">
                  <c:v>44068</c:v>
                </c:pt>
                <c:pt idx="2176">
                  <c:v>44069</c:v>
                </c:pt>
                <c:pt idx="2177">
                  <c:v>44070</c:v>
                </c:pt>
                <c:pt idx="2178">
                  <c:v>44071</c:v>
                </c:pt>
                <c:pt idx="2179">
                  <c:v>44074</c:v>
                </c:pt>
                <c:pt idx="2180">
                  <c:v>44075</c:v>
                </c:pt>
                <c:pt idx="2181">
                  <c:v>44076</c:v>
                </c:pt>
                <c:pt idx="2182">
                  <c:v>44077</c:v>
                </c:pt>
                <c:pt idx="2183">
                  <c:v>44078</c:v>
                </c:pt>
                <c:pt idx="2184">
                  <c:v>44081</c:v>
                </c:pt>
                <c:pt idx="2185">
                  <c:v>44082</c:v>
                </c:pt>
                <c:pt idx="2186">
                  <c:v>44083</c:v>
                </c:pt>
                <c:pt idx="2187">
                  <c:v>44084</c:v>
                </c:pt>
                <c:pt idx="2188">
                  <c:v>44085</c:v>
                </c:pt>
                <c:pt idx="2189">
                  <c:v>44088</c:v>
                </c:pt>
                <c:pt idx="2190">
                  <c:v>44089</c:v>
                </c:pt>
                <c:pt idx="2191">
                  <c:v>44090</c:v>
                </c:pt>
                <c:pt idx="2192">
                  <c:v>44091</c:v>
                </c:pt>
                <c:pt idx="2193">
                  <c:v>44092</c:v>
                </c:pt>
                <c:pt idx="2194">
                  <c:v>44095</c:v>
                </c:pt>
                <c:pt idx="2195">
                  <c:v>44096</c:v>
                </c:pt>
                <c:pt idx="2196">
                  <c:v>44097</c:v>
                </c:pt>
                <c:pt idx="2197">
                  <c:v>44098</c:v>
                </c:pt>
                <c:pt idx="2198">
                  <c:v>44099</c:v>
                </c:pt>
                <c:pt idx="2199">
                  <c:v>44102</c:v>
                </c:pt>
                <c:pt idx="2200">
                  <c:v>44103</c:v>
                </c:pt>
                <c:pt idx="2201">
                  <c:v>44104</c:v>
                </c:pt>
                <c:pt idx="2202">
                  <c:v>44105</c:v>
                </c:pt>
                <c:pt idx="2203">
                  <c:v>44106</c:v>
                </c:pt>
                <c:pt idx="2204">
                  <c:v>44109</c:v>
                </c:pt>
                <c:pt idx="2205">
                  <c:v>44110</c:v>
                </c:pt>
                <c:pt idx="2206">
                  <c:v>44111</c:v>
                </c:pt>
                <c:pt idx="2207">
                  <c:v>44112</c:v>
                </c:pt>
                <c:pt idx="2208">
                  <c:v>44113</c:v>
                </c:pt>
                <c:pt idx="2209">
                  <c:v>44116</c:v>
                </c:pt>
                <c:pt idx="2210">
                  <c:v>44117</c:v>
                </c:pt>
                <c:pt idx="2211">
                  <c:v>44118</c:v>
                </c:pt>
                <c:pt idx="2212">
                  <c:v>44119</c:v>
                </c:pt>
                <c:pt idx="2213">
                  <c:v>44120</c:v>
                </c:pt>
                <c:pt idx="2214">
                  <c:v>44123</c:v>
                </c:pt>
                <c:pt idx="2215">
                  <c:v>44124</c:v>
                </c:pt>
                <c:pt idx="2216">
                  <c:v>44125</c:v>
                </c:pt>
                <c:pt idx="2217">
                  <c:v>44126</c:v>
                </c:pt>
                <c:pt idx="2218">
                  <c:v>44127</c:v>
                </c:pt>
                <c:pt idx="2219">
                  <c:v>44130</c:v>
                </c:pt>
                <c:pt idx="2220">
                  <c:v>44131</c:v>
                </c:pt>
                <c:pt idx="2221">
                  <c:v>44132</c:v>
                </c:pt>
                <c:pt idx="2222">
                  <c:v>44133</c:v>
                </c:pt>
                <c:pt idx="2223">
                  <c:v>44134</c:v>
                </c:pt>
                <c:pt idx="2224">
                  <c:v>44137</c:v>
                </c:pt>
                <c:pt idx="2225">
                  <c:v>44138</c:v>
                </c:pt>
                <c:pt idx="2226">
                  <c:v>44140</c:v>
                </c:pt>
                <c:pt idx="2227">
                  <c:v>44141</c:v>
                </c:pt>
                <c:pt idx="2228">
                  <c:v>44144</c:v>
                </c:pt>
                <c:pt idx="2229">
                  <c:v>44145</c:v>
                </c:pt>
                <c:pt idx="2230">
                  <c:v>44146</c:v>
                </c:pt>
                <c:pt idx="2231">
                  <c:v>44147</c:v>
                </c:pt>
                <c:pt idx="2232">
                  <c:v>44148</c:v>
                </c:pt>
                <c:pt idx="2233">
                  <c:v>44151</c:v>
                </c:pt>
                <c:pt idx="2234">
                  <c:v>44152</c:v>
                </c:pt>
                <c:pt idx="2235">
                  <c:v>44153</c:v>
                </c:pt>
                <c:pt idx="2236">
                  <c:v>44154</c:v>
                </c:pt>
                <c:pt idx="2237">
                  <c:v>44155</c:v>
                </c:pt>
                <c:pt idx="2238">
                  <c:v>44158</c:v>
                </c:pt>
                <c:pt idx="2239">
                  <c:v>44159</c:v>
                </c:pt>
                <c:pt idx="2240">
                  <c:v>44160</c:v>
                </c:pt>
                <c:pt idx="2241">
                  <c:v>44161</c:v>
                </c:pt>
                <c:pt idx="2242">
                  <c:v>44162</c:v>
                </c:pt>
                <c:pt idx="2243">
                  <c:v>44165</c:v>
                </c:pt>
                <c:pt idx="2244">
                  <c:v>44166</c:v>
                </c:pt>
                <c:pt idx="2245">
                  <c:v>44167</c:v>
                </c:pt>
                <c:pt idx="2246">
                  <c:v>44168</c:v>
                </c:pt>
                <c:pt idx="2247">
                  <c:v>44169</c:v>
                </c:pt>
                <c:pt idx="2248">
                  <c:v>44172</c:v>
                </c:pt>
                <c:pt idx="2249">
                  <c:v>44173</c:v>
                </c:pt>
                <c:pt idx="2250">
                  <c:v>44174</c:v>
                </c:pt>
                <c:pt idx="2251">
                  <c:v>44175</c:v>
                </c:pt>
                <c:pt idx="2252">
                  <c:v>44176</c:v>
                </c:pt>
                <c:pt idx="2253">
                  <c:v>44179</c:v>
                </c:pt>
                <c:pt idx="2254">
                  <c:v>44180</c:v>
                </c:pt>
                <c:pt idx="2255">
                  <c:v>44181</c:v>
                </c:pt>
                <c:pt idx="2256">
                  <c:v>44182</c:v>
                </c:pt>
                <c:pt idx="2257">
                  <c:v>44183</c:v>
                </c:pt>
                <c:pt idx="2258">
                  <c:v>44186</c:v>
                </c:pt>
                <c:pt idx="2259">
                  <c:v>44187</c:v>
                </c:pt>
                <c:pt idx="2260">
                  <c:v>44188</c:v>
                </c:pt>
                <c:pt idx="2261">
                  <c:v>44189</c:v>
                </c:pt>
                <c:pt idx="2262">
                  <c:v>44190</c:v>
                </c:pt>
                <c:pt idx="2263">
                  <c:v>44193</c:v>
                </c:pt>
                <c:pt idx="2264">
                  <c:v>44194</c:v>
                </c:pt>
                <c:pt idx="2265">
                  <c:v>44195</c:v>
                </c:pt>
                <c:pt idx="2266">
                  <c:v>44200</c:v>
                </c:pt>
                <c:pt idx="2267">
                  <c:v>44201</c:v>
                </c:pt>
                <c:pt idx="2268">
                  <c:v>44202</c:v>
                </c:pt>
                <c:pt idx="2269">
                  <c:v>44204</c:v>
                </c:pt>
                <c:pt idx="2270">
                  <c:v>44207</c:v>
                </c:pt>
                <c:pt idx="2271">
                  <c:v>44208</c:v>
                </c:pt>
                <c:pt idx="2272">
                  <c:v>44209</c:v>
                </c:pt>
                <c:pt idx="2273">
                  <c:v>44210</c:v>
                </c:pt>
                <c:pt idx="2274">
                  <c:v>44211</c:v>
                </c:pt>
                <c:pt idx="2275">
                  <c:v>44214</c:v>
                </c:pt>
                <c:pt idx="2276">
                  <c:v>44215</c:v>
                </c:pt>
                <c:pt idx="2277">
                  <c:v>44216</c:v>
                </c:pt>
                <c:pt idx="2278">
                  <c:v>44217</c:v>
                </c:pt>
                <c:pt idx="2279">
                  <c:v>44218</c:v>
                </c:pt>
                <c:pt idx="2280">
                  <c:v>44221</c:v>
                </c:pt>
                <c:pt idx="2281">
                  <c:v>44222</c:v>
                </c:pt>
                <c:pt idx="2282">
                  <c:v>44223</c:v>
                </c:pt>
                <c:pt idx="2283">
                  <c:v>44224</c:v>
                </c:pt>
                <c:pt idx="2284">
                  <c:v>44225</c:v>
                </c:pt>
                <c:pt idx="2285">
                  <c:v>44228</c:v>
                </c:pt>
                <c:pt idx="2286">
                  <c:v>44229</c:v>
                </c:pt>
                <c:pt idx="2287">
                  <c:v>44230</c:v>
                </c:pt>
                <c:pt idx="2288">
                  <c:v>44231</c:v>
                </c:pt>
                <c:pt idx="2289">
                  <c:v>44232</c:v>
                </c:pt>
                <c:pt idx="2290">
                  <c:v>44235</c:v>
                </c:pt>
                <c:pt idx="2291">
                  <c:v>44236</c:v>
                </c:pt>
                <c:pt idx="2292">
                  <c:v>44237</c:v>
                </c:pt>
                <c:pt idx="2293">
                  <c:v>44238</c:v>
                </c:pt>
                <c:pt idx="2294">
                  <c:v>44239</c:v>
                </c:pt>
                <c:pt idx="2295">
                  <c:v>44242</c:v>
                </c:pt>
                <c:pt idx="2296">
                  <c:v>44243</c:v>
                </c:pt>
                <c:pt idx="2297">
                  <c:v>44244</c:v>
                </c:pt>
                <c:pt idx="2298">
                  <c:v>44245</c:v>
                </c:pt>
                <c:pt idx="2299">
                  <c:v>44246</c:v>
                </c:pt>
                <c:pt idx="2300">
                  <c:v>44247</c:v>
                </c:pt>
                <c:pt idx="2301">
                  <c:v>44249</c:v>
                </c:pt>
                <c:pt idx="2302">
                  <c:v>44251</c:v>
                </c:pt>
                <c:pt idx="2303">
                  <c:v>44252</c:v>
                </c:pt>
                <c:pt idx="2304">
                  <c:v>44253</c:v>
                </c:pt>
                <c:pt idx="2305">
                  <c:v>44256</c:v>
                </c:pt>
                <c:pt idx="2306">
                  <c:v>44257</c:v>
                </c:pt>
                <c:pt idx="2307">
                  <c:v>44258</c:v>
                </c:pt>
                <c:pt idx="2308">
                  <c:v>44259</c:v>
                </c:pt>
                <c:pt idx="2309">
                  <c:v>44260</c:v>
                </c:pt>
                <c:pt idx="2310">
                  <c:v>44264</c:v>
                </c:pt>
                <c:pt idx="2311">
                  <c:v>44265</c:v>
                </c:pt>
                <c:pt idx="2312">
                  <c:v>44266</c:v>
                </c:pt>
                <c:pt idx="2313">
                  <c:v>44267</c:v>
                </c:pt>
                <c:pt idx="2314">
                  <c:v>44270</c:v>
                </c:pt>
                <c:pt idx="2315">
                  <c:v>44271</c:v>
                </c:pt>
                <c:pt idx="2316">
                  <c:v>44272</c:v>
                </c:pt>
                <c:pt idx="2317">
                  <c:v>44273</c:v>
                </c:pt>
                <c:pt idx="2318">
                  <c:v>44274</c:v>
                </c:pt>
                <c:pt idx="2319">
                  <c:v>44277</c:v>
                </c:pt>
                <c:pt idx="2320">
                  <c:v>44278</c:v>
                </c:pt>
                <c:pt idx="2321">
                  <c:v>44279</c:v>
                </c:pt>
                <c:pt idx="2322">
                  <c:v>44280</c:v>
                </c:pt>
                <c:pt idx="2323">
                  <c:v>44281</c:v>
                </c:pt>
                <c:pt idx="2324">
                  <c:v>44284</c:v>
                </c:pt>
                <c:pt idx="2325">
                  <c:v>44285</c:v>
                </c:pt>
                <c:pt idx="2326">
                  <c:v>44286</c:v>
                </c:pt>
                <c:pt idx="2327">
                  <c:v>44287</c:v>
                </c:pt>
                <c:pt idx="2328">
                  <c:v>44288</c:v>
                </c:pt>
                <c:pt idx="2329">
                  <c:v>44291</c:v>
                </c:pt>
                <c:pt idx="2330">
                  <c:v>44292</c:v>
                </c:pt>
                <c:pt idx="2331">
                  <c:v>44293</c:v>
                </c:pt>
                <c:pt idx="2332">
                  <c:v>44294</c:v>
                </c:pt>
                <c:pt idx="2333">
                  <c:v>44295</c:v>
                </c:pt>
                <c:pt idx="2334">
                  <c:v>44298</c:v>
                </c:pt>
                <c:pt idx="2335">
                  <c:v>44299</c:v>
                </c:pt>
                <c:pt idx="2336">
                  <c:v>44300</c:v>
                </c:pt>
                <c:pt idx="2337">
                  <c:v>44301</c:v>
                </c:pt>
                <c:pt idx="2338">
                  <c:v>44302</c:v>
                </c:pt>
                <c:pt idx="2339">
                  <c:v>44305</c:v>
                </c:pt>
                <c:pt idx="2340">
                  <c:v>44306</c:v>
                </c:pt>
                <c:pt idx="2341">
                  <c:v>44307</c:v>
                </c:pt>
                <c:pt idx="2342">
                  <c:v>44308</c:v>
                </c:pt>
                <c:pt idx="2343">
                  <c:v>44309</c:v>
                </c:pt>
                <c:pt idx="2344">
                  <c:v>44312</c:v>
                </c:pt>
                <c:pt idx="2345">
                  <c:v>44313</c:v>
                </c:pt>
                <c:pt idx="2346">
                  <c:v>44314</c:v>
                </c:pt>
                <c:pt idx="2347">
                  <c:v>44315</c:v>
                </c:pt>
                <c:pt idx="2348">
                  <c:v>44316</c:v>
                </c:pt>
                <c:pt idx="2349">
                  <c:v>44320</c:v>
                </c:pt>
                <c:pt idx="2350">
                  <c:v>44321</c:v>
                </c:pt>
                <c:pt idx="2351">
                  <c:v>44322</c:v>
                </c:pt>
                <c:pt idx="2352">
                  <c:v>44323</c:v>
                </c:pt>
                <c:pt idx="2353">
                  <c:v>44326</c:v>
                </c:pt>
                <c:pt idx="2354">
                  <c:v>44327</c:v>
                </c:pt>
                <c:pt idx="2355">
                  <c:v>44328</c:v>
                </c:pt>
                <c:pt idx="2356">
                  <c:v>44329</c:v>
                </c:pt>
                <c:pt idx="2357">
                  <c:v>44330</c:v>
                </c:pt>
                <c:pt idx="2358">
                  <c:v>44333</c:v>
                </c:pt>
                <c:pt idx="2359">
                  <c:v>44334</c:v>
                </c:pt>
                <c:pt idx="2360">
                  <c:v>44335</c:v>
                </c:pt>
                <c:pt idx="2361">
                  <c:v>44336</c:v>
                </c:pt>
                <c:pt idx="2362">
                  <c:v>44337</c:v>
                </c:pt>
                <c:pt idx="2363">
                  <c:v>44340</c:v>
                </c:pt>
                <c:pt idx="2364">
                  <c:v>44341</c:v>
                </c:pt>
                <c:pt idx="2365">
                  <c:v>44342</c:v>
                </c:pt>
                <c:pt idx="2366">
                  <c:v>44343</c:v>
                </c:pt>
                <c:pt idx="2367">
                  <c:v>44344</c:v>
                </c:pt>
                <c:pt idx="2368">
                  <c:v>44347</c:v>
                </c:pt>
                <c:pt idx="2369">
                  <c:v>44348</c:v>
                </c:pt>
                <c:pt idx="2370">
                  <c:v>44349</c:v>
                </c:pt>
                <c:pt idx="2371">
                  <c:v>44350</c:v>
                </c:pt>
                <c:pt idx="2372">
                  <c:v>44351</c:v>
                </c:pt>
                <c:pt idx="2373">
                  <c:v>44354</c:v>
                </c:pt>
                <c:pt idx="2374">
                  <c:v>44355</c:v>
                </c:pt>
                <c:pt idx="2375">
                  <c:v>44356</c:v>
                </c:pt>
                <c:pt idx="2376">
                  <c:v>44357</c:v>
                </c:pt>
                <c:pt idx="2377">
                  <c:v>44358</c:v>
                </c:pt>
                <c:pt idx="2378">
                  <c:v>44361</c:v>
                </c:pt>
                <c:pt idx="2379">
                  <c:v>44362</c:v>
                </c:pt>
                <c:pt idx="2380">
                  <c:v>44363</c:v>
                </c:pt>
                <c:pt idx="2381">
                  <c:v>44364</c:v>
                </c:pt>
                <c:pt idx="2382">
                  <c:v>44365</c:v>
                </c:pt>
                <c:pt idx="2383">
                  <c:v>44368</c:v>
                </c:pt>
                <c:pt idx="2384">
                  <c:v>44369</c:v>
                </c:pt>
                <c:pt idx="2385">
                  <c:v>44370</c:v>
                </c:pt>
                <c:pt idx="2386">
                  <c:v>44371</c:v>
                </c:pt>
                <c:pt idx="2387">
                  <c:v>44372</c:v>
                </c:pt>
                <c:pt idx="2388">
                  <c:v>44375</c:v>
                </c:pt>
                <c:pt idx="2389">
                  <c:v>44376</c:v>
                </c:pt>
                <c:pt idx="2390">
                  <c:v>44377</c:v>
                </c:pt>
                <c:pt idx="2391">
                  <c:v>44378</c:v>
                </c:pt>
                <c:pt idx="2392">
                  <c:v>44379</c:v>
                </c:pt>
                <c:pt idx="2393">
                  <c:v>44382</c:v>
                </c:pt>
                <c:pt idx="2394">
                  <c:v>44383</c:v>
                </c:pt>
                <c:pt idx="2395">
                  <c:v>44384</c:v>
                </c:pt>
                <c:pt idx="2396">
                  <c:v>44385</c:v>
                </c:pt>
                <c:pt idx="2397">
                  <c:v>44386</c:v>
                </c:pt>
                <c:pt idx="2398">
                  <c:v>44389</c:v>
                </c:pt>
                <c:pt idx="2399">
                  <c:v>44390</c:v>
                </c:pt>
                <c:pt idx="2400">
                  <c:v>44391</c:v>
                </c:pt>
                <c:pt idx="2401">
                  <c:v>44392</c:v>
                </c:pt>
                <c:pt idx="2402">
                  <c:v>44393</c:v>
                </c:pt>
                <c:pt idx="2403">
                  <c:v>44396</c:v>
                </c:pt>
                <c:pt idx="2404">
                  <c:v>44397</c:v>
                </c:pt>
                <c:pt idx="2405">
                  <c:v>44398</c:v>
                </c:pt>
                <c:pt idx="2406">
                  <c:v>44399</c:v>
                </c:pt>
                <c:pt idx="2407">
                  <c:v>44400</c:v>
                </c:pt>
                <c:pt idx="2408">
                  <c:v>44403</c:v>
                </c:pt>
                <c:pt idx="2409">
                  <c:v>44404</c:v>
                </c:pt>
                <c:pt idx="2410">
                  <c:v>44405</c:v>
                </c:pt>
                <c:pt idx="2411">
                  <c:v>44406</c:v>
                </c:pt>
                <c:pt idx="2412">
                  <c:v>44407</c:v>
                </c:pt>
                <c:pt idx="2413">
                  <c:v>44410</c:v>
                </c:pt>
                <c:pt idx="2414">
                  <c:v>44411</c:v>
                </c:pt>
                <c:pt idx="2415">
                  <c:v>44412</c:v>
                </c:pt>
                <c:pt idx="2416">
                  <c:v>44413</c:v>
                </c:pt>
                <c:pt idx="2417">
                  <c:v>44414</c:v>
                </c:pt>
                <c:pt idx="2418">
                  <c:v>44417</c:v>
                </c:pt>
                <c:pt idx="2419">
                  <c:v>44418</c:v>
                </c:pt>
                <c:pt idx="2420">
                  <c:v>44419</c:v>
                </c:pt>
                <c:pt idx="2421">
                  <c:v>44420</c:v>
                </c:pt>
                <c:pt idx="2422">
                  <c:v>44421</c:v>
                </c:pt>
                <c:pt idx="2423">
                  <c:v>44424</c:v>
                </c:pt>
                <c:pt idx="2424">
                  <c:v>44425</c:v>
                </c:pt>
                <c:pt idx="2425">
                  <c:v>44426</c:v>
                </c:pt>
                <c:pt idx="2426">
                  <c:v>44427</c:v>
                </c:pt>
                <c:pt idx="2427">
                  <c:v>44428</c:v>
                </c:pt>
                <c:pt idx="2428">
                  <c:v>44431</c:v>
                </c:pt>
                <c:pt idx="2429">
                  <c:v>44432</c:v>
                </c:pt>
                <c:pt idx="2430">
                  <c:v>44433</c:v>
                </c:pt>
                <c:pt idx="2431">
                  <c:v>44434</c:v>
                </c:pt>
                <c:pt idx="2432">
                  <c:v>44435</c:v>
                </c:pt>
                <c:pt idx="2433">
                  <c:v>44438</c:v>
                </c:pt>
                <c:pt idx="2434">
                  <c:v>44439</c:v>
                </c:pt>
                <c:pt idx="2435">
                  <c:v>44440</c:v>
                </c:pt>
                <c:pt idx="2436">
                  <c:v>44441</c:v>
                </c:pt>
                <c:pt idx="2437">
                  <c:v>44442</c:v>
                </c:pt>
                <c:pt idx="2438">
                  <c:v>44445</c:v>
                </c:pt>
                <c:pt idx="2439">
                  <c:v>44446</c:v>
                </c:pt>
                <c:pt idx="2440">
                  <c:v>44447</c:v>
                </c:pt>
                <c:pt idx="2441">
                  <c:v>44448</c:v>
                </c:pt>
                <c:pt idx="2442">
                  <c:v>44449</c:v>
                </c:pt>
                <c:pt idx="2443">
                  <c:v>44452</c:v>
                </c:pt>
                <c:pt idx="2444">
                  <c:v>44453</c:v>
                </c:pt>
                <c:pt idx="2445">
                  <c:v>44454</c:v>
                </c:pt>
                <c:pt idx="2446">
                  <c:v>44455</c:v>
                </c:pt>
                <c:pt idx="2447">
                  <c:v>44456</c:v>
                </c:pt>
                <c:pt idx="2448">
                  <c:v>44459</c:v>
                </c:pt>
                <c:pt idx="2449">
                  <c:v>44460</c:v>
                </c:pt>
                <c:pt idx="2450">
                  <c:v>44461</c:v>
                </c:pt>
                <c:pt idx="2451">
                  <c:v>44462</c:v>
                </c:pt>
                <c:pt idx="2452">
                  <c:v>44463</c:v>
                </c:pt>
                <c:pt idx="2453">
                  <c:v>44466</c:v>
                </c:pt>
                <c:pt idx="2454">
                  <c:v>44467</c:v>
                </c:pt>
                <c:pt idx="2455">
                  <c:v>44468</c:v>
                </c:pt>
                <c:pt idx="2456">
                  <c:v>44469</c:v>
                </c:pt>
                <c:pt idx="2457">
                  <c:v>44470</c:v>
                </c:pt>
                <c:pt idx="2458">
                  <c:v>44473</c:v>
                </c:pt>
                <c:pt idx="2459">
                  <c:v>44474</c:v>
                </c:pt>
                <c:pt idx="2460">
                  <c:v>44475</c:v>
                </c:pt>
                <c:pt idx="2461">
                  <c:v>44476</c:v>
                </c:pt>
                <c:pt idx="2462">
                  <c:v>44477</c:v>
                </c:pt>
                <c:pt idx="2463">
                  <c:v>44480</c:v>
                </c:pt>
                <c:pt idx="2464">
                  <c:v>44481</c:v>
                </c:pt>
                <c:pt idx="2465">
                  <c:v>44482</c:v>
                </c:pt>
                <c:pt idx="2466">
                  <c:v>44483</c:v>
                </c:pt>
                <c:pt idx="2467">
                  <c:v>44484</c:v>
                </c:pt>
                <c:pt idx="2468">
                  <c:v>44487</c:v>
                </c:pt>
                <c:pt idx="2469">
                  <c:v>44488</c:v>
                </c:pt>
                <c:pt idx="2470">
                  <c:v>44489</c:v>
                </c:pt>
                <c:pt idx="2471">
                  <c:v>44490</c:v>
                </c:pt>
                <c:pt idx="2472">
                  <c:v>44491</c:v>
                </c:pt>
                <c:pt idx="2473">
                  <c:v>44494</c:v>
                </c:pt>
                <c:pt idx="2474">
                  <c:v>44495</c:v>
                </c:pt>
                <c:pt idx="2475">
                  <c:v>44496</c:v>
                </c:pt>
                <c:pt idx="2476">
                  <c:v>44497</c:v>
                </c:pt>
                <c:pt idx="2477">
                  <c:v>44498</c:v>
                </c:pt>
                <c:pt idx="2478">
                  <c:v>44501</c:v>
                </c:pt>
                <c:pt idx="2479">
                  <c:v>44502</c:v>
                </c:pt>
                <c:pt idx="2480">
                  <c:v>44503</c:v>
                </c:pt>
                <c:pt idx="2481">
                  <c:v>44505</c:v>
                </c:pt>
                <c:pt idx="2482">
                  <c:v>44508</c:v>
                </c:pt>
                <c:pt idx="2483">
                  <c:v>44509</c:v>
                </c:pt>
                <c:pt idx="2484">
                  <c:v>44510</c:v>
                </c:pt>
                <c:pt idx="2485">
                  <c:v>44511</c:v>
                </c:pt>
                <c:pt idx="2486">
                  <c:v>44512</c:v>
                </c:pt>
                <c:pt idx="2487">
                  <c:v>44515</c:v>
                </c:pt>
                <c:pt idx="2488">
                  <c:v>44516</c:v>
                </c:pt>
                <c:pt idx="2489">
                  <c:v>44517</c:v>
                </c:pt>
                <c:pt idx="2490">
                  <c:v>44518</c:v>
                </c:pt>
                <c:pt idx="2491">
                  <c:v>44519</c:v>
                </c:pt>
                <c:pt idx="2492">
                  <c:v>44522</c:v>
                </c:pt>
                <c:pt idx="2493">
                  <c:v>44523</c:v>
                </c:pt>
                <c:pt idx="2494">
                  <c:v>44524</c:v>
                </c:pt>
                <c:pt idx="2495">
                  <c:v>44525</c:v>
                </c:pt>
                <c:pt idx="2496">
                  <c:v>44526</c:v>
                </c:pt>
                <c:pt idx="2497">
                  <c:v>44529</c:v>
                </c:pt>
                <c:pt idx="2498">
                  <c:v>44530</c:v>
                </c:pt>
                <c:pt idx="2499">
                  <c:v>44531</c:v>
                </c:pt>
                <c:pt idx="2500">
                  <c:v>44532</c:v>
                </c:pt>
                <c:pt idx="2501">
                  <c:v>44533</c:v>
                </c:pt>
                <c:pt idx="2502">
                  <c:v>44536</c:v>
                </c:pt>
                <c:pt idx="2503">
                  <c:v>44537</c:v>
                </c:pt>
                <c:pt idx="2504">
                  <c:v>44538</c:v>
                </c:pt>
                <c:pt idx="2505">
                  <c:v>44539</c:v>
                </c:pt>
                <c:pt idx="2506">
                  <c:v>44540</c:v>
                </c:pt>
                <c:pt idx="2507">
                  <c:v>44543</c:v>
                </c:pt>
                <c:pt idx="2508">
                  <c:v>44544</c:v>
                </c:pt>
                <c:pt idx="2509">
                  <c:v>44545</c:v>
                </c:pt>
                <c:pt idx="2510">
                  <c:v>44546</c:v>
                </c:pt>
                <c:pt idx="2511">
                  <c:v>44547</c:v>
                </c:pt>
                <c:pt idx="2512">
                  <c:v>44550</c:v>
                </c:pt>
                <c:pt idx="2513">
                  <c:v>44551</c:v>
                </c:pt>
                <c:pt idx="2514">
                  <c:v>44552</c:v>
                </c:pt>
                <c:pt idx="2515">
                  <c:v>44553</c:v>
                </c:pt>
                <c:pt idx="2516">
                  <c:v>44554</c:v>
                </c:pt>
                <c:pt idx="2517">
                  <c:v>44557</c:v>
                </c:pt>
                <c:pt idx="2518">
                  <c:v>44558</c:v>
                </c:pt>
                <c:pt idx="2519">
                  <c:v>44559</c:v>
                </c:pt>
                <c:pt idx="2520">
                  <c:v>44560</c:v>
                </c:pt>
                <c:pt idx="2521">
                  <c:v>44564</c:v>
                </c:pt>
                <c:pt idx="2522">
                  <c:v>44565</c:v>
                </c:pt>
                <c:pt idx="2523">
                  <c:v>44566</c:v>
                </c:pt>
                <c:pt idx="2524">
                  <c:v>44567</c:v>
                </c:pt>
                <c:pt idx="2525">
                  <c:v>44568</c:v>
                </c:pt>
                <c:pt idx="2526">
                  <c:v>44571</c:v>
                </c:pt>
                <c:pt idx="2527">
                  <c:v>44572</c:v>
                </c:pt>
                <c:pt idx="2528">
                  <c:v>44573</c:v>
                </c:pt>
                <c:pt idx="2529">
                  <c:v>44574</c:v>
                </c:pt>
                <c:pt idx="2530">
                  <c:v>44575</c:v>
                </c:pt>
                <c:pt idx="2531">
                  <c:v>44578</c:v>
                </c:pt>
                <c:pt idx="2532">
                  <c:v>44579</c:v>
                </c:pt>
                <c:pt idx="2533">
                  <c:v>44580</c:v>
                </c:pt>
                <c:pt idx="2534">
                  <c:v>44581</c:v>
                </c:pt>
                <c:pt idx="2535">
                  <c:v>44582</c:v>
                </c:pt>
                <c:pt idx="2536">
                  <c:v>44585</c:v>
                </c:pt>
                <c:pt idx="2537">
                  <c:v>44586</c:v>
                </c:pt>
                <c:pt idx="2538">
                  <c:v>44587</c:v>
                </c:pt>
                <c:pt idx="2539">
                  <c:v>44588</c:v>
                </c:pt>
                <c:pt idx="2540">
                  <c:v>44589</c:v>
                </c:pt>
                <c:pt idx="2541">
                  <c:v>44592</c:v>
                </c:pt>
                <c:pt idx="2542">
                  <c:v>44593</c:v>
                </c:pt>
                <c:pt idx="2543">
                  <c:v>44594</c:v>
                </c:pt>
                <c:pt idx="2544">
                  <c:v>44595</c:v>
                </c:pt>
                <c:pt idx="2545">
                  <c:v>44596</c:v>
                </c:pt>
                <c:pt idx="2546">
                  <c:v>44599</c:v>
                </c:pt>
                <c:pt idx="2547">
                  <c:v>44600</c:v>
                </c:pt>
                <c:pt idx="2548">
                  <c:v>44601</c:v>
                </c:pt>
                <c:pt idx="2549">
                  <c:v>44602</c:v>
                </c:pt>
                <c:pt idx="2550">
                  <c:v>44603</c:v>
                </c:pt>
                <c:pt idx="2551">
                  <c:v>44606</c:v>
                </c:pt>
                <c:pt idx="2552">
                  <c:v>44607</c:v>
                </c:pt>
                <c:pt idx="2553">
                  <c:v>44608</c:v>
                </c:pt>
                <c:pt idx="2554">
                  <c:v>44609</c:v>
                </c:pt>
                <c:pt idx="2555">
                  <c:v>44610</c:v>
                </c:pt>
                <c:pt idx="2556">
                  <c:v>44613</c:v>
                </c:pt>
                <c:pt idx="2557">
                  <c:v>44614</c:v>
                </c:pt>
                <c:pt idx="2558">
                  <c:v>44616</c:v>
                </c:pt>
                <c:pt idx="2559">
                  <c:v>44617</c:v>
                </c:pt>
                <c:pt idx="2560">
                  <c:v>44644</c:v>
                </c:pt>
                <c:pt idx="2561">
                  <c:v>44645</c:v>
                </c:pt>
                <c:pt idx="2562">
                  <c:v>44648</c:v>
                </c:pt>
                <c:pt idx="2563">
                  <c:v>44649</c:v>
                </c:pt>
                <c:pt idx="2564">
                  <c:v>44650</c:v>
                </c:pt>
                <c:pt idx="2565">
                  <c:v>44651</c:v>
                </c:pt>
                <c:pt idx="2566">
                  <c:v>44652</c:v>
                </c:pt>
                <c:pt idx="2567">
                  <c:v>44655</c:v>
                </c:pt>
                <c:pt idx="2568">
                  <c:v>44656</c:v>
                </c:pt>
                <c:pt idx="2569">
                  <c:v>44657</c:v>
                </c:pt>
                <c:pt idx="2570">
                  <c:v>44658</c:v>
                </c:pt>
                <c:pt idx="2571">
                  <c:v>44659</c:v>
                </c:pt>
                <c:pt idx="2572">
                  <c:v>44662</c:v>
                </c:pt>
                <c:pt idx="2573">
                  <c:v>44663</c:v>
                </c:pt>
                <c:pt idx="2574">
                  <c:v>44664</c:v>
                </c:pt>
                <c:pt idx="2575">
                  <c:v>44665</c:v>
                </c:pt>
                <c:pt idx="2576">
                  <c:v>44666</c:v>
                </c:pt>
                <c:pt idx="2577">
                  <c:v>44669</c:v>
                </c:pt>
                <c:pt idx="2578">
                  <c:v>44670</c:v>
                </c:pt>
                <c:pt idx="2579">
                  <c:v>44671</c:v>
                </c:pt>
                <c:pt idx="2580">
                  <c:v>44672</c:v>
                </c:pt>
                <c:pt idx="2581">
                  <c:v>44673</c:v>
                </c:pt>
                <c:pt idx="2582">
                  <c:v>44676</c:v>
                </c:pt>
                <c:pt idx="2583">
                  <c:v>44677</c:v>
                </c:pt>
                <c:pt idx="2584">
                  <c:v>44678</c:v>
                </c:pt>
                <c:pt idx="2585">
                  <c:v>44679</c:v>
                </c:pt>
                <c:pt idx="2586">
                  <c:v>44680</c:v>
                </c:pt>
                <c:pt idx="2587">
                  <c:v>44685</c:v>
                </c:pt>
                <c:pt idx="2588">
                  <c:v>44686</c:v>
                </c:pt>
                <c:pt idx="2589">
                  <c:v>44687</c:v>
                </c:pt>
                <c:pt idx="2590">
                  <c:v>44692</c:v>
                </c:pt>
                <c:pt idx="2591">
                  <c:v>44693</c:v>
                </c:pt>
                <c:pt idx="2592">
                  <c:v>44694</c:v>
                </c:pt>
                <c:pt idx="2593">
                  <c:v>44697</c:v>
                </c:pt>
                <c:pt idx="2594">
                  <c:v>44698</c:v>
                </c:pt>
                <c:pt idx="2595">
                  <c:v>44699</c:v>
                </c:pt>
                <c:pt idx="2596">
                  <c:v>44700</c:v>
                </c:pt>
                <c:pt idx="2597">
                  <c:v>44701</c:v>
                </c:pt>
                <c:pt idx="2598">
                  <c:v>44704</c:v>
                </c:pt>
                <c:pt idx="2599">
                  <c:v>44705</c:v>
                </c:pt>
                <c:pt idx="2600">
                  <c:v>44706</c:v>
                </c:pt>
                <c:pt idx="2601">
                  <c:v>44707</c:v>
                </c:pt>
                <c:pt idx="2602">
                  <c:v>44708</c:v>
                </c:pt>
                <c:pt idx="2603">
                  <c:v>44711</c:v>
                </c:pt>
                <c:pt idx="2604">
                  <c:v>44712</c:v>
                </c:pt>
                <c:pt idx="2605">
                  <c:v>44713</c:v>
                </c:pt>
                <c:pt idx="2606">
                  <c:v>44714</c:v>
                </c:pt>
                <c:pt idx="2607">
                  <c:v>44715</c:v>
                </c:pt>
                <c:pt idx="2608">
                  <c:v>44718</c:v>
                </c:pt>
                <c:pt idx="2609">
                  <c:v>44719</c:v>
                </c:pt>
                <c:pt idx="2610">
                  <c:v>44720</c:v>
                </c:pt>
                <c:pt idx="2611">
                  <c:v>44721</c:v>
                </c:pt>
                <c:pt idx="2612">
                  <c:v>44722</c:v>
                </c:pt>
                <c:pt idx="2613">
                  <c:v>44726</c:v>
                </c:pt>
                <c:pt idx="2614">
                  <c:v>44727</c:v>
                </c:pt>
                <c:pt idx="2615">
                  <c:v>44728</c:v>
                </c:pt>
                <c:pt idx="2616">
                  <c:v>44729</c:v>
                </c:pt>
                <c:pt idx="2617">
                  <c:v>44732</c:v>
                </c:pt>
                <c:pt idx="2618">
                  <c:v>44733</c:v>
                </c:pt>
                <c:pt idx="2619">
                  <c:v>44734</c:v>
                </c:pt>
                <c:pt idx="2620">
                  <c:v>44735</c:v>
                </c:pt>
                <c:pt idx="2621">
                  <c:v>44736</c:v>
                </c:pt>
                <c:pt idx="2622">
                  <c:v>44739</c:v>
                </c:pt>
                <c:pt idx="2623">
                  <c:v>44740</c:v>
                </c:pt>
                <c:pt idx="2624">
                  <c:v>44741</c:v>
                </c:pt>
                <c:pt idx="2625">
                  <c:v>44742</c:v>
                </c:pt>
                <c:pt idx="2626">
                  <c:v>44743</c:v>
                </c:pt>
                <c:pt idx="2627">
                  <c:v>44746</c:v>
                </c:pt>
                <c:pt idx="2628">
                  <c:v>44747</c:v>
                </c:pt>
                <c:pt idx="2629">
                  <c:v>44748</c:v>
                </c:pt>
                <c:pt idx="2630">
                  <c:v>44749</c:v>
                </c:pt>
                <c:pt idx="2631">
                  <c:v>44750</c:v>
                </c:pt>
                <c:pt idx="2632">
                  <c:v>44753</c:v>
                </c:pt>
                <c:pt idx="2633">
                  <c:v>44754</c:v>
                </c:pt>
                <c:pt idx="2634">
                  <c:v>44755</c:v>
                </c:pt>
                <c:pt idx="2635">
                  <c:v>44756</c:v>
                </c:pt>
                <c:pt idx="2636">
                  <c:v>44757</c:v>
                </c:pt>
                <c:pt idx="2637">
                  <c:v>44760</c:v>
                </c:pt>
                <c:pt idx="2638">
                  <c:v>44761</c:v>
                </c:pt>
                <c:pt idx="2639">
                  <c:v>44762</c:v>
                </c:pt>
                <c:pt idx="2640">
                  <c:v>44763</c:v>
                </c:pt>
                <c:pt idx="2641">
                  <c:v>44764</c:v>
                </c:pt>
                <c:pt idx="2642">
                  <c:v>44767</c:v>
                </c:pt>
                <c:pt idx="2643">
                  <c:v>44768</c:v>
                </c:pt>
                <c:pt idx="2644">
                  <c:v>44769</c:v>
                </c:pt>
                <c:pt idx="2645">
                  <c:v>44770</c:v>
                </c:pt>
                <c:pt idx="2646">
                  <c:v>44771</c:v>
                </c:pt>
                <c:pt idx="2647">
                  <c:v>44774</c:v>
                </c:pt>
                <c:pt idx="2648">
                  <c:v>44775</c:v>
                </c:pt>
                <c:pt idx="2649">
                  <c:v>44776</c:v>
                </c:pt>
                <c:pt idx="2650">
                  <c:v>44777</c:v>
                </c:pt>
                <c:pt idx="2651">
                  <c:v>44778</c:v>
                </c:pt>
                <c:pt idx="2652">
                  <c:v>44781</c:v>
                </c:pt>
                <c:pt idx="2653">
                  <c:v>44782</c:v>
                </c:pt>
                <c:pt idx="2654">
                  <c:v>44783</c:v>
                </c:pt>
                <c:pt idx="2655">
                  <c:v>44784</c:v>
                </c:pt>
                <c:pt idx="2656">
                  <c:v>44785</c:v>
                </c:pt>
                <c:pt idx="2657">
                  <c:v>44788</c:v>
                </c:pt>
                <c:pt idx="2658">
                  <c:v>44789</c:v>
                </c:pt>
                <c:pt idx="2659">
                  <c:v>44790</c:v>
                </c:pt>
                <c:pt idx="2660">
                  <c:v>44791</c:v>
                </c:pt>
                <c:pt idx="2661">
                  <c:v>44792</c:v>
                </c:pt>
                <c:pt idx="2662">
                  <c:v>44795</c:v>
                </c:pt>
                <c:pt idx="2663">
                  <c:v>44796</c:v>
                </c:pt>
                <c:pt idx="2664">
                  <c:v>44797</c:v>
                </c:pt>
                <c:pt idx="2665">
                  <c:v>44798</c:v>
                </c:pt>
                <c:pt idx="2666">
                  <c:v>44799</c:v>
                </c:pt>
                <c:pt idx="2667">
                  <c:v>44802</c:v>
                </c:pt>
                <c:pt idx="2668">
                  <c:v>44803</c:v>
                </c:pt>
                <c:pt idx="2669">
                  <c:v>44804</c:v>
                </c:pt>
                <c:pt idx="2670">
                  <c:v>44805</c:v>
                </c:pt>
                <c:pt idx="2671">
                  <c:v>44806</c:v>
                </c:pt>
                <c:pt idx="2672">
                  <c:v>44809</c:v>
                </c:pt>
                <c:pt idx="2673">
                  <c:v>44810</c:v>
                </c:pt>
                <c:pt idx="2674">
                  <c:v>44811</c:v>
                </c:pt>
                <c:pt idx="2675">
                  <c:v>44812</c:v>
                </c:pt>
                <c:pt idx="2676">
                  <c:v>44813</c:v>
                </c:pt>
                <c:pt idx="2677">
                  <c:v>44816</c:v>
                </c:pt>
                <c:pt idx="2678">
                  <c:v>44817</c:v>
                </c:pt>
                <c:pt idx="2679">
                  <c:v>44818</c:v>
                </c:pt>
                <c:pt idx="2680">
                  <c:v>44819</c:v>
                </c:pt>
                <c:pt idx="2681">
                  <c:v>44820</c:v>
                </c:pt>
                <c:pt idx="2682">
                  <c:v>44823</c:v>
                </c:pt>
                <c:pt idx="2683">
                  <c:v>44824</c:v>
                </c:pt>
                <c:pt idx="2684">
                  <c:v>44825</c:v>
                </c:pt>
                <c:pt idx="2685">
                  <c:v>44826</c:v>
                </c:pt>
                <c:pt idx="2686">
                  <c:v>44827</c:v>
                </c:pt>
                <c:pt idx="2687">
                  <c:v>44830</c:v>
                </c:pt>
                <c:pt idx="2688">
                  <c:v>44831</c:v>
                </c:pt>
                <c:pt idx="2689">
                  <c:v>44832</c:v>
                </c:pt>
                <c:pt idx="2690">
                  <c:v>44833</c:v>
                </c:pt>
                <c:pt idx="2691">
                  <c:v>44834</c:v>
                </c:pt>
                <c:pt idx="2692">
                  <c:v>44837</c:v>
                </c:pt>
                <c:pt idx="2693">
                  <c:v>44838</c:v>
                </c:pt>
                <c:pt idx="2694">
                  <c:v>44839</c:v>
                </c:pt>
                <c:pt idx="2695">
                  <c:v>44840</c:v>
                </c:pt>
                <c:pt idx="2696">
                  <c:v>44841</c:v>
                </c:pt>
                <c:pt idx="2697">
                  <c:v>44844</c:v>
                </c:pt>
                <c:pt idx="2698">
                  <c:v>44845</c:v>
                </c:pt>
                <c:pt idx="2699">
                  <c:v>44846</c:v>
                </c:pt>
                <c:pt idx="2700">
                  <c:v>44847</c:v>
                </c:pt>
                <c:pt idx="2701">
                  <c:v>44848</c:v>
                </c:pt>
                <c:pt idx="2702">
                  <c:v>44851</c:v>
                </c:pt>
                <c:pt idx="2703">
                  <c:v>44852</c:v>
                </c:pt>
                <c:pt idx="2704">
                  <c:v>44853</c:v>
                </c:pt>
                <c:pt idx="2705">
                  <c:v>44854</c:v>
                </c:pt>
                <c:pt idx="2706">
                  <c:v>44855</c:v>
                </c:pt>
                <c:pt idx="2707">
                  <c:v>44858</c:v>
                </c:pt>
                <c:pt idx="2708">
                  <c:v>44859</c:v>
                </c:pt>
                <c:pt idx="2709">
                  <c:v>44860</c:v>
                </c:pt>
                <c:pt idx="2710">
                  <c:v>44861</c:v>
                </c:pt>
                <c:pt idx="2711">
                  <c:v>44862</c:v>
                </c:pt>
                <c:pt idx="2712">
                  <c:v>44865</c:v>
                </c:pt>
                <c:pt idx="2713">
                  <c:v>44866</c:v>
                </c:pt>
                <c:pt idx="2714">
                  <c:v>44867</c:v>
                </c:pt>
                <c:pt idx="2715">
                  <c:v>44868</c:v>
                </c:pt>
                <c:pt idx="2716">
                  <c:v>44872</c:v>
                </c:pt>
                <c:pt idx="2717">
                  <c:v>44873</c:v>
                </c:pt>
                <c:pt idx="2718">
                  <c:v>44874</c:v>
                </c:pt>
                <c:pt idx="2719">
                  <c:v>44875</c:v>
                </c:pt>
                <c:pt idx="2720">
                  <c:v>44876</c:v>
                </c:pt>
                <c:pt idx="2721">
                  <c:v>44879</c:v>
                </c:pt>
                <c:pt idx="2722">
                  <c:v>44880</c:v>
                </c:pt>
                <c:pt idx="2723">
                  <c:v>44881</c:v>
                </c:pt>
                <c:pt idx="2724">
                  <c:v>44882</c:v>
                </c:pt>
                <c:pt idx="2725">
                  <c:v>44883</c:v>
                </c:pt>
                <c:pt idx="2726">
                  <c:v>44886</c:v>
                </c:pt>
                <c:pt idx="2727">
                  <c:v>44887</c:v>
                </c:pt>
                <c:pt idx="2728">
                  <c:v>44888</c:v>
                </c:pt>
                <c:pt idx="2729">
                  <c:v>44889</c:v>
                </c:pt>
                <c:pt idx="2730">
                  <c:v>44890</c:v>
                </c:pt>
                <c:pt idx="2731">
                  <c:v>44893</c:v>
                </c:pt>
                <c:pt idx="2732">
                  <c:v>44894</c:v>
                </c:pt>
                <c:pt idx="2733">
                  <c:v>44895</c:v>
                </c:pt>
                <c:pt idx="2734">
                  <c:v>44896</c:v>
                </c:pt>
                <c:pt idx="2735">
                  <c:v>44897</c:v>
                </c:pt>
                <c:pt idx="2736">
                  <c:v>44900</c:v>
                </c:pt>
                <c:pt idx="2737">
                  <c:v>44901</c:v>
                </c:pt>
                <c:pt idx="2738">
                  <c:v>44902</c:v>
                </c:pt>
                <c:pt idx="2739">
                  <c:v>44903</c:v>
                </c:pt>
                <c:pt idx="2740">
                  <c:v>44904</c:v>
                </c:pt>
                <c:pt idx="2741">
                  <c:v>44907</c:v>
                </c:pt>
                <c:pt idx="2742">
                  <c:v>44908</c:v>
                </c:pt>
                <c:pt idx="2743">
                  <c:v>44909</c:v>
                </c:pt>
                <c:pt idx="2744">
                  <c:v>44910</c:v>
                </c:pt>
                <c:pt idx="2745">
                  <c:v>44911</c:v>
                </c:pt>
                <c:pt idx="2746">
                  <c:v>44914</c:v>
                </c:pt>
                <c:pt idx="2747">
                  <c:v>44915</c:v>
                </c:pt>
                <c:pt idx="2748">
                  <c:v>44916</c:v>
                </c:pt>
                <c:pt idx="2749">
                  <c:v>44917</c:v>
                </c:pt>
                <c:pt idx="2750">
                  <c:v>44918</c:v>
                </c:pt>
                <c:pt idx="2751">
                  <c:v>44921</c:v>
                </c:pt>
                <c:pt idx="2752">
                  <c:v>44922</c:v>
                </c:pt>
                <c:pt idx="2753">
                  <c:v>44923</c:v>
                </c:pt>
                <c:pt idx="2754">
                  <c:v>44924</c:v>
                </c:pt>
                <c:pt idx="2755">
                  <c:v>44925</c:v>
                </c:pt>
                <c:pt idx="2756">
                  <c:v>44929</c:v>
                </c:pt>
                <c:pt idx="2757">
                  <c:v>44930</c:v>
                </c:pt>
                <c:pt idx="2758">
                  <c:v>44931</c:v>
                </c:pt>
                <c:pt idx="2759">
                  <c:v>44932</c:v>
                </c:pt>
                <c:pt idx="2760">
                  <c:v>44935</c:v>
                </c:pt>
                <c:pt idx="2761">
                  <c:v>44936</c:v>
                </c:pt>
                <c:pt idx="2762">
                  <c:v>44937</c:v>
                </c:pt>
                <c:pt idx="2763">
                  <c:v>44938</c:v>
                </c:pt>
                <c:pt idx="2764">
                  <c:v>44939</c:v>
                </c:pt>
                <c:pt idx="2765">
                  <c:v>44942</c:v>
                </c:pt>
                <c:pt idx="2766">
                  <c:v>44943</c:v>
                </c:pt>
                <c:pt idx="2767">
                  <c:v>44944</c:v>
                </c:pt>
                <c:pt idx="2768">
                  <c:v>44945</c:v>
                </c:pt>
                <c:pt idx="2769">
                  <c:v>44946</c:v>
                </c:pt>
                <c:pt idx="2770">
                  <c:v>44949</c:v>
                </c:pt>
                <c:pt idx="2771">
                  <c:v>44950</c:v>
                </c:pt>
                <c:pt idx="2772">
                  <c:v>44951</c:v>
                </c:pt>
                <c:pt idx="2773">
                  <c:v>44952</c:v>
                </c:pt>
                <c:pt idx="2774">
                  <c:v>44953</c:v>
                </c:pt>
                <c:pt idx="2775">
                  <c:v>44956</c:v>
                </c:pt>
                <c:pt idx="2776">
                  <c:v>44957</c:v>
                </c:pt>
                <c:pt idx="2777">
                  <c:v>44958</c:v>
                </c:pt>
                <c:pt idx="2778">
                  <c:v>44959</c:v>
                </c:pt>
                <c:pt idx="2779">
                  <c:v>44960</c:v>
                </c:pt>
                <c:pt idx="2780">
                  <c:v>44963</c:v>
                </c:pt>
                <c:pt idx="2781">
                  <c:v>44964</c:v>
                </c:pt>
                <c:pt idx="2782">
                  <c:v>44965</c:v>
                </c:pt>
                <c:pt idx="2783">
                  <c:v>44966</c:v>
                </c:pt>
                <c:pt idx="2784">
                  <c:v>44967</c:v>
                </c:pt>
                <c:pt idx="2785">
                  <c:v>44970</c:v>
                </c:pt>
                <c:pt idx="2786">
                  <c:v>44971</c:v>
                </c:pt>
                <c:pt idx="2787">
                  <c:v>44972</c:v>
                </c:pt>
                <c:pt idx="2788">
                  <c:v>44973</c:v>
                </c:pt>
                <c:pt idx="2789">
                  <c:v>44974</c:v>
                </c:pt>
                <c:pt idx="2790">
                  <c:v>44977</c:v>
                </c:pt>
                <c:pt idx="2791">
                  <c:v>44978</c:v>
                </c:pt>
                <c:pt idx="2792">
                  <c:v>44979</c:v>
                </c:pt>
                <c:pt idx="2793">
                  <c:v>44981</c:v>
                </c:pt>
                <c:pt idx="2794">
                  <c:v>44984</c:v>
                </c:pt>
                <c:pt idx="2795">
                  <c:v>44985</c:v>
                </c:pt>
                <c:pt idx="2796">
                  <c:v>44986</c:v>
                </c:pt>
                <c:pt idx="2797">
                  <c:v>44987</c:v>
                </c:pt>
                <c:pt idx="2798">
                  <c:v>44988</c:v>
                </c:pt>
                <c:pt idx="2799">
                  <c:v>44991</c:v>
                </c:pt>
                <c:pt idx="2800">
                  <c:v>44992</c:v>
                </c:pt>
                <c:pt idx="2801">
                  <c:v>44994</c:v>
                </c:pt>
                <c:pt idx="2802">
                  <c:v>44995</c:v>
                </c:pt>
                <c:pt idx="2803">
                  <c:v>44998</c:v>
                </c:pt>
                <c:pt idx="2804">
                  <c:v>44999</c:v>
                </c:pt>
                <c:pt idx="2805">
                  <c:v>45000</c:v>
                </c:pt>
                <c:pt idx="2806">
                  <c:v>45001</c:v>
                </c:pt>
                <c:pt idx="2807">
                  <c:v>45002</c:v>
                </c:pt>
                <c:pt idx="2808">
                  <c:v>45005</c:v>
                </c:pt>
                <c:pt idx="2809">
                  <c:v>45006</c:v>
                </c:pt>
                <c:pt idx="2810">
                  <c:v>45007</c:v>
                </c:pt>
                <c:pt idx="2811">
                  <c:v>45008</c:v>
                </c:pt>
                <c:pt idx="2812">
                  <c:v>45009</c:v>
                </c:pt>
                <c:pt idx="2813">
                  <c:v>45012</c:v>
                </c:pt>
                <c:pt idx="2814">
                  <c:v>45013</c:v>
                </c:pt>
                <c:pt idx="2815">
                  <c:v>45014</c:v>
                </c:pt>
                <c:pt idx="2816">
                  <c:v>45015</c:v>
                </c:pt>
                <c:pt idx="2817">
                  <c:v>45016</c:v>
                </c:pt>
                <c:pt idx="2818">
                  <c:v>45019</c:v>
                </c:pt>
                <c:pt idx="2819">
                  <c:v>45020</c:v>
                </c:pt>
                <c:pt idx="2820">
                  <c:v>45021</c:v>
                </c:pt>
                <c:pt idx="2821">
                  <c:v>45022</c:v>
                </c:pt>
                <c:pt idx="2822">
                  <c:v>45023</c:v>
                </c:pt>
                <c:pt idx="2823">
                  <c:v>45026</c:v>
                </c:pt>
                <c:pt idx="2824">
                  <c:v>45027</c:v>
                </c:pt>
                <c:pt idx="2825">
                  <c:v>45028</c:v>
                </c:pt>
                <c:pt idx="2826">
                  <c:v>45029</c:v>
                </c:pt>
                <c:pt idx="2827">
                  <c:v>45030</c:v>
                </c:pt>
                <c:pt idx="2828">
                  <c:v>45033</c:v>
                </c:pt>
                <c:pt idx="2829">
                  <c:v>45034</c:v>
                </c:pt>
                <c:pt idx="2830">
                  <c:v>45035</c:v>
                </c:pt>
                <c:pt idx="2831">
                  <c:v>45036</c:v>
                </c:pt>
                <c:pt idx="2832">
                  <c:v>45037</c:v>
                </c:pt>
                <c:pt idx="2833">
                  <c:v>45040</c:v>
                </c:pt>
                <c:pt idx="2834">
                  <c:v>45041</c:v>
                </c:pt>
                <c:pt idx="2835">
                  <c:v>45042</c:v>
                </c:pt>
                <c:pt idx="2836">
                  <c:v>45043</c:v>
                </c:pt>
                <c:pt idx="2837">
                  <c:v>45044</c:v>
                </c:pt>
                <c:pt idx="2838">
                  <c:v>45048</c:v>
                </c:pt>
                <c:pt idx="2839">
                  <c:v>45049</c:v>
                </c:pt>
                <c:pt idx="2840">
                  <c:v>45050</c:v>
                </c:pt>
                <c:pt idx="2841">
                  <c:v>45051</c:v>
                </c:pt>
                <c:pt idx="2842">
                  <c:v>45054</c:v>
                </c:pt>
                <c:pt idx="2843">
                  <c:v>45056</c:v>
                </c:pt>
                <c:pt idx="2844">
                  <c:v>45057</c:v>
                </c:pt>
                <c:pt idx="2845">
                  <c:v>45058</c:v>
                </c:pt>
                <c:pt idx="2846">
                  <c:v>45061</c:v>
                </c:pt>
                <c:pt idx="2847">
                  <c:v>45062</c:v>
                </c:pt>
                <c:pt idx="2848">
                  <c:v>45063</c:v>
                </c:pt>
                <c:pt idx="2849">
                  <c:v>45064</c:v>
                </c:pt>
                <c:pt idx="2850">
                  <c:v>45065</c:v>
                </c:pt>
                <c:pt idx="2851">
                  <c:v>45068</c:v>
                </c:pt>
                <c:pt idx="2852">
                  <c:v>45069</c:v>
                </c:pt>
                <c:pt idx="2853">
                  <c:v>45070</c:v>
                </c:pt>
                <c:pt idx="2854">
                  <c:v>45071</c:v>
                </c:pt>
                <c:pt idx="2855">
                  <c:v>45072</c:v>
                </c:pt>
                <c:pt idx="2856">
                  <c:v>45075</c:v>
                </c:pt>
                <c:pt idx="2857">
                  <c:v>45076</c:v>
                </c:pt>
                <c:pt idx="2858">
                  <c:v>45077</c:v>
                </c:pt>
                <c:pt idx="2859">
                  <c:v>45078</c:v>
                </c:pt>
                <c:pt idx="2860">
                  <c:v>45079</c:v>
                </c:pt>
                <c:pt idx="2861">
                  <c:v>45082</c:v>
                </c:pt>
                <c:pt idx="2862">
                  <c:v>45083</c:v>
                </c:pt>
                <c:pt idx="2863">
                  <c:v>45084</c:v>
                </c:pt>
                <c:pt idx="2864">
                  <c:v>45085</c:v>
                </c:pt>
                <c:pt idx="2865">
                  <c:v>45086</c:v>
                </c:pt>
                <c:pt idx="2866">
                  <c:v>45090</c:v>
                </c:pt>
                <c:pt idx="2867">
                  <c:v>45091</c:v>
                </c:pt>
                <c:pt idx="2868">
                  <c:v>45092</c:v>
                </c:pt>
                <c:pt idx="2869">
                  <c:v>45093</c:v>
                </c:pt>
                <c:pt idx="2870">
                  <c:v>45096</c:v>
                </c:pt>
                <c:pt idx="2871">
                  <c:v>45097</c:v>
                </c:pt>
                <c:pt idx="2872">
                  <c:v>45098</c:v>
                </c:pt>
                <c:pt idx="2873">
                  <c:v>45099</c:v>
                </c:pt>
                <c:pt idx="2874">
                  <c:v>45100</c:v>
                </c:pt>
                <c:pt idx="2875">
                  <c:v>45103</c:v>
                </c:pt>
                <c:pt idx="2876">
                  <c:v>45104</c:v>
                </c:pt>
                <c:pt idx="2877">
                  <c:v>45105</c:v>
                </c:pt>
                <c:pt idx="2878">
                  <c:v>45106</c:v>
                </c:pt>
                <c:pt idx="2879">
                  <c:v>45107</c:v>
                </c:pt>
                <c:pt idx="2880">
                  <c:v>45110</c:v>
                </c:pt>
                <c:pt idx="2881">
                  <c:v>45111</c:v>
                </c:pt>
                <c:pt idx="2882">
                  <c:v>45112</c:v>
                </c:pt>
                <c:pt idx="2883">
                  <c:v>45113</c:v>
                </c:pt>
                <c:pt idx="2884">
                  <c:v>45114</c:v>
                </c:pt>
                <c:pt idx="2885">
                  <c:v>45117</c:v>
                </c:pt>
                <c:pt idx="2886">
                  <c:v>45118</c:v>
                </c:pt>
                <c:pt idx="2887">
                  <c:v>45119</c:v>
                </c:pt>
                <c:pt idx="2888">
                  <c:v>45120</c:v>
                </c:pt>
                <c:pt idx="2889">
                  <c:v>45121</c:v>
                </c:pt>
                <c:pt idx="2890">
                  <c:v>45124</c:v>
                </c:pt>
                <c:pt idx="2891">
                  <c:v>45125</c:v>
                </c:pt>
                <c:pt idx="2892">
                  <c:v>45126</c:v>
                </c:pt>
                <c:pt idx="2893">
                  <c:v>45127</c:v>
                </c:pt>
                <c:pt idx="2894">
                  <c:v>45128</c:v>
                </c:pt>
                <c:pt idx="2895">
                  <c:v>45131</c:v>
                </c:pt>
                <c:pt idx="2896">
                  <c:v>45132</c:v>
                </c:pt>
                <c:pt idx="2897">
                  <c:v>45133</c:v>
                </c:pt>
                <c:pt idx="2898">
                  <c:v>45134</c:v>
                </c:pt>
                <c:pt idx="2899">
                  <c:v>45135</c:v>
                </c:pt>
                <c:pt idx="2900">
                  <c:v>45138</c:v>
                </c:pt>
                <c:pt idx="2901">
                  <c:v>45139</c:v>
                </c:pt>
                <c:pt idx="2902">
                  <c:v>45140</c:v>
                </c:pt>
                <c:pt idx="2903">
                  <c:v>45141</c:v>
                </c:pt>
                <c:pt idx="2904">
                  <c:v>45142</c:v>
                </c:pt>
                <c:pt idx="2905">
                  <c:v>45145</c:v>
                </c:pt>
                <c:pt idx="2906">
                  <c:v>45146</c:v>
                </c:pt>
                <c:pt idx="2907">
                  <c:v>45147</c:v>
                </c:pt>
                <c:pt idx="2908">
                  <c:v>45148</c:v>
                </c:pt>
                <c:pt idx="2909">
                  <c:v>45149</c:v>
                </c:pt>
                <c:pt idx="2910">
                  <c:v>45152</c:v>
                </c:pt>
                <c:pt idx="2911">
                  <c:v>45153</c:v>
                </c:pt>
                <c:pt idx="2912">
                  <c:v>45154</c:v>
                </c:pt>
                <c:pt idx="2913">
                  <c:v>45155</c:v>
                </c:pt>
                <c:pt idx="2914">
                  <c:v>45156</c:v>
                </c:pt>
                <c:pt idx="2915">
                  <c:v>45159</c:v>
                </c:pt>
                <c:pt idx="2916">
                  <c:v>45160</c:v>
                </c:pt>
                <c:pt idx="2917">
                  <c:v>45161</c:v>
                </c:pt>
                <c:pt idx="2918">
                  <c:v>45162</c:v>
                </c:pt>
                <c:pt idx="2919">
                  <c:v>45163</c:v>
                </c:pt>
                <c:pt idx="2920">
                  <c:v>45166</c:v>
                </c:pt>
                <c:pt idx="2921">
                  <c:v>45167</c:v>
                </c:pt>
                <c:pt idx="2922">
                  <c:v>45168</c:v>
                </c:pt>
                <c:pt idx="2923">
                  <c:v>45169</c:v>
                </c:pt>
                <c:pt idx="2924">
                  <c:v>45170</c:v>
                </c:pt>
                <c:pt idx="2925">
                  <c:v>45173</c:v>
                </c:pt>
                <c:pt idx="2926">
                  <c:v>45174</c:v>
                </c:pt>
                <c:pt idx="2927">
                  <c:v>45175</c:v>
                </c:pt>
                <c:pt idx="2928">
                  <c:v>45176</c:v>
                </c:pt>
                <c:pt idx="2929">
                  <c:v>45177</c:v>
                </c:pt>
                <c:pt idx="2930">
                  <c:v>45180</c:v>
                </c:pt>
                <c:pt idx="2931">
                  <c:v>45181</c:v>
                </c:pt>
                <c:pt idx="2932">
                  <c:v>45182</c:v>
                </c:pt>
                <c:pt idx="2933">
                  <c:v>45183</c:v>
                </c:pt>
                <c:pt idx="2934">
                  <c:v>45184</c:v>
                </c:pt>
                <c:pt idx="2935">
                  <c:v>45187</c:v>
                </c:pt>
                <c:pt idx="2936">
                  <c:v>45188</c:v>
                </c:pt>
                <c:pt idx="2937">
                  <c:v>45189</c:v>
                </c:pt>
                <c:pt idx="2938">
                  <c:v>45190</c:v>
                </c:pt>
                <c:pt idx="2939">
                  <c:v>45191</c:v>
                </c:pt>
                <c:pt idx="2940">
                  <c:v>45194</c:v>
                </c:pt>
                <c:pt idx="2941">
                  <c:v>45195</c:v>
                </c:pt>
                <c:pt idx="2942">
                  <c:v>45196</c:v>
                </c:pt>
                <c:pt idx="2943">
                  <c:v>45197</c:v>
                </c:pt>
                <c:pt idx="2944">
                  <c:v>45198</c:v>
                </c:pt>
                <c:pt idx="2945">
                  <c:v>45201</c:v>
                </c:pt>
                <c:pt idx="2946">
                  <c:v>45202</c:v>
                </c:pt>
                <c:pt idx="2947">
                  <c:v>45203</c:v>
                </c:pt>
                <c:pt idx="2948">
                  <c:v>45204</c:v>
                </c:pt>
                <c:pt idx="2949">
                  <c:v>45205</c:v>
                </c:pt>
                <c:pt idx="2950">
                  <c:v>45208</c:v>
                </c:pt>
                <c:pt idx="2951">
                  <c:v>45209</c:v>
                </c:pt>
                <c:pt idx="2952">
                  <c:v>45210</c:v>
                </c:pt>
                <c:pt idx="2953">
                  <c:v>45211</c:v>
                </c:pt>
                <c:pt idx="2954">
                  <c:v>45212</c:v>
                </c:pt>
                <c:pt idx="2955">
                  <c:v>45215</c:v>
                </c:pt>
                <c:pt idx="2956">
                  <c:v>45216</c:v>
                </c:pt>
                <c:pt idx="2957">
                  <c:v>45217</c:v>
                </c:pt>
                <c:pt idx="2958">
                  <c:v>45218</c:v>
                </c:pt>
                <c:pt idx="2959">
                  <c:v>45219</c:v>
                </c:pt>
                <c:pt idx="2960">
                  <c:v>45222</c:v>
                </c:pt>
                <c:pt idx="2961">
                  <c:v>45223</c:v>
                </c:pt>
                <c:pt idx="2962">
                  <c:v>45224</c:v>
                </c:pt>
                <c:pt idx="2963">
                  <c:v>45225</c:v>
                </c:pt>
                <c:pt idx="2964">
                  <c:v>45226</c:v>
                </c:pt>
                <c:pt idx="2965">
                  <c:v>45229</c:v>
                </c:pt>
                <c:pt idx="2966">
                  <c:v>45230</c:v>
                </c:pt>
                <c:pt idx="2967">
                  <c:v>45231</c:v>
                </c:pt>
                <c:pt idx="2968">
                  <c:v>45232</c:v>
                </c:pt>
                <c:pt idx="2969">
                  <c:v>45233</c:v>
                </c:pt>
                <c:pt idx="2970">
                  <c:v>45236</c:v>
                </c:pt>
                <c:pt idx="2971">
                  <c:v>45237</c:v>
                </c:pt>
                <c:pt idx="2972">
                  <c:v>45238</c:v>
                </c:pt>
                <c:pt idx="2973">
                  <c:v>45239</c:v>
                </c:pt>
                <c:pt idx="2974">
                  <c:v>45240</c:v>
                </c:pt>
                <c:pt idx="2975">
                  <c:v>45243</c:v>
                </c:pt>
                <c:pt idx="2976">
                  <c:v>45244</c:v>
                </c:pt>
                <c:pt idx="2977">
                  <c:v>45245</c:v>
                </c:pt>
                <c:pt idx="2978">
                  <c:v>45246</c:v>
                </c:pt>
                <c:pt idx="2979">
                  <c:v>45247</c:v>
                </c:pt>
                <c:pt idx="2980">
                  <c:v>45250</c:v>
                </c:pt>
                <c:pt idx="2981">
                  <c:v>45251</c:v>
                </c:pt>
                <c:pt idx="2982">
                  <c:v>45252</c:v>
                </c:pt>
                <c:pt idx="2983">
                  <c:v>45253</c:v>
                </c:pt>
                <c:pt idx="2984">
                  <c:v>45254</c:v>
                </c:pt>
                <c:pt idx="2985">
                  <c:v>45257</c:v>
                </c:pt>
                <c:pt idx="2986">
                  <c:v>45258</c:v>
                </c:pt>
                <c:pt idx="2987">
                  <c:v>45259</c:v>
                </c:pt>
                <c:pt idx="2988">
                  <c:v>45260</c:v>
                </c:pt>
              </c:numCache>
            </c:numRef>
          </c:cat>
          <c:val>
            <c:numRef>
              <c:f>'сравнительный график'!$B$2:$B$2990</c:f>
              <c:numCache>
                <c:formatCode>General</c:formatCode>
                <c:ptCount val="2989"/>
                <c:pt idx="0">
                  <c:v>1</c:v>
                </c:pt>
                <c:pt idx="1">
                  <c:v>1.0303302596578308</c:v>
                </c:pt>
                <c:pt idx="2">
                  <c:v>1.0323484735029202</c:v>
                </c:pt>
                <c:pt idx="3">
                  <c:v>1.0233057344372891</c:v>
                </c:pt>
                <c:pt idx="4">
                  <c:v>1.0273635566205257</c:v>
                </c:pt>
                <c:pt idx="5">
                  <c:v>1.0328975988247291</c:v>
                </c:pt>
                <c:pt idx="6">
                  <c:v>1.0532366302247136</c:v>
                </c:pt>
                <c:pt idx="7">
                  <c:v>1.0450995913651826</c:v>
                </c:pt>
                <c:pt idx="8">
                  <c:v>1.0444292305827148</c:v>
                </c:pt>
                <c:pt idx="9">
                  <c:v>1.0436447658372736</c:v>
                </c:pt>
                <c:pt idx="10">
                  <c:v>1.0443507841081705</c:v>
                </c:pt>
                <c:pt idx="11">
                  <c:v>1.0599830270355077</c:v>
                </c:pt>
                <c:pt idx="12">
                  <c:v>1.0652318093322779</c:v>
                </c:pt>
                <c:pt idx="13">
                  <c:v>1.0723633070181069</c:v>
                </c:pt>
                <c:pt idx="14">
                  <c:v>1.0634132774223914</c:v>
                </c:pt>
                <c:pt idx="15">
                  <c:v>1.0692040535432845</c:v>
                </c:pt>
                <c:pt idx="16">
                  <c:v>1.0616660604893633</c:v>
                </c:pt>
                <c:pt idx="17">
                  <c:v>1.0688617416543649</c:v>
                </c:pt>
                <c:pt idx="18">
                  <c:v>1.0802222174678904</c:v>
                </c:pt>
                <c:pt idx="19">
                  <c:v>1.0754583770137567</c:v>
                </c:pt>
                <c:pt idx="20">
                  <c:v>1.0670859987305934</c:v>
                </c:pt>
                <c:pt idx="21">
                  <c:v>1.0797301441275682</c:v>
                </c:pt>
                <c:pt idx="22">
                  <c:v>1.0977942277657731</c:v>
                </c:pt>
                <c:pt idx="23">
                  <c:v>1.0999550715645794</c:v>
                </c:pt>
                <c:pt idx="24">
                  <c:v>1.1159510208738936</c:v>
                </c:pt>
                <c:pt idx="25">
                  <c:v>1.114560378825157</c:v>
                </c:pt>
                <c:pt idx="26">
                  <c:v>1.105018434921518</c:v>
                </c:pt>
                <c:pt idx="27">
                  <c:v>1.1090263366209536</c:v>
                </c:pt>
                <c:pt idx="28">
                  <c:v>1.0994202092381422</c:v>
                </c:pt>
                <c:pt idx="29">
                  <c:v>1.0876746325495819</c:v>
                </c:pt>
                <c:pt idx="30">
                  <c:v>1.1119502506721437</c:v>
                </c:pt>
                <c:pt idx="31">
                  <c:v>1.1140326479964058</c:v>
                </c:pt>
                <c:pt idx="32">
                  <c:v>1.1263344815044609</c:v>
                </c:pt>
                <c:pt idx="33">
                  <c:v>1.1199018705918429</c:v>
                </c:pt>
                <c:pt idx="34">
                  <c:v>1.1186039380130222</c:v>
                </c:pt>
                <c:pt idx="35">
                  <c:v>1.12619898304843</c:v>
                </c:pt>
                <c:pt idx="36">
                  <c:v>1.1117862262253695</c:v>
                </c:pt>
                <c:pt idx="37">
                  <c:v>1.0969455795411596</c:v>
                </c:pt>
                <c:pt idx="38">
                  <c:v>1.1371529634938633</c:v>
                </c:pt>
                <c:pt idx="39">
                  <c:v>1.1358051104312417</c:v>
                </c:pt>
                <c:pt idx="40">
                  <c:v>1.1225690507263431</c:v>
                </c:pt>
                <c:pt idx="41">
                  <c:v>1.139377990771842</c:v>
                </c:pt>
                <c:pt idx="42">
                  <c:v>1.1380301377092203</c:v>
                </c:pt>
                <c:pt idx="43">
                  <c:v>1.1468018798627899</c:v>
                </c:pt>
                <c:pt idx="44">
                  <c:v>1.159396104775964</c:v>
                </c:pt>
                <c:pt idx="45">
                  <c:v>1.1140754369825208</c:v>
                </c:pt>
                <c:pt idx="46">
                  <c:v>1.1216633505202427</c:v>
                </c:pt>
                <c:pt idx="47">
                  <c:v>1.1455538677677699</c:v>
                </c:pt>
                <c:pt idx="48">
                  <c:v>1.1440776477468033</c:v>
                </c:pt>
                <c:pt idx="49">
                  <c:v>1.1495118489834051</c:v>
                </c:pt>
                <c:pt idx="50">
                  <c:v>1.1632542450239975</c:v>
                </c:pt>
                <c:pt idx="51">
                  <c:v>1.1600308080700028</c:v>
                </c:pt>
                <c:pt idx="52">
                  <c:v>1.1545823438380294</c:v>
                </c:pt>
                <c:pt idx="53">
                  <c:v>1.1313479243775986</c:v>
                </c:pt>
                <c:pt idx="54">
                  <c:v>1.1115508868017372</c:v>
                </c:pt>
                <c:pt idx="55">
                  <c:v>1.1066515478915726</c:v>
                </c:pt>
                <c:pt idx="56">
                  <c:v>1.0907697025452314</c:v>
                </c:pt>
                <c:pt idx="57">
                  <c:v>1.0989423988931917</c:v>
                </c:pt>
                <c:pt idx="58">
                  <c:v>1.1161649658044686</c:v>
                </c:pt>
                <c:pt idx="59">
                  <c:v>1.10843442231303</c:v>
                </c:pt>
                <c:pt idx="60">
                  <c:v>1.0842515136603836</c:v>
                </c:pt>
                <c:pt idx="61">
                  <c:v>1.066059063063834</c:v>
                </c:pt>
                <c:pt idx="62">
                  <c:v>1.0820906698615775</c:v>
                </c:pt>
                <c:pt idx="63">
                  <c:v>1.0853426328063156</c:v>
                </c:pt>
                <c:pt idx="64">
                  <c:v>1.1054177987919243</c:v>
                </c:pt>
                <c:pt idx="65">
                  <c:v>1.078910021893698</c:v>
                </c:pt>
                <c:pt idx="66">
                  <c:v>1.0876318435634666</c:v>
                </c:pt>
                <c:pt idx="67">
                  <c:v>1.0677207020246322</c:v>
                </c:pt>
                <c:pt idx="68">
                  <c:v>1.0772055939467848</c:v>
                </c:pt>
                <c:pt idx="69">
                  <c:v>1.0683482738209851</c:v>
                </c:pt>
                <c:pt idx="70">
                  <c:v>1.0738395270390735</c:v>
                </c:pt>
                <c:pt idx="71">
                  <c:v>1.0708870869971403</c:v>
                </c:pt>
                <c:pt idx="72">
                  <c:v>1.0716144997610948</c:v>
                </c:pt>
                <c:pt idx="73">
                  <c:v>1.0538285445326374</c:v>
                </c:pt>
                <c:pt idx="74">
                  <c:v>1.0494783309442814</c:v>
                </c:pt>
                <c:pt idx="75">
                  <c:v>1.047296092652418</c:v>
                </c:pt>
                <c:pt idx="76">
                  <c:v>1.0672999436611681</c:v>
                </c:pt>
                <c:pt idx="77">
                  <c:v>1.0733617166941229</c:v>
                </c:pt>
                <c:pt idx="78">
                  <c:v>1.0457200316638497</c:v>
                </c:pt>
                <c:pt idx="79">
                  <c:v>1.0393444727327186</c:v>
                </c:pt>
                <c:pt idx="80">
                  <c:v>1.0425179892029124</c:v>
                </c:pt>
                <c:pt idx="81">
                  <c:v>1.0319705041255713</c:v>
                </c:pt>
                <c:pt idx="82">
                  <c:v>1.0480805573978591</c:v>
                </c:pt>
                <c:pt idx="83">
                  <c:v>1.0508261840069033</c:v>
                </c:pt>
                <c:pt idx="84">
                  <c:v>1.0312430913616168</c:v>
                </c:pt>
                <c:pt idx="85">
                  <c:v>1.0288683026322358</c:v>
                </c:pt>
                <c:pt idx="86">
                  <c:v>0.9920911690664157</c:v>
                </c:pt>
                <c:pt idx="87">
                  <c:v>0.98871797066101852</c:v>
                </c:pt>
                <c:pt idx="88">
                  <c:v>0.98781227045491826</c:v>
                </c:pt>
                <c:pt idx="89">
                  <c:v>0.98701354271410535</c:v>
                </c:pt>
                <c:pt idx="90">
                  <c:v>1.0043359505929841</c:v>
                </c:pt>
                <c:pt idx="91">
                  <c:v>0.99270447786739691</c:v>
                </c:pt>
                <c:pt idx="92">
                  <c:v>0.98829008079986869</c:v>
                </c:pt>
                <c:pt idx="93">
                  <c:v>0.95378076349814234</c:v>
                </c:pt>
                <c:pt idx="94">
                  <c:v>0.95900815130185491</c:v>
                </c:pt>
                <c:pt idx="95">
                  <c:v>0.95212625603502987</c:v>
                </c:pt>
                <c:pt idx="96">
                  <c:v>0.91838714048337289</c:v>
                </c:pt>
                <c:pt idx="97">
                  <c:v>0.90675566775778582</c:v>
                </c:pt>
                <c:pt idx="98">
                  <c:v>0.9259679225234092</c:v>
                </c:pt>
                <c:pt idx="99">
                  <c:v>0.9278720324055254</c:v>
                </c:pt>
                <c:pt idx="100">
                  <c:v>0.89610834171284304</c:v>
                </c:pt>
                <c:pt idx="101">
                  <c:v>0.91602661474936353</c:v>
                </c:pt>
                <c:pt idx="102">
                  <c:v>0.91397274341584467</c:v>
                </c:pt>
                <c:pt idx="103">
                  <c:v>0.92047666930532079</c:v>
                </c:pt>
                <c:pt idx="104">
                  <c:v>0.946406794890995</c:v>
                </c:pt>
                <c:pt idx="105">
                  <c:v>0.93301384223700812</c:v>
                </c:pt>
                <c:pt idx="106">
                  <c:v>0.93167312067207242</c:v>
                </c:pt>
                <c:pt idx="107">
                  <c:v>0.92572545160209085</c:v>
                </c:pt>
                <c:pt idx="108">
                  <c:v>0.9312737568016658</c:v>
                </c:pt>
                <c:pt idx="109">
                  <c:v>0.9249837758427647</c:v>
                </c:pt>
                <c:pt idx="110">
                  <c:v>0.93651540760075025</c:v>
                </c:pt>
                <c:pt idx="111">
                  <c:v>0.95300343025038681</c:v>
                </c:pt>
                <c:pt idx="112">
                  <c:v>0.95057158953951926</c:v>
                </c:pt>
                <c:pt idx="113">
                  <c:v>0.9542443108477211</c:v>
                </c:pt>
                <c:pt idx="114">
                  <c:v>0.96020624291307421</c:v>
                </c:pt>
                <c:pt idx="115">
                  <c:v>0.95992811450332682</c:v>
                </c:pt>
                <c:pt idx="116">
                  <c:v>0.98074495624826175</c:v>
                </c:pt>
                <c:pt idx="117">
                  <c:v>0.99056502856164819</c:v>
                </c:pt>
                <c:pt idx="118">
                  <c:v>0.99125678383717364</c:v>
                </c:pt>
                <c:pt idx="119">
                  <c:v>0.98035985537322701</c:v>
                </c:pt>
                <c:pt idx="120">
                  <c:v>0.97243676144427083</c:v>
                </c:pt>
                <c:pt idx="121">
                  <c:v>0.9607197107464539</c:v>
                </c:pt>
                <c:pt idx="122">
                  <c:v>0.94859616468054464</c:v>
                </c:pt>
                <c:pt idx="123">
                  <c:v>0.95763177224848983</c:v>
                </c:pt>
                <c:pt idx="124">
                  <c:v>0.97411266340044078</c:v>
                </c:pt>
                <c:pt idx="125">
                  <c:v>0.95769595572766242</c:v>
                </c:pt>
                <c:pt idx="126">
                  <c:v>0.98950956690414549</c:v>
                </c:pt>
                <c:pt idx="127">
                  <c:v>1.0003637063819772</c:v>
                </c:pt>
                <c:pt idx="128">
                  <c:v>1.0251171348494899</c:v>
                </c:pt>
                <c:pt idx="129">
                  <c:v>1.0300093422619683</c:v>
                </c:pt>
                <c:pt idx="130">
                  <c:v>1.0239119117405846</c:v>
                </c:pt>
                <c:pt idx="131">
                  <c:v>1.0085934547114239</c:v>
                </c:pt>
                <c:pt idx="132">
                  <c:v>1.0088359256327419</c:v>
                </c:pt>
                <c:pt idx="133">
                  <c:v>1.0145125977906619</c:v>
                </c:pt>
                <c:pt idx="134">
                  <c:v>1.0020823973242621</c:v>
                </c:pt>
                <c:pt idx="135">
                  <c:v>0.9943447223351376</c:v>
                </c:pt>
                <c:pt idx="136">
                  <c:v>1.0101766471976781</c:v>
                </c:pt>
                <c:pt idx="137">
                  <c:v>1.0141203654179414</c:v>
                </c:pt>
                <c:pt idx="138">
                  <c:v>1.0199254045342063</c:v>
                </c:pt>
                <c:pt idx="139">
                  <c:v>1.0171583834321045</c:v>
                </c:pt>
                <c:pt idx="140">
                  <c:v>1.0229919485391128</c:v>
                </c:pt>
                <c:pt idx="141">
                  <c:v>1.0093779194568653</c:v>
                </c:pt>
                <c:pt idx="142">
                  <c:v>0.97913323777126438</c:v>
                </c:pt>
                <c:pt idx="143">
                  <c:v>0.97398429644209583</c:v>
                </c:pt>
                <c:pt idx="144">
                  <c:v>0.97535354399777496</c:v>
                </c:pt>
                <c:pt idx="145">
                  <c:v>0.98704206870484867</c:v>
                </c:pt>
                <c:pt idx="146">
                  <c:v>1.0029025195581323</c:v>
                </c:pt>
                <c:pt idx="147">
                  <c:v>1.0188200223929027</c:v>
                </c:pt>
                <c:pt idx="148">
                  <c:v>1.0034159873915121</c:v>
                </c:pt>
                <c:pt idx="149">
                  <c:v>1.0068605007737674</c:v>
                </c:pt>
                <c:pt idx="150">
                  <c:v>0.99630588419874055</c:v>
                </c:pt>
                <c:pt idx="151">
                  <c:v>1.0135855030915042</c:v>
                </c:pt>
                <c:pt idx="152">
                  <c:v>1.0262653059769082</c:v>
                </c:pt>
                <c:pt idx="153">
                  <c:v>1.0345948952739565</c:v>
                </c:pt>
                <c:pt idx="154">
                  <c:v>1.0337034580632278</c:v>
                </c:pt>
                <c:pt idx="155">
                  <c:v>1.0386384544618217</c:v>
                </c:pt>
                <c:pt idx="156">
                  <c:v>1.0280695748914228</c:v>
                </c:pt>
                <c:pt idx="157">
                  <c:v>1.0357929868851758</c:v>
                </c:pt>
                <c:pt idx="158">
                  <c:v>1.0430314570362922</c:v>
                </c:pt>
                <c:pt idx="159">
                  <c:v>1.0328690728339858</c:v>
                </c:pt>
                <c:pt idx="160">
                  <c:v>1.0354007545124551</c:v>
                </c:pt>
                <c:pt idx="161">
                  <c:v>1.0299808162712252</c:v>
                </c:pt>
                <c:pt idx="162">
                  <c:v>1.0189127318628184</c:v>
                </c:pt>
                <c:pt idx="163">
                  <c:v>1.0372620754084565</c:v>
                </c:pt>
                <c:pt idx="164">
                  <c:v>1.0318136111764831</c:v>
                </c:pt>
                <c:pt idx="165">
                  <c:v>1.0365631886352453</c:v>
                </c:pt>
                <c:pt idx="166">
                  <c:v>1.0369768155010233</c:v>
                </c:pt>
                <c:pt idx="167">
                  <c:v>1.0330473602761314</c:v>
                </c:pt>
                <c:pt idx="168">
                  <c:v>1.0346448157577572</c:v>
                </c:pt>
                <c:pt idx="169">
                  <c:v>1.024896058421229</c:v>
                </c:pt>
                <c:pt idx="170">
                  <c:v>1.0196758021152021</c:v>
                </c:pt>
                <c:pt idx="171">
                  <c:v>1.0147479372142945</c:v>
                </c:pt>
                <c:pt idx="172">
                  <c:v>1.0264435934190539</c:v>
                </c:pt>
                <c:pt idx="173">
                  <c:v>1.0244539055647077</c:v>
                </c:pt>
                <c:pt idx="174">
                  <c:v>1.0138279740128224</c:v>
                </c:pt>
                <c:pt idx="175">
                  <c:v>1.0376828337719204</c:v>
                </c:pt>
                <c:pt idx="176">
                  <c:v>1.0515963857569728</c:v>
                </c:pt>
                <c:pt idx="177">
                  <c:v>1.05462727227345</c:v>
                </c:pt>
                <c:pt idx="178">
                  <c:v>1.0540710154539554</c:v>
                </c:pt>
                <c:pt idx="179">
                  <c:v>1.054420458840561</c:v>
                </c:pt>
                <c:pt idx="180">
                  <c:v>1.0501843492151786</c:v>
                </c:pt>
                <c:pt idx="181">
                  <c:v>1.0949558916868132</c:v>
                </c:pt>
                <c:pt idx="182">
                  <c:v>1.0913758798485269</c:v>
                </c:pt>
                <c:pt idx="183">
                  <c:v>1.0806358443336685</c:v>
                </c:pt>
                <c:pt idx="184">
                  <c:v>1.0690970810779972</c:v>
                </c:pt>
                <c:pt idx="185">
                  <c:v>1.0692111850409705</c:v>
                </c:pt>
                <c:pt idx="186">
                  <c:v>1.0673356011495976</c:v>
                </c:pt>
                <c:pt idx="187">
                  <c:v>1.0625361032070346</c:v>
                </c:pt>
                <c:pt idx="188">
                  <c:v>1.0573229783986935</c:v>
                </c:pt>
                <c:pt idx="189">
                  <c:v>1.0307724125143523</c:v>
                </c:pt>
                <c:pt idx="190">
                  <c:v>1.0362707972301262</c:v>
                </c:pt>
                <c:pt idx="191">
                  <c:v>1.0399577815336998</c:v>
                </c:pt>
                <c:pt idx="192">
                  <c:v>1.0627429166399236</c:v>
                </c:pt>
                <c:pt idx="193">
                  <c:v>1.0594766906998139</c:v>
                </c:pt>
                <c:pt idx="194">
                  <c:v>1.0501130342383205</c:v>
                </c:pt>
                <c:pt idx="195">
                  <c:v>1.038873793885454</c:v>
                </c:pt>
                <c:pt idx="196">
                  <c:v>1.0537500980580932</c:v>
                </c:pt>
                <c:pt idx="197">
                  <c:v>1.0509046304814473</c:v>
                </c:pt>
                <c:pt idx="198">
                  <c:v>1.0504268201364968</c:v>
                </c:pt>
                <c:pt idx="199">
                  <c:v>1.0418618914158162</c:v>
                </c:pt>
                <c:pt idx="200">
                  <c:v>1.0434236894090128</c:v>
                </c:pt>
                <c:pt idx="201">
                  <c:v>1.0312216968685592</c:v>
                </c:pt>
                <c:pt idx="202">
                  <c:v>1.0293746389679297</c:v>
                </c:pt>
                <c:pt idx="203">
                  <c:v>1.0383959835405032</c:v>
                </c:pt>
                <c:pt idx="204">
                  <c:v>1.0513967038217695</c:v>
                </c:pt>
                <c:pt idx="205">
                  <c:v>1.052088459097295</c:v>
                </c:pt>
                <c:pt idx="206">
                  <c:v>1.0412414511171491</c:v>
                </c:pt>
                <c:pt idx="207">
                  <c:v>1.051838856678291</c:v>
                </c:pt>
                <c:pt idx="208">
                  <c:v>1.0378539897163803</c:v>
                </c:pt>
                <c:pt idx="209">
                  <c:v>1.0352153355726235</c:v>
                </c:pt>
                <c:pt idx="210">
                  <c:v>1.0312145653708735</c:v>
                </c:pt>
                <c:pt idx="211">
                  <c:v>1.022314456258959</c:v>
                </c:pt>
                <c:pt idx="212">
                  <c:v>1.0211591536338547</c:v>
                </c:pt>
                <c:pt idx="213">
                  <c:v>1.0139206834827381</c:v>
                </c:pt>
                <c:pt idx="214">
                  <c:v>1.0167376250686406</c:v>
                </c:pt>
                <c:pt idx="215">
                  <c:v>1.0204531353629576</c:v>
                </c:pt>
                <c:pt idx="216">
                  <c:v>1.0271139542015217</c:v>
                </c:pt>
                <c:pt idx="217">
                  <c:v>1.0315426142644217</c:v>
                </c:pt>
                <c:pt idx="218">
                  <c:v>1.0150688546101565</c:v>
                </c:pt>
                <c:pt idx="219">
                  <c:v>1.0039651127133209</c:v>
                </c:pt>
                <c:pt idx="220">
                  <c:v>0.99935103371058953</c:v>
                </c:pt>
                <c:pt idx="221">
                  <c:v>1.0040435591878651</c:v>
                </c:pt>
                <c:pt idx="222">
                  <c:v>0.97974654657224558</c:v>
                </c:pt>
                <c:pt idx="223">
                  <c:v>0.9785769809517697</c:v>
                </c:pt>
                <c:pt idx="224">
                  <c:v>0.98860386669804523</c:v>
                </c:pt>
                <c:pt idx="225">
                  <c:v>0.98675680879741556</c:v>
                </c:pt>
                <c:pt idx="226">
                  <c:v>0.99738987184698658</c:v>
                </c:pt>
                <c:pt idx="227">
                  <c:v>0.99583520535147596</c:v>
                </c:pt>
                <c:pt idx="228">
                  <c:v>1.0024746296969826</c:v>
                </c:pt>
                <c:pt idx="229">
                  <c:v>1.0002923914051189</c:v>
                </c:pt>
                <c:pt idx="230">
                  <c:v>1.0077875954729254</c:v>
                </c:pt>
                <c:pt idx="231">
                  <c:v>1.0012194861042767</c:v>
                </c:pt>
                <c:pt idx="232">
                  <c:v>0.99475121770322972</c:v>
                </c:pt>
                <c:pt idx="233">
                  <c:v>0.9848170414268701</c:v>
                </c:pt>
                <c:pt idx="234">
                  <c:v>0.99007295522132599</c:v>
                </c:pt>
                <c:pt idx="235">
                  <c:v>1.0026671801345</c:v>
                </c:pt>
                <c:pt idx="236">
                  <c:v>1.0140775764318264</c:v>
                </c:pt>
                <c:pt idx="237">
                  <c:v>1.0068462377783958</c:v>
                </c:pt>
                <c:pt idx="238">
                  <c:v>1.0240616731919872</c:v>
                </c:pt>
                <c:pt idx="239">
                  <c:v>1.025894468097245</c:v>
                </c:pt>
                <c:pt idx="240">
                  <c:v>1.0279839969191931</c:v>
                </c:pt>
                <c:pt idx="241">
                  <c:v>1.0324411829728362</c:v>
                </c:pt>
                <c:pt idx="242">
                  <c:v>1.03294751930853</c:v>
                </c:pt>
                <c:pt idx="243">
                  <c:v>1.0458412671245088</c:v>
                </c:pt>
                <c:pt idx="244">
                  <c:v>1.0432454019668669</c:v>
                </c:pt>
                <c:pt idx="245">
                  <c:v>1.0455845332078191</c:v>
                </c:pt>
                <c:pt idx="246">
                  <c:v>1.0479949794256291</c:v>
                </c:pt>
                <c:pt idx="247">
                  <c:v>1.0565599081463097</c:v>
                </c:pt>
                <c:pt idx="248">
                  <c:v>1.05462727227345</c:v>
                </c:pt>
                <c:pt idx="249">
                  <c:v>1.0613237486004437</c:v>
                </c:pt>
                <c:pt idx="250">
                  <c:v>1.0536359940951199</c:v>
                </c:pt>
                <c:pt idx="251">
                  <c:v>1.0495639089165116</c:v>
                </c:pt>
                <c:pt idx="252">
                  <c:v>1.0508475784999607</c:v>
                </c:pt>
                <c:pt idx="253">
                  <c:v>1.0544703793243617</c:v>
                </c:pt>
                <c:pt idx="254">
                  <c:v>1.0542065139099863</c:v>
                </c:pt>
                <c:pt idx="255">
                  <c:v>1.0516962267245744</c:v>
                </c:pt>
                <c:pt idx="256">
                  <c:v>1.0802935324447487</c:v>
                </c:pt>
                <c:pt idx="257">
                  <c:v>1.0811421806693624</c:v>
                </c:pt>
                <c:pt idx="258">
                  <c:v>1.0748308052174038</c:v>
                </c:pt>
                <c:pt idx="259">
                  <c:v>1.0774551963657888</c:v>
                </c:pt>
                <c:pt idx="260">
                  <c:v>1.0900351582835912</c:v>
                </c:pt>
                <c:pt idx="261">
                  <c:v>1.0806001868452393</c:v>
                </c:pt>
                <c:pt idx="262">
                  <c:v>1.080322058435492</c:v>
                </c:pt>
                <c:pt idx="263">
                  <c:v>1.0866548283805082</c:v>
                </c:pt>
                <c:pt idx="264">
                  <c:v>1.0986428759903868</c:v>
                </c:pt>
                <c:pt idx="265">
                  <c:v>1.0965818731591821</c:v>
                </c:pt>
                <c:pt idx="266">
                  <c:v>1.0878101310056123</c:v>
                </c:pt>
                <c:pt idx="267">
                  <c:v>1.0964606376985231</c:v>
                </c:pt>
                <c:pt idx="268">
                  <c:v>1.0938077205593946</c:v>
                </c:pt>
                <c:pt idx="269">
                  <c:v>1.1011175056873694</c:v>
                </c:pt>
                <c:pt idx="270">
                  <c:v>1.114603167811272</c:v>
                </c:pt>
                <c:pt idx="271">
                  <c:v>1.1052038538613493</c:v>
                </c:pt>
                <c:pt idx="272">
                  <c:v>1.1006967473239055</c:v>
                </c:pt>
                <c:pt idx="273">
                  <c:v>1.1030715360532866</c:v>
                </c:pt>
                <c:pt idx="274">
                  <c:v>1.1033995849468348</c:v>
                </c:pt>
                <c:pt idx="275">
                  <c:v>1.0949344971937556</c:v>
                </c:pt>
                <c:pt idx="276">
                  <c:v>1.0985073775343559</c:v>
                </c:pt>
                <c:pt idx="277">
                  <c:v>1.0913901428438988</c:v>
                </c:pt>
                <c:pt idx="278">
                  <c:v>1.0881809688852757</c:v>
                </c:pt>
                <c:pt idx="279">
                  <c:v>1.0839234647668357</c:v>
                </c:pt>
                <c:pt idx="280">
                  <c:v>1.0810566026971324</c:v>
                </c:pt>
                <c:pt idx="281">
                  <c:v>1.0783038445904023</c:v>
                </c:pt>
                <c:pt idx="282">
                  <c:v>1.0967744235966996</c:v>
                </c:pt>
                <c:pt idx="283">
                  <c:v>1.0834313914265135</c:v>
                </c:pt>
                <c:pt idx="284">
                  <c:v>1.0755510864836724</c:v>
                </c:pt>
                <c:pt idx="285">
                  <c:v>1.077105752979183</c:v>
                </c:pt>
                <c:pt idx="286">
                  <c:v>1.0859060211234961</c:v>
                </c:pt>
                <c:pt idx="287">
                  <c:v>1.0778545602361953</c:v>
                </c:pt>
                <c:pt idx="288">
                  <c:v>1.0652389408299636</c:v>
                </c:pt>
                <c:pt idx="289">
                  <c:v>1.067307075158854</c:v>
                </c:pt>
                <c:pt idx="290">
                  <c:v>1.0723347810273636</c:v>
                </c:pt>
                <c:pt idx="291">
                  <c:v>1.0587920669219744</c:v>
                </c:pt>
                <c:pt idx="292">
                  <c:v>1.0605749413434316</c:v>
                </c:pt>
                <c:pt idx="293">
                  <c:v>1.0597690821049328</c:v>
                </c:pt>
                <c:pt idx="294">
                  <c:v>1.0508547099976466</c:v>
                </c:pt>
                <c:pt idx="295">
                  <c:v>1.0443721786012281</c:v>
                </c:pt>
                <c:pt idx="296">
                  <c:v>1.0584711495261119</c:v>
                </c:pt>
                <c:pt idx="297">
                  <c:v>1.0636557483437097</c:v>
                </c:pt>
                <c:pt idx="298">
                  <c:v>1.0635559073761081</c:v>
                </c:pt>
                <c:pt idx="299">
                  <c:v>1.0726129094371109</c:v>
                </c:pt>
                <c:pt idx="300">
                  <c:v>1.070979796467056</c:v>
                </c:pt>
                <c:pt idx="301">
                  <c:v>1.0671359192143941</c:v>
                </c:pt>
                <c:pt idx="302">
                  <c:v>1.0689901086127098</c:v>
                </c:pt>
                <c:pt idx="303">
                  <c:v>1.0662373505059797</c:v>
                </c:pt>
                <c:pt idx="304">
                  <c:v>1.0432097444784378</c:v>
                </c:pt>
                <c:pt idx="305">
                  <c:v>1.0334966446303389</c:v>
                </c:pt>
                <c:pt idx="306">
                  <c:v>1.0405069068555086</c:v>
                </c:pt>
                <c:pt idx="307">
                  <c:v>1.0406424053115395</c:v>
                </c:pt>
                <c:pt idx="308">
                  <c:v>1.0279055504446488</c:v>
                </c:pt>
                <c:pt idx="309">
                  <c:v>1.0187059184299294</c:v>
                </c:pt>
                <c:pt idx="310">
                  <c:v>1.0105332220819694</c:v>
                </c:pt>
                <c:pt idx="311">
                  <c:v>1.0162384202306327</c:v>
                </c:pt>
                <c:pt idx="312">
                  <c:v>1.0227851351062236</c:v>
                </c:pt>
                <c:pt idx="313">
                  <c:v>1.0259158625903024</c:v>
                </c:pt>
                <c:pt idx="314">
                  <c:v>1.0187130499276154</c:v>
                </c:pt>
                <c:pt idx="315">
                  <c:v>1.020018114004122</c:v>
                </c:pt>
                <c:pt idx="316">
                  <c:v>1.0183350805502664</c:v>
                </c:pt>
                <c:pt idx="317">
                  <c:v>1.0175720102978825</c:v>
                </c:pt>
                <c:pt idx="318">
                  <c:v>1.0103121456537087</c:v>
                </c:pt>
                <c:pt idx="319">
                  <c:v>1.0045071065374438</c:v>
                </c:pt>
                <c:pt idx="320">
                  <c:v>1.0165878636172383</c:v>
                </c:pt>
                <c:pt idx="321">
                  <c:v>1.016594995114924</c:v>
                </c:pt>
                <c:pt idx="322">
                  <c:v>0.99964342511570858</c:v>
                </c:pt>
                <c:pt idx="323">
                  <c:v>0.98831147529292618</c:v>
                </c:pt>
                <c:pt idx="324">
                  <c:v>0.96966260884448341</c:v>
                </c:pt>
                <c:pt idx="325">
                  <c:v>0.96444235253845656</c:v>
                </c:pt>
                <c:pt idx="326">
                  <c:v>0.95268964435221049</c:v>
                </c:pt>
                <c:pt idx="327">
                  <c:v>0.95220470250957401</c:v>
                </c:pt>
                <c:pt idx="328">
                  <c:v>0.954501044764411</c:v>
                </c:pt>
                <c:pt idx="329">
                  <c:v>0.95336713663236405</c:v>
                </c:pt>
                <c:pt idx="330">
                  <c:v>0.9555565064219137</c:v>
                </c:pt>
                <c:pt idx="331">
                  <c:v>0.98201436283633925</c:v>
                </c:pt>
                <c:pt idx="332">
                  <c:v>0.97858411244945553</c:v>
                </c:pt>
                <c:pt idx="333">
                  <c:v>0.97847000848648225</c:v>
                </c:pt>
                <c:pt idx="334">
                  <c:v>0.97171648017800216</c:v>
                </c:pt>
                <c:pt idx="335">
                  <c:v>0.98834000128366961</c:v>
                </c:pt>
                <c:pt idx="336">
                  <c:v>0.98169344544047688</c:v>
                </c:pt>
                <c:pt idx="337">
                  <c:v>1.0041362686577808</c:v>
                </c:pt>
                <c:pt idx="338">
                  <c:v>1.0079872774081284</c:v>
                </c:pt>
                <c:pt idx="339">
                  <c:v>1.019932536031892</c:v>
                </c:pt>
                <c:pt idx="340">
                  <c:v>1.0219008293931808</c:v>
                </c:pt>
                <c:pt idx="341">
                  <c:v>1.0171298574413612</c:v>
                </c:pt>
                <c:pt idx="342">
                  <c:v>1.0101766471976781</c:v>
                </c:pt>
                <c:pt idx="343">
                  <c:v>1.0025174186830976</c:v>
                </c:pt>
                <c:pt idx="344">
                  <c:v>0.99269021487202525</c:v>
                </c:pt>
                <c:pt idx="345">
                  <c:v>0.97961817961390074</c:v>
                </c:pt>
                <c:pt idx="346">
                  <c:v>0.99968621410182346</c:v>
                </c:pt>
                <c:pt idx="347">
                  <c:v>1.0033018834285388</c:v>
                </c:pt>
                <c:pt idx="348">
                  <c:v>1.0148049891957811</c:v>
                </c:pt>
                <c:pt idx="349">
                  <c:v>1.0329403878108443</c:v>
                </c:pt>
                <c:pt idx="350">
                  <c:v>0.99620604323113904</c:v>
                </c:pt>
                <c:pt idx="351">
                  <c:v>0.98477425244075512</c:v>
                </c:pt>
                <c:pt idx="352">
                  <c:v>0.98292719454012534</c:v>
                </c:pt>
                <c:pt idx="353">
                  <c:v>0.99678369454369109</c:v>
                </c:pt>
                <c:pt idx="354">
                  <c:v>0.9709034894418177</c:v>
                </c:pt>
                <c:pt idx="355">
                  <c:v>0.97078225398115858</c:v>
                </c:pt>
                <c:pt idx="356">
                  <c:v>0.96287342304757428</c:v>
                </c:pt>
                <c:pt idx="357">
                  <c:v>0.95376650050277068</c:v>
                </c:pt>
                <c:pt idx="358">
                  <c:v>0.95677599252619039</c:v>
                </c:pt>
                <c:pt idx="359">
                  <c:v>0.94619284996042019</c:v>
                </c:pt>
                <c:pt idx="360">
                  <c:v>0.93916119324219283</c:v>
                </c:pt>
                <c:pt idx="361">
                  <c:v>0.95840197399855953</c:v>
                </c:pt>
                <c:pt idx="362">
                  <c:v>0.95223322850031733</c:v>
                </c:pt>
                <c:pt idx="363">
                  <c:v>0.92802892535461368</c:v>
                </c:pt>
                <c:pt idx="364">
                  <c:v>0.91417955684873387</c:v>
                </c:pt>
                <c:pt idx="365">
                  <c:v>0.92681657074802271</c:v>
                </c:pt>
                <c:pt idx="366">
                  <c:v>0.94511599380986</c:v>
                </c:pt>
                <c:pt idx="367">
                  <c:v>0.95215478202577331</c:v>
                </c:pt>
                <c:pt idx="368">
                  <c:v>0.94390363920326903</c:v>
                </c:pt>
                <c:pt idx="369">
                  <c:v>0.92496238134970721</c:v>
                </c:pt>
                <c:pt idx="370">
                  <c:v>0.92630310291464313</c:v>
                </c:pt>
                <c:pt idx="371">
                  <c:v>0.9201486204117727</c:v>
                </c:pt>
                <c:pt idx="372">
                  <c:v>0.92537600821548527</c:v>
                </c:pt>
                <c:pt idx="373">
                  <c:v>0.94163582293917547</c:v>
                </c:pt>
                <c:pt idx="374">
                  <c:v>0.93652967059612191</c:v>
                </c:pt>
                <c:pt idx="375">
                  <c:v>0.94881724110880528</c:v>
                </c:pt>
                <c:pt idx="376">
                  <c:v>0.95288932628741363</c:v>
                </c:pt>
                <c:pt idx="377">
                  <c:v>0.95413733838243375</c:v>
                </c:pt>
                <c:pt idx="378">
                  <c:v>0.95087824394000975</c:v>
                </c:pt>
                <c:pt idx="379">
                  <c:v>0.96218879926973466</c:v>
                </c:pt>
                <c:pt idx="380">
                  <c:v>0.95756045727163164</c:v>
                </c:pt>
                <c:pt idx="381">
                  <c:v>0.96195345984610237</c:v>
                </c:pt>
                <c:pt idx="382">
                  <c:v>0.95970703807506619</c:v>
                </c:pt>
                <c:pt idx="383">
                  <c:v>0.95113497785669965</c:v>
                </c:pt>
                <c:pt idx="384">
                  <c:v>0.9756673298959514</c:v>
                </c:pt>
                <c:pt idx="385">
                  <c:v>0.99714026942798262</c:v>
                </c:pt>
                <c:pt idx="386">
                  <c:v>1.0009484891922151</c:v>
                </c:pt>
                <c:pt idx="387">
                  <c:v>1.0056124886787474</c:v>
                </c:pt>
                <c:pt idx="388">
                  <c:v>1.0210878386569964</c:v>
                </c:pt>
                <c:pt idx="389">
                  <c:v>1.0102693566675938</c:v>
                </c:pt>
                <c:pt idx="390">
                  <c:v>1.0138636315012517</c:v>
                </c:pt>
                <c:pt idx="391">
                  <c:v>1.0094777604244667</c:v>
                </c:pt>
                <c:pt idx="392">
                  <c:v>1.0107756930032876</c:v>
                </c:pt>
                <c:pt idx="393">
                  <c:v>1.0036941158012596</c:v>
                </c:pt>
                <c:pt idx="394">
                  <c:v>0.99975039758099604</c:v>
                </c:pt>
                <c:pt idx="395">
                  <c:v>1.0006489662894105</c:v>
                </c:pt>
                <c:pt idx="396">
                  <c:v>0.99719732140946915</c:v>
                </c:pt>
                <c:pt idx="397">
                  <c:v>0.98935980545274305</c:v>
                </c:pt>
                <c:pt idx="398">
                  <c:v>0.98114432011866803</c:v>
                </c:pt>
                <c:pt idx="399">
                  <c:v>0.99731142537244244</c:v>
                </c:pt>
                <c:pt idx="400">
                  <c:v>0.99281145033268436</c:v>
                </c:pt>
                <c:pt idx="401">
                  <c:v>0.99252619042525114</c:v>
                </c:pt>
                <c:pt idx="402">
                  <c:v>0.97319983169665469</c:v>
                </c:pt>
                <c:pt idx="403">
                  <c:v>0.9719589510993204</c:v>
                </c:pt>
                <c:pt idx="404">
                  <c:v>0.97158098172197149</c:v>
                </c:pt>
                <c:pt idx="405">
                  <c:v>0.9860864480149476</c:v>
                </c:pt>
                <c:pt idx="406">
                  <c:v>0.99010861270975514</c:v>
                </c:pt>
                <c:pt idx="407">
                  <c:v>1.0040150331971216</c:v>
                </c:pt>
                <c:pt idx="408">
                  <c:v>1.015432560992134</c:v>
                </c:pt>
                <c:pt idx="409">
                  <c:v>0.99225519351318958</c:v>
                </c:pt>
                <c:pt idx="410">
                  <c:v>0.98436775707266277</c:v>
                </c:pt>
                <c:pt idx="411">
                  <c:v>0.98580118810751438</c:v>
                </c:pt>
                <c:pt idx="412">
                  <c:v>0.98220691327385656</c:v>
                </c:pt>
                <c:pt idx="413">
                  <c:v>0.9817219714312202</c:v>
                </c:pt>
                <c:pt idx="414">
                  <c:v>0.99602062429130744</c:v>
                </c:pt>
                <c:pt idx="415">
                  <c:v>0.99356738908738229</c:v>
                </c:pt>
                <c:pt idx="416">
                  <c:v>0.98918151801059739</c:v>
                </c:pt>
                <c:pt idx="417">
                  <c:v>0.98001754348430714</c:v>
                </c:pt>
                <c:pt idx="418">
                  <c:v>0.97675844904188336</c:v>
                </c:pt>
                <c:pt idx="419">
                  <c:v>0.9783630360211949</c:v>
                </c:pt>
                <c:pt idx="420">
                  <c:v>0.97319983169665469</c:v>
                </c:pt>
                <c:pt idx="421">
                  <c:v>0.97525370303017334</c:v>
                </c:pt>
                <c:pt idx="422">
                  <c:v>0.97973941507455975</c:v>
                </c:pt>
                <c:pt idx="423">
                  <c:v>0.98105161064875235</c:v>
                </c:pt>
                <c:pt idx="424">
                  <c:v>1.0143842308323172</c:v>
                </c:pt>
                <c:pt idx="425">
                  <c:v>1.0150973806009</c:v>
                </c:pt>
                <c:pt idx="426">
                  <c:v>1.0351654150888228</c:v>
                </c:pt>
                <c:pt idx="427">
                  <c:v>1.036613109119046</c:v>
                </c:pt>
                <c:pt idx="428">
                  <c:v>1.0370053414917666</c:v>
                </c:pt>
                <c:pt idx="429">
                  <c:v>1.0342311888919793</c:v>
                </c:pt>
                <c:pt idx="430">
                  <c:v>1.0274633975881275</c:v>
                </c:pt>
                <c:pt idx="431">
                  <c:v>1.0486724717057829</c:v>
                </c:pt>
                <c:pt idx="432">
                  <c:v>1.0504910036156694</c:v>
                </c:pt>
                <c:pt idx="433">
                  <c:v>1.0447287534855194</c:v>
                </c:pt>
                <c:pt idx="434">
                  <c:v>1.0605892043388032</c:v>
                </c:pt>
                <c:pt idx="435">
                  <c:v>1.053129657759426</c:v>
                </c:pt>
                <c:pt idx="436">
                  <c:v>1.0466328633676358</c:v>
                </c:pt>
                <c:pt idx="437">
                  <c:v>1.0445647290387454</c:v>
                </c:pt>
                <c:pt idx="438">
                  <c:v>1.0551692660975731</c:v>
                </c:pt>
                <c:pt idx="439">
                  <c:v>1.0591272473132083</c:v>
                </c:pt>
                <c:pt idx="440">
                  <c:v>1.0496780128794849</c:v>
                </c:pt>
                <c:pt idx="441">
                  <c:v>1.0432097444784378</c:v>
                </c:pt>
                <c:pt idx="442">
                  <c:v>1.0495639089165116</c:v>
                </c:pt>
                <c:pt idx="443">
                  <c:v>1.0371265769524258</c:v>
                </c:pt>
                <c:pt idx="444">
                  <c:v>1.0386955064433081</c:v>
                </c:pt>
                <c:pt idx="445">
                  <c:v>1.0513325203425972</c:v>
                </c:pt>
                <c:pt idx="446">
                  <c:v>1.0556042874564087</c:v>
                </c:pt>
                <c:pt idx="447">
                  <c:v>1.0733902426848663</c:v>
                </c:pt>
                <c:pt idx="448">
                  <c:v>1.0704449341406188</c:v>
                </c:pt>
                <c:pt idx="449">
                  <c:v>1.081655648502742</c:v>
                </c:pt>
                <c:pt idx="450">
                  <c:v>1.0790169943589853</c:v>
                </c:pt>
                <c:pt idx="451">
                  <c:v>1.0769987805138956</c:v>
                </c:pt>
                <c:pt idx="452">
                  <c:v>1.0923101060453706</c:v>
                </c:pt>
                <c:pt idx="453">
                  <c:v>1.0922387910685123</c:v>
                </c:pt>
                <c:pt idx="454">
                  <c:v>1.0785106580232915</c:v>
                </c:pt>
                <c:pt idx="455">
                  <c:v>1.0935081976565897</c:v>
                </c:pt>
                <c:pt idx="456">
                  <c:v>1.0936936165964213</c:v>
                </c:pt>
                <c:pt idx="457">
                  <c:v>1.0902348402187942</c:v>
                </c:pt>
                <c:pt idx="458">
                  <c:v>1.0749021201942619</c:v>
                </c:pt>
                <c:pt idx="459">
                  <c:v>1.0714790013050641</c:v>
                </c:pt>
                <c:pt idx="460">
                  <c:v>1.0729195638376015</c:v>
                </c:pt>
                <c:pt idx="461">
                  <c:v>1.0779330067107393</c:v>
                </c:pt>
                <c:pt idx="462">
                  <c:v>1.0812562846323357</c:v>
                </c:pt>
                <c:pt idx="463">
                  <c:v>1.0811350491716765</c:v>
                </c:pt>
                <c:pt idx="464">
                  <c:v>1.0770059120115816</c:v>
                </c:pt>
                <c:pt idx="465">
                  <c:v>1.0805288718683812</c:v>
                </c:pt>
                <c:pt idx="466">
                  <c:v>1.0739607624997325</c:v>
                </c:pt>
                <c:pt idx="467">
                  <c:v>1.069688995385921</c:v>
                </c:pt>
                <c:pt idx="468">
                  <c:v>1.0763212882337418</c:v>
                </c:pt>
                <c:pt idx="469">
                  <c:v>1.0622722377926588</c:v>
                </c:pt>
                <c:pt idx="470">
                  <c:v>1.057929155701989</c:v>
                </c:pt>
                <c:pt idx="471">
                  <c:v>1.0700170442794692</c:v>
                </c:pt>
                <c:pt idx="472">
                  <c:v>1.0460623435527694</c:v>
                </c:pt>
                <c:pt idx="473">
                  <c:v>1.0632278584825601</c:v>
                </c:pt>
                <c:pt idx="474">
                  <c:v>1.0652959928114503</c:v>
                </c:pt>
                <c:pt idx="475">
                  <c:v>1.0772911719190146</c:v>
                </c:pt>
                <c:pt idx="476">
                  <c:v>1.0777047987847928</c:v>
                </c:pt>
                <c:pt idx="477">
                  <c:v>1.0758006889026763</c:v>
                </c:pt>
                <c:pt idx="478">
                  <c:v>1.0654956747466535</c:v>
                </c:pt>
                <c:pt idx="479">
                  <c:v>1.0726485669255399</c:v>
                </c:pt>
                <c:pt idx="480">
                  <c:v>1.0714433438166351</c:v>
                </c:pt>
                <c:pt idx="481">
                  <c:v>1.0585781219913992</c:v>
                </c:pt>
                <c:pt idx="482">
                  <c:v>1.0521954315625826</c:v>
                </c:pt>
                <c:pt idx="483">
                  <c:v>1.0550765566276574</c:v>
                </c:pt>
                <c:pt idx="484">
                  <c:v>1.0549981101531132</c:v>
                </c:pt>
                <c:pt idx="485">
                  <c:v>1.0506550280624434</c:v>
                </c:pt>
                <c:pt idx="486">
                  <c:v>1.033239910713649</c:v>
                </c:pt>
                <c:pt idx="487">
                  <c:v>1.0264079359306248</c:v>
                </c:pt>
                <c:pt idx="488">
                  <c:v>1.0192693067471099</c:v>
                </c:pt>
                <c:pt idx="489">
                  <c:v>1.0331186752529899</c:v>
                </c:pt>
                <c:pt idx="490">
                  <c:v>1.0452636158119566</c:v>
                </c:pt>
                <c:pt idx="491">
                  <c:v>1.0441511021729675</c:v>
                </c:pt>
                <c:pt idx="492">
                  <c:v>1.0445290715503164</c:v>
                </c:pt>
                <c:pt idx="493">
                  <c:v>1.0338817455053735</c:v>
                </c:pt>
                <c:pt idx="494">
                  <c:v>1.0360354578064939</c:v>
                </c:pt>
                <c:pt idx="495">
                  <c:v>1.0484870527659513</c:v>
                </c:pt>
                <c:pt idx="496">
                  <c:v>1.0550266361438567</c:v>
                </c:pt>
                <c:pt idx="497">
                  <c:v>1.0603895224036</c:v>
                </c:pt>
                <c:pt idx="498">
                  <c:v>1.0682912218394984</c:v>
                </c:pt>
                <c:pt idx="499">
                  <c:v>1.0677492280153755</c:v>
                </c:pt>
                <c:pt idx="500">
                  <c:v>1.0750661446410361</c:v>
                </c:pt>
                <c:pt idx="501">
                  <c:v>1.0742959428909666</c:v>
                </c:pt>
                <c:pt idx="502">
                  <c:v>1.0705233806151628</c:v>
                </c:pt>
                <c:pt idx="503">
                  <c:v>1.070772983034167</c:v>
                </c:pt>
                <c:pt idx="504">
                  <c:v>1.0660376685707764</c:v>
                </c:pt>
                <c:pt idx="505">
                  <c:v>1.0726343039301682</c:v>
                </c:pt>
                <c:pt idx="506">
                  <c:v>1.0455845332078191</c:v>
                </c:pt>
                <c:pt idx="507">
                  <c:v>1.0431027720131505</c:v>
                </c:pt>
                <c:pt idx="508">
                  <c:v>1.0448642519415503</c:v>
                </c:pt>
                <c:pt idx="509">
                  <c:v>1.0477525085043111</c:v>
                </c:pt>
                <c:pt idx="510">
                  <c:v>1.0537215720673498</c:v>
                </c:pt>
                <c:pt idx="511">
                  <c:v>1.0480734259001734</c:v>
                </c:pt>
                <c:pt idx="512">
                  <c:v>1.0601042624961667</c:v>
                </c:pt>
                <c:pt idx="513">
                  <c:v>1.0559822568337576</c:v>
                </c:pt>
                <c:pt idx="514">
                  <c:v>1.0603681279105426</c:v>
                </c:pt>
                <c:pt idx="515">
                  <c:v>1.0664156379481253</c:v>
                </c:pt>
                <c:pt idx="516">
                  <c:v>1.0730621937913181</c:v>
                </c:pt>
                <c:pt idx="517">
                  <c:v>1.0688189526682499</c:v>
                </c:pt>
                <c:pt idx="518">
                  <c:v>1.0675138885917432</c:v>
                </c:pt>
                <c:pt idx="519">
                  <c:v>1.0658593811286308</c:v>
                </c:pt>
                <c:pt idx="520">
                  <c:v>1.0541993824123004</c:v>
                </c:pt>
                <c:pt idx="521">
                  <c:v>1.0480235054163725</c:v>
                </c:pt>
                <c:pt idx="522">
                  <c:v>1.0433309799390971</c:v>
                </c:pt>
                <c:pt idx="523">
                  <c:v>1.0434807413904994</c:v>
                </c:pt>
                <c:pt idx="524">
                  <c:v>1.0372406809153991</c:v>
                </c:pt>
                <c:pt idx="525">
                  <c:v>1.0289610121021515</c:v>
                </c:pt>
                <c:pt idx="526">
                  <c:v>1.0277629204909324</c:v>
                </c:pt>
                <c:pt idx="527">
                  <c:v>1.0383460630567025</c:v>
                </c:pt>
                <c:pt idx="528">
                  <c:v>1.0459767655805396</c:v>
                </c:pt>
                <c:pt idx="529">
                  <c:v>1.054377669854446</c:v>
                </c:pt>
                <c:pt idx="530">
                  <c:v>1.0528087403635638</c:v>
                </c:pt>
                <c:pt idx="531">
                  <c:v>1.058007602176533</c:v>
                </c:pt>
                <c:pt idx="532">
                  <c:v>1.0668934482930761</c:v>
                </c:pt>
                <c:pt idx="533">
                  <c:v>1.0544775108220477</c:v>
                </c:pt>
                <c:pt idx="534">
                  <c:v>1.0670004207583634</c:v>
                </c:pt>
                <c:pt idx="535">
                  <c:v>1.0750661446410361</c:v>
                </c:pt>
                <c:pt idx="536">
                  <c:v>1.0727484078931417</c:v>
                </c:pt>
                <c:pt idx="537">
                  <c:v>1.0594552962067563</c:v>
                </c:pt>
                <c:pt idx="538">
                  <c:v>1.0561676757735892</c:v>
                </c:pt>
                <c:pt idx="539">
                  <c:v>1.0609101217346655</c:v>
                </c:pt>
                <c:pt idx="540">
                  <c:v>1.0618871369176242</c:v>
                </c:pt>
                <c:pt idx="541">
                  <c:v>1.0544917738174195</c:v>
                </c:pt>
                <c:pt idx="542">
                  <c:v>1.0479807164302575</c:v>
                </c:pt>
                <c:pt idx="543">
                  <c:v>1.0331400697460473</c:v>
                </c:pt>
                <c:pt idx="544">
                  <c:v>1.0302946021694017</c:v>
                </c:pt>
                <c:pt idx="545">
                  <c:v>0.91911455324732738</c:v>
                </c:pt>
                <c:pt idx="546">
                  <c:v>0.96741618707344723</c:v>
                </c:pt>
                <c:pt idx="547">
                  <c:v>0.96354378383004202</c:v>
                </c:pt>
                <c:pt idx="548">
                  <c:v>0.95418012736854863</c:v>
                </c:pt>
                <c:pt idx="549">
                  <c:v>0.95516427404919302</c:v>
                </c:pt>
                <c:pt idx="550">
                  <c:v>0.93329910214444134</c:v>
                </c:pt>
                <c:pt idx="551">
                  <c:v>0.90870256662601712</c:v>
                </c:pt>
                <c:pt idx="552">
                  <c:v>0.89041027506186565</c:v>
                </c:pt>
                <c:pt idx="553">
                  <c:v>0.88247291813753814</c:v>
                </c:pt>
                <c:pt idx="554">
                  <c:v>0.91547035792986886</c:v>
                </c:pt>
                <c:pt idx="555">
                  <c:v>0.95266824985915288</c:v>
                </c:pt>
                <c:pt idx="556">
                  <c:v>0.94065880775621691</c:v>
                </c:pt>
                <c:pt idx="557">
                  <c:v>0.94171426941371961</c:v>
                </c:pt>
                <c:pt idx="558">
                  <c:v>0.9323292184591685</c:v>
                </c:pt>
                <c:pt idx="559">
                  <c:v>0.92560421614143196</c:v>
                </c:pt>
                <c:pt idx="560">
                  <c:v>0.94452407950193618</c:v>
                </c:pt>
                <c:pt idx="561">
                  <c:v>0.96231716622807961</c:v>
                </c:pt>
                <c:pt idx="562">
                  <c:v>0.94986557126862214</c:v>
                </c:pt>
                <c:pt idx="563">
                  <c:v>0.95855886694764758</c:v>
                </c:pt>
                <c:pt idx="564">
                  <c:v>0.97650884662287918</c:v>
                </c:pt>
                <c:pt idx="565">
                  <c:v>0.98110153113255316</c:v>
                </c:pt>
                <c:pt idx="566">
                  <c:v>0.97938997168795416</c:v>
                </c:pt>
                <c:pt idx="567">
                  <c:v>0.97419110987498481</c:v>
                </c:pt>
                <c:pt idx="568">
                  <c:v>0.98586537158668697</c:v>
                </c:pt>
                <c:pt idx="569">
                  <c:v>0.96260242613551272</c:v>
                </c:pt>
                <c:pt idx="570">
                  <c:v>0.96441382654771324</c:v>
                </c:pt>
                <c:pt idx="571">
                  <c:v>0.96193206535304476</c:v>
                </c:pt>
                <c:pt idx="572">
                  <c:v>0.97538206998851829</c:v>
                </c:pt>
                <c:pt idx="573">
                  <c:v>0.97159524471734315</c:v>
                </c:pt>
                <c:pt idx="574">
                  <c:v>0.95908659777639893</c:v>
                </c:pt>
                <c:pt idx="575">
                  <c:v>0.93494647810986786</c:v>
                </c:pt>
                <c:pt idx="576">
                  <c:v>0.94321188392774358</c:v>
                </c:pt>
                <c:pt idx="577">
                  <c:v>0.94825385279162477</c:v>
                </c:pt>
                <c:pt idx="578">
                  <c:v>0.96741618707344723</c:v>
                </c:pt>
                <c:pt idx="579">
                  <c:v>0.95921496473474388</c:v>
                </c:pt>
                <c:pt idx="580">
                  <c:v>0.95249709391469295</c:v>
                </c:pt>
                <c:pt idx="581">
                  <c:v>0.94785448892121826</c:v>
                </c:pt>
                <c:pt idx="582">
                  <c:v>0.92747980003280484</c:v>
                </c:pt>
                <c:pt idx="583">
                  <c:v>0.91291728175834197</c:v>
                </c:pt>
                <c:pt idx="584">
                  <c:v>0.92647425885910306</c:v>
                </c:pt>
                <c:pt idx="585">
                  <c:v>0.93050355505159632</c:v>
                </c:pt>
                <c:pt idx="586">
                  <c:v>0.93138072926695337</c:v>
                </c:pt>
                <c:pt idx="587">
                  <c:v>0.9305463440377113</c:v>
                </c:pt>
                <c:pt idx="588">
                  <c:v>0.9258752130534933</c:v>
                </c:pt>
                <c:pt idx="589">
                  <c:v>0.94033789036035453</c:v>
                </c:pt>
                <c:pt idx="590">
                  <c:v>0.97236544646741263</c:v>
                </c:pt>
                <c:pt idx="591">
                  <c:v>0.97802785562996086</c:v>
                </c:pt>
                <c:pt idx="592">
                  <c:v>0.98080200822974828</c:v>
                </c:pt>
                <c:pt idx="593">
                  <c:v>0.98791924292020561</c:v>
                </c:pt>
                <c:pt idx="594">
                  <c:v>0.99064347503619221</c:v>
                </c:pt>
                <c:pt idx="595">
                  <c:v>0.98556584868388208</c:v>
                </c:pt>
                <c:pt idx="596">
                  <c:v>0.99291842279797171</c:v>
                </c:pt>
                <c:pt idx="597">
                  <c:v>1.0082868003109333</c:v>
                </c:pt>
                <c:pt idx="598">
                  <c:v>1.0166520470964107</c:v>
                </c:pt>
                <c:pt idx="599">
                  <c:v>1.026864351782518</c:v>
                </c:pt>
                <c:pt idx="600">
                  <c:v>1.0201892699485819</c:v>
                </c:pt>
                <c:pt idx="601">
                  <c:v>1.0262082539954216</c:v>
                </c:pt>
                <c:pt idx="602">
                  <c:v>1.0336107485933119</c:v>
                </c:pt>
                <c:pt idx="603">
                  <c:v>1.010761430007916</c:v>
                </c:pt>
                <c:pt idx="604">
                  <c:v>1.0169159125107865</c:v>
                </c:pt>
                <c:pt idx="605">
                  <c:v>1.0322058435492039</c:v>
                </c:pt>
                <c:pt idx="606">
                  <c:v>1.0212518631037704</c:v>
                </c:pt>
                <c:pt idx="607">
                  <c:v>1.0443864415965998</c:v>
                </c:pt>
                <c:pt idx="608">
                  <c:v>1.0503483736619528</c:v>
                </c:pt>
                <c:pt idx="609">
                  <c:v>1.0524592969769582</c:v>
                </c:pt>
                <c:pt idx="610">
                  <c:v>1.0488293646548712</c:v>
                </c:pt>
                <c:pt idx="611">
                  <c:v>1.0589846173594917</c:v>
                </c:pt>
                <c:pt idx="612">
                  <c:v>1.0593055347553539</c:v>
                </c:pt>
                <c:pt idx="613">
                  <c:v>1.0631708065010732</c:v>
                </c:pt>
                <c:pt idx="614">
                  <c:v>1.070566169601278</c:v>
                </c:pt>
                <c:pt idx="615">
                  <c:v>1.0653958337790519</c:v>
                </c:pt>
                <c:pt idx="616">
                  <c:v>1.0600115530262511</c:v>
                </c:pt>
                <c:pt idx="617">
                  <c:v>1.0656454361980559</c:v>
                </c:pt>
                <c:pt idx="618">
                  <c:v>1.066223087510608</c:v>
                </c:pt>
                <c:pt idx="619">
                  <c:v>1.0599545010447644</c:v>
                </c:pt>
                <c:pt idx="620">
                  <c:v>1.0599545010447644</c:v>
                </c:pt>
                <c:pt idx="621">
                  <c:v>1.0831532630167662</c:v>
                </c:pt>
                <c:pt idx="622">
                  <c:v>1.0568522995514289</c:v>
                </c:pt>
                <c:pt idx="623">
                  <c:v>1.0505979760809567</c:v>
                </c:pt>
                <c:pt idx="624">
                  <c:v>1.0535504161228899</c:v>
                </c:pt>
                <c:pt idx="625">
                  <c:v>1.0528800553404221</c:v>
                </c:pt>
                <c:pt idx="626">
                  <c:v>1.0575440548269543</c:v>
                </c:pt>
                <c:pt idx="627">
                  <c:v>1.0799440890581431</c:v>
                </c:pt>
                <c:pt idx="628">
                  <c:v>1.0800439300257447</c:v>
                </c:pt>
                <c:pt idx="629">
                  <c:v>1.0622579747972871</c:v>
                </c:pt>
                <c:pt idx="630">
                  <c:v>1.0795090676993075</c:v>
                </c:pt>
                <c:pt idx="631">
                  <c:v>1.0816699114981136</c:v>
                </c:pt>
                <c:pt idx="632">
                  <c:v>1.0792665967779893</c:v>
                </c:pt>
                <c:pt idx="633">
                  <c:v>1.066101852049949</c:v>
                </c:pt>
                <c:pt idx="634">
                  <c:v>1.0695962859160051</c:v>
                </c:pt>
                <c:pt idx="635">
                  <c:v>1.0578934982135599</c:v>
                </c:pt>
                <c:pt idx="636">
                  <c:v>1.0524450339815865</c:v>
                </c:pt>
                <c:pt idx="637">
                  <c:v>1.0516962267245744</c:v>
                </c:pt>
                <c:pt idx="638">
                  <c:v>1.0273849511135835</c:v>
                </c:pt>
                <c:pt idx="639">
                  <c:v>1.0144769403022329</c:v>
                </c:pt>
                <c:pt idx="640">
                  <c:v>0.98735585460302522</c:v>
                </c:pt>
                <c:pt idx="641">
                  <c:v>1.0026671801345</c:v>
                </c:pt>
                <c:pt idx="642">
                  <c:v>1.0031022014933355</c:v>
                </c:pt>
                <c:pt idx="643">
                  <c:v>1.0046853939795897</c:v>
                </c:pt>
                <c:pt idx="644">
                  <c:v>0.99014427019818441</c:v>
                </c:pt>
                <c:pt idx="645">
                  <c:v>0.97126719582379495</c:v>
                </c:pt>
                <c:pt idx="646">
                  <c:v>0.97689394749791392</c:v>
                </c:pt>
                <c:pt idx="647">
                  <c:v>0.98567282114916954</c:v>
                </c:pt>
                <c:pt idx="648">
                  <c:v>0.98386855223465475</c:v>
                </c:pt>
                <c:pt idx="649">
                  <c:v>0.98045969634082852</c:v>
                </c:pt>
                <c:pt idx="650">
                  <c:v>0.98341926788044753</c:v>
                </c:pt>
                <c:pt idx="651">
                  <c:v>0.96837893926103424</c:v>
                </c:pt>
                <c:pt idx="652">
                  <c:v>0.95181247013685344</c:v>
                </c:pt>
                <c:pt idx="653">
                  <c:v>0.9510066108983547</c:v>
                </c:pt>
                <c:pt idx="654">
                  <c:v>0.96147564950115172</c:v>
                </c:pt>
                <c:pt idx="655">
                  <c:v>0.9787623998916013</c:v>
                </c:pt>
                <c:pt idx="656">
                  <c:v>0.98000328048893548</c:v>
                </c:pt>
                <c:pt idx="657">
                  <c:v>0.99758955378218972</c:v>
                </c:pt>
                <c:pt idx="658">
                  <c:v>1.0037796937734893</c:v>
                </c:pt>
                <c:pt idx="659">
                  <c:v>1.0111180048922073</c:v>
                </c:pt>
                <c:pt idx="660">
                  <c:v>1.0163667871889777</c:v>
                </c:pt>
                <c:pt idx="661">
                  <c:v>1.0252241073147772</c:v>
                </c:pt>
                <c:pt idx="662">
                  <c:v>1.0322842900237479</c:v>
                </c:pt>
                <c:pt idx="663">
                  <c:v>1.0424466742260543</c:v>
                </c:pt>
                <c:pt idx="664">
                  <c:v>1.0316424552320231</c:v>
                </c:pt>
                <c:pt idx="665">
                  <c:v>1.0373975738644874</c:v>
                </c:pt>
                <c:pt idx="666">
                  <c:v>1.0293033239910714</c:v>
                </c:pt>
                <c:pt idx="667">
                  <c:v>1.0325766814288668</c:v>
                </c:pt>
                <c:pt idx="668">
                  <c:v>1.0153683775129614</c:v>
                </c:pt>
                <c:pt idx="669">
                  <c:v>0.99891601235175398</c:v>
                </c:pt>
                <c:pt idx="670">
                  <c:v>0.99298973777483013</c:v>
                </c:pt>
                <c:pt idx="671">
                  <c:v>0.99865927843506408</c:v>
                </c:pt>
                <c:pt idx="672">
                  <c:v>1.0335608281095112</c:v>
                </c:pt>
                <c:pt idx="673">
                  <c:v>1.0393016837466036</c:v>
                </c:pt>
                <c:pt idx="674">
                  <c:v>1.0516890952268887</c:v>
                </c:pt>
                <c:pt idx="675">
                  <c:v>1.0445932550294887</c:v>
                </c:pt>
                <c:pt idx="676">
                  <c:v>1.0470250957403564</c:v>
                </c:pt>
                <c:pt idx="677">
                  <c:v>1.047296092652418</c:v>
                </c:pt>
                <c:pt idx="678">
                  <c:v>1.0338032990308295</c:v>
                </c:pt>
                <c:pt idx="679">
                  <c:v>1.0401432004735314</c:v>
                </c:pt>
                <c:pt idx="680">
                  <c:v>1.0370552619755675</c:v>
                </c:pt>
                <c:pt idx="681">
                  <c:v>1.0535432846252042</c:v>
                </c:pt>
                <c:pt idx="682">
                  <c:v>1.0336178800909979</c:v>
                </c:pt>
                <c:pt idx="683">
                  <c:v>1.0330901492622466</c:v>
                </c:pt>
                <c:pt idx="684">
                  <c:v>1.0209309457079081</c:v>
                </c:pt>
                <c:pt idx="685">
                  <c:v>1.0075593875469786</c:v>
                </c:pt>
                <c:pt idx="686">
                  <c:v>1.0194119367008265</c:v>
                </c:pt>
                <c:pt idx="687">
                  <c:v>1.0282407308358827</c:v>
                </c:pt>
                <c:pt idx="688">
                  <c:v>1.0241187251734736</c:v>
                </c:pt>
                <c:pt idx="689">
                  <c:v>1.0227993981015953</c:v>
                </c:pt>
                <c:pt idx="690">
                  <c:v>1.0043145560999265</c:v>
                </c:pt>
                <c:pt idx="691">
                  <c:v>1.0063042439542729</c:v>
                </c:pt>
                <c:pt idx="692">
                  <c:v>0.99840254451837429</c:v>
                </c:pt>
                <c:pt idx="693">
                  <c:v>0.98154368398907443</c:v>
                </c:pt>
                <c:pt idx="694">
                  <c:v>0.98746995856599851</c:v>
                </c:pt>
                <c:pt idx="695">
                  <c:v>1.0113533443158398</c:v>
                </c:pt>
                <c:pt idx="696">
                  <c:v>1.0008914372107287</c:v>
                </c:pt>
                <c:pt idx="697">
                  <c:v>0.98397552469994221</c:v>
                </c:pt>
                <c:pt idx="698">
                  <c:v>0.98723461914236599</c:v>
                </c:pt>
                <c:pt idx="699">
                  <c:v>0.97290744029153564</c:v>
                </c:pt>
                <c:pt idx="700">
                  <c:v>0.98694935923493299</c:v>
                </c:pt>
                <c:pt idx="701">
                  <c:v>0.99424488136753608</c:v>
                </c:pt>
                <c:pt idx="702">
                  <c:v>0.98207141481782578</c:v>
                </c:pt>
                <c:pt idx="703">
                  <c:v>0.97011902469637645</c:v>
                </c:pt>
                <c:pt idx="704">
                  <c:v>0.98751274755211338</c:v>
                </c:pt>
                <c:pt idx="705">
                  <c:v>0.98155081548676026</c:v>
                </c:pt>
                <c:pt idx="706">
                  <c:v>0.98653573236915482</c:v>
                </c:pt>
                <c:pt idx="707">
                  <c:v>0.98000328048893548</c:v>
                </c:pt>
                <c:pt idx="708">
                  <c:v>0.97909758028283522</c:v>
                </c:pt>
                <c:pt idx="709">
                  <c:v>0.98442480905414953</c:v>
                </c:pt>
                <c:pt idx="710">
                  <c:v>0.99432332784208011</c:v>
                </c:pt>
                <c:pt idx="711">
                  <c:v>1.009470628926781</c:v>
                </c:pt>
                <c:pt idx="712">
                  <c:v>1.0266361438565712</c:v>
                </c:pt>
                <c:pt idx="713">
                  <c:v>1.0361281672764098</c:v>
                </c:pt>
                <c:pt idx="714">
                  <c:v>1.0615020360425893</c:v>
                </c:pt>
                <c:pt idx="715">
                  <c:v>1.0634418034131348</c:v>
                </c:pt>
                <c:pt idx="716">
                  <c:v>1.0663443229712672</c:v>
                </c:pt>
                <c:pt idx="717">
                  <c:v>1.0679132524621495</c:v>
                </c:pt>
                <c:pt idx="718">
                  <c:v>1.0676636500431456</c:v>
                </c:pt>
                <c:pt idx="719">
                  <c:v>1.0806786333197833</c:v>
                </c:pt>
                <c:pt idx="720">
                  <c:v>1.0802650064540054</c:v>
                </c:pt>
                <c:pt idx="721">
                  <c:v>1.0795875141738516</c:v>
                </c:pt>
                <c:pt idx="722">
                  <c:v>1.0642120051632042</c:v>
                </c:pt>
                <c:pt idx="723">
                  <c:v>1.0702666466984732</c:v>
                </c:pt>
                <c:pt idx="724">
                  <c:v>1.0747880162312886</c:v>
                </c:pt>
                <c:pt idx="725">
                  <c:v>1.0837095198362607</c:v>
                </c:pt>
                <c:pt idx="726">
                  <c:v>1.082539954215785</c:v>
                </c:pt>
                <c:pt idx="727">
                  <c:v>1.0914044058392705</c:v>
                </c:pt>
                <c:pt idx="728">
                  <c:v>1.0974875733652825</c:v>
                </c:pt>
                <c:pt idx="729">
                  <c:v>1.090791097038289</c:v>
                </c:pt>
                <c:pt idx="730">
                  <c:v>1.0908124915313464</c:v>
                </c:pt>
                <c:pt idx="731">
                  <c:v>1.0964178487124081</c:v>
                </c:pt>
                <c:pt idx="732">
                  <c:v>1.0923243690407423</c:v>
                </c:pt>
                <c:pt idx="733">
                  <c:v>1.0937435370802222</c:v>
                </c:pt>
                <c:pt idx="734">
                  <c:v>1.1256213317358779</c:v>
                </c:pt>
                <c:pt idx="735">
                  <c:v>1.1290016616389607</c:v>
                </c:pt>
                <c:pt idx="736">
                  <c:v>1.1459175741497472</c:v>
                </c:pt>
                <c:pt idx="737">
                  <c:v>1.1282599858796345</c:v>
                </c:pt>
                <c:pt idx="738">
                  <c:v>1.0905486261169708</c:v>
                </c:pt>
                <c:pt idx="739">
                  <c:v>1.0563673577087924</c:v>
                </c:pt>
                <c:pt idx="740">
                  <c:v>1.0520528016088659</c:v>
                </c:pt>
                <c:pt idx="741">
                  <c:v>1.060346733417485</c:v>
                </c:pt>
                <c:pt idx="742">
                  <c:v>1.037661439278863</c:v>
                </c:pt>
                <c:pt idx="743">
                  <c:v>1.0409704542050877</c:v>
                </c:pt>
                <c:pt idx="744">
                  <c:v>1.0162312887329468</c:v>
                </c:pt>
                <c:pt idx="745">
                  <c:v>1.0300164737596542</c:v>
                </c:pt>
                <c:pt idx="746">
                  <c:v>1.0082440113248183</c:v>
                </c:pt>
                <c:pt idx="747">
                  <c:v>1.0535147586344609</c:v>
                </c:pt>
                <c:pt idx="748">
                  <c:v>1.0334467241465382</c:v>
                </c:pt>
                <c:pt idx="749">
                  <c:v>1.024853269435114</c:v>
                </c:pt>
                <c:pt idx="750">
                  <c:v>0.99712600643261096</c:v>
                </c:pt>
                <c:pt idx="751">
                  <c:v>0.99947940066893448</c:v>
                </c:pt>
                <c:pt idx="752">
                  <c:v>1.0044999750397581</c:v>
                </c:pt>
                <c:pt idx="753">
                  <c:v>1.0111037418968356</c:v>
                </c:pt>
                <c:pt idx="754">
                  <c:v>1.0219008293931808</c:v>
                </c:pt>
                <c:pt idx="755">
                  <c:v>0.99599209830056401</c:v>
                </c:pt>
                <c:pt idx="756">
                  <c:v>1.0238405967637263</c:v>
                </c:pt>
                <c:pt idx="757">
                  <c:v>1.0559822568337576</c:v>
                </c:pt>
                <c:pt idx="758">
                  <c:v>1.1035208204074938</c:v>
                </c:pt>
                <c:pt idx="759">
                  <c:v>1.0806857648174693</c:v>
                </c:pt>
                <c:pt idx="760">
                  <c:v>1.079152492815016</c:v>
                </c:pt>
                <c:pt idx="761">
                  <c:v>1.0933227787167583</c:v>
                </c:pt>
                <c:pt idx="762">
                  <c:v>1.108562789271375</c:v>
                </c:pt>
                <c:pt idx="763">
                  <c:v>1.1148028497464753</c:v>
                </c:pt>
                <c:pt idx="764">
                  <c:v>1.1349279362158848</c:v>
                </c:pt>
                <c:pt idx="765">
                  <c:v>1.1242092951940839</c:v>
                </c:pt>
                <c:pt idx="766">
                  <c:v>1.1203368919506786</c:v>
                </c:pt>
                <c:pt idx="767">
                  <c:v>1.1539975610277915</c:v>
                </c:pt>
                <c:pt idx="768">
                  <c:v>1.1885068783295178</c:v>
                </c:pt>
                <c:pt idx="769">
                  <c:v>1.1922437831168924</c:v>
                </c:pt>
                <c:pt idx="770">
                  <c:v>1.1712557854274976</c:v>
                </c:pt>
                <c:pt idx="771">
                  <c:v>1.1937556606262882</c:v>
                </c:pt>
                <c:pt idx="772">
                  <c:v>1.1750640051917303</c:v>
                </c:pt>
                <c:pt idx="773">
                  <c:v>1.1693160180569522</c:v>
                </c:pt>
                <c:pt idx="774">
                  <c:v>1.1750497421963586</c:v>
                </c:pt>
                <c:pt idx="775">
                  <c:v>1.1590894503754734</c:v>
                </c:pt>
                <c:pt idx="776">
                  <c:v>1.1798064511528066</c:v>
                </c:pt>
                <c:pt idx="777">
                  <c:v>1.1809902797686542</c:v>
                </c:pt>
                <c:pt idx="778">
                  <c:v>1.2095447965027135</c:v>
                </c:pt>
                <c:pt idx="779">
                  <c:v>1.2518987612588519</c:v>
                </c:pt>
                <c:pt idx="780">
                  <c:v>1.2469780278556299</c:v>
                </c:pt>
                <c:pt idx="781">
                  <c:v>1.2425564992904159</c:v>
                </c:pt>
                <c:pt idx="782">
                  <c:v>1.2577109318728026</c:v>
                </c:pt>
                <c:pt idx="783">
                  <c:v>1.2856664028012523</c:v>
                </c:pt>
                <c:pt idx="784">
                  <c:v>1.3108976416137152</c:v>
                </c:pt>
                <c:pt idx="785">
                  <c:v>1.2840903418126841</c:v>
                </c:pt>
                <c:pt idx="786">
                  <c:v>1.2792623178793778</c:v>
                </c:pt>
                <c:pt idx="787">
                  <c:v>1.2905657417114169</c:v>
                </c:pt>
                <c:pt idx="788">
                  <c:v>1.2821505744421384</c:v>
                </c:pt>
                <c:pt idx="789">
                  <c:v>1.278463590138565</c:v>
                </c:pt>
                <c:pt idx="790">
                  <c:v>1.2638154938918722</c:v>
                </c:pt>
                <c:pt idx="791">
                  <c:v>1.2453235203925177</c:v>
                </c:pt>
                <c:pt idx="792">
                  <c:v>1.2556142715531688</c:v>
                </c:pt>
                <c:pt idx="793">
                  <c:v>1.2544090484442638</c:v>
                </c:pt>
                <c:pt idx="794">
                  <c:v>1.271788508304629</c:v>
                </c:pt>
                <c:pt idx="795">
                  <c:v>1.2891608366673084</c:v>
                </c:pt>
                <c:pt idx="796">
                  <c:v>1.2546800453563252</c:v>
                </c:pt>
                <c:pt idx="797">
                  <c:v>1.2555358250786248</c:v>
                </c:pt>
                <c:pt idx="798">
                  <c:v>1.232715032483972</c:v>
                </c:pt>
                <c:pt idx="799">
                  <c:v>1.1876653616025903</c:v>
                </c:pt>
                <c:pt idx="800">
                  <c:v>1.1920084436932601</c:v>
                </c:pt>
                <c:pt idx="801">
                  <c:v>1.1871804197599538</c:v>
                </c:pt>
                <c:pt idx="802">
                  <c:v>1.1609222452807315</c:v>
                </c:pt>
                <c:pt idx="803">
                  <c:v>1.1480641549531816</c:v>
                </c:pt>
                <c:pt idx="804">
                  <c:v>1.1493763505273742</c:v>
                </c:pt>
                <c:pt idx="805">
                  <c:v>1.1639460002995228</c:v>
                </c:pt>
                <c:pt idx="806">
                  <c:v>1.1467234333882459</c:v>
                </c:pt>
                <c:pt idx="807">
                  <c:v>1.1614642391048544</c:v>
                </c:pt>
                <c:pt idx="808">
                  <c:v>1.1430721065731013</c:v>
                </c:pt>
                <c:pt idx="809">
                  <c:v>1.1543184784236538</c:v>
                </c:pt>
                <c:pt idx="810">
                  <c:v>1.1520934511456751</c:v>
                </c:pt>
                <c:pt idx="811">
                  <c:v>1.1280888299351746</c:v>
                </c:pt>
                <c:pt idx="812">
                  <c:v>1.1207505188164566</c:v>
                </c:pt>
                <c:pt idx="813">
                  <c:v>1.1501964727612446</c:v>
                </c:pt>
                <c:pt idx="814">
                  <c:v>1.1597098906741405</c:v>
                </c:pt>
                <c:pt idx="815">
                  <c:v>1.1851836004079217</c:v>
                </c:pt>
                <c:pt idx="816">
                  <c:v>1.1975496173951492</c:v>
                </c:pt>
                <c:pt idx="817">
                  <c:v>1.1991399413790891</c:v>
                </c:pt>
                <c:pt idx="818">
                  <c:v>1.2128110224428232</c:v>
                </c:pt>
                <c:pt idx="819">
                  <c:v>1.2092452735999089</c:v>
                </c:pt>
                <c:pt idx="820">
                  <c:v>1.2006803448792283</c:v>
                </c:pt>
                <c:pt idx="821">
                  <c:v>1.1892485540888442</c:v>
                </c:pt>
                <c:pt idx="822">
                  <c:v>1.1817034295372371</c:v>
                </c:pt>
                <c:pt idx="823">
                  <c:v>1.1968008101381371</c:v>
                </c:pt>
                <c:pt idx="824">
                  <c:v>1.1748357972657839</c:v>
                </c:pt>
                <c:pt idx="825">
                  <c:v>1.1964513667515315</c:v>
                </c:pt>
                <c:pt idx="826">
                  <c:v>1.20293389814795</c:v>
                </c:pt>
                <c:pt idx="827">
                  <c:v>1.1813967751367465</c:v>
                </c:pt>
                <c:pt idx="828">
                  <c:v>1.2004022164694808</c:v>
                </c:pt>
                <c:pt idx="829">
                  <c:v>1.219657260221219</c:v>
                </c:pt>
                <c:pt idx="830">
                  <c:v>1.1963515257839299</c:v>
                </c:pt>
                <c:pt idx="831">
                  <c:v>1.1857113312366732</c:v>
                </c:pt>
                <c:pt idx="832">
                  <c:v>1.2000171155944459</c:v>
                </c:pt>
                <c:pt idx="833">
                  <c:v>1.1961090548626117</c:v>
                </c:pt>
                <c:pt idx="834">
                  <c:v>1.1965868652075622</c:v>
                </c:pt>
                <c:pt idx="835">
                  <c:v>1.1916661318043402</c:v>
                </c:pt>
                <c:pt idx="836">
                  <c:v>1.2040392802892534</c:v>
                </c:pt>
                <c:pt idx="837">
                  <c:v>1.2279012715460373</c:v>
                </c:pt>
                <c:pt idx="838">
                  <c:v>1.2225597797793515</c:v>
                </c:pt>
                <c:pt idx="839">
                  <c:v>1.2030693966039807</c:v>
                </c:pt>
                <c:pt idx="840">
                  <c:v>1.2184306426192564</c:v>
                </c:pt>
                <c:pt idx="841">
                  <c:v>1.2156493585217831</c:v>
                </c:pt>
                <c:pt idx="842">
                  <c:v>1.1997033296962696</c:v>
                </c:pt>
                <c:pt idx="843">
                  <c:v>1.1963586572816156</c:v>
                </c:pt>
                <c:pt idx="844">
                  <c:v>1.2062643075672321</c:v>
                </c:pt>
                <c:pt idx="845">
                  <c:v>1.197057544054827</c:v>
                </c:pt>
                <c:pt idx="846">
                  <c:v>1.183372199995721</c:v>
                </c:pt>
                <c:pt idx="847">
                  <c:v>1.1673263302026058</c:v>
                </c:pt>
                <c:pt idx="848">
                  <c:v>1.1833508055026636</c:v>
                </c:pt>
                <c:pt idx="849">
                  <c:v>1.1878650435377933</c:v>
                </c:pt>
                <c:pt idx="850">
                  <c:v>1.180548126912133</c:v>
                </c:pt>
                <c:pt idx="851">
                  <c:v>1.1778809467776328</c:v>
                </c:pt>
                <c:pt idx="852">
                  <c:v>1.1845275026208253</c:v>
                </c:pt>
                <c:pt idx="853">
                  <c:v>1.1821313193983867</c:v>
                </c:pt>
                <c:pt idx="854">
                  <c:v>1.147593476105917</c:v>
                </c:pt>
                <c:pt idx="855">
                  <c:v>1.1531203868124345</c:v>
                </c:pt>
                <c:pt idx="856">
                  <c:v>1.1719974611868238</c:v>
                </c:pt>
                <c:pt idx="857">
                  <c:v>1.1616282635516284</c:v>
                </c:pt>
                <c:pt idx="858">
                  <c:v>1.1681892414225912</c:v>
                </c:pt>
                <c:pt idx="859">
                  <c:v>1.1781733381827517</c:v>
                </c:pt>
                <c:pt idx="860">
                  <c:v>1.1744792223814924</c:v>
                </c:pt>
                <c:pt idx="861">
                  <c:v>1.1866883464196316</c:v>
                </c:pt>
                <c:pt idx="862">
                  <c:v>1.1789007509467062</c:v>
                </c:pt>
                <c:pt idx="863">
                  <c:v>1.1782945736434109</c:v>
                </c:pt>
                <c:pt idx="864">
                  <c:v>1.1818959799747544</c:v>
                </c:pt>
                <c:pt idx="865">
                  <c:v>1.1901185968065153</c:v>
                </c:pt>
                <c:pt idx="866">
                  <c:v>1.1871518937692105</c:v>
                </c:pt>
                <c:pt idx="867">
                  <c:v>1.1839284568152157</c:v>
                </c:pt>
                <c:pt idx="868">
                  <c:v>1.1859894596464202</c:v>
                </c:pt>
                <c:pt idx="869">
                  <c:v>1.1922437831168924</c:v>
                </c:pt>
                <c:pt idx="870">
                  <c:v>1.1818531909886396</c:v>
                </c:pt>
                <c:pt idx="871">
                  <c:v>1.1780164452336634</c:v>
                </c:pt>
                <c:pt idx="872">
                  <c:v>1.1638532908296071</c:v>
                </c:pt>
                <c:pt idx="873">
                  <c:v>1.1727391369461502</c:v>
                </c:pt>
                <c:pt idx="874">
                  <c:v>1.1659499511492408</c:v>
                </c:pt>
                <c:pt idx="875">
                  <c:v>1.1799419496088372</c:v>
                </c:pt>
                <c:pt idx="876">
                  <c:v>1.1693516755453812</c:v>
                </c:pt>
                <c:pt idx="877">
                  <c:v>1.1703144277329682</c:v>
                </c:pt>
                <c:pt idx="878">
                  <c:v>1.1636108199082891</c:v>
                </c:pt>
                <c:pt idx="879">
                  <c:v>1.1562083253103983</c:v>
                </c:pt>
                <c:pt idx="880">
                  <c:v>1.1511235674604023</c:v>
                </c:pt>
                <c:pt idx="881">
                  <c:v>1.1374738808897256</c:v>
                </c:pt>
                <c:pt idx="882">
                  <c:v>1.1514444848562646</c:v>
                </c:pt>
                <c:pt idx="883">
                  <c:v>1.158148092680944</c:v>
                </c:pt>
                <c:pt idx="884">
                  <c:v>1.1716836752886475</c:v>
                </c:pt>
                <c:pt idx="885">
                  <c:v>1.1745648003537223</c:v>
                </c:pt>
                <c:pt idx="886">
                  <c:v>1.1704356631936272</c:v>
                </c:pt>
                <c:pt idx="887">
                  <c:v>1.1785441760624147</c:v>
                </c:pt>
                <c:pt idx="888">
                  <c:v>1.1767541701432718</c:v>
                </c:pt>
                <c:pt idx="889">
                  <c:v>1.1601235175399185</c:v>
                </c:pt>
                <c:pt idx="890">
                  <c:v>1.1664919449733639</c:v>
                </c:pt>
                <c:pt idx="891">
                  <c:v>1.166449155987249</c:v>
                </c:pt>
                <c:pt idx="892">
                  <c:v>1.1525498669975682</c:v>
                </c:pt>
                <c:pt idx="893">
                  <c:v>1.1379089022485611</c:v>
                </c:pt>
                <c:pt idx="894">
                  <c:v>1.1302853312224102</c:v>
                </c:pt>
                <c:pt idx="895">
                  <c:v>1.1442488036912632</c:v>
                </c:pt>
                <c:pt idx="896">
                  <c:v>1.1569571325674104</c:v>
                </c:pt>
                <c:pt idx="897">
                  <c:v>1.1672264892350042</c:v>
                </c:pt>
                <c:pt idx="898">
                  <c:v>1.1902469637648603</c:v>
                </c:pt>
                <c:pt idx="899">
                  <c:v>1.1864957959821143</c:v>
                </c:pt>
                <c:pt idx="900">
                  <c:v>1.1941407615013229</c:v>
                </c:pt>
                <c:pt idx="901">
                  <c:v>1.2074124786946505</c:v>
                </c:pt>
                <c:pt idx="902">
                  <c:v>1.1950321987120516</c:v>
                </c:pt>
                <c:pt idx="903">
                  <c:v>1.2055368948032776</c:v>
                </c:pt>
                <c:pt idx="904">
                  <c:v>1.2137951691234676</c:v>
                </c:pt>
                <c:pt idx="905">
                  <c:v>1.2108355975838485</c:v>
                </c:pt>
                <c:pt idx="906">
                  <c:v>1.2106787046347605</c:v>
                </c:pt>
                <c:pt idx="907">
                  <c:v>1.2152856521398059</c:v>
                </c:pt>
                <c:pt idx="908">
                  <c:v>1.2212475842051589</c:v>
                </c:pt>
                <c:pt idx="909">
                  <c:v>1.2180241472511641</c:v>
                </c:pt>
                <c:pt idx="910">
                  <c:v>1.2061074146181439</c:v>
                </c:pt>
                <c:pt idx="911">
                  <c:v>1.193712871640173</c:v>
                </c:pt>
                <c:pt idx="912">
                  <c:v>1.2091953531161079</c:v>
                </c:pt>
                <c:pt idx="913">
                  <c:v>1.1861891415816235</c:v>
                </c:pt>
                <c:pt idx="914">
                  <c:v>1.1653865628320603</c:v>
                </c:pt>
                <c:pt idx="915">
                  <c:v>1.1824950257803641</c:v>
                </c:pt>
                <c:pt idx="916">
                  <c:v>1.1845061081277679</c:v>
                </c:pt>
                <c:pt idx="917">
                  <c:v>1.208945750697104</c:v>
                </c:pt>
                <c:pt idx="918">
                  <c:v>1.2260185561569785</c:v>
                </c:pt>
                <c:pt idx="919">
                  <c:v>1.236009784414825</c:v>
                </c:pt>
                <c:pt idx="920">
                  <c:v>1.2109211755560785</c:v>
                </c:pt>
                <c:pt idx="921">
                  <c:v>1.205807891715339</c:v>
                </c:pt>
                <c:pt idx="922">
                  <c:v>1.2198925996448513</c:v>
                </c:pt>
                <c:pt idx="923">
                  <c:v>1.2110424110167377</c:v>
                </c:pt>
                <c:pt idx="924">
                  <c:v>1.2131961233178581</c:v>
                </c:pt>
                <c:pt idx="925">
                  <c:v>1.2224670703094358</c:v>
                </c:pt>
                <c:pt idx="926">
                  <c:v>1.2283505559002446</c:v>
                </c:pt>
                <c:pt idx="927">
                  <c:v>1.2258331372171469</c:v>
                </c:pt>
                <c:pt idx="928">
                  <c:v>1.2252340914115374</c:v>
                </c:pt>
                <c:pt idx="929">
                  <c:v>1.2335708122062714</c:v>
                </c:pt>
                <c:pt idx="930">
                  <c:v>1.2239504218280881</c:v>
                </c:pt>
                <c:pt idx="931">
                  <c:v>1.2350399007295521</c:v>
                </c:pt>
                <c:pt idx="932">
                  <c:v>1.2331785798335508</c:v>
                </c:pt>
                <c:pt idx="933">
                  <c:v>1.2200851500823686</c:v>
                </c:pt>
                <c:pt idx="934">
                  <c:v>1.2121549246557271</c:v>
                </c:pt>
                <c:pt idx="935">
                  <c:v>1.1868595023640915</c:v>
                </c:pt>
                <c:pt idx="936">
                  <c:v>1.1700648253139643</c:v>
                </c:pt>
                <c:pt idx="937">
                  <c:v>1.1563224292733718</c:v>
                </c:pt>
                <c:pt idx="938">
                  <c:v>1.1693088865592665</c:v>
                </c:pt>
                <c:pt idx="939">
                  <c:v>1.1527067599466563</c:v>
                </c:pt>
                <c:pt idx="940">
                  <c:v>1.1627978291721044</c:v>
                </c:pt>
                <c:pt idx="941">
                  <c:v>1.1716836752886475</c:v>
                </c:pt>
                <c:pt idx="942">
                  <c:v>1.160273278991321</c:v>
                </c:pt>
                <c:pt idx="943">
                  <c:v>1.1499967908260413</c:v>
                </c:pt>
                <c:pt idx="944">
                  <c:v>1.1784585980901849</c:v>
                </c:pt>
                <c:pt idx="945">
                  <c:v>1.1914521868737653</c:v>
                </c:pt>
                <c:pt idx="946">
                  <c:v>1.1977279048372949</c:v>
                </c:pt>
                <c:pt idx="947">
                  <c:v>1.2047381670624648</c:v>
                </c:pt>
                <c:pt idx="948">
                  <c:v>1.2326365860094279</c:v>
                </c:pt>
                <c:pt idx="949">
                  <c:v>1.2199139941379089</c:v>
                </c:pt>
                <c:pt idx="950">
                  <c:v>1.2271952532751402</c:v>
                </c:pt>
                <c:pt idx="951">
                  <c:v>1.2287641827660227</c:v>
                </c:pt>
                <c:pt idx="952">
                  <c:v>1.2351112157064106</c:v>
                </c:pt>
                <c:pt idx="953">
                  <c:v>1.2244781526568393</c:v>
                </c:pt>
                <c:pt idx="954">
                  <c:v>1.2238220548697432</c:v>
                </c:pt>
                <c:pt idx="955">
                  <c:v>1.2284860543562752</c:v>
                </c:pt>
                <c:pt idx="956">
                  <c:v>1.2194433152906443</c:v>
                </c:pt>
                <c:pt idx="957">
                  <c:v>1.2209837187907833</c:v>
                </c:pt>
                <c:pt idx="958">
                  <c:v>1.2305042682013649</c:v>
                </c:pt>
                <c:pt idx="959">
                  <c:v>1.2210051132838409</c:v>
                </c:pt>
                <c:pt idx="960">
                  <c:v>1.2308180540995415</c:v>
                </c:pt>
                <c:pt idx="961">
                  <c:v>1.2313315219329211</c:v>
                </c:pt>
                <c:pt idx="962">
                  <c:v>1.218487694600743</c:v>
                </c:pt>
                <c:pt idx="963">
                  <c:v>1.220577223422691</c:v>
                </c:pt>
                <c:pt idx="964">
                  <c:v>1.2378497108177688</c:v>
                </c:pt>
                <c:pt idx="965">
                  <c:v>1.2577109318728026</c:v>
                </c:pt>
                <c:pt idx="966">
                  <c:v>1.2596221732526047</c:v>
                </c:pt>
                <c:pt idx="967">
                  <c:v>1.2511214280110965</c:v>
                </c:pt>
                <c:pt idx="968">
                  <c:v>1.2490390306868346</c:v>
                </c:pt>
                <c:pt idx="969">
                  <c:v>1.2458298567282116</c:v>
                </c:pt>
                <c:pt idx="970">
                  <c:v>1.2412799612046526</c:v>
                </c:pt>
                <c:pt idx="971">
                  <c:v>1.2408520713435029</c:v>
                </c:pt>
                <c:pt idx="972">
                  <c:v>1.2324440355719104</c:v>
                </c:pt>
                <c:pt idx="973">
                  <c:v>1.2407379673805294</c:v>
                </c:pt>
                <c:pt idx="974">
                  <c:v>1.2745626609044165</c:v>
                </c:pt>
                <c:pt idx="975">
                  <c:v>1.2911433930239689</c:v>
                </c:pt>
                <c:pt idx="976">
                  <c:v>1.2916568608573487</c:v>
                </c:pt>
                <c:pt idx="977">
                  <c:v>1.3027249452657552</c:v>
                </c:pt>
                <c:pt idx="978">
                  <c:v>1.3322136881966582</c:v>
                </c:pt>
                <c:pt idx="979">
                  <c:v>1.2908367386234783</c:v>
                </c:pt>
                <c:pt idx="980">
                  <c:v>1.3075814951898048</c:v>
                </c:pt>
                <c:pt idx="981">
                  <c:v>1.3038517219001162</c:v>
                </c:pt>
                <c:pt idx="982">
                  <c:v>1.2806030394443138</c:v>
                </c:pt>
                <c:pt idx="983">
                  <c:v>1.2630238976487451</c:v>
                </c:pt>
                <c:pt idx="984">
                  <c:v>1.2643931452044244</c:v>
                </c:pt>
                <c:pt idx="985">
                  <c:v>1.2623677998616489</c:v>
                </c:pt>
                <c:pt idx="986">
                  <c:v>1.2745626609044165</c:v>
                </c:pt>
                <c:pt idx="987">
                  <c:v>1.2517347368120779</c:v>
                </c:pt>
                <c:pt idx="988">
                  <c:v>1.2416935880704307</c:v>
                </c:pt>
                <c:pt idx="989">
                  <c:v>1.2257404277472312</c:v>
                </c:pt>
                <c:pt idx="990">
                  <c:v>1.2359527324333381</c:v>
                </c:pt>
                <c:pt idx="991">
                  <c:v>1.2358101024796218</c:v>
                </c:pt>
                <c:pt idx="992">
                  <c:v>1.2268386783908487</c:v>
                </c:pt>
                <c:pt idx="993">
                  <c:v>1.2185590095776013</c:v>
                </c:pt>
                <c:pt idx="994">
                  <c:v>1.2426349457649601</c:v>
                </c:pt>
                <c:pt idx="995">
                  <c:v>1.2513710304301007</c:v>
                </c:pt>
                <c:pt idx="996">
                  <c:v>1.2700983433530877</c:v>
                </c:pt>
                <c:pt idx="997">
                  <c:v>1.2260185561569785</c:v>
                </c:pt>
                <c:pt idx="998">
                  <c:v>1.224413969177667</c:v>
                </c:pt>
                <c:pt idx="999">
                  <c:v>1.2290066536873407</c:v>
                </c:pt>
                <c:pt idx="1000">
                  <c:v>1.2464788230176218</c:v>
                </c:pt>
                <c:pt idx="1001">
                  <c:v>1.2428132332071058</c:v>
                </c:pt>
                <c:pt idx="1002">
                  <c:v>1.2367514601741512</c:v>
                </c:pt>
                <c:pt idx="1003">
                  <c:v>1.2346048793707167</c:v>
                </c:pt>
                <c:pt idx="1004">
                  <c:v>1.2575540389237145</c:v>
                </c:pt>
                <c:pt idx="1005">
                  <c:v>1.2561134763911768</c:v>
                </c:pt>
                <c:pt idx="1006">
                  <c:v>1.2370010625931551</c:v>
                </c:pt>
                <c:pt idx="1007">
                  <c:v>1.2509574035643225</c:v>
                </c:pt>
                <c:pt idx="1008">
                  <c:v>1.2469922908510016</c:v>
                </c:pt>
                <c:pt idx="1009">
                  <c:v>1.1999030116314726</c:v>
                </c:pt>
                <c:pt idx="1010">
                  <c:v>1.205437053835676</c:v>
                </c:pt>
                <c:pt idx="1011">
                  <c:v>1.2015004671130984</c:v>
                </c:pt>
                <c:pt idx="1012">
                  <c:v>1.1986407365410809</c:v>
                </c:pt>
                <c:pt idx="1013">
                  <c:v>1.1470015617979932</c:v>
                </c:pt>
                <c:pt idx="1014">
                  <c:v>1.1570355790419546</c:v>
                </c:pt>
                <c:pt idx="1015">
                  <c:v>1.173530733189277</c:v>
                </c:pt>
                <c:pt idx="1016">
                  <c:v>1.1627122511998746</c:v>
                </c:pt>
                <c:pt idx="1017">
                  <c:v>1.1960876603695543</c:v>
                </c:pt>
                <c:pt idx="1018">
                  <c:v>1.2251770394300507</c:v>
                </c:pt>
                <c:pt idx="1019">
                  <c:v>1.224164366758663</c:v>
                </c:pt>
                <c:pt idx="1020">
                  <c:v>1.2159274869315304</c:v>
                </c:pt>
                <c:pt idx="1021">
                  <c:v>1.2462791410824186</c:v>
                </c:pt>
                <c:pt idx="1022">
                  <c:v>1.2636514694450982</c:v>
                </c:pt>
                <c:pt idx="1023">
                  <c:v>1.27291528493899</c:v>
                </c:pt>
                <c:pt idx="1024">
                  <c:v>1.2645643011488843</c:v>
                </c:pt>
                <c:pt idx="1025">
                  <c:v>1.25390271210857</c:v>
                </c:pt>
                <c:pt idx="1026">
                  <c:v>1.2454090983647474</c:v>
                </c:pt>
                <c:pt idx="1027">
                  <c:v>1.2750618657424246</c:v>
                </c:pt>
                <c:pt idx="1028">
                  <c:v>1.2698273464410259</c:v>
                </c:pt>
                <c:pt idx="1029">
                  <c:v>1.2439257468460951</c:v>
                </c:pt>
                <c:pt idx="1030">
                  <c:v>1.2290137851850267</c:v>
                </c:pt>
                <c:pt idx="1031">
                  <c:v>1.2343410139563409</c:v>
                </c:pt>
                <c:pt idx="1032">
                  <c:v>1.2206128809111201</c:v>
                </c:pt>
                <c:pt idx="1033">
                  <c:v>1.2309250265648288</c:v>
                </c:pt>
                <c:pt idx="1034">
                  <c:v>1.239839398672115</c:v>
                </c:pt>
                <c:pt idx="1035">
                  <c:v>1.250764853126805</c:v>
                </c:pt>
                <c:pt idx="1036">
                  <c:v>1.2624961668199939</c:v>
                </c:pt>
                <c:pt idx="1037">
                  <c:v>1.2888113932807028</c:v>
                </c:pt>
                <c:pt idx="1038">
                  <c:v>1.2789414004835153</c:v>
                </c:pt>
                <c:pt idx="1039">
                  <c:v>1.2766450582286786</c:v>
                </c:pt>
                <c:pt idx="1040">
                  <c:v>1.2996298752701054</c:v>
                </c:pt>
                <c:pt idx="1041">
                  <c:v>1.2817226845809888</c:v>
                </c:pt>
                <c:pt idx="1042">
                  <c:v>1.2864437360490077</c:v>
                </c:pt>
                <c:pt idx="1043">
                  <c:v>1.2956005790776122</c:v>
                </c:pt>
                <c:pt idx="1044">
                  <c:v>1.3123168096531952</c:v>
                </c:pt>
                <c:pt idx="1045">
                  <c:v>1.315169408727527</c:v>
                </c:pt>
                <c:pt idx="1046">
                  <c:v>1.3070894218494826</c:v>
                </c:pt>
                <c:pt idx="1047">
                  <c:v>1.3255243433673507</c:v>
                </c:pt>
                <c:pt idx="1048">
                  <c:v>1.3395020788315755</c:v>
                </c:pt>
                <c:pt idx="1049">
                  <c:v>1.3618094035928485</c:v>
                </c:pt>
                <c:pt idx="1050">
                  <c:v>1.3428610142416009</c:v>
                </c:pt>
                <c:pt idx="1051">
                  <c:v>1.3440234483643911</c:v>
                </c:pt>
                <c:pt idx="1052">
                  <c:v>1.3382540667365552</c:v>
                </c:pt>
                <c:pt idx="1053">
                  <c:v>1.3302453948353694</c:v>
                </c:pt>
                <c:pt idx="1054">
                  <c:v>1.3229356097073945</c:v>
                </c:pt>
                <c:pt idx="1055">
                  <c:v>1.3344458469723226</c:v>
                </c:pt>
                <c:pt idx="1056">
                  <c:v>1.3484164509388616</c:v>
                </c:pt>
                <c:pt idx="1057">
                  <c:v>1.3649829200630423</c:v>
                </c:pt>
                <c:pt idx="1058">
                  <c:v>1.3581937342661332</c:v>
                </c:pt>
                <c:pt idx="1059">
                  <c:v>1.3574591900044928</c:v>
                </c:pt>
                <c:pt idx="1060">
                  <c:v>1.3406431184613081</c:v>
                </c:pt>
                <c:pt idx="1061">
                  <c:v>1.3312152785206421</c:v>
                </c:pt>
                <c:pt idx="1062">
                  <c:v>1.3309014926224656</c:v>
                </c:pt>
                <c:pt idx="1063">
                  <c:v>1.318834998538043</c:v>
                </c:pt>
                <c:pt idx="1064">
                  <c:v>1.3159039529891672</c:v>
                </c:pt>
                <c:pt idx="1065">
                  <c:v>1.3322350826897156</c:v>
                </c:pt>
                <c:pt idx="1066">
                  <c:v>1.3344101894838936</c:v>
                </c:pt>
                <c:pt idx="1067">
                  <c:v>1.3241550958116715</c:v>
                </c:pt>
                <c:pt idx="1068">
                  <c:v>1.3311938840275848</c:v>
                </c:pt>
                <c:pt idx="1069">
                  <c:v>1.3243833037376178</c:v>
                </c:pt>
                <c:pt idx="1070">
                  <c:v>1.3265798050248534</c:v>
                </c:pt>
                <c:pt idx="1071">
                  <c:v>1.3256384473303238</c:v>
                </c:pt>
                <c:pt idx="1072">
                  <c:v>1.3387746660676207</c:v>
                </c:pt>
                <c:pt idx="1073">
                  <c:v>1.3599052937107323</c:v>
                </c:pt>
                <c:pt idx="1074">
                  <c:v>1.3544568294787589</c:v>
                </c:pt>
                <c:pt idx="1075">
                  <c:v>1.3783758727170292</c:v>
                </c:pt>
                <c:pt idx="1076">
                  <c:v>1.366287984139549</c:v>
                </c:pt>
                <c:pt idx="1077">
                  <c:v>1.3605328655070852</c:v>
                </c:pt>
                <c:pt idx="1078">
                  <c:v>1.3497357780107402</c:v>
                </c:pt>
                <c:pt idx="1079">
                  <c:v>1.3764788943325987</c:v>
                </c:pt>
                <c:pt idx="1080">
                  <c:v>1.397901913380829</c:v>
                </c:pt>
                <c:pt idx="1081">
                  <c:v>1.3906991007181417</c:v>
                </c:pt>
                <c:pt idx="1082">
                  <c:v>1.4029510137423959</c:v>
                </c:pt>
                <c:pt idx="1083">
                  <c:v>1.3945429779708036</c:v>
                </c:pt>
                <c:pt idx="1084">
                  <c:v>1.3881816820350441</c:v>
                </c:pt>
                <c:pt idx="1085">
                  <c:v>1.3797807777611375</c:v>
                </c:pt>
                <c:pt idx="1086">
                  <c:v>1.404826597633769</c:v>
                </c:pt>
                <c:pt idx="1087">
                  <c:v>1.3928171555308331</c:v>
                </c:pt>
                <c:pt idx="1088">
                  <c:v>1.3732269313878607</c:v>
                </c:pt>
                <c:pt idx="1089">
                  <c:v>1.3596057708079274</c:v>
                </c:pt>
                <c:pt idx="1090">
                  <c:v>1.3560970739464995</c:v>
                </c:pt>
                <c:pt idx="1091">
                  <c:v>1.3445297847000848</c:v>
                </c:pt>
                <c:pt idx="1092">
                  <c:v>1.3614385657131853</c:v>
                </c:pt>
                <c:pt idx="1093">
                  <c:v>1.3563395448678177</c:v>
                </c:pt>
                <c:pt idx="1094">
                  <c:v>1.3601121071436213</c:v>
                </c:pt>
                <c:pt idx="1095">
                  <c:v>1.365917146259886</c:v>
                </c:pt>
                <c:pt idx="1096">
                  <c:v>1.3614029082247563</c:v>
                </c:pt>
                <c:pt idx="1097">
                  <c:v>1.3672792623178793</c:v>
                </c:pt>
                <c:pt idx="1098">
                  <c:v>1.3489370502699272</c:v>
                </c:pt>
                <c:pt idx="1099">
                  <c:v>1.3488015518138963</c:v>
                </c:pt>
                <c:pt idx="1100">
                  <c:v>1.3324704221133481</c:v>
                </c:pt>
                <c:pt idx="1101">
                  <c:v>1.3436597419824137</c:v>
                </c:pt>
                <c:pt idx="1102">
                  <c:v>1.3540931230967816</c:v>
                </c:pt>
                <c:pt idx="1103">
                  <c:v>1.3651897334959315</c:v>
                </c:pt>
                <c:pt idx="1104">
                  <c:v>1.3746532309250266</c:v>
                </c:pt>
                <c:pt idx="1105">
                  <c:v>1.3803299030829463</c:v>
                </c:pt>
                <c:pt idx="1106">
                  <c:v>1.354278542036613</c:v>
                </c:pt>
                <c:pt idx="1107">
                  <c:v>1.3501208788857748</c:v>
                </c:pt>
                <c:pt idx="1108">
                  <c:v>1.3484093194411757</c:v>
                </c:pt>
                <c:pt idx="1109">
                  <c:v>1.3455995093529591</c:v>
                </c:pt>
                <c:pt idx="1110">
                  <c:v>1.3660669077112884</c:v>
                </c:pt>
                <c:pt idx="1111">
                  <c:v>1.3915406174450695</c:v>
                </c:pt>
                <c:pt idx="1112">
                  <c:v>1.3917474308779587</c:v>
                </c:pt>
                <c:pt idx="1113">
                  <c:v>1.3798877502264251</c:v>
                </c:pt>
                <c:pt idx="1114">
                  <c:v>1.3575590309720944</c:v>
                </c:pt>
                <c:pt idx="1115">
                  <c:v>1.3449434115658629</c:v>
                </c:pt>
                <c:pt idx="1116">
                  <c:v>1.3476747751795355</c:v>
                </c:pt>
                <c:pt idx="1117">
                  <c:v>1.3334331743009349</c:v>
                </c:pt>
                <c:pt idx="1118">
                  <c:v>1.3386320361139041</c:v>
                </c:pt>
                <c:pt idx="1119">
                  <c:v>1.3569100646826839</c:v>
                </c:pt>
                <c:pt idx="1120">
                  <c:v>1.3578514223772133</c:v>
                </c:pt>
                <c:pt idx="1121">
                  <c:v>1.3526311660711867</c:v>
                </c:pt>
                <c:pt idx="1122">
                  <c:v>1.3687269563481026</c:v>
                </c:pt>
                <c:pt idx="1123">
                  <c:v>1.3438665554153029</c:v>
                </c:pt>
                <c:pt idx="1124">
                  <c:v>1.3134293232921845</c:v>
                </c:pt>
                <c:pt idx="1125">
                  <c:v>1.3244831447052194</c:v>
                </c:pt>
                <c:pt idx="1126">
                  <c:v>1.3465337355498028</c:v>
                </c:pt>
                <c:pt idx="1127">
                  <c:v>1.3486303958694366</c:v>
                </c:pt>
                <c:pt idx="1128">
                  <c:v>1.3525741140896999</c:v>
                </c:pt>
                <c:pt idx="1129">
                  <c:v>1.3603189205765103</c:v>
                </c:pt>
                <c:pt idx="1130">
                  <c:v>1.3518752273164887</c:v>
                </c:pt>
                <c:pt idx="1131">
                  <c:v>1.3403079380700742</c:v>
                </c:pt>
                <c:pt idx="1132">
                  <c:v>1.342440255878137</c:v>
                </c:pt>
                <c:pt idx="1133">
                  <c:v>1.3509552641150167</c:v>
                </c:pt>
                <c:pt idx="1134">
                  <c:v>1.3643410852713178</c:v>
                </c:pt>
                <c:pt idx="1135">
                  <c:v>1.3823409854303501</c:v>
                </c:pt>
                <c:pt idx="1136">
                  <c:v>1.3805723740042648</c:v>
                </c:pt>
                <c:pt idx="1137">
                  <c:v>1.3852648994815402</c:v>
                </c:pt>
                <c:pt idx="1138">
                  <c:v>1.3841167283541216</c:v>
                </c:pt>
                <c:pt idx="1139">
                  <c:v>1.3807078724602952</c:v>
                </c:pt>
                <c:pt idx="1140">
                  <c:v>1.3663165101302925</c:v>
                </c:pt>
                <c:pt idx="1141">
                  <c:v>1.3657459903154261</c:v>
                </c:pt>
                <c:pt idx="1142">
                  <c:v>1.3747388088972565</c:v>
                </c:pt>
                <c:pt idx="1143">
                  <c:v>1.3741682890823903</c:v>
                </c:pt>
                <c:pt idx="1144">
                  <c:v>1.3776484599530747</c:v>
                </c:pt>
                <c:pt idx="1145">
                  <c:v>1.3824550893933234</c:v>
                </c:pt>
                <c:pt idx="1146">
                  <c:v>1.3825477988632393</c:v>
                </c:pt>
                <c:pt idx="1147">
                  <c:v>1.3938155652068491</c:v>
                </c:pt>
                <c:pt idx="1148">
                  <c:v>1.3868053029816791</c:v>
                </c:pt>
                <c:pt idx="1149">
                  <c:v>1.3887593333475963</c:v>
                </c:pt>
                <c:pt idx="1150">
                  <c:v>1.3640344308708272</c:v>
                </c:pt>
                <c:pt idx="1151">
                  <c:v>1.3686413783758729</c:v>
                </c:pt>
                <c:pt idx="1152">
                  <c:v>1.3870335109076257</c:v>
                </c:pt>
                <c:pt idx="1153">
                  <c:v>1.3865842265534185</c:v>
                </c:pt>
                <c:pt idx="1154">
                  <c:v>1.3956269656190496</c:v>
                </c:pt>
                <c:pt idx="1155">
                  <c:v>1.3952204702509574</c:v>
                </c:pt>
                <c:pt idx="1156">
                  <c:v>1.3854146609329425</c:v>
                </c:pt>
                <c:pt idx="1157">
                  <c:v>1.3921967152321659</c:v>
                </c:pt>
                <c:pt idx="1158">
                  <c:v>1.4028939617609095</c:v>
                </c:pt>
                <c:pt idx="1159">
                  <c:v>1.4100967744235966</c:v>
                </c:pt>
                <c:pt idx="1160">
                  <c:v>1.4090413127660939</c:v>
                </c:pt>
                <c:pt idx="1161">
                  <c:v>1.4043273927957611</c:v>
                </c:pt>
                <c:pt idx="1162">
                  <c:v>1.404954964592114</c:v>
                </c:pt>
                <c:pt idx="1163">
                  <c:v>1.397573864487281</c:v>
                </c:pt>
                <c:pt idx="1164">
                  <c:v>1.4113875755047316</c:v>
                </c:pt>
                <c:pt idx="1165">
                  <c:v>1.4188185960933655</c:v>
                </c:pt>
                <c:pt idx="1166">
                  <c:v>1.4145967494633547</c:v>
                </c:pt>
                <c:pt idx="1167">
                  <c:v>1.416001654507463</c:v>
                </c:pt>
                <c:pt idx="1168">
                  <c:v>1.4215570912047237</c:v>
                </c:pt>
                <c:pt idx="1169">
                  <c:v>1.4168289082390193</c:v>
                </c:pt>
                <c:pt idx="1170">
                  <c:v>1.4160943639773789</c:v>
                </c:pt>
                <c:pt idx="1171">
                  <c:v>1.40603895224036</c:v>
                </c:pt>
                <c:pt idx="1172">
                  <c:v>1.409832909009221</c:v>
                </c:pt>
                <c:pt idx="1173">
                  <c:v>1.4289881117933576</c:v>
                </c:pt>
                <c:pt idx="1174">
                  <c:v>1.4386940801437711</c:v>
                </c:pt>
                <c:pt idx="1175">
                  <c:v>1.4544903475178821</c:v>
                </c:pt>
                <c:pt idx="1176">
                  <c:v>1.4646313372271311</c:v>
                </c:pt>
                <c:pt idx="1177">
                  <c:v>1.4625061509167541</c:v>
                </c:pt>
                <c:pt idx="1178">
                  <c:v>1.446446018128267</c:v>
                </c:pt>
                <c:pt idx="1179">
                  <c:v>1.4404912175605999</c:v>
                </c:pt>
                <c:pt idx="1180">
                  <c:v>1.4295087111244231</c:v>
                </c:pt>
                <c:pt idx="1181">
                  <c:v>1.4294944481290517</c:v>
                </c:pt>
                <c:pt idx="1182">
                  <c:v>1.4238605649572467</c:v>
                </c:pt>
                <c:pt idx="1183">
                  <c:v>1.4134343153405646</c:v>
                </c:pt>
                <c:pt idx="1184">
                  <c:v>1.417007195681165</c:v>
                </c:pt>
                <c:pt idx="1185">
                  <c:v>1.4204374460680487</c:v>
                </c:pt>
                <c:pt idx="1186">
                  <c:v>1.4246378982050021</c:v>
                </c:pt>
                <c:pt idx="1187">
                  <c:v>1.4443422263109476</c:v>
                </c:pt>
                <c:pt idx="1188">
                  <c:v>1.4347360989281359</c:v>
                </c:pt>
                <c:pt idx="1189">
                  <c:v>1.4248304486425194</c:v>
                </c:pt>
                <c:pt idx="1190">
                  <c:v>1.4088416308308909</c:v>
                </c:pt>
                <c:pt idx="1191">
                  <c:v>1.4125214836367785</c:v>
                </c:pt>
                <c:pt idx="1192">
                  <c:v>1.4235325160636985</c:v>
                </c:pt>
                <c:pt idx="1193">
                  <c:v>1.4106102422569764</c:v>
                </c:pt>
                <c:pt idx="1194">
                  <c:v>1.4168859602205059</c:v>
                </c:pt>
                <c:pt idx="1195">
                  <c:v>1.4156165536324283</c:v>
                </c:pt>
                <c:pt idx="1196">
                  <c:v>1.4090769702545232</c:v>
                </c:pt>
                <c:pt idx="1197">
                  <c:v>1.4148035628962439</c:v>
                </c:pt>
                <c:pt idx="1198">
                  <c:v>1.4120508047895137</c:v>
                </c:pt>
                <c:pt idx="1199">
                  <c:v>1.4270840019112414</c:v>
                </c:pt>
                <c:pt idx="1200">
                  <c:v>1.427312209837188</c:v>
                </c:pt>
                <c:pt idx="1201">
                  <c:v>1.4215570912047237</c:v>
                </c:pt>
                <c:pt idx="1202">
                  <c:v>1.4094478081341861</c:v>
                </c:pt>
                <c:pt idx="1203">
                  <c:v>1.402330573443729</c:v>
                </c:pt>
                <c:pt idx="1204">
                  <c:v>1.3955984396283063</c:v>
                </c:pt>
                <c:pt idx="1205">
                  <c:v>1.4042703408142743</c:v>
                </c:pt>
                <c:pt idx="1206">
                  <c:v>1.4031221696868559</c:v>
                </c:pt>
                <c:pt idx="1207">
                  <c:v>1.3956982805959079</c:v>
                </c:pt>
                <c:pt idx="1208">
                  <c:v>1.3961333019547435</c:v>
                </c:pt>
                <c:pt idx="1209">
                  <c:v>1.3997632342768305</c:v>
                </c:pt>
                <c:pt idx="1210">
                  <c:v>1.4100325909444242</c:v>
                </c:pt>
                <c:pt idx="1211">
                  <c:v>1.4083352944951968</c:v>
                </c:pt>
                <c:pt idx="1212">
                  <c:v>1.4118939118404255</c:v>
                </c:pt>
                <c:pt idx="1213">
                  <c:v>1.413291685386848</c:v>
                </c:pt>
                <c:pt idx="1214">
                  <c:v>1.4189113055632814</c:v>
                </c:pt>
                <c:pt idx="1215">
                  <c:v>1.4240673783901356</c:v>
                </c:pt>
                <c:pt idx="1216">
                  <c:v>1.4040278698929562</c:v>
                </c:pt>
                <c:pt idx="1217">
                  <c:v>1.3997061822953438</c:v>
                </c:pt>
                <c:pt idx="1218">
                  <c:v>1.3925604216141432</c:v>
                </c:pt>
                <c:pt idx="1219">
                  <c:v>1.4034288240873467</c:v>
                </c:pt>
                <c:pt idx="1220">
                  <c:v>1.43455781148599</c:v>
                </c:pt>
                <c:pt idx="1221">
                  <c:v>1.4576995214765052</c:v>
                </c:pt>
                <c:pt idx="1222">
                  <c:v>1.4490632777789665</c:v>
                </c:pt>
                <c:pt idx="1223">
                  <c:v>1.4419817005769382</c:v>
                </c:pt>
                <c:pt idx="1224">
                  <c:v>1.4384658722178245</c:v>
                </c:pt>
                <c:pt idx="1225">
                  <c:v>1.4469238284732178</c:v>
                </c:pt>
                <c:pt idx="1226">
                  <c:v>1.456793821270405</c:v>
                </c:pt>
                <c:pt idx="1227">
                  <c:v>1.4536060418048393</c:v>
                </c:pt>
                <c:pt idx="1228">
                  <c:v>1.4682113490654172</c:v>
                </c:pt>
                <c:pt idx="1229">
                  <c:v>1.4734957888506164</c:v>
                </c:pt>
                <c:pt idx="1230">
                  <c:v>1.4874521298217838</c:v>
                </c:pt>
                <c:pt idx="1231">
                  <c:v>1.4997325688367813</c:v>
                </c:pt>
                <c:pt idx="1232">
                  <c:v>1.4962951869522119</c:v>
                </c:pt>
                <c:pt idx="1233">
                  <c:v>1.4937991627621718</c:v>
                </c:pt>
                <c:pt idx="1234">
                  <c:v>1.4882294630695394</c:v>
                </c:pt>
                <c:pt idx="1235">
                  <c:v>1.5011160793878322</c:v>
                </c:pt>
                <c:pt idx="1236">
                  <c:v>1.5132110994629981</c:v>
                </c:pt>
                <c:pt idx="1237">
                  <c:v>1.5182887258153084</c:v>
                </c:pt>
                <c:pt idx="1238">
                  <c:v>1.5392125400255308</c:v>
                </c:pt>
                <c:pt idx="1239">
                  <c:v>1.534947904409405</c:v>
                </c:pt>
                <c:pt idx="1240">
                  <c:v>1.5407672065210416</c:v>
                </c:pt>
                <c:pt idx="1241">
                  <c:v>1.573935802257832</c:v>
                </c:pt>
                <c:pt idx="1242">
                  <c:v>1.5750126584083926</c:v>
                </c:pt>
                <c:pt idx="1243">
                  <c:v>1.5881060881595743</c:v>
                </c:pt>
                <c:pt idx="1244">
                  <c:v>1.6024617930011482</c:v>
                </c:pt>
                <c:pt idx="1245">
                  <c:v>1.5896464916597135</c:v>
                </c:pt>
                <c:pt idx="1246">
                  <c:v>1.5954800567667216</c:v>
                </c:pt>
                <c:pt idx="1247">
                  <c:v>1.5913295251135691</c:v>
                </c:pt>
                <c:pt idx="1248">
                  <c:v>1.5801188107514459</c:v>
                </c:pt>
                <c:pt idx="1249">
                  <c:v>1.5877281187822254</c:v>
                </c:pt>
                <c:pt idx="1250">
                  <c:v>1.5777226275290073</c:v>
                </c:pt>
                <c:pt idx="1251">
                  <c:v>1.5508440127511178</c:v>
                </c:pt>
                <c:pt idx="1252">
                  <c:v>1.5498028140889868</c:v>
                </c:pt>
                <c:pt idx="1253">
                  <c:v>1.5531403550059548</c:v>
                </c:pt>
                <c:pt idx="1254">
                  <c:v>1.5613914978284589</c:v>
                </c:pt>
                <c:pt idx="1255">
                  <c:v>1.5567916818210992</c:v>
                </c:pt>
                <c:pt idx="1256">
                  <c:v>1.5734437289175098</c:v>
                </c:pt>
                <c:pt idx="1257">
                  <c:v>1.5922637513104125</c:v>
                </c:pt>
                <c:pt idx="1258">
                  <c:v>1.6298538756124172</c:v>
                </c:pt>
                <c:pt idx="1259">
                  <c:v>1.6144997610948275</c:v>
                </c:pt>
                <c:pt idx="1260">
                  <c:v>1.583442088673042</c:v>
                </c:pt>
                <c:pt idx="1261">
                  <c:v>1.5788636671587399</c:v>
                </c:pt>
                <c:pt idx="1262">
                  <c:v>1.5769524257789378</c:v>
                </c:pt>
                <c:pt idx="1263">
                  <c:v>1.5956654757065529</c:v>
                </c:pt>
                <c:pt idx="1264">
                  <c:v>1.582201208075708</c:v>
                </c:pt>
                <c:pt idx="1265">
                  <c:v>1.577487288105375</c:v>
                </c:pt>
                <c:pt idx="1266">
                  <c:v>1.5654992404954964</c:v>
                </c:pt>
                <c:pt idx="1267">
                  <c:v>1.5611347639117692</c:v>
                </c:pt>
                <c:pt idx="1268">
                  <c:v>1.553760795304622</c:v>
                </c:pt>
                <c:pt idx="1269">
                  <c:v>1.5475991813040657</c:v>
                </c:pt>
                <c:pt idx="1270">
                  <c:v>1.5420080871183757</c:v>
                </c:pt>
                <c:pt idx="1271">
                  <c:v>1.5403749741483208</c:v>
                </c:pt>
                <c:pt idx="1272">
                  <c:v>1.5304835868580762</c:v>
                </c:pt>
                <c:pt idx="1273">
                  <c:v>1.5508083552626888</c:v>
                </c:pt>
                <c:pt idx="1274">
                  <c:v>1.5518138964363906</c:v>
                </c:pt>
                <c:pt idx="1275">
                  <c:v>1.5897534641250008</c:v>
                </c:pt>
                <c:pt idx="1276">
                  <c:v>1.616033033097281</c:v>
                </c:pt>
                <c:pt idx="1277">
                  <c:v>1.5932764239818002</c:v>
                </c:pt>
                <c:pt idx="1278">
                  <c:v>1.5813311653580366</c:v>
                </c:pt>
                <c:pt idx="1279">
                  <c:v>1.5915220755510864</c:v>
                </c:pt>
                <c:pt idx="1280">
                  <c:v>1.5814524008186959</c:v>
                </c:pt>
                <c:pt idx="1281">
                  <c:v>1.5879064062243713</c:v>
                </c:pt>
                <c:pt idx="1282">
                  <c:v>1.5764246949501866</c:v>
                </c:pt>
                <c:pt idx="1283">
                  <c:v>1.5823153120386813</c:v>
                </c:pt>
                <c:pt idx="1284">
                  <c:v>1.561519864786804</c:v>
                </c:pt>
                <c:pt idx="1285">
                  <c:v>1.5503733339038532</c:v>
                </c:pt>
                <c:pt idx="1286">
                  <c:v>1.5419652981322607</c:v>
                </c:pt>
                <c:pt idx="1287">
                  <c:v>1.5414660932942525</c:v>
                </c:pt>
                <c:pt idx="1288">
                  <c:v>1.5272102294202805</c:v>
                </c:pt>
                <c:pt idx="1289">
                  <c:v>1.5240581074431441</c:v>
                </c:pt>
                <c:pt idx="1290">
                  <c:v>1.5321880148049891</c:v>
                </c:pt>
                <c:pt idx="1291">
                  <c:v>1.5177324689958138</c:v>
                </c:pt>
                <c:pt idx="1292">
                  <c:v>1.5112285431063379</c:v>
                </c:pt>
                <c:pt idx="1293">
                  <c:v>1.517383025609208</c:v>
                </c:pt>
                <c:pt idx="1294">
                  <c:v>1.5021073575661625</c:v>
                </c:pt>
                <c:pt idx="1295">
                  <c:v>1.4926866491231825</c:v>
                </c:pt>
                <c:pt idx="1296">
                  <c:v>1.4665639730999906</c:v>
                </c:pt>
                <c:pt idx="1297">
                  <c:v>1.4518089043880105</c:v>
                </c:pt>
                <c:pt idx="1298">
                  <c:v>1.4689958138108583</c:v>
                </c:pt>
                <c:pt idx="1299">
                  <c:v>1.4612438758263622</c:v>
                </c:pt>
                <c:pt idx="1300">
                  <c:v>1.4668706275004813</c:v>
                </c:pt>
                <c:pt idx="1301">
                  <c:v>1.4601170991920014</c:v>
                </c:pt>
                <c:pt idx="1302">
                  <c:v>1.4440141774173993</c:v>
                </c:pt>
                <c:pt idx="1303">
                  <c:v>1.4079287991271048</c:v>
                </c:pt>
                <c:pt idx="1304">
                  <c:v>1.4077291171919015</c:v>
                </c:pt>
                <c:pt idx="1305">
                  <c:v>1.4263993781334019</c:v>
                </c:pt>
                <c:pt idx="1306">
                  <c:v>1.4271909743765288</c:v>
                </c:pt>
                <c:pt idx="1307">
                  <c:v>1.4210150973806008</c:v>
                </c:pt>
                <c:pt idx="1308">
                  <c:v>1.4365474993403364</c:v>
                </c:pt>
                <c:pt idx="1309">
                  <c:v>1.4526575526126242</c:v>
                </c:pt>
                <c:pt idx="1310">
                  <c:v>1.4567652952796617</c:v>
                </c:pt>
                <c:pt idx="1311">
                  <c:v>1.4605806465415803</c:v>
                </c:pt>
                <c:pt idx="1312">
                  <c:v>1.4701796424267062</c:v>
                </c:pt>
                <c:pt idx="1313">
                  <c:v>1.4626987013542714</c:v>
                </c:pt>
                <c:pt idx="1314">
                  <c:v>1.454661503462342</c:v>
                </c:pt>
                <c:pt idx="1315">
                  <c:v>1.4356845881203513</c:v>
                </c:pt>
                <c:pt idx="1316">
                  <c:v>1.4495054306354878</c:v>
                </c:pt>
                <c:pt idx="1317">
                  <c:v>1.4432083181789008</c:v>
                </c:pt>
                <c:pt idx="1318">
                  <c:v>1.4419032541023942</c:v>
                </c:pt>
                <c:pt idx="1319">
                  <c:v>1.4233756231146104</c:v>
                </c:pt>
                <c:pt idx="1320">
                  <c:v>1.4324397566732989</c:v>
                </c:pt>
                <c:pt idx="1321">
                  <c:v>1.4446203547206948</c:v>
                </c:pt>
                <c:pt idx="1322">
                  <c:v>1.4664641321323892</c:v>
                </c:pt>
                <c:pt idx="1323">
                  <c:v>1.465301698009599</c:v>
                </c:pt>
                <c:pt idx="1324">
                  <c:v>1.4407265569842322</c:v>
                </c:pt>
                <c:pt idx="1325">
                  <c:v>1.4057822183236701</c:v>
                </c:pt>
                <c:pt idx="1326">
                  <c:v>1.4105745847685474</c:v>
                </c:pt>
                <c:pt idx="1327">
                  <c:v>1.3891301712272595</c:v>
                </c:pt>
                <c:pt idx="1328">
                  <c:v>1.3868623549631658</c:v>
                </c:pt>
                <c:pt idx="1329">
                  <c:v>1.3666017700377255</c:v>
                </c:pt>
                <c:pt idx="1330">
                  <c:v>1.3854503184213716</c:v>
                </c:pt>
                <c:pt idx="1331">
                  <c:v>1.3694543691120571</c:v>
                </c:pt>
                <c:pt idx="1332">
                  <c:v>1.3667515314891281</c:v>
                </c:pt>
                <c:pt idx="1333">
                  <c:v>1.377926588362822</c:v>
                </c:pt>
                <c:pt idx="1334">
                  <c:v>1.3868766179585374</c:v>
                </c:pt>
                <c:pt idx="1335">
                  <c:v>1.4117298873936515</c:v>
                </c:pt>
                <c:pt idx="1336">
                  <c:v>1.4251656290337533</c:v>
                </c:pt>
                <c:pt idx="1337">
                  <c:v>1.4454975289360519</c:v>
                </c:pt>
                <c:pt idx="1338">
                  <c:v>1.4346219949651626</c:v>
                </c:pt>
                <c:pt idx="1339">
                  <c:v>1.4382162697988206</c:v>
                </c:pt>
                <c:pt idx="1340">
                  <c:v>1.445447608452251</c:v>
                </c:pt>
                <c:pt idx="1341">
                  <c:v>1.4217781676329846</c:v>
                </c:pt>
                <c:pt idx="1342">
                  <c:v>1.4254936779273013</c:v>
                </c:pt>
                <c:pt idx="1343">
                  <c:v>1.4280182281080851</c:v>
                </c:pt>
                <c:pt idx="1344">
                  <c:v>1.4464174921375239</c:v>
                </c:pt>
                <c:pt idx="1345">
                  <c:v>1.4281109375780008</c:v>
                </c:pt>
                <c:pt idx="1346">
                  <c:v>1.4224342654200808</c:v>
                </c:pt>
                <c:pt idx="1347">
                  <c:v>1.4285245644437787</c:v>
                </c:pt>
                <c:pt idx="1348">
                  <c:v>1.421264699799605</c:v>
                </c:pt>
                <c:pt idx="1349">
                  <c:v>1.4222702409733068</c:v>
                </c:pt>
                <c:pt idx="1350">
                  <c:v>1.4032362736498292</c:v>
                </c:pt>
                <c:pt idx="1351">
                  <c:v>1.3994851058670832</c:v>
                </c:pt>
                <c:pt idx="1352">
                  <c:v>1.3910057551186323</c:v>
                </c:pt>
                <c:pt idx="1353">
                  <c:v>1.3978876503854576</c:v>
                </c:pt>
                <c:pt idx="1354">
                  <c:v>1.3920540852784493</c:v>
                </c:pt>
                <c:pt idx="1355">
                  <c:v>1.388688018370738</c:v>
                </c:pt>
                <c:pt idx="1356">
                  <c:v>1.3794099398814745</c:v>
                </c:pt>
                <c:pt idx="1357">
                  <c:v>1.3840596763726349</c:v>
                </c:pt>
                <c:pt idx="1358">
                  <c:v>1.3784543191915735</c:v>
                </c:pt>
                <c:pt idx="1359">
                  <c:v>1.3552555572195717</c:v>
                </c:pt>
                <c:pt idx="1360">
                  <c:v>1.3333475963287051</c:v>
                </c:pt>
                <c:pt idx="1361">
                  <c:v>1.3420551550031021</c:v>
                </c:pt>
                <c:pt idx="1362">
                  <c:v>1.3390741889704256</c:v>
                </c:pt>
                <c:pt idx="1363">
                  <c:v>1.3336185932407665</c:v>
                </c:pt>
                <c:pt idx="1364">
                  <c:v>1.3324632906156622</c:v>
                </c:pt>
                <c:pt idx="1365">
                  <c:v>1.3365924277757573</c:v>
                </c:pt>
                <c:pt idx="1366">
                  <c:v>1.3431034851629189</c:v>
                </c:pt>
                <c:pt idx="1367">
                  <c:v>1.3273642697702945</c:v>
                </c:pt>
                <c:pt idx="1368">
                  <c:v>1.3109974825813169</c:v>
                </c:pt>
                <c:pt idx="1369">
                  <c:v>1.2963779123253674</c:v>
                </c:pt>
                <c:pt idx="1370">
                  <c:v>1.3000078446474546</c:v>
                </c:pt>
                <c:pt idx="1371">
                  <c:v>1.3191701789292769</c:v>
                </c:pt>
                <c:pt idx="1372">
                  <c:v>1.325003744036285</c:v>
                </c:pt>
                <c:pt idx="1373">
                  <c:v>1.3199047231909173</c:v>
                </c:pt>
                <c:pt idx="1374">
                  <c:v>1.3264942270526232</c:v>
                </c:pt>
                <c:pt idx="1375">
                  <c:v>1.3317786668378226</c:v>
                </c:pt>
                <c:pt idx="1376">
                  <c:v>1.3267366979739417</c:v>
                </c:pt>
                <c:pt idx="1377">
                  <c:v>1.3399656261811543</c:v>
                </c:pt>
                <c:pt idx="1378">
                  <c:v>1.3492650991634754</c:v>
                </c:pt>
                <c:pt idx="1379">
                  <c:v>1.3414632406951783</c:v>
                </c:pt>
                <c:pt idx="1380">
                  <c:v>1.3403649900515606</c:v>
                </c:pt>
                <c:pt idx="1381">
                  <c:v>1.3568316182081399</c:v>
                </c:pt>
                <c:pt idx="1382">
                  <c:v>1.3673933662808526</c:v>
                </c:pt>
                <c:pt idx="1383">
                  <c:v>1.3702317023598127</c:v>
                </c:pt>
                <c:pt idx="1384">
                  <c:v>1.3715438979340051</c:v>
                </c:pt>
                <c:pt idx="1385">
                  <c:v>1.3638846694194249</c:v>
                </c:pt>
                <c:pt idx="1386">
                  <c:v>1.373341035350834</c:v>
                </c:pt>
                <c:pt idx="1387">
                  <c:v>1.3818275175969705</c:v>
                </c:pt>
                <c:pt idx="1388">
                  <c:v>1.3937727762207341</c:v>
                </c:pt>
                <c:pt idx="1389">
                  <c:v>1.3977093629433117</c:v>
                </c:pt>
                <c:pt idx="1390">
                  <c:v>1.3982656197628065</c:v>
                </c:pt>
                <c:pt idx="1391">
                  <c:v>1.3971388431284453</c:v>
                </c:pt>
                <c:pt idx="1392">
                  <c:v>1.3890089357666004</c:v>
                </c:pt>
                <c:pt idx="1393">
                  <c:v>1.391989901799277</c:v>
                </c:pt>
                <c:pt idx="1394">
                  <c:v>1.3881531560443008</c:v>
                </c:pt>
                <c:pt idx="1395">
                  <c:v>1.3729060139919986</c:v>
                </c:pt>
                <c:pt idx="1396">
                  <c:v>1.3776270654600173</c:v>
                </c:pt>
                <c:pt idx="1397">
                  <c:v>1.3719076043159824</c:v>
                </c:pt>
                <c:pt idx="1398">
                  <c:v>1.3785898176476041</c:v>
                </c:pt>
                <c:pt idx="1399">
                  <c:v>1.3871618778659704</c:v>
                </c:pt>
                <c:pt idx="1400">
                  <c:v>1.3669298189312737</c:v>
                </c:pt>
                <c:pt idx="1401">
                  <c:v>1.3689123752879342</c:v>
                </c:pt>
                <c:pt idx="1402">
                  <c:v>1.3836103920184279</c:v>
                </c:pt>
                <c:pt idx="1403">
                  <c:v>1.4016816071543186</c:v>
                </c:pt>
                <c:pt idx="1404">
                  <c:v>1.4015461086982877</c:v>
                </c:pt>
                <c:pt idx="1405">
                  <c:v>1.3931309414290094</c:v>
                </c:pt>
                <c:pt idx="1406">
                  <c:v>1.4051689095226887</c:v>
                </c:pt>
                <c:pt idx="1407">
                  <c:v>1.4188899110702238</c:v>
                </c:pt>
                <c:pt idx="1408">
                  <c:v>1.4091197592406381</c:v>
                </c:pt>
                <c:pt idx="1409">
                  <c:v>1.3979375708692583</c:v>
                </c:pt>
                <c:pt idx="1410">
                  <c:v>1.3869550644330815</c:v>
                </c:pt>
                <c:pt idx="1411">
                  <c:v>1.3918900608316753</c:v>
                </c:pt>
                <c:pt idx="1412">
                  <c:v>1.3908417306718583</c:v>
                </c:pt>
                <c:pt idx="1413">
                  <c:v>1.3855644223843451</c:v>
                </c:pt>
                <c:pt idx="1414">
                  <c:v>1.3845945386990721</c:v>
                </c:pt>
                <c:pt idx="1415">
                  <c:v>1.376885389700691</c:v>
                </c:pt>
                <c:pt idx="1416">
                  <c:v>1.3818417805923422</c:v>
                </c:pt>
                <c:pt idx="1417">
                  <c:v>1.3887878593383396</c:v>
                </c:pt>
                <c:pt idx="1418">
                  <c:v>1.3967180847649814</c:v>
                </c:pt>
                <c:pt idx="1419">
                  <c:v>1.4074010682983533</c:v>
                </c:pt>
                <c:pt idx="1420">
                  <c:v>1.4114232329931609</c:v>
                </c:pt>
                <c:pt idx="1421">
                  <c:v>1.4171355626395099</c:v>
                </c:pt>
                <c:pt idx="1422">
                  <c:v>1.4185404676836182</c:v>
                </c:pt>
                <c:pt idx="1423">
                  <c:v>1.4326323071108165</c:v>
                </c:pt>
                <c:pt idx="1424">
                  <c:v>1.4421457250237122</c:v>
                </c:pt>
                <c:pt idx="1425">
                  <c:v>1.4341299216248404</c:v>
                </c:pt>
                <c:pt idx="1426">
                  <c:v>1.4286671943974953</c:v>
                </c:pt>
                <c:pt idx="1427">
                  <c:v>1.4291663992355035</c:v>
                </c:pt>
                <c:pt idx="1428">
                  <c:v>1.4367115237871104</c:v>
                </c:pt>
                <c:pt idx="1429">
                  <c:v>1.4335522703122883</c:v>
                </c:pt>
                <c:pt idx="1430">
                  <c:v>1.4496551920868901</c:v>
                </c:pt>
                <c:pt idx="1431">
                  <c:v>1.4577708364533637</c:v>
                </c:pt>
                <c:pt idx="1432">
                  <c:v>1.4682327435584748</c:v>
                </c:pt>
                <c:pt idx="1433">
                  <c:v>1.4649451231253077</c:v>
                </c:pt>
                <c:pt idx="1434">
                  <c:v>1.4635616125742568</c:v>
                </c:pt>
                <c:pt idx="1435">
                  <c:v>1.4646741262132459</c:v>
                </c:pt>
                <c:pt idx="1436">
                  <c:v>1.4684324254936778</c:v>
                </c:pt>
                <c:pt idx="1437">
                  <c:v>1.4612367443286762</c:v>
                </c:pt>
                <c:pt idx="1438">
                  <c:v>1.4673270433523746</c:v>
                </c:pt>
                <c:pt idx="1439">
                  <c:v>1.4692596792252339</c:v>
                </c:pt>
                <c:pt idx="1440">
                  <c:v>1.4631194597177353</c:v>
                </c:pt>
                <c:pt idx="1441">
                  <c:v>1.4755853176725644</c:v>
                </c:pt>
                <c:pt idx="1442">
                  <c:v>1.4770258802051019</c:v>
                </c:pt>
                <c:pt idx="1443">
                  <c:v>1.484150246393245</c:v>
                </c:pt>
                <c:pt idx="1444">
                  <c:v>1.477389586587079</c:v>
                </c:pt>
                <c:pt idx="1445">
                  <c:v>1.4813475678027144</c:v>
                </c:pt>
                <c:pt idx="1446">
                  <c:v>1.4802992376428972</c:v>
                </c:pt>
                <c:pt idx="1447">
                  <c:v>1.4810765708906526</c:v>
                </c:pt>
                <c:pt idx="1448">
                  <c:v>1.4812762528258561</c:v>
                </c:pt>
                <c:pt idx="1449">
                  <c:v>1.4892849247270421</c:v>
                </c:pt>
                <c:pt idx="1450">
                  <c:v>1.4932357744449913</c:v>
                </c:pt>
                <c:pt idx="1451">
                  <c:v>1.4949687283826476</c:v>
                </c:pt>
                <c:pt idx="1452">
                  <c:v>1.4882793835533399</c:v>
                </c:pt>
                <c:pt idx="1453">
                  <c:v>1.4983775842764739</c:v>
                </c:pt>
                <c:pt idx="1454">
                  <c:v>1.4940202391904325</c:v>
                </c:pt>
                <c:pt idx="1455">
                  <c:v>1.4967373398087331</c:v>
                </c:pt>
                <c:pt idx="1456">
                  <c:v>1.5021715410453349</c:v>
                </c:pt>
                <c:pt idx="1457">
                  <c:v>1.4923158112435193</c:v>
                </c:pt>
                <c:pt idx="1458">
                  <c:v>1.493620875320026</c:v>
                </c:pt>
                <c:pt idx="1459">
                  <c:v>1.4781669198348346</c:v>
                </c:pt>
                <c:pt idx="1460">
                  <c:v>1.4775250850431099</c:v>
                </c:pt>
                <c:pt idx="1461">
                  <c:v>1.4718056238990749</c:v>
                </c:pt>
                <c:pt idx="1462">
                  <c:v>1.4703650613665376</c:v>
                </c:pt>
                <c:pt idx="1463">
                  <c:v>1.461586187715282</c:v>
                </c:pt>
                <c:pt idx="1464">
                  <c:v>1.4595964998609359</c:v>
                </c:pt>
                <c:pt idx="1465">
                  <c:v>1.4753357152535604</c:v>
                </c:pt>
                <c:pt idx="1466">
                  <c:v>1.4728325595658345</c:v>
                </c:pt>
                <c:pt idx="1467">
                  <c:v>1.4721621987833664</c:v>
                </c:pt>
                <c:pt idx="1468">
                  <c:v>1.4852984175206636</c:v>
                </c:pt>
                <c:pt idx="1469">
                  <c:v>1.4783879962630952</c:v>
                </c:pt>
                <c:pt idx="1470">
                  <c:v>1.4841716408863026</c:v>
                </c:pt>
                <c:pt idx="1471">
                  <c:v>1.5372299836688703</c:v>
                </c:pt>
                <c:pt idx="1472">
                  <c:v>1.5425500809424988</c:v>
                </c:pt>
                <c:pt idx="1473">
                  <c:v>1.5572409661753066</c:v>
                </c:pt>
                <c:pt idx="1474">
                  <c:v>1.5470072669961421</c:v>
                </c:pt>
                <c:pt idx="1475">
                  <c:v>1.5458448328733518</c:v>
                </c:pt>
                <c:pt idx="1476">
                  <c:v>1.5452743130584854</c:v>
                </c:pt>
                <c:pt idx="1477">
                  <c:v>1.5202570191765972</c:v>
                </c:pt>
                <c:pt idx="1478">
                  <c:v>1.5208988539683219</c:v>
                </c:pt>
                <c:pt idx="1479">
                  <c:v>1.5203711231395705</c:v>
                </c:pt>
                <c:pt idx="1480">
                  <c:v>1.5192871354913244</c:v>
                </c:pt>
                <c:pt idx="1481">
                  <c:v>1.5374225341063879</c:v>
                </c:pt>
                <c:pt idx="1482">
                  <c:v>1.5405176041020374</c:v>
                </c:pt>
                <c:pt idx="1483">
                  <c:v>1.5322450667864758</c:v>
                </c:pt>
                <c:pt idx="1484">
                  <c:v>1.5412378853683062</c:v>
                </c:pt>
                <c:pt idx="1485">
                  <c:v>1.5303266939089877</c:v>
                </c:pt>
                <c:pt idx="1486">
                  <c:v>1.5328797700805146</c:v>
                </c:pt>
                <c:pt idx="1487">
                  <c:v>1.5147871604515664</c:v>
                </c:pt>
                <c:pt idx="1488">
                  <c:v>1.4980566668806115</c:v>
                </c:pt>
                <c:pt idx="1489">
                  <c:v>1.5018862811379017</c:v>
                </c:pt>
                <c:pt idx="1490">
                  <c:v>1.5114638825299702</c:v>
                </c:pt>
                <c:pt idx="1491">
                  <c:v>1.5073775343559901</c:v>
                </c:pt>
                <c:pt idx="1492">
                  <c:v>1.5148156864423097</c:v>
                </c:pt>
                <c:pt idx="1493">
                  <c:v>1.4998609357951265</c:v>
                </c:pt>
                <c:pt idx="1494">
                  <c:v>1.5011731313693186</c:v>
                </c:pt>
                <c:pt idx="1495">
                  <c:v>1.5322735927772191</c:v>
                </c:pt>
                <c:pt idx="1496">
                  <c:v>1.5409383624655013</c:v>
                </c:pt>
                <c:pt idx="1497">
                  <c:v>1.5203925176326281</c:v>
                </c:pt>
                <c:pt idx="1498">
                  <c:v>1.53499069339552</c:v>
                </c:pt>
                <c:pt idx="1499">
                  <c:v>1.5289859723440518</c:v>
                </c:pt>
                <c:pt idx="1500">
                  <c:v>1.5222752330216869</c:v>
                </c:pt>
                <c:pt idx="1501">
                  <c:v>1.5105653138215556</c:v>
                </c:pt>
                <c:pt idx="1502">
                  <c:v>1.4997325688367813</c:v>
                </c:pt>
                <c:pt idx="1503">
                  <c:v>1.4928934625560715</c:v>
                </c:pt>
                <c:pt idx="1504">
                  <c:v>1.4997111743437239</c:v>
                </c:pt>
                <c:pt idx="1505">
                  <c:v>1.5012230518531196</c:v>
                </c:pt>
                <c:pt idx="1506">
                  <c:v>1.4954964592113991</c:v>
                </c:pt>
                <c:pt idx="1507">
                  <c:v>1.5020146480962466</c:v>
                </c:pt>
                <c:pt idx="1508">
                  <c:v>1.4996755168552947</c:v>
                </c:pt>
                <c:pt idx="1509">
                  <c:v>1.5045605927700876</c:v>
                </c:pt>
                <c:pt idx="1510">
                  <c:v>1.5353900572659263</c:v>
                </c:pt>
                <c:pt idx="1511">
                  <c:v>1.5672179314377812</c:v>
                </c:pt>
                <c:pt idx="1512">
                  <c:v>1.5742139306675793</c:v>
                </c:pt>
                <c:pt idx="1513">
                  <c:v>1.5870363635067</c:v>
                </c:pt>
                <c:pt idx="1514">
                  <c:v>1.5919428339145503</c:v>
                </c:pt>
                <c:pt idx="1515">
                  <c:v>1.6020552976330558</c:v>
                </c:pt>
                <c:pt idx="1516">
                  <c:v>1.6134157734465815</c:v>
                </c:pt>
                <c:pt idx="1517">
                  <c:v>1.6128095961432862</c:v>
                </c:pt>
                <c:pt idx="1518">
                  <c:v>1.6102137309856441</c:v>
                </c:pt>
                <c:pt idx="1519">
                  <c:v>1.6244767263573021</c:v>
                </c:pt>
                <c:pt idx="1520">
                  <c:v>1.6384401988261552</c:v>
                </c:pt>
                <c:pt idx="1521">
                  <c:v>1.630495710404142</c:v>
                </c:pt>
                <c:pt idx="1522">
                  <c:v>1.6463846872481691</c:v>
                </c:pt>
                <c:pt idx="1523">
                  <c:v>1.6394956604836579</c:v>
                </c:pt>
                <c:pt idx="1524">
                  <c:v>1.6452293846230646</c:v>
                </c:pt>
                <c:pt idx="1525">
                  <c:v>1.6545288576053858</c:v>
                </c:pt>
                <c:pt idx="1526">
                  <c:v>1.6368641378375874</c:v>
                </c:pt>
                <c:pt idx="1527">
                  <c:v>1.6290266218808611</c:v>
                </c:pt>
                <c:pt idx="1528">
                  <c:v>1.6262382062857021</c:v>
                </c:pt>
                <c:pt idx="1529">
                  <c:v>1.6331058385571553</c:v>
                </c:pt>
                <c:pt idx="1530">
                  <c:v>1.6420772626459283</c:v>
                </c:pt>
                <c:pt idx="1531">
                  <c:v>1.6272936679432048</c:v>
                </c:pt>
                <c:pt idx="1532">
                  <c:v>1.623735050597976</c:v>
                </c:pt>
                <c:pt idx="1533">
                  <c:v>1.5962003380329901</c:v>
                </c:pt>
                <c:pt idx="1534">
                  <c:v>1.6078959942377498</c:v>
                </c:pt>
                <c:pt idx="1535">
                  <c:v>1.5883556905785783</c:v>
                </c:pt>
                <c:pt idx="1536">
                  <c:v>1.5668756195488613</c:v>
                </c:pt>
                <c:pt idx="1537">
                  <c:v>1.583278064226268</c:v>
                </c:pt>
                <c:pt idx="1538">
                  <c:v>1.6050362636657325</c:v>
                </c:pt>
                <c:pt idx="1539">
                  <c:v>1.6102565199717591</c:v>
                </c:pt>
                <c:pt idx="1540">
                  <c:v>1.6156051432361309</c:v>
                </c:pt>
                <c:pt idx="1541">
                  <c:v>1.608345278591957</c:v>
                </c:pt>
                <c:pt idx="1542">
                  <c:v>1.608095676172953</c:v>
                </c:pt>
                <c:pt idx="1543">
                  <c:v>1.618935552655413</c:v>
                </c:pt>
                <c:pt idx="1544">
                  <c:v>1.6547356710382748</c:v>
                </c:pt>
                <c:pt idx="1545">
                  <c:v>1.6665026422198927</c:v>
                </c:pt>
                <c:pt idx="1546">
                  <c:v>1.678155509438537</c:v>
                </c:pt>
                <c:pt idx="1547">
                  <c:v>1.6701183115466078</c:v>
                </c:pt>
                <c:pt idx="1548">
                  <c:v>1.6379623884812051</c:v>
                </c:pt>
                <c:pt idx="1549">
                  <c:v>1.6387468532266463</c:v>
                </c:pt>
                <c:pt idx="1550">
                  <c:v>1.6322857163232851</c:v>
                </c:pt>
                <c:pt idx="1551">
                  <c:v>1.6470407850352653</c:v>
                </c:pt>
                <c:pt idx="1552">
                  <c:v>1.6426121249723655</c:v>
                </c:pt>
                <c:pt idx="1553">
                  <c:v>1.6339901442701983</c:v>
                </c:pt>
                <c:pt idx="1554">
                  <c:v>1.6485811885354043</c:v>
                </c:pt>
                <c:pt idx="1555">
                  <c:v>1.6530882950728485</c:v>
                </c:pt>
                <c:pt idx="1556">
                  <c:v>1.6540653102558069</c:v>
                </c:pt>
                <c:pt idx="1557">
                  <c:v>1.6225868794705574</c:v>
                </c:pt>
                <c:pt idx="1558">
                  <c:v>1.6206257176069545</c:v>
                </c:pt>
                <c:pt idx="1559">
                  <c:v>1.6363934589903224</c:v>
                </c:pt>
                <c:pt idx="1560">
                  <c:v>1.6272080899709747</c:v>
                </c:pt>
                <c:pt idx="1561">
                  <c:v>1.6339544867817688</c:v>
                </c:pt>
                <c:pt idx="1562">
                  <c:v>1.6469195495746063</c:v>
                </c:pt>
                <c:pt idx="1563">
                  <c:v>1.6300892150360498</c:v>
                </c:pt>
                <c:pt idx="1564">
                  <c:v>1.6299251905892758</c:v>
                </c:pt>
                <c:pt idx="1565">
                  <c:v>1.5980616589289915</c:v>
                </c:pt>
                <c:pt idx="1566">
                  <c:v>1.6135013514188115</c:v>
                </c:pt>
                <c:pt idx="1567">
                  <c:v>1.6040378539897164</c:v>
                </c:pt>
                <c:pt idx="1568">
                  <c:v>1.6221447266140361</c:v>
                </c:pt>
                <c:pt idx="1569">
                  <c:v>1.6195488614563944</c:v>
                </c:pt>
                <c:pt idx="1570">
                  <c:v>1.6093222937749156</c:v>
                </c:pt>
                <c:pt idx="1571">
                  <c:v>1.6144641036063982</c:v>
                </c:pt>
                <c:pt idx="1572">
                  <c:v>1.6157121157014183</c:v>
                </c:pt>
                <c:pt idx="1573">
                  <c:v>1.6375701561084843</c:v>
                </c:pt>
                <c:pt idx="1574">
                  <c:v>1.6268586465843691</c:v>
                </c:pt>
                <c:pt idx="1575">
                  <c:v>1.4911105881346143</c:v>
                </c:pt>
                <c:pt idx="1576">
                  <c:v>1.550216440954765</c:v>
                </c:pt>
                <c:pt idx="1577">
                  <c:v>1.5633312651990046</c:v>
                </c:pt>
                <c:pt idx="1578">
                  <c:v>1.5760966460566386</c:v>
                </c:pt>
                <c:pt idx="1579">
                  <c:v>1.5512148506307808</c:v>
                </c:pt>
                <c:pt idx="1580">
                  <c:v>1.5287577644181054</c:v>
                </c:pt>
                <c:pt idx="1581">
                  <c:v>1.5626466414211648</c:v>
                </c:pt>
                <c:pt idx="1582">
                  <c:v>1.5985180747808845</c:v>
                </c:pt>
                <c:pt idx="1583">
                  <c:v>1.5907162163125879</c:v>
                </c:pt>
                <c:pt idx="1584">
                  <c:v>1.5922209623242976</c:v>
                </c:pt>
                <c:pt idx="1585">
                  <c:v>1.6052929975824222</c:v>
                </c:pt>
                <c:pt idx="1586">
                  <c:v>1.6072755539390826</c:v>
                </c:pt>
                <c:pt idx="1587">
                  <c:v>1.6070830035015653</c:v>
                </c:pt>
                <c:pt idx="1588">
                  <c:v>1.6302746339758813</c:v>
                </c:pt>
                <c:pt idx="1589">
                  <c:v>1.6413070608958586</c:v>
                </c:pt>
                <c:pt idx="1590">
                  <c:v>1.6383189633654964</c:v>
                </c:pt>
                <c:pt idx="1591">
                  <c:v>1.6452507791161222</c:v>
                </c:pt>
                <c:pt idx="1592">
                  <c:v>1.6448228892549726</c:v>
                </c:pt>
                <c:pt idx="1593">
                  <c:v>1.6217524942413157</c:v>
                </c:pt>
                <c:pt idx="1594">
                  <c:v>1.6327350006774921</c:v>
                </c:pt>
                <c:pt idx="1595">
                  <c:v>1.6381905964071513</c:v>
                </c:pt>
                <c:pt idx="1596">
                  <c:v>1.64166363578015</c:v>
                </c:pt>
                <c:pt idx="1597">
                  <c:v>1.6494583627507613</c:v>
                </c:pt>
                <c:pt idx="1598">
                  <c:v>1.6725216262667324</c:v>
                </c:pt>
                <c:pt idx="1599">
                  <c:v>1.6813361574064167</c:v>
                </c:pt>
                <c:pt idx="1600">
                  <c:v>1.6666524036712951</c:v>
                </c:pt>
                <c:pt idx="1601">
                  <c:v>1.6676222873565676</c:v>
                </c:pt>
                <c:pt idx="1602">
                  <c:v>1.6570106188000544</c:v>
                </c:pt>
                <c:pt idx="1603">
                  <c:v>1.6594567225062935</c:v>
                </c:pt>
                <c:pt idx="1604">
                  <c:v>1.6635145446895303</c:v>
                </c:pt>
                <c:pt idx="1605">
                  <c:v>1.6594068020224926</c:v>
                </c:pt>
                <c:pt idx="1606">
                  <c:v>1.6370852142658481</c:v>
                </c:pt>
                <c:pt idx="1607">
                  <c:v>1.6359727006268587</c:v>
                </c:pt>
                <c:pt idx="1608">
                  <c:v>1.6449298617202599</c:v>
                </c:pt>
                <c:pt idx="1609">
                  <c:v>1.6482887971302855</c:v>
                </c:pt>
                <c:pt idx="1610">
                  <c:v>1.6388181682035043</c:v>
                </c:pt>
                <c:pt idx="1611">
                  <c:v>1.6385329082960711</c:v>
                </c:pt>
                <c:pt idx="1612">
                  <c:v>1.642298339074189</c:v>
                </c:pt>
                <c:pt idx="1613">
                  <c:v>1.6369211898190741</c:v>
                </c:pt>
                <c:pt idx="1614">
                  <c:v>1.6571033282699699</c:v>
                </c:pt>
                <c:pt idx="1615">
                  <c:v>1.6532451880219365</c:v>
                </c:pt>
                <c:pt idx="1616">
                  <c:v>1.6512626316652759</c:v>
                </c:pt>
                <c:pt idx="1617">
                  <c:v>1.6517047845217976</c:v>
                </c:pt>
                <c:pt idx="1618">
                  <c:v>1.6173666231645307</c:v>
                </c:pt>
                <c:pt idx="1619">
                  <c:v>1.6270583285195725</c:v>
                </c:pt>
                <c:pt idx="1620">
                  <c:v>1.6200908552805173</c:v>
                </c:pt>
                <c:pt idx="1621">
                  <c:v>1.6193705740142488</c:v>
                </c:pt>
                <c:pt idx="1622">
                  <c:v>1.6070687405061936</c:v>
                </c:pt>
                <c:pt idx="1623">
                  <c:v>1.5956940016972965</c:v>
                </c:pt>
                <c:pt idx="1624">
                  <c:v>1.5850181496616105</c:v>
                </c:pt>
                <c:pt idx="1625">
                  <c:v>1.584205158925426</c:v>
                </c:pt>
                <c:pt idx="1626">
                  <c:v>1.60905842836054</c:v>
                </c:pt>
                <c:pt idx="1627">
                  <c:v>1.6016915912510787</c:v>
                </c:pt>
                <c:pt idx="1628">
                  <c:v>1.6043587713855785</c:v>
                </c:pt>
                <c:pt idx="1629">
                  <c:v>1.5950664299009436</c:v>
                </c:pt>
                <c:pt idx="1630">
                  <c:v>1.5910585282015077</c:v>
                </c:pt>
                <c:pt idx="1631">
                  <c:v>1.6071543184784236</c:v>
                </c:pt>
                <c:pt idx="1632">
                  <c:v>1.6047723982513569</c:v>
                </c:pt>
                <c:pt idx="1633">
                  <c:v>1.6373562111779094</c:v>
                </c:pt>
                <c:pt idx="1634">
                  <c:v>1.654015389772006</c:v>
                </c:pt>
                <c:pt idx="1635">
                  <c:v>1.6414211648588319</c:v>
                </c:pt>
                <c:pt idx="1636">
                  <c:v>1.6431398558011168</c:v>
                </c:pt>
                <c:pt idx="1637">
                  <c:v>1.6736626658964651</c:v>
                </c:pt>
                <c:pt idx="1638">
                  <c:v>1.6726072042389624</c:v>
                </c:pt>
                <c:pt idx="1639">
                  <c:v>1.6924256363078811</c:v>
                </c:pt>
                <c:pt idx="1640">
                  <c:v>1.6867204381592178</c:v>
                </c:pt>
                <c:pt idx="1641">
                  <c:v>1.666024831874942</c:v>
                </c:pt>
                <c:pt idx="1642">
                  <c:v>1.6559765516356089</c:v>
                </c:pt>
                <c:pt idx="1643">
                  <c:v>1.6733560114959742</c:v>
                </c:pt>
                <c:pt idx="1644">
                  <c:v>1.6646199268308337</c:v>
                </c:pt>
                <c:pt idx="1645">
                  <c:v>1.6480320632135954</c:v>
                </c:pt>
                <c:pt idx="1646">
                  <c:v>1.6365218259486676</c:v>
                </c:pt>
                <c:pt idx="1647">
                  <c:v>1.6184577423104625</c:v>
                </c:pt>
                <c:pt idx="1648">
                  <c:v>1.6030323128160147</c:v>
                </c:pt>
                <c:pt idx="1649">
                  <c:v>1.6126099142080828</c:v>
                </c:pt>
                <c:pt idx="1650">
                  <c:v>1.6247691177624215</c:v>
                </c:pt>
                <c:pt idx="1651">
                  <c:v>1.6280068177117877</c:v>
                </c:pt>
                <c:pt idx="1652">
                  <c:v>1.6353023398443909</c:v>
                </c:pt>
                <c:pt idx="1653">
                  <c:v>1.6350527374253865</c:v>
                </c:pt>
                <c:pt idx="1654">
                  <c:v>1.6371921867311352</c:v>
                </c:pt>
                <c:pt idx="1655">
                  <c:v>1.6552990593554553</c:v>
                </c:pt>
                <c:pt idx="1656">
                  <c:v>1.6510700812277586</c:v>
                </c:pt>
                <c:pt idx="1657">
                  <c:v>1.6367856913630432</c:v>
                </c:pt>
                <c:pt idx="1658">
                  <c:v>1.6388110367058184</c:v>
                </c:pt>
                <c:pt idx="1659">
                  <c:v>1.6401588897684403</c:v>
                </c:pt>
                <c:pt idx="1660">
                  <c:v>1.6489377634196958</c:v>
                </c:pt>
                <c:pt idx="1661">
                  <c:v>1.6352595508582759</c:v>
                </c:pt>
                <c:pt idx="1662">
                  <c:v>1.6470764425236943</c:v>
                </c:pt>
                <c:pt idx="1663">
                  <c:v>1.6224513810145269</c:v>
                </c:pt>
                <c:pt idx="1664">
                  <c:v>1.6299822425707624</c:v>
                </c:pt>
                <c:pt idx="1665">
                  <c:v>1.628035343702531</c:v>
                </c:pt>
                <c:pt idx="1666">
                  <c:v>1.6168032348473504</c:v>
                </c:pt>
                <c:pt idx="1667">
                  <c:v>1.6124958102451097</c:v>
                </c:pt>
                <c:pt idx="1668">
                  <c:v>1.6082383061266696</c:v>
                </c:pt>
                <c:pt idx="1669">
                  <c:v>1.6206257176069545</c:v>
                </c:pt>
                <c:pt idx="1670">
                  <c:v>1.6343681136475472</c:v>
                </c:pt>
                <c:pt idx="1671">
                  <c:v>1.6381478074210365</c:v>
                </c:pt>
                <c:pt idx="1672">
                  <c:v>1.6117470029880976</c:v>
                </c:pt>
                <c:pt idx="1673">
                  <c:v>1.6258103164245525</c:v>
                </c:pt>
                <c:pt idx="1674">
                  <c:v>1.649465494248447</c:v>
                </c:pt>
                <c:pt idx="1675">
                  <c:v>1.6518545459731999</c:v>
                </c:pt>
                <c:pt idx="1676">
                  <c:v>1.6747894425308258</c:v>
                </c:pt>
                <c:pt idx="1677">
                  <c:v>1.6622950585852536</c:v>
                </c:pt>
                <c:pt idx="1678">
                  <c:v>1.6729423846301961</c:v>
                </c:pt>
                <c:pt idx="1679">
                  <c:v>1.6731064090769703</c:v>
                </c:pt>
                <c:pt idx="1680">
                  <c:v>1.6661888563217162</c:v>
                </c:pt>
                <c:pt idx="1681">
                  <c:v>1.6554559523045433</c:v>
                </c:pt>
                <c:pt idx="1682">
                  <c:v>1.6549710104619071</c:v>
                </c:pt>
                <c:pt idx="1683">
                  <c:v>1.6558053956911492</c:v>
                </c:pt>
                <c:pt idx="1684">
                  <c:v>1.6658108869443671</c:v>
                </c:pt>
                <c:pt idx="1685">
                  <c:v>1.6653402080971025</c:v>
                </c:pt>
                <c:pt idx="1686">
                  <c:v>1.6692197428381934</c:v>
                </c:pt>
                <c:pt idx="1687">
                  <c:v>1.681122212475842</c:v>
                </c:pt>
                <c:pt idx="1688">
                  <c:v>1.683218872795476</c:v>
                </c:pt>
                <c:pt idx="1689">
                  <c:v>1.6928392631736591</c:v>
                </c:pt>
                <c:pt idx="1690">
                  <c:v>1.713399371001904</c:v>
                </c:pt>
                <c:pt idx="1691">
                  <c:v>1.7147115665760966</c:v>
                </c:pt>
                <c:pt idx="1692">
                  <c:v>1.712194147892999</c:v>
                </c:pt>
                <c:pt idx="1693">
                  <c:v>1.730671858396982</c:v>
                </c:pt>
                <c:pt idx="1694">
                  <c:v>1.7329610691541333</c:v>
                </c:pt>
                <c:pt idx="1695">
                  <c:v>1.7430949273656959</c:v>
                </c:pt>
                <c:pt idx="1696">
                  <c:v>1.7310213017835876</c:v>
                </c:pt>
                <c:pt idx="1697">
                  <c:v>1.7647390228421871</c:v>
                </c:pt>
                <c:pt idx="1698">
                  <c:v>1.7653024111593676</c:v>
                </c:pt>
                <c:pt idx="1699">
                  <c:v>1.763063120886017</c:v>
                </c:pt>
                <c:pt idx="1700">
                  <c:v>1.7470029880975302</c:v>
                </c:pt>
                <c:pt idx="1701">
                  <c:v>1.7785313393665803</c:v>
                </c:pt>
                <c:pt idx="1702">
                  <c:v>1.7579355740499063</c:v>
                </c:pt>
                <c:pt idx="1703">
                  <c:v>1.7478587678198299</c:v>
                </c:pt>
                <c:pt idx="1704">
                  <c:v>1.7502692140376401</c:v>
                </c:pt>
                <c:pt idx="1705">
                  <c:v>1.7428167989559487</c:v>
                </c:pt>
                <c:pt idx="1706">
                  <c:v>1.7241750640051918</c:v>
                </c:pt>
                <c:pt idx="1707">
                  <c:v>1.6876475328583753</c:v>
                </c:pt>
                <c:pt idx="1708">
                  <c:v>1.7137131569000805</c:v>
                </c:pt>
                <c:pt idx="1709">
                  <c:v>1.7037504546329776</c:v>
                </c:pt>
                <c:pt idx="1710">
                  <c:v>1.7238684096047012</c:v>
                </c:pt>
                <c:pt idx="1711">
                  <c:v>1.7197036149561771</c:v>
                </c:pt>
                <c:pt idx="1712">
                  <c:v>1.6963123025466578</c:v>
                </c:pt>
                <c:pt idx="1713">
                  <c:v>1.6721864458754983</c:v>
                </c:pt>
                <c:pt idx="1714">
                  <c:v>1.6463490297597398</c:v>
                </c:pt>
                <c:pt idx="1715">
                  <c:v>1.6442238434493628</c:v>
                </c:pt>
                <c:pt idx="1716">
                  <c:v>1.66626730279626</c:v>
                </c:pt>
                <c:pt idx="1717">
                  <c:v>1.6627728689302042</c:v>
                </c:pt>
                <c:pt idx="1718">
                  <c:v>1.635409312309678</c:v>
                </c:pt>
                <c:pt idx="1719">
                  <c:v>1.6524108027926945</c:v>
                </c:pt>
                <c:pt idx="1720">
                  <c:v>1.6402302047452986</c:v>
                </c:pt>
                <c:pt idx="1721">
                  <c:v>1.6778345920426749</c:v>
                </c:pt>
                <c:pt idx="1722">
                  <c:v>1.6825556435106936</c:v>
                </c:pt>
                <c:pt idx="1723">
                  <c:v>1.6958344922017072</c:v>
                </c:pt>
                <c:pt idx="1724">
                  <c:v>1.7203383182502157</c:v>
                </c:pt>
                <c:pt idx="1725">
                  <c:v>1.743893655106509</c:v>
                </c:pt>
                <c:pt idx="1726">
                  <c:v>1.7391012886616317</c:v>
                </c:pt>
                <c:pt idx="1727">
                  <c:v>1.7140340742959428</c:v>
                </c:pt>
                <c:pt idx="1728">
                  <c:v>1.707145047531432</c:v>
                </c:pt>
                <c:pt idx="1729">
                  <c:v>1.6936879113982728</c:v>
                </c:pt>
                <c:pt idx="1730">
                  <c:v>1.6962909080536004</c:v>
                </c:pt>
                <c:pt idx="1731">
                  <c:v>1.6983305163917473</c:v>
                </c:pt>
                <c:pt idx="1732">
                  <c:v>1.6920690614235896</c:v>
                </c:pt>
                <c:pt idx="1733">
                  <c:v>1.6928606576667167</c:v>
                </c:pt>
                <c:pt idx="1734">
                  <c:v>1.6699114981137189</c:v>
                </c:pt>
                <c:pt idx="1735">
                  <c:v>1.6815857598254207</c:v>
                </c:pt>
                <c:pt idx="1736">
                  <c:v>1.6898297711502395</c:v>
                </c:pt>
                <c:pt idx="1737">
                  <c:v>1.6708885132966773</c:v>
                </c:pt>
                <c:pt idx="1738">
                  <c:v>1.6463062407736249</c:v>
                </c:pt>
                <c:pt idx="1739">
                  <c:v>1.6678504952825144</c:v>
                </c:pt>
                <c:pt idx="1740">
                  <c:v>1.698095176968115</c:v>
                </c:pt>
                <c:pt idx="1741">
                  <c:v>1.7105325089322008</c:v>
                </c:pt>
                <c:pt idx="1742">
                  <c:v>1.7062108213345883</c:v>
                </c:pt>
                <c:pt idx="1743">
                  <c:v>1.7409340835668898</c:v>
                </c:pt>
                <c:pt idx="1744">
                  <c:v>1.7424958815600864</c:v>
                </c:pt>
                <c:pt idx="1745">
                  <c:v>1.7440434165579115</c:v>
                </c:pt>
                <c:pt idx="1746">
                  <c:v>1.7203383182502157</c:v>
                </c:pt>
                <c:pt idx="1747">
                  <c:v>1.7338739008579191</c:v>
                </c:pt>
                <c:pt idx="1748">
                  <c:v>1.7093058913302384</c:v>
                </c:pt>
                <c:pt idx="1749">
                  <c:v>1.7074659649272945</c:v>
                </c:pt>
                <c:pt idx="1750">
                  <c:v>1.6904145539604771</c:v>
                </c:pt>
                <c:pt idx="1751">
                  <c:v>1.6962267245744278</c:v>
                </c:pt>
                <c:pt idx="1752">
                  <c:v>1.687091276038881</c:v>
                </c:pt>
                <c:pt idx="1753">
                  <c:v>1.6824130135569773</c:v>
                </c:pt>
                <c:pt idx="1754">
                  <c:v>1.6761087696027042</c:v>
                </c:pt>
                <c:pt idx="1755">
                  <c:v>1.6820207811842565</c:v>
                </c:pt>
                <c:pt idx="1756">
                  <c:v>1.6779558275033339</c:v>
                </c:pt>
                <c:pt idx="1757">
                  <c:v>1.6738837423247257</c:v>
                </c:pt>
                <c:pt idx="1758">
                  <c:v>1.6561263130870114</c:v>
                </c:pt>
                <c:pt idx="1759">
                  <c:v>1.6337262788558227</c:v>
                </c:pt>
                <c:pt idx="1760">
                  <c:v>1.6465558431926288</c:v>
                </c:pt>
                <c:pt idx="1761">
                  <c:v>1.6600771628049606</c:v>
                </c:pt>
                <c:pt idx="1762">
                  <c:v>1.6819637292027698</c:v>
                </c:pt>
                <c:pt idx="1763">
                  <c:v>1.6896871411965226</c:v>
                </c:pt>
                <c:pt idx="1764">
                  <c:v>1.6941585902455374</c:v>
                </c:pt>
                <c:pt idx="1765">
                  <c:v>1.7161949180947491</c:v>
                </c:pt>
                <c:pt idx="1766">
                  <c:v>1.7042068704848705</c:v>
                </c:pt>
                <c:pt idx="1767">
                  <c:v>1.7216362508290366</c:v>
                </c:pt>
                <c:pt idx="1768">
                  <c:v>1.7359135091960662</c:v>
                </c:pt>
                <c:pt idx="1769">
                  <c:v>1.7432589518124699</c:v>
                </c:pt>
                <c:pt idx="1770">
                  <c:v>1.7401924078075637</c:v>
                </c:pt>
                <c:pt idx="1771">
                  <c:v>1.7397645179464141</c:v>
                </c:pt>
                <c:pt idx="1772">
                  <c:v>1.7362344265919285</c:v>
                </c:pt>
                <c:pt idx="1773">
                  <c:v>1.7455338995742495</c:v>
                </c:pt>
                <c:pt idx="1774">
                  <c:v>1.7640543990643476</c:v>
                </c:pt>
                <c:pt idx="1775">
                  <c:v>1.7602319163047431</c:v>
                </c:pt>
                <c:pt idx="1776">
                  <c:v>1.7605742281936629</c:v>
                </c:pt>
                <c:pt idx="1777">
                  <c:v>1.7768055169266095</c:v>
                </c:pt>
                <c:pt idx="1778">
                  <c:v>1.7705440619584518</c:v>
                </c:pt>
                <c:pt idx="1779">
                  <c:v>1.7816121463668584</c:v>
                </c:pt>
                <c:pt idx="1780">
                  <c:v>1.7663364783238127</c:v>
                </c:pt>
                <c:pt idx="1781">
                  <c:v>1.7816977243390884</c:v>
                </c:pt>
                <c:pt idx="1782">
                  <c:v>1.7913323777126435</c:v>
                </c:pt>
                <c:pt idx="1783">
                  <c:v>1.7979218815743494</c:v>
                </c:pt>
                <c:pt idx="1784">
                  <c:v>1.798349771435499</c:v>
                </c:pt>
                <c:pt idx="1785">
                  <c:v>1.7996477040143199</c:v>
                </c:pt>
                <c:pt idx="1786">
                  <c:v>1.8165850110181638</c:v>
                </c:pt>
                <c:pt idx="1787">
                  <c:v>1.8112078617630489</c:v>
                </c:pt>
                <c:pt idx="1788">
                  <c:v>1.789927472668535</c:v>
                </c:pt>
                <c:pt idx="1789">
                  <c:v>1.784885503804654</c:v>
                </c:pt>
                <c:pt idx="1790">
                  <c:v>1.7901628120921673</c:v>
                </c:pt>
                <c:pt idx="1791">
                  <c:v>1.8066365717464326</c:v>
                </c:pt>
                <c:pt idx="1792">
                  <c:v>1.7727191687526298</c:v>
                </c:pt>
                <c:pt idx="1793">
                  <c:v>1.7549332135241722</c:v>
                </c:pt>
                <c:pt idx="1794">
                  <c:v>1.7758570277343944</c:v>
                </c:pt>
                <c:pt idx="1795">
                  <c:v>1.7631986193420479</c:v>
                </c:pt>
                <c:pt idx="1796">
                  <c:v>1.7533143635494892</c:v>
                </c:pt>
                <c:pt idx="1797">
                  <c:v>1.7741882572759107</c:v>
                </c:pt>
                <c:pt idx="1798">
                  <c:v>1.7616439528465373</c:v>
                </c:pt>
                <c:pt idx="1799">
                  <c:v>1.7747659085884626</c:v>
                </c:pt>
                <c:pt idx="1800">
                  <c:v>1.7790448071999601</c:v>
                </c:pt>
                <c:pt idx="1801">
                  <c:v>1.7786097858411245</c:v>
                </c:pt>
                <c:pt idx="1802">
                  <c:v>1.7762064711210002</c:v>
                </c:pt>
                <c:pt idx="1803">
                  <c:v>1.772369725366024</c:v>
                </c:pt>
                <c:pt idx="1804">
                  <c:v>1.7671922580461124</c:v>
                </c:pt>
                <c:pt idx="1805">
                  <c:v>1.7641827660226923</c:v>
                </c:pt>
                <c:pt idx="1806">
                  <c:v>1.7587913537722057</c:v>
                </c:pt>
                <c:pt idx="1807">
                  <c:v>1.7786240488364962</c:v>
                </c:pt>
                <c:pt idx="1808">
                  <c:v>1.7662152428631537</c:v>
                </c:pt>
                <c:pt idx="1809">
                  <c:v>1.7585845403393168</c:v>
                </c:pt>
                <c:pt idx="1810">
                  <c:v>1.7602319163047431</c:v>
                </c:pt>
                <c:pt idx="1811">
                  <c:v>1.7619149497585989</c:v>
                </c:pt>
                <c:pt idx="1812">
                  <c:v>1.7527723697253659</c:v>
                </c:pt>
                <c:pt idx="1813">
                  <c:v>1.766279426342326</c:v>
                </c:pt>
                <c:pt idx="1814">
                  <c:v>1.7712500802293487</c:v>
                </c:pt>
                <c:pt idx="1815">
                  <c:v>1.7780820550123733</c:v>
                </c:pt>
                <c:pt idx="1816">
                  <c:v>1.7858910449783558</c:v>
                </c:pt>
                <c:pt idx="1817">
                  <c:v>1.7884441211498827</c:v>
                </c:pt>
                <c:pt idx="1818">
                  <c:v>1.7776684281465949</c:v>
                </c:pt>
                <c:pt idx="1819">
                  <c:v>1.7811557305149655</c:v>
                </c:pt>
                <c:pt idx="1820">
                  <c:v>1.7918815030344524</c:v>
                </c:pt>
                <c:pt idx="1821">
                  <c:v>1.7739457863545922</c:v>
                </c:pt>
                <c:pt idx="1822">
                  <c:v>1.7774544832160202</c:v>
                </c:pt>
                <c:pt idx="1823">
                  <c:v>1.7808062871283596</c:v>
                </c:pt>
                <c:pt idx="1824">
                  <c:v>1.7980288540396367</c:v>
                </c:pt>
                <c:pt idx="1825">
                  <c:v>1.8026785905307974</c:v>
                </c:pt>
                <c:pt idx="1826">
                  <c:v>1.8059234219778497</c:v>
                </c:pt>
                <c:pt idx="1827">
                  <c:v>1.8081912382419432</c:v>
                </c:pt>
                <c:pt idx="1828">
                  <c:v>1.8121064304714631</c:v>
                </c:pt>
                <c:pt idx="1829">
                  <c:v>1.8257133280560252</c:v>
                </c:pt>
                <c:pt idx="1830">
                  <c:v>1.8329945871932565</c:v>
                </c:pt>
                <c:pt idx="1831">
                  <c:v>1.8389137302724945</c:v>
                </c:pt>
                <c:pt idx="1832">
                  <c:v>1.8195659770508403</c:v>
                </c:pt>
                <c:pt idx="1833">
                  <c:v>1.825463725637021</c:v>
                </c:pt>
                <c:pt idx="1834">
                  <c:v>1.8150517390157106</c:v>
                </c:pt>
                <c:pt idx="1835">
                  <c:v>1.8255493036092512</c:v>
                </c:pt>
                <c:pt idx="1836">
                  <c:v>1.8315540246607191</c:v>
                </c:pt>
                <c:pt idx="1837">
                  <c:v>1.8262339273870907</c:v>
                </c:pt>
                <c:pt idx="1838">
                  <c:v>1.8284446916696977</c:v>
                </c:pt>
                <c:pt idx="1839">
                  <c:v>1.843306732846965</c:v>
                </c:pt>
                <c:pt idx="1840">
                  <c:v>1.8452607632128823</c:v>
                </c:pt>
                <c:pt idx="1841">
                  <c:v>1.8392489106637286</c:v>
                </c:pt>
                <c:pt idx="1842">
                  <c:v>1.8263337683546921</c:v>
                </c:pt>
                <c:pt idx="1843">
                  <c:v>1.8283163247113525</c:v>
                </c:pt>
                <c:pt idx="1844">
                  <c:v>1.832673669797394</c:v>
                </c:pt>
                <c:pt idx="1845">
                  <c:v>1.825178465729588</c:v>
                </c:pt>
                <c:pt idx="1846">
                  <c:v>1.8365175470500559</c:v>
                </c:pt>
                <c:pt idx="1847">
                  <c:v>1.8406038952240358</c:v>
                </c:pt>
                <c:pt idx="1848">
                  <c:v>1.8397481155017366</c:v>
                </c:pt>
                <c:pt idx="1849">
                  <c:v>1.8293004713919969</c:v>
                </c:pt>
                <c:pt idx="1850">
                  <c:v>1.8145596656753884</c:v>
                </c:pt>
                <c:pt idx="1851">
                  <c:v>1.793478958516078</c:v>
                </c:pt>
                <c:pt idx="1852">
                  <c:v>1.7892000599045805</c:v>
                </c:pt>
                <c:pt idx="1853">
                  <c:v>1.8273250465330224</c:v>
                </c:pt>
                <c:pt idx="1854">
                  <c:v>1.8217339523473324</c:v>
                </c:pt>
                <c:pt idx="1855">
                  <c:v>1.8407179991870093</c:v>
                </c:pt>
                <c:pt idx="1856">
                  <c:v>1.8381292655270534</c:v>
                </c:pt>
                <c:pt idx="1857">
                  <c:v>1.8339716023762151</c:v>
                </c:pt>
                <c:pt idx="1858">
                  <c:v>1.8659777639902158</c:v>
                </c:pt>
                <c:pt idx="1859">
                  <c:v>1.8817954258573844</c:v>
                </c:pt>
                <c:pt idx="1860">
                  <c:v>1.8674611155088681</c:v>
                </c:pt>
                <c:pt idx="1861">
                  <c:v>1.8679103998630751</c:v>
                </c:pt>
                <c:pt idx="1862">
                  <c:v>1.8776876831903466</c:v>
                </c:pt>
                <c:pt idx="1863">
                  <c:v>1.8611640030522811</c:v>
                </c:pt>
                <c:pt idx="1864">
                  <c:v>1.8835355112927266</c:v>
                </c:pt>
                <c:pt idx="1865">
                  <c:v>1.8966360725415945</c:v>
                </c:pt>
                <c:pt idx="1866">
                  <c:v>1.900779472697061</c:v>
                </c:pt>
                <c:pt idx="1867">
                  <c:v>1.9468489477475164</c:v>
                </c:pt>
                <c:pt idx="1868">
                  <c:v>1.9299900872182167</c:v>
                </c:pt>
                <c:pt idx="1869">
                  <c:v>1.9268165707480229</c:v>
                </c:pt>
                <c:pt idx="1870">
                  <c:v>1.9456508561362971</c:v>
                </c:pt>
                <c:pt idx="1871">
                  <c:v>1.94662073982157</c:v>
                </c:pt>
                <c:pt idx="1872">
                  <c:v>1.9558774238177761</c:v>
                </c:pt>
                <c:pt idx="1873">
                  <c:v>1.9624098756979953</c:v>
                </c:pt>
                <c:pt idx="1874">
                  <c:v>1.9671237956683283</c:v>
                </c:pt>
                <c:pt idx="1875">
                  <c:v>1.9535168980837667</c:v>
                </c:pt>
                <c:pt idx="1876">
                  <c:v>1.9499725437339095</c:v>
                </c:pt>
                <c:pt idx="1877">
                  <c:v>1.9694985843977093</c:v>
                </c:pt>
                <c:pt idx="1878">
                  <c:v>1.9676657894924512</c:v>
                </c:pt>
                <c:pt idx="1879">
                  <c:v>1.9826989866141786</c:v>
                </c:pt>
                <c:pt idx="1880">
                  <c:v>1.9691705355041613</c:v>
                </c:pt>
                <c:pt idx="1881">
                  <c:v>1.970183208175549</c:v>
                </c:pt>
                <c:pt idx="1882">
                  <c:v>1.9639859366865635</c:v>
                </c:pt>
                <c:pt idx="1883">
                  <c:v>1.9790904487851493</c:v>
                </c:pt>
                <c:pt idx="1884">
                  <c:v>1.982313885739144</c:v>
                </c:pt>
                <c:pt idx="1885">
                  <c:v>1.9724652874350141</c:v>
                </c:pt>
                <c:pt idx="1886">
                  <c:v>1.997867682191937</c:v>
                </c:pt>
                <c:pt idx="1887">
                  <c:v>2.0038153512619186</c:v>
                </c:pt>
                <c:pt idx="1888">
                  <c:v>2.0138992889896805</c:v>
                </c:pt>
                <c:pt idx="1889">
                  <c:v>2.0273278991320969</c:v>
                </c:pt>
                <c:pt idx="1890">
                  <c:v>2.0220291963515256</c:v>
                </c:pt>
                <c:pt idx="1891">
                  <c:v>2.0129008793136647</c:v>
                </c:pt>
                <c:pt idx="1892">
                  <c:v>2.0129793257882085</c:v>
                </c:pt>
                <c:pt idx="1893">
                  <c:v>2.0130435092673813</c:v>
                </c:pt>
                <c:pt idx="1894">
                  <c:v>1.989445383424973</c:v>
                </c:pt>
                <c:pt idx="1895">
                  <c:v>1.9808305342204915</c:v>
                </c:pt>
                <c:pt idx="1896">
                  <c:v>1.965754548112649</c:v>
                </c:pt>
                <c:pt idx="1897">
                  <c:v>1.9653551842422428</c:v>
                </c:pt>
                <c:pt idx="1898">
                  <c:v>1.934896557626067</c:v>
                </c:pt>
                <c:pt idx="1899">
                  <c:v>1.9273514330744601</c:v>
                </c:pt>
                <c:pt idx="1900">
                  <c:v>1.9259108705419226</c:v>
                </c:pt>
                <c:pt idx="1901">
                  <c:v>1.9142722663186496</c:v>
                </c:pt>
                <c:pt idx="1902">
                  <c:v>1.9262603139285281</c:v>
                </c:pt>
                <c:pt idx="1903">
                  <c:v>1.9133166456287483</c:v>
                </c:pt>
                <c:pt idx="1904">
                  <c:v>1.9262317879377848</c:v>
                </c:pt>
                <c:pt idx="1905">
                  <c:v>1.93668656354521</c:v>
                </c:pt>
                <c:pt idx="1906">
                  <c:v>1.9456651191316687</c:v>
                </c:pt>
                <c:pt idx="1907">
                  <c:v>1.9502364091482851</c:v>
                </c:pt>
                <c:pt idx="1908">
                  <c:v>1.9536737910328548</c:v>
                </c:pt>
                <c:pt idx="1909">
                  <c:v>1.9464852413655391</c:v>
                </c:pt>
                <c:pt idx="1910">
                  <c:v>1.9076043159823994</c:v>
                </c:pt>
                <c:pt idx="1911">
                  <c:v>1.8892478409390754</c:v>
                </c:pt>
                <c:pt idx="1912">
                  <c:v>1.9136304315269248</c:v>
                </c:pt>
                <c:pt idx="1913">
                  <c:v>1.9076613679638861</c:v>
                </c:pt>
                <c:pt idx="1914">
                  <c:v>1.923143849439821</c:v>
                </c:pt>
                <c:pt idx="1915">
                  <c:v>1.9110345663692831</c:v>
                </c:pt>
                <c:pt idx="1916">
                  <c:v>1.9183229570042004</c:v>
                </c:pt>
                <c:pt idx="1917">
                  <c:v>1.9113269577744021</c:v>
                </c:pt>
                <c:pt idx="1918">
                  <c:v>1.8806044657438508</c:v>
                </c:pt>
                <c:pt idx="1919">
                  <c:v>1.8724317693958907</c:v>
                </c:pt>
                <c:pt idx="1920">
                  <c:v>1.8650292747980002</c:v>
                </c:pt>
                <c:pt idx="1921">
                  <c:v>1.8884847706866921</c:v>
                </c:pt>
                <c:pt idx="1922">
                  <c:v>1.9061352274591188</c:v>
                </c:pt>
                <c:pt idx="1923">
                  <c:v>1.9069268237022456</c:v>
                </c:pt>
                <c:pt idx="1924">
                  <c:v>1.9077683404291736</c:v>
                </c:pt>
                <c:pt idx="1925">
                  <c:v>1.8975061152592654</c:v>
                </c:pt>
                <c:pt idx="1926">
                  <c:v>1.8957232408378082</c:v>
                </c:pt>
                <c:pt idx="1927">
                  <c:v>1.8965148370809353</c:v>
                </c:pt>
                <c:pt idx="1928">
                  <c:v>1.9093230069246843</c:v>
                </c:pt>
                <c:pt idx="1929">
                  <c:v>1.9356667593761365</c:v>
                </c:pt>
                <c:pt idx="1930">
                  <c:v>1.9540588919078896</c:v>
                </c:pt>
                <c:pt idx="1931">
                  <c:v>1.9775714397780679</c:v>
                </c:pt>
                <c:pt idx="1932">
                  <c:v>1.9784200880026812</c:v>
                </c:pt>
                <c:pt idx="1933">
                  <c:v>1.9920840375687299</c:v>
                </c:pt>
                <c:pt idx="1934">
                  <c:v>2.0018541893983155</c:v>
                </c:pt>
                <c:pt idx="1935">
                  <c:v>1.9950721350990923</c:v>
                </c:pt>
                <c:pt idx="1936">
                  <c:v>1.9872845396261669</c:v>
                </c:pt>
                <c:pt idx="1937">
                  <c:v>1.9879192429202057</c:v>
                </c:pt>
                <c:pt idx="1938">
                  <c:v>2.008978555586459</c:v>
                </c:pt>
                <c:pt idx="1939">
                  <c:v>1.9968122205344343</c:v>
                </c:pt>
                <c:pt idx="1940">
                  <c:v>1.9909287349436253</c:v>
                </c:pt>
                <c:pt idx="1941">
                  <c:v>2.0212946520898853</c:v>
                </c:pt>
                <c:pt idx="1942">
                  <c:v>2.0116956562047594</c:v>
                </c:pt>
                <c:pt idx="1943">
                  <c:v>2.0100839377277619</c:v>
                </c:pt>
                <c:pt idx="1944">
                  <c:v>1.9930895787424316</c:v>
                </c:pt>
                <c:pt idx="1945">
                  <c:v>1.9942591443629076</c:v>
                </c:pt>
                <c:pt idx="1946">
                  <c:v>1.9864501543969248</c:v>
                </c:pt>
                <c:pt idx="1947">
                  <c:v>1.964392432054656</c:v>
                </c:pt>
                <c:pt idx="1948">
                  <c:v>1.9685001747216933</c:v>
                </c:pt>
                <c:pt idx="1949">
                  <c:v>1.9773503633498068</c:v>
                </c:pt>
                <c:pt idx="1950">
                  <c:v>1.9668527987562667</c:v>
                </c:pt>
                <c:pt idx="1951">
                  <c:v>1.9591507812555713</c:v>
                </c:pt>
                <c:pt idx="1952">
                  <c:v>1.9674589760595622</c:v>
                </c:pt>
                <c:pt idx="1953">
                  <c:v>1.9393323491866525</c:v>
                </c:pt>
                <c:pt idx="1954">
                  <c:v>1.9308316039451443</c:v>
                </c:pt>
                <c:pt idx="1955">
                  <c:v>1.9201914093978878</c:v>
                </c:pt>
                <c:pt idx="1956">
                  <c:v>1.9392111137259935</c:v>
                </c:pt>
                <c:pt idx="1957">
                  <c:v>1.9311311268479492</c:v>
                </c:pt>
                <c:pt idx="1958">
                  <c:v>1.9347895851607795</c:v>
                </c:pt>
                <c:pt idx="1959">
                  <c:v>1.9408442266960486</c:v>
                </c:pt>
                <c:pt idx="1960">
                  <c:v>1.9312594938062944</c:v>
                </c:pt>
                <c:pt idx="1961">
                  <c:v>1.9236929747616296</c:v>
                </c:pt>
                <c:pt idx="1962">
                  <c:v>1.9363870406424055</c:v>
                </c:pt>
                <c:pt idx="1963">
                  <c:v>1.9571325674104818</c:v>
                </c:pt>
                <c:pt idx="1964">
                  <c:v>1.9601919799177023</c:v>
                </c:pt>
                <c:pt idx="1965">
                  <c:v>1.9632371294295514</c:v>
                </c:pt>
                <c:pt idx="1966">
                  <c:v>1.9691134835226747</c:v>
                </c:pt>
                <c:pt idx="1967">
                  <c:v>1.9984096760160601</c:v>
                </c:pt>
                <c:pt idx="1968">
                  <c:v>2.0122091240381392</c:v>
                </c:pt>
                <c:pt idx="1969">
                  <c:v>2.0517675417014329</c:v>
                </c:pt>
                <c:pt idx="1970">
                  <c:v>2.0491716765437906</c:v>
                </c:pt>
                <c:pt idx="1971">
                  <c:v>2.0374047053621731</c:v>
                </c:pt>
                <c:pt idx="1972">
                  <c:v>2.0584925440191695</c:v>
                </c:pt>
                <c:pt idx="1973">
                  <c:v>2.0760859488101095</c:v>
                </c:pt>
                <c:pt idx="1974">
                  <c:v>2.0638411672835413</c:v>
                </c:pt>
                <c:pt idx="1975">
                  <c:v>2.0898140818553306</c:v>
                </c:pt>
                <c:pt idx="1976">
                  <c:v>2.1034708999236931</c:v>
                </c:pt>
                <c:pt idx="1977">
                  <c:v>2.1257853561826519</c:v>
                </c:pt>
                <c:pt idx="1978">
                  <c:v>2.1455396047723982</c:v>
                </c:pt>
                <c:pt idx="1979">
                  <c:v>2.1203297604529929</c:v>
                </c:pt>
                <c:pt idx="1980">
                  <c:v>2.1119645136675151</c:v>
                </c:pt>
                <c:pt idx="1981">
                  <c:v>2.1046190710511112</c:v>
                </c:pt>
                <c:pt idx="1982">
                  <c:v>2.0923029745476844</c:v>
                </c:pt>
                <c:pt idx="1983">
                  <c:v>2.0841445411950961</c:v>
                </c:pt>
                <c:pt idx="1984">
                  <c:v>2.092966203832467</c:v>
                </c:pt>
                <c:pt idx="1985">
                  <c:v>2.0855922352253198</c:v>
                </c:pt>
                <c:pt idx="1986">
                  <c:v>2.0978655427426314</c:v>
                </c:pt>
                <c:pt idx="1987">
                  <c:v>2.0941429009506285</c:v>
                </c:pt>
                <c:pt idx="1988">
                  <c:v>2.0985145090320416</c:v>
                </c:pt>
                <c:pt idx="1989">
                  <c:v>2.1021373098564426</c:v>
                </c:pt>
                <c:pt idx="1990">
                  <c:v>2.1075857740884163</c:v>
                </c:pt>
                <c:pt idx="1991">
                  <c:v>2.0899709748044186</c:v>
                </c:pt>
                <c:pt idx="1992">
                  <c:v>2.0888513296677438</c:v>
                </c:pt>
                <c:pt idx="1993">
                  <c:v>2.0877958680102409</c:v>
                </c:pt>
                <c:pt idx="1994">
                  <c:v>2.0933584362051874</c:v>
                </c:pt>
                <c:pt idx="1995">
                  <c:v>2.0832388409889959</c:v>
                </c:pt>
                <c:pt idx="1996">
                  <c:v>2.0563530947134208</c:v>
                </c:pt>
                <c:pt idx="1997">
                  <c:v>2.0686050077376748</c:v>
                </c:pt>
                <c:pt idx="1998">
                  <c:v>2.0676279925547165</c:v>
                </c:pt>
                <c:pt idx="1999">
                  <c:v>2.0886445162348548</c:v>
                </c:pt>
                <c:pt idx="2000">
                  <c:v>2.1002474629696986</c:v>
                </c:pt>
                <c:pt idx="2001">
                  <c:v>2.0912403813924962</c:v>
                </c:pt>
                <c:pt idx="2002">
                  <c:v>2.1069296763013199</c:v>
                </c:pt>
                <c:pt idx="2003">
                  <c:v>2.1272259187151894</c:v>
                </c:pt>
                <c:pt idx="2004">
                  <c:v>2.1370459910285762</c:v>
                </c:pt>
                <c:pt idx="2005">
                  <c:v>2.1438423083231708</c:v>
                </c:pt>
                <c:pt idx="2006">
                  <c:v>2.148927066173167</c:v>
                </c:pt>
                <c:pt idx="2007">
                  <c:v>2.1565078482132032</c:v>
                </c:pt>
                <c:pt idx="2008">
                  <c:v>2.1454326323071107</c:v>
                </c:pt>
                <c:pt idx="2009">
                  <c:v>2.1508097815622258</c:v>
                </c:pt>
                <c:pt idx="2010">
                  <c:v>2.1635608994244881</c:v>
                </c:pt>
                <c:pt idx="2011">
                  <c:v>2.1612645571696514</c:v>
                </c:pt>
                <c:pt idx="2012">
                  <c:v>2.161442844611797</c:v>
                </c:pt>
                <c:pt idx="2013">
                  <c:v>2.1620347589197206</c:v>
                </c:pt>
                <c:pt idx="2014">
                  <c:v>2.175441974569079</c:v>
                </c:pt>
                <c:pt idx="2015">
                  <c:v>2.1721614856335978</c:v>
                </c:pt>
                <c:pt idx="2016">
                  <c:v>2.1939125535753763</c:v>
                </c:pt>
                <c:pt idx="2017">
                  <c:v>2.1956954279968337</c:v>
                </c:pt>
                <c:pt idx="2018">
                  <c:v>2.2179385692789344</c:v>
                </c:pt>
                <c:pt idx="2019">
                  <c:v>2.2236580304229689</c:v>
                </c:pt>
                <c:pt idx="2020">
                  <c:v>2.2276374061316617</c:v>
                </c:pt>
                <c:pt idx="2021">
                  <c:v>2.2476269941450404</c:v>
                </c:pt>
                <c:pt idx="2022">
                  <c:v>2.2319947512177034</c:v>
                </c:pt>
                <c:pt idx="2023">
                  <c:v>2.2340343595558503</c:v>
                </c:pt>
                <c:pt idx="2024">
                  <c:v>2.2515778438629899</c:v>
                </c:pt>
                <c:pt idx="2025">
                  <c:v>2.2798542321873017</c:v>
                </c:pt>
                <c:pt idx="2026">
                  <c:v>2.2962852028554517</c:v>
                </c:pt>
                <c:pt idx="2027">
                  <c:v>2.2886545003316145</c:v>
                </c:pt>
                <c:pt idx="2028">
                  <c:v>2.2639795183386462</c:v>
                </c:pt>
                <c:pt idx="2029">
                  <c:v>2.2401460530726056</c:v>
                </c:pt>
                <c:pt idx="2030">
                  <c:v>2.24371180191552</c:v>
                </c:pt>
                <c:pt idx="2031">
                  <c:v>2.2001811400412201</c:v>
                </c:pt>
                <c:pt idx="2032">
                  <c:v>2.220106544575426</c:v>
                </c:pt>
                <c:pt idx="2033">
                  <c:v>2.231302995942178</c:v>
                </c:pt>
                <c:pt idx="2034">
                  <c:v>2.2168831076214315</c:v>
                </c:pt>
                <c:pt idx="2035">
                  <c:v>2.1941122355105795</c:v>
                </c:pt>
                <c:pt idx="2036">
                  <c:v>2.189968835355113</c:v>
                </c:pt>
                <c:pt idx="2037">
                  <c:v>2.2090527231623911</c:v>
                </c:pt>
                <c:pt idx="2038">
                  <c:v>2.2209266668092966</c:v>
                </c:pt>
                <c:pt idx="2039">
                  <c:v>2.2083966253752951</c:v>
                </c:pt>
                <c:pt idx="2040">
                  <c:v>2.2019426199696199</c:v>
                </c:pt>
                <c:pt idx="2041">
                  <c:v>2.1839569828059591</c:v>
                </c:pt>
                <c:pt idx="2042">
                  <c:v>2.2090384601670197</c:v>
                </c:pt>
                <c:pt idx="2043">
                  <c:v>2.2266461279533316</c:v>
                </c:pt>
                <c:pt idx="2044">
                  <c:v>2.2179314377812487</c:v>
                </c:pt>
                <c:pt idx="2045">
                  <c:v>2.2085392553290117</c:v>
                </c:pt>
                <c:pt idx="2046">
                  <c:v>2.2179385692789344</c:v>
                </c:pt>
                <c:pt idx="2047">
                  <c:v>2.192258046112264</c:v>
                </c:pt>
                <c:pt idx="2048">
                  <c:v>2.2211548747352432</c:v>
                </c:pt>
                <c:pt idx="2049">
                  <c:v>2.2286643417984209</c:v>
                </c:pt>
                <c:pt idx="2050">
                  <c:v>2.2150645757115455</c:v>
                </c:pt>
                <c:pt idx="2051">
                  <c:v>2.1413605471285022</c:v>
                </c:pt>
                <c:pt idx="2052">
                  <c:v>2.1518723747174144</c:v>
                </c:pt>
                <c:pt idx="2053">
                  <c:v>2.0794306212247635</c:v>
                </c:pt>
                <c:pt idx="2054">
                  <c:v>1.9861791574848633</c:v>
                </c:pt>
                <c:pt idx="2055">
                  <c:v>1.9724082354535275</c:v>
                </c:pt>
                <c:pt idx="2056">
                  <c:v>2.0120593625867369</c:v>
                </c:pt>
                <c:pt idx="2057">
                  <c:v>2.0167946770501275</c:v>
                </c:pt>
                <c:pt idx="2058">
                  <c:v>2.0087289531674544</c:v>
                </c:pt>
                <c:pt idx="2059">
                  <c:v>1.9394179271588827</c:v>
                </c:pt>
                <c:pt idx="2060">
                  <c:v>1.7821184827025525</c:v>
                </c:pt>
                <c:pt idx="2061">
                  <c:v>1.77779679510494</c:v>
                </c:pt>
                <c:pt idx="2062">
                  <c:v>1.6305456308879429</c:v>
                </c:pt>
                <c:pt idx="2063">
                  <c:v>1.6519258609500582</c:v>
                </c:pt>
                <c:pt idx="2064">
                  <c:v>1.6166392104005762</c:v>
                </c:pt>
                <c:pt idx="2065">
                  <c:v>1.5865728161571211</c:v>
                </c:pt>
                <c:pt idx="2066">
                  <c:v>1.506628727098978</c:v>
                </c:pt>
                <c:pt idx="2067">
                  <c:v>1.6229149283641056</c:v>
                </c:pt>
                <c:pt idx="2068">
                  <c:v>1.6627871319255758</c:v>
                </c:pt>
                <c:pt idx="2069">
                  <c:v>1.606976031036278</c:v>
                </c:pt>
                <c:pt idx="2070">
                  <c:v>1.722948446403229</c:v>
                </c:pt>
                <c:pt idx="2071">
                  <c:v>1.7491353059055932</c:v>
                </c:pt>
                <c:pt idx="2072">
                  <c:v>1.7757215292783637</c:v>
                </c:pt>
                <c:pt idx="2073">
                  <c:v>1.7123510408420872</c:v>
                </c:pt>
                <c:pt idx="2074">
                  <c:v>1.7353429893811998</c:v>
                </c:pt>
                <c:pt idx="2075">
                  <c:v>1.7891572709184655</c:v>
                </c:pt>
                <c:pt idx="2076">
                  <c:v>1.7640543990643476</c:v>
                </c:pt>
                <c:pt idx="2077">
                  <c:v>1.8156436533236344</c:v>
                </c:pt>
                <c:pt idx="2078">
                  <c:v>1.8343852292419931</c:v>
                </c:pt>
                <c:pt idx="2079">
                  <c:v>1.870299451587828</c:v>
                </c:pt>
                <c:pt idx="2080">
                  <c:v>1.87896422127611</c:v>
                </c:pt>
                <c:pt idx="2081">
                  <c:v>1.9041954600885731</c:v>
                </c:pt>
                <c:pt idx="2082">
                  <c:v>1.926766650264222</c:v>
                </c:pt>
                <c:pt idx="2083">
                  <c:v>1.9097152392974048</c:v>
                </c:pt>
                <c:pt idx="2084">
                  <c:v>1.8747637691391568</c:v>
                </c:pt>
                <c:pt idx="2085">
                  <c:v>1.8768889554495338</c:v>
                </c:pt>
                <c:pt idx="2086">
                  <c:v>1.7821184827025525</c:v>
                </c:pt>
                <c:pt idx="2087">
                  <c:v>1.7936073254744229</c:v>
                </c:pt>
                <c:pt idx="2088">
                  <c:v>1.807813268864594</c:v>
                </c:pt>
                <c:pt idx="2089">
                  <c:v>1.8013949209473479</c:v>
                </c:pt>
                <c:pt idx="2090">
                  <c:v>1.7743308872296271</c:v>
                </c:pt>
                <c:pt idx="2091">
                  <c:v>1.8352267459689209</c:v>
                </c:pt>
                <c:pt idx="2092">
                  <c:v>1.8537686399520763</c:v>
                </c:pt>
                <c:pt idx="2093">
                  <c:v>1.8271111016024477</c:v>
                </c:pt>
                <c:pt idx="2094">
                  <c:v>1.8334438715474635</c:v>
                </c:pt>
                <c:pt idx="2095">
                  <c:v>1.8629183514829948</c:v>
                </c:pt>
                <c:pt idx="2096">
                  <c:v>1.8992176747038645</c:v>
                </c:pt>
                <c:pt idx="2097">
                  <c:v>1.8902462506150917</c:v>
                </c:pt>
                <c:pt idx="2098">
                  <c:v>1.8717614086134229</c:v>
                </c:pt>
                <c:pt idx="2099">
                  <c:v>1.8923500424324113</c:v>
                </c:pt>
                <c:pt idx="2100">
                  <c:v>1.8770815058870514</c:v>
                </c:pt>
                <c:pt idx="2101">
                  <c:v>1.8784364904473587</c:v>
                </c:pt>
                <c:pt idx="2102">
                  <c:v>1.8838207712001598</c:v>
                </c:pt>
                <c:pt idx="2103">
                  <c:v>1.8841702145867654</c:v>
                </c:pt>
                <c:pt idx="2104">
                  <c:v>1.8577408841630831</c:v>
                </c:pt>
                <c:pt idx="2105">
                  <c:v>1.8472789770579718</c:v>
                </c:pt>
                <c:pt idx="2106">
                  <c:v>1.8498463162248702</c:v>
                </c:pt>
                <c:pt idx="2107">
                  <c:v>1.9214037640044785</c:v>
                </c:pt>
                <c:pt idx="2108">
                  <c:v>1.9338624904616217</c:v>
                </c:pt>
                <c:pt idx="2109">
                  <c:v>1.9759882472918138</c:v>
                </c:pt>
                <c:pt idx="2110">
                  <c:v>1.938818881353273</c:v>
                </c:pt>
                <c:pt idx="2111">
                  <c:v>1.9321937200031378</c:v>
                </c:pt>
                <c:pt idx="2112">
                  <c:v>1.9668171412678375</c:v>
                </c:pt>
                <c:pt idx="2113">
                  <c:v>1.9640429886680502</c:v>
                </c:pt>
                <c:pt idx="2114">
                  <c:v>1.9547577786811008</c:v>
                </c:pt>
                <c:pt idx="2115">
                  <c:v>1.9825420936650906</c:v>
                </c:pt>
                <c:pt idx="2116">
                  <c:v>1.9503433816135727</c:v>
                </c:pt>
                <c:pt idx="2117">
                  <c:v>1.961333019547435</c:v>
                </c:pt>
                <c:pt idx="2118">
                  <c:v>1.9943304593397662</c:v>
                </c:pt>
                <c:pt idx="2119">
                  <c:v>2.0189840468396767</c:v>
                </c:pt>
                <c:pt idx="2120">
                  <c:v>1.9727576788401333</c:v>
                </c:pt>
                <c:pt idx="2121">
                  <c:v>1.9916418847122082</c:v>
                </c:pt>
                <c:pt idx="2122">
                  <c:v>1.9941806978883636</c:v>
                </c:pt>
                <c:pt idx="2123">
                  <c:v>1.9938954379809304</c:v>
                </c:pt>
                <c:pt idx="2124">
                  <c:v>1.9862504724617216</c:v>
                </c:pt>
                <c:pt idx="2125">
                  <c:v>1.9567403350377615</c:v>
                </c:pt>
                <c:pt idx="2126">
                  <c:v>1.9390970097630202</c:v>
                </c:pt>
                <c:pt idx="2127">
                  <c:v>1.9599495089963845</c:v>
                </c:pt>
                <c:pt idx="2128">
                  <c:v>1.9541016808940044</c:v>
                </c:pt>
                <c:pt idx="2129">
                  <c:v>1.9428553090434522</c:v>
                </c:pt>
                <c:pt idx="2130">
                  <c:v>1.9673448720965889</c:v>
                </c:pt>
                <c:pt idx="2131">
                  <c:v>1.970639624027442</c:v>
                </c:pt>
                <c:pt idx="2132">
                  <c:v>1.9910927593903993</c:v>
                </c:pt>
                <c:pt idx="2133">
                  <c:v>1.9688282236152415</c:v>
                </c:pt>
                <c:pt idx="2134">
                  <c:v>1.9695342418861383</c:v>
                </c:pt>
                <c:pt idx="2135">
                  <c:v>1.9739629019490381</c:v>
                </c:pt>
                <c:pt idx="2136">
                  <c:v>1.9563124451766114</c:v>
                </c:pt>
                <c:pt idx="2137">
                  <c:v>1.9888249431263059</c:v>
                </c:pt>
                <c:pt idx="2138">
                  <c:v>1.9980031806479677</c:v>
                </c:pt>
                <c:pt idx="2139">
                  <c:v>2.0219079608908666</c:v>
                </c:pt>
                <c:pt idx="2140">
                  <c:v>2.0147978576980954</c:v>
                </c:pt>
                <c:pt idx="2141">
                  <c:v>2.0081085128687874</c:v>
                </c:pt>
                <c:pt idx="2142">
                  <c:v>1.9842893105981185</c:v>
                </c:pt>
                <c:pt idx="2143">
                  <c:v>1.9974897128145883</c:v>
                </c:pt>
                <c:pt idx="2144">
                  <c:v>1.973135648217482</c:v>
                </c:pt>
                <c:pt idx="2145">
                  <c:v>1.9572680658665125</c:v>
                </c:pt>
                <c:pt idx="2146">
                  <c:v>1.9596713805866368</c:v>
                </c:pt>
                <c:pt idx="2147">
                  <c:v>1.9683004927864902</c:v>
                </c:pt>
                <c:pt idx="2148">
                  <c:v>1.9788408463661453</c:v>
                </c:pt>
                <c:pt idx="2149">
                  <c:v>1.9984168075137458</c:v>
                </c:pt>
                <c:pt idx="2150">
                  <c:v>2.0151544325823867</c:v>
                </c:pt>
                <c:pt idx="2151">
                  <c:v>2.0215299915135176</c:v>
                </c:pt>
                <c:pt idx="2152">
                  <c:v>2.0337533785470288</c:v>
                </c:pt>
                <c:pt idx="2153">
                  <c:v>2.0418333654250729</c:v>
                </c:pt>
                <c:pt idx="2154">
                  <c:v>2.057351504389437</c:v>
                </c:pt>
                <c:pt idx="2155">
                  <c:v>2.064889497443358</c:v>
                </c:pt>
                <c:pt idx="2156">
                  <c:v>2.0812705476277071</c:v>
                </c:pt>
                <c:pt idx="2157">
                  <c:v>2.0557469174101253</c:v>
                </c:pt>
                <c:pt idx="2158">
                  <c:v>2.0763854717129147</c:v>
                </c:pt>
                <c:pt idx="2159">
                  <c:v>2.0895074274548397</c:v>
                </c:pt>
                <c:pt idx="2160">
                  <c:v>2.0969883685272745</c:v>
                </c:pt>
                <c:pt idx="2161">
                  <c:v>2.134300364419532</c:v>
                </c:pt>
                <c:pt idx="2162">
                  <c:v>2.1312480834099969</c:v>
                </c:pt>
                <c:pt idx="2163">
                  <c:v>2.1197307146473832</c:v>
                </c:pt>
                <c:pt idx="2164">
                  <c:v>2.1114795718248791</c:v>
                </c:pt>
                <c:pt idx="2165">
                  <c:v>2.1434643389458219</c:v>
                </c:pt>
                <c:pt idx="2166">
                  <c:v>2.1779522617544909</c:v>
                </c:pt>
                <c:pt idx="2167">
                  <c:v>2.196815073133509</c:v>
                </c:pt>
                <c:pt idx="2168">
                  <c:v>2.183657459903154</c:v>
                </c:pt>
                <c:pt idx="2169">
                  <c:v>2.1768611426085593</c:v>
                </c:pt>
                <c:pt idx="2170">
                  <c:v>2.1756059990158532</c:v>
                </c:pt>
                <c:pt idx="2171">
                  <c:v>2.1797707936643773</c:v>
                </c:pt>
                <c:pt idx="2172">
                  <c:v>2.1349493307089422</c:v>
                </c:pt>
                <c:pt idx="2173">
                  <c:v>2.1363185782646212</c:v>
                </c:pt>
                <c:pt idx="2174">
                  <c:v>2.1604301719404093</c:v>
                </c:pt>
                <c:pt idx="2175">
                  <c:v>2.1601663065260337</c:v>
                </c:pt>
                <c:pt idx="2176">
                  <c:v>2.1765116992219533</c:v>
                </c:pt>
                <c:pt idx="2177">
                  <c:v>2.1480142344693811</c:v>
                </c:pt>
                <c:pt idx="2178">
                  <c:v>2.1253075458377015</c:v>
                </c:pt>
                <c:pt idx="2179">
                  <c:v>2.1153448435705982</c:v>
                </c:pt>
                <c:pt idx="2180">
                  <c:v>2.1216205615341277</c:v>
                </c:pt>
                <c:pt idx="2181">
                  <c:v>2.1084272908153441</c:v>
                </c:pt>
                <c:pt idx="2182">
                  <c:v>2.0908980695035764</c:v>
                </c:pt>
                <c:pt idx="2183">
                  <c:v>2.083502706403372</c:v>
                </c:pt>
                <c:pt idx="2184">
                  <c:v>2.091161934917952</c:v>
                </c:pt>
                <c:pt idx="2185">
                  <c:v>2.060139919984596</c:v>
                </c:pt>
                <c:pt idx="2186">
                  <c:v>2.0510686549282218</c:v>
                </c:pt>
                <c:pt idx="2187">
                  <c:v>2.0663871119573822</c:v>
                </c:pt>
                <c:pt idx="2188">
                  <c:v>2.0756295329582168</c:v>
                </c:pt>
                <c:pt idx="2189">
                  <c:v>2.088373519322793</c:v>
                </c:pt>
                <c:pt idx="2190">
                  <c:v>2.1255999372428205</c:v>
                </c:pt>
                <c:pt idx="2191">
                  <c:v>2.1216276930318139</c:v>
                </c:pt>
                <c:pt idx="2192">
                  <c:v>2.1192956932885472</c:v>
                </c:pt>
                <c:pt idx="2193">
                  <c:v>2.1050683554053187</c:v>
                </c:pt>
                <c:pt idx="2194">
                  <c:v>2.0422255977977937</c:v>
                </c:pt>
                <c:pt idx="2195">
                  <c:v>2.0571946114403485</c:v>
                </c:pt>
                <c:pt idx="2196">
                  <c:v>2.0798228535974839</c:v>
                </c:pt>
                <c:pt idx="2197">
                  <c:v>2.0772341199375282</c:v>
                </c:pt>
                <c:pt idx="2198">
                  <c:v>2.0658736441240024</c:v>
                </c:pt>
                <c:pt idx="2199">
                  <c:v>2.0875106081028076</c:v>
                </c:pt>
                <c:pt idx="2200">
                  <c:v>2.0753514045484693</c:v>
                </c:pt>
                <c:pt idx="2201">
                  <c:v>2.0722777290458767</c:v>
                </c:pt>
                <c:pt idx="2202">
                  <c:v>2.0608602012508648</c:v>
                </c:pt>
                <c:pt idx="2203">
                  <c:v>2.0342026629012357</c:v>
                </c:pt>
                <c:pt idx="2204">
                  <c:v>2.0552833700605464</c:v>
                </c:pt>
                <c:pt idx="2205">
                  <c:v>2.0631351490126439</c:v>
                </c:pt>
                <c:pt idx="2206">
                  <c:v>2.0271852691783803</c:v>
                </c:pt>
                <c:pt idx="2207">
                  <c:v>2.0299023697966807</c:v>
                </c:pt>
                <c:pt idx="2208">
                  <c:v>2.0211306276431116</c:v>
                </c:pt>
                <c:pt idx="2209">
                  <c:v>2.0297240823545351</c:v>
                </c:pt>
                <c:pt idx="2210">
                  <c:v>2.0176647197677986</c:v>
                </c:pt>
                <c:pt idx="2211">
                  <c:v>2.0368127910542491</c:v>
                </c:pt>
                <c:pt idx="2212">
                  <c:v>2.0091497115309185</c:v>
                </c:pt>
                <c:pt idx="2213">
                  <c:v>1.996491303138572</c:v>
                </c:pt>
                <c:pt idx="2214">
                  <c:v>1.9927330038581401</c:v>
                </c:pt>
                <c:pt idx="2215">
                  <c:v>1.9990015903239839</c:v>
                </c:pt>
                <c:pt idx="2216">
                  <c:v>1.9869992797187337</c:v>
                </c:pt>
                <c:pt idx="2217">
                  <c:v>1.9990800367985282</c:v>
                </c:pt>
                <c:pt idx="2218">
                  <c:v>2.0087289531674544</c:v>
                </c:pt>
                <c:pt idx="2219">
                  <c:v>1.9865428638668408</c:v>
                </c:pt>
                <c:pt idx="2220">
                  <c:v>1.9704542050876106</c:v>
                </c:pt>
                <c:pt idx="2221">
                  <c:v>1.920840375687298</c:v>
                </c:pt>
                <c:pt idx="2222">
                  <c:v>1.9319512490818196</c:v>
                </c:pt>
                <c:pt idx="2223">
                  <c:v>1.9187936358514652</c:v>
                </c:pt>
                <c:pt idx="2224">
                  <c:v>1.9522760174864322</c:v>
                </c:pt>
                <c:pt idx="2225">
                  <c:v>1.9871347781747646</c:v>
                </c:pt>
                <c:pt idx="2226">
                  <c:v>2.0405996163254243</c:v>
                </c:pt>
                <c:pt idx="2227">
                  <c:v>2.065010732904017</c:v>
                </c:pt>
                <c:pt idx="2228">
                  <c:v>2.1307132210835595</c:v>
                </c:pt>
                <c:pt idx="2229">
                  <c:v>2.13845802757037</c:v>
                </c:pt>
                <c:pt idx="2230">
                  <c:v>2.1501679467705013</c:v>
                </c:pt>
                <c:pt idx="2231">
                  <c:v>2.1578699642711965</c:v>
                </c:pt>
                <c:pt idx="2232">
                  <c:v>2.1574349429123609</c:v>
                </c:pt>
                <c:pt idx="2233">
                  <c:v>2.1963158682955006</c:v>
                </c:pt>
                <c:pt idx="2234">
                  <c:v>2.176689986664099</c:v>
                </c:pt>
                <c:pt idx="2235">
                  <c:v>2.1969862290779685</c:v>
                </c:pt>
                <c:pt idx="2236">
                  <c:v>2.1726036384901191</c:v>
                </c:pt>
                <c:pt idx="2237">
                  <c:v>2.1758484699371716</c:v>
                </c:pt>
                <c:pt idx="2238">
                  <c:v>2.1730101338582113</c:v>
                </c:pt>
                <c:pt idx="2239">
                  <c:v>2.2077975795696854</c:v>
                </c:pt>
                <c:pt idx="2240">
                  <c:v>2.2353822126184721</c:v>
                </c:pt>
                <c:pt idx="2241">
                  <c:v>2.238306126669662</c:v>
                </c:pt>
                <c:pt idx="2242">
                  <c:v>2.2412015147301085</c:v>
                </c:pt>
                <c:pt idx="2243">
                  <c:v>2.2161699578528484</c:v>
                </c:pt>
                <c:pt idx="2244">
                  <c:v>2.2448457100475672</c:v>
                </c:pt>
                <c:pt idx="2245">
                  <c:v>2.2746696333697041</c:v>
                </c:pt>
                <c:pt idx="2246">
                  <c:v>2.2554573786040808</c:v>
                </c:pt>
                <c:pt idx="2247">
                  <c:v>2.2711823310013335</c:v>
                </c:pt>
                <c:pt idx="2248">
                  <c:v>2.2785705626038522</c:v>
                </c:pt>
                <c:pt idx="2249">
                  <c:v>2.2675381356838749</c:v>
                </c:pt>
                <c:pt idx="2250">
                  <c:v>2.2903945857669568</c:v>
                </c:pt>
                <c:pt idx="2251">
                  <c:v>2.323663022471349</c:v>
                </c:pt>
                <c:pt idx="2252">
                  <c:v>2.3366922687433589</c:v>
                </c:pt>
                <c:pt idx="2253">
                  <c:v>2.3211812612766805</c:v>
                </c:pt>
                <c:pt idx="2254">
                  <c:v>2.3163888948318037</c:v>
                </c:pt>
                <c:pt idx="2255">
                  <c:v>2.331964085777654</c:v>
                </c:pt>
                <c:pt idx="2256">
                  <c:v>2.3410353508340287</c:v>
                </c:pt>
                <c:pt idx="2257">
                  <c:v>2.3346740548982692</c:v>
                </c:pt>
                <c:pt idx="2258">
                  <c:v>2.2723661596171811</c:v>
                </c:pt>
                <c:pt idx="2259">
                  <c:v>2.308080700027813</c:v>
                </c:pt>
                <c:pt idx="2260">
                  <c:v>2.3192343624084493</c:v>
                </c:pt>
                <c:pt idx="2261">
                  <c:v>2.3083802229306176</c:v>
                </c:pt>
                <c:pt idx="2262">
                  <c:v>2.3151337512390975</c:v>
                </c:pt>
                <c:pt idx="2263">
                  <c:v>2.3241194383232422</c:v>
                </c:pt>
                <c:pt idx="2264">
                  <c:v>2.3353301526853656</c:v>
                </c:pt>
                <c:pt idx="2265">
                  <c:v>2.3455638518645299</c:v>
                </c:pt>
                <c:pt idx="2266">
                  <c:v>2.3894154311346929</c:v>
                </c:pt>
                <c:pt idx="2267">
                  <c:v>2.3955770451352487</c:v>
                </c:pt>
                <c:pt idx="2268">
                  <c:v>2.4040492643860136</c:v>
                </c:pt>
                <c:pt idx="2269">
                  <c:v>2.463804083495575</c:v>
                </c:pt>
                <c:pt idx="2270">
                  <c:v>2.4835298060945781</c:v>
                </c:pt>
                <c:pt idx="2271">
                  <c:v>2.4758063941008253</c:v>
                </c:pt>
                <c:pt idx="2272">
                  <c:v>2.4748151159224951</c:v>
                </c:pt>
                <c:pt idx="2273">
                  <c:v>2.4894988696576168</c:v>
                </c:pt>
                <c:pt idx="2274">
                  <c:v>2.4610441938911589</c:v>
                </c:pt>
                <c:pt idx="2275">
                  <c:v>2.4759989445383424</c:v>
                </c:pt>
                <c:pt idx="2276">
                  <c:v>2.4555386776776991</c:v>
                </c:pt>
                <c:pt idx="2277">
                  <c:v>2.472347617723198</c:v>
                </c:pt>
                <c:pt idx="2278">
                  <c:v>2.4408763184356346</c:v>
                </c:pt>
                <c:pt idx="2279">
                  <c:v>2.4125286151344643</c:v>
                </c:pt>
                <c:pt idx="2280">
                  <c:v>2.4229120757650313</c:v>
                </c:pt>
                <c:pt idx="2281">
                  <c:v>2.4181197093201545</c:v>
                </c:pt>
                <c:pt idx="2282">
                  <c:v>2.3845018292291562</c:v>
                </c:pt>
                <c:pt idx="2283">
                  <c:v>2.383353658101738</c:v>
                </c:pt>
                <c:pt idx="2284">
                  <c:v>2.3370488436276502</c:v>
                </c:pt>
                <c:pt idx="2285">
                  <c:v>2.3470757293739255</c:v>
                </c:pt>
                <c:pt idx="2286">
                  <c:v>2.3963615098806899</c:v>
                </c:pt>
                <c:pt idx="2287">
                  <c:v>2.3843877252661834</c:v>
                </c:pt>
                <c:pt idx="2288">
                  <c:v>2.4047410196615391</c:v>
                </c:pt>
                <c:pt idx="2289">
                  <c:v>2.4195246143642626</c:v>
                </c:pt>
                <c:pt idx="2290">
                  <c:v>2.4574427875598155</c:v>
                </c:pt>
                <c:pt idx="2291">
                  <c:v>2.4438644159659972</c:v>
                </c:pt>
                <c:pt idx="2292">
                  <c:v>2.4244667422605422</c:v>
                </c:pt>
                <c:pt idx="2293">
                  <c:v>2.4349215178679677</c:v>
                </c:pt>
                <c:pt idx="2294">
                  <c:v>2.4440213089150853</c:v>
                </c:pt>
                <c:pt idx="2295">
                  <c:v>2.4831161792287997</c:v>
                </c:pt>
                <c:pt idx="2296">
                  <c:v>2.4926438601370675</c:v>
                </c:pt>
                <c:pt idx="2297">
                  <c:v>2.4509531246657112</c:v>
                </c:pt>
                <c:pt idx="2298">
                  <c:v>2.4248304486425196</c:v>
                </c:pt>
                <c:pt idx="2299">
                  <c:v>2.4658436918337219</c:v>
                </c:pt>
                <c:pt idx="2300">
                  <c:v>2.4577423104626201</c:v>
                </c:pt>
                <c:pt idx="2301">
                  <c:v>2.4489063848298778</c:v>
                </c:pt>
                <c:pt idx="2302">
                  <c:v>2.4143542785420364</c:v>
                </c:pt>
                <c:pt idx="2303">
                  <c:v>2.4316695549232294</c:v>
                </c:pt>
                <c:pt idx="2304">
                  <c:v>2.3866555415302768</c:v>
                </c:pt>
                <c:pt idx="2305">
                  <c:v>2.4148392203846729</c:v>
                </c:pt>
                <c:pt idx="2306">
                  <c:v>2.4319120258445475</c:v>
                </c:pt>
                <c:pt idx="2307">
                  <c:v>2.4361481354699301</c:v>
                </c:pt>
                <c:pt idx="2308">
                  <c:v>2.422969127746518</c:v>
                </c:pt>
                <c:pt idx="2309">
                  <c:v>2.4347860194119368</c:v>
                </c:pt>
                <c:pt idx="2310">
                  <c:v>2.4808483629647062</c:v>
                </c:pt>
                <c:pt idx="2311">
                  <c:v>2.469680437588698</c:v>
                </c:pt>
                <c:pt idx="2312">
                  <c:v>2.5020930945707911</c:v>
                </c:pt>
                <c:pt idx="2313">
                  <c:v>2.5241936058991747</c:v>
                </c:pt>
                <c:pt idx="2314">
                  <c:v>2.5562782139877194</c:v>
                </c:pt>
                <c:pt idx="2315">
                  <c:v>2.5600864337519522</c:v>
                </c:pt>
                <c:pt idx="2316">
                  <c:v>2.5016652047096408</c:v>
                </c:pt>
                <c:pt idx="2317">
                  <c:v>2.4994829664177773</c:v>
                </c:pt>
                <c:pt idx="2318">
                  <c:v>2.4783808647654095</c:v>
                </c:pt>
                <c:pt idx="2319">
                  <c:v>2.4882294630695392</c:v>
                </c:pt>
                <c:pt idx="2320">
                  <c:v>2.4726400091283169</c:v>
                </c:pt>
                <c:pt idx="2321">
                  <c:v>2.4855622829350392</c:v>
                </c:pt>
                <c:pt idx="2322">
                  <c:v>2.4527359990871682</c:v>
                </c:pt>
                <c:pt idx="2323">
                  <c:v>2.4887714568936623</c:v>
                </c:pt>
                <c:pt idx="2324">
                  <c:v>2.5169408727526865</c:v>
                </c:pt>
                <c:pt idx="2325">
                  <c:v>2.5140169587014967</c:v>
                </c:pt>
                <c:pt idx="2326">
                  <c:v>2.5257767983854289</c:v>
                </c:pt>
                <c:pt idx="2327">
                  <c:v>2.5156643346669232</c:v>
                </c:pt>
                <c:pt idx="2328">
                  <c:v>2.5375437695670464</c:v>
                </c:pt>
                <c:pt idx="2329">
                  <c:v>2.513803013770922</c:v>
                </c:pt>
                <c:pt idx="2330">
                  <c:v>2.4916668449541088</c:v>
                </c:pt>
                <c:pt idx="2331">
                  <c:v>2.4962666609614685</c:v>
                </c:pt>
                <c:pt idx="2332">
                  <c:v>2.5016081527281542</c:v>
                </c:pt>
                <c:pt idx="2333">
                  <c:v>2.4860614877730471</c:v>
                </c:pt>
                <c:pt idx="2334">
                  <c:v>2.512177032298553</c:v>
                </c:pt>
                <c:pt idx="2335">
                  <c:v>2.5147800289538806</c:v>
                </c:pt>
                <c:pt idx="2336">
                  <c:v>2.5508582757464895</c:v>
                </c:pt>
                <c:pt idx="2337">
                  <c:v>2.544882080685765</c:v>
                </c:pt>
                <c:pt idx="2338">
                  <c:v>2.5662266532594509</c:v>
                </c:pt>
                <c:pt idx="2339">
                  <c:v>2.5488543248967717</c:v>
                </c:pt>
                <c:pt idx="2340">
                  <c:v>2.5334003694115799</c:v>
                </c:pt>
                <c:pt idx="2341">
                  <c:v>2.5400397937570869</c:v>
                </c:pt>
                <c:pt idx="2342">
                  <c:v>2.5675887693174442</c:v>
                </c:pt>
                <c:pt idx="2343">
                  <c:v>2.5653209530533507</c:v>
                </c:pt>
                <c:pt idx="2344">
                  <c:v>2.5751695513574804</c:v>
                </c:pt>
                <c:pt idx="2345">
                  <c:v>2.5677670567595898</c:v>
                </c:pt>
                <c:pt idx="2346">
                  <c:v>2.5517354499618463</c:v>
                </c:pt>
                <c:pt idx="2347">
                  <c:v>2.5466934810979653</c:v>
                </c:pt>
                <c:pt idx="2348">
                  <c:v>2.5274027798577978</c:v>
                </c:pt>
                <c:pt idx="2349">
                  <c:v>2.5510864836724361</c:v>
                </c:pt>
                <c:pt idx="2350">
                  <c:v>2.5984039708179112</c:v>
                </c:pt>
                <c:pt idx="2351">
                  <c:v>2.6088944039137658</c:v>
                </c:pt>
                <c:pt idx="2352">
                  <c:v>2.6263095212625602</c:v>
                </c:pt>
                <c:pt idx="2353">
                  <c:v>2.6349315019647279</c:v>
                </c:pt>
                <c:pt idx="2354">
                  <c:v>2.6044586123531803</c:v>
                </c:pt>
                <c:pt idx="2355">
                  <c:v>2.6059490953695184</c:v>
                </c:pt>
                <c:pt idx="2356">
                  <c:v>2.593996705248069</c:v>
                </c:pt>
                <c:pt idx="2357">
                  <c:v>2.5941535981971571</c:v>
                </c:pt>
                <c:pt idx="2358">
                  <c:v>2.5955870292320089</c:v>
                </c:pt>
                <c:pt idx="2359">
                  <c:v>2.6300678205429922</c:v>
                </c:pt>
                <c:pt idx="2360">
                  <c:v>2.5921282528543821</c:v>
                </c:pt>
                <c:pt idx="2361">
                  <c:v>2.5931266625303979</c:v>
                </c:pt>
                <c:pt idx="2362">
                  <c:v>2.6104704649023343</c:v>
                </c:pt>
                <c:pt idx="2363">
                  <c:v>2.6119181589325575</c:v>
                </c:pt>
                <c:pt idx="2364">
                  <c:v>2.6292120408206929</c:v>
                </c:pt>
                <c:pt idx="2365">
                  <c:v>2.6465344486995717</c:v>
                </c:pt>
                <c:pt idx="2366">
                  <c:v>2.6662387768055167</c:v>
                </c:pt>
                <c:pt idx="2367">
                  <c:v>2.6604408691869379</c:v>
                </c:pt>
                <c:pt idx="2368">
                  <c:v>2.6540795732511784</c:v>
                </c:pt>
                <c:pt idx="2369">
                  <c:v>2.6847164873094997</c:v>
                </c:pt>
                <c:pt idx="2370">
                  <c:v>2.722577608523566</c:v>
                </c:pt>
                <c:pt idx="2371">
                  <c:v>2.7138557868537969</c:v>
                </c:pt>
                <c:pt idx="2372">
                  <c:v>2.7152678233955911</c:v>
                </c:pt>
                <c:pt idx="2373">
                  <c:v>2.7258081769752467</c:v>
                </c:pt>
                <c:pt idx="2374">
                  <c:v>2.7152678233955911</c:v>
                </c:pt>
                <c:pt idx="2375">
                  <c:v>2.7408342425992882</c:v>
                </c:pt>
                <c:pt idx="2376">
                  <c:v>2.7297305007024524</c:v>
                </c:pt>
                <c:pt idx="2377">
                  <c:v>2.7395862305042682</c:v>
                </c:pt>
                <c:pt idx="2378">
                  <c:v>2.7528864736883389</c:v>
                </c:pt>
                <c:pt idx="2379">
                  <c:v>2.7259436754312771</c:v>
                </c:pt>
                <c:pt idx="2380">
                  <c:v>2.7311282742488752</c:v>
                </c:pt>
                <c:pt idx="2381">
                  <c:v>2.7235688867018966</c:v>
                </c:pt>
                <c:pt idx="2382">
                  <c:v>2.7120729124323399</c:v>
                </c:pt>
                <c:pt idx="2383">
                  <c:v>2.71956098500246</c:v>
                </c:pt>
                <c:pt idx="2384">
                  <c:v>2.7254302075978973</c:v>
                </c:pt>
                <c:pt idx="2385">
                  <c:v>2.7364626345178751</c:v>
                </c:pt>
                <c:pt idx="2386">
                  <c:v>2.7266853511906035</c:v>
                </c:pt>
                <c:pt idx="2387">
                  <c:v>2.7326758092466998</c:v>
                </c:pt>
                <c:pt idx="2388">
                  <c:v>2.7282043601976853</c:v>
                </c:pt>
                <c:pt idx="2389">
                  <c:v>2.7034438002324865</c:v>
                </c:pt>
                <c:pt idx="2390">
                  <c:v>2.7398144384302148</c:v>
                </c:pt>
                <c:pt idx="2391">
                  <c:v>2.7515600151187751</c:v>
                </c:pt>
                <c:pt idx="2392">
                  <c:v>2.7566233784757137</c:v>
                </c:pt>
                <c:pt idx="2393">
                  <c:v>2.768868160002282</c:v>
                </c:pt>
                <c:pt idx="2394">
                  <c:v>2.7700876461065591</c:v>
                </c:pt>
                <c:pt idx="2395">
                  <c:v>2.7777896636072539</c:v>
                </c:pt>
                <c:pt idx="2396">
                  <c:v>2.7535283084800639</c:v>
                </c:pt>
                <c:pt idx="2397">
                  <c:v>2.7494134343153407</c:v>
                </c:pt>
                <c:pt idx="2398">
                  <c:v>2.7638903746175734</c:v>
                </c:pt>
                <c:pt idx="2399">
                  <c:v>2.7649030472889611</c:v>
                </c:pt>
                <c:pt idx="2400">
                  <c:v>2.7333960905129686</c:v>
                </c:pt>
                <c:pt idx="2401">
                  <c:v>2.7099477261219627</c:v>
                </c:pt>
                <c:pt idx="2402">
                  <c:v>2.6886816000228206</c:v>
                </c:pt>
                <c:pt idx="2403">
                  <c:v>2.633961618279455</c:v>
                </c:pt>
                <c:pt idx="2404">
                  <c:v>2.6417920027384953</c:v>
                </c:pt>
                <c:pt idx="2405">
                  <c:v>2.6550280624433937</c:v>
                </c:pt>
                <c:pt idx="2406">
                  <c:v>2.6774780171583834</c:v>
                </c:pt>
                <c:pt idx="2407">
                  <c:v>2.6632863367635835</c:v>
                </c:pt>
                <c:pt idx="2408">
                  <c:v>2.6743829471627336</c:v>
                </c:pt>
                <c:pt idx="2409">
                  <c:v>2.6622594010968244</c:v>
                </c:pt>
                <c:pt idx="2410">
                  <c:v>2.6973321067157316</c:v>
                </c:pt>
                <c:pt idx="2411">
                  <c:v>2.7130570591129843</c:v>
                </c:pt>
                <c:pt idx="2412">
                  <c:v>2.6897014041918941</c:v>
                </c:pt>
                <c:pt idx="2413">
                  <c:v>2.7014826383688839</c:v>
                </c:pt>
                <c:pt idx="2414">
                  <c:v>2.7054691455752624</c:v>
                </c:pt>
                <c:pt idx="2415">
                  <c:v>2.7175427711573708</c:v>
                </c:pt>
                <c:pt idx="2416">
                  <c:v>2.7340379253046931</c:v>
                </c:pt>
                <c:pt idx="2417">
                  <c:v>2.7137916033746246</c:v>
                </c:pt>
                <c:pt idx="2418">
                  <c:v>2.7350078089899661</c:v>
                </c:pt>
                <c:pt idx="2419">
                  <c:v>2.7544126141931069</c:v>
                </c:pt>
                <c:pt idx="2420">
                  <c:v>2.7651455182102791</c:v>
                </c:pt>
                <c:pt idx="2421">
                  <c:v>2.773339609051297</c:v>
                </c:pt>
                <c:pt idx="2422">
                  <c:v>2.7620290537215721</c:v>
                </c:pt>
                <c:pt idx="2423">
                  <c:v>2.7779394250586567</c:v>
                </c:pt>
                <c:pt idx="2424">
                  <c:v>2.811956669020061</c:v>
                </c:pt>
                <c:pt idx="2425">
                  <c:v>2.799234077148542</c:v>
                </c:pt>
                <c:pt idx="2426">
                  <c:v>2.7484649451231253</c:v>
                </c:pt>
                <c:pt idx="2427">
                  <c:v>2.733289118047681</c:v>
                </c:pt>
                <c:pt idx="2428">
                  <c:v>2.7691676829050871</c:v>
                </c:pt>
                <c:pt idx="2429">
                  <c:v>2.7733467405489827</c:v>
                </c:pt>
                <c:pt idx="2430">
                  <c:v>2.7717564165650428</c:v>
                </c:pt>
                <c:pt idx="2431">
                  <c:v>2.7467462541808407</c:v>
                </c:pt>
                <c:pt idx="2432">
                  <c:v>2.772284147393794</c:v>
                </c:pt>
                <c:pt idx="2433">
                  <c:v>2.801608865877923</c:v>
                </c:pt>
                <c:pt idx="2434">
                  <c:v>2.7948054170856422</c:v>
                </c:pt>
                <c:pt idx="2435">
                  <c:v>2.8319319940380678</c:v>
                </c:pt>
                <c:pt idx="2436">
                  <c:v>2.8460167019675802</c:v>
                </c:pt>
                <c:pt idx="2437">
                  <c:v>2.8538114289381911</c:v>
                </c:pt>
                <c:pt idx="2438">
                  <c:v>2.8727455552940673</c:v>
                </c:pt>
                <c:pt idx="2439">
                  <c:v>2.8598446759804026</c:v>
                </c:pt>
                <c:pt idx="2440">
                  <c:v>2.8649864858118854</c:v>
                </c:pt>
                <c:pt idx="2441">
                  <c:v>2.8480063898219266</c:v>
                </c:pt>
                <c:pt idx="2442">
                  <c:v>2.8544960527160308</c:v>
                </c:pt>
                <c:pt idx="2443">
                  <c:v>2.8819523188064724</c:v>
                </c:pt>
                <c:pt idx="2444">
                  <c:v>2.8923215164416676</c:v>
                </c:pt>
                <c:pt idx="2445">
                  <c:v>2.8993317786668378</c:v>
                </c:pt>
                <c:pt idx="2446">
                  <c:v>2.884762128894689</c:v>
                </c:pt>
                <c:pt idx="2447">
                  <c:v>2.8776805516926611</c:v>
                </c:pt>
                <c:pt idx="2448">
                  <c:v>2.8309264528643663</c:v>
                </c:pt>
                <c:pt idx="2449">
                  <c:v>2.8315468931630332</c:v>
                </c:pt>
                <c:pt idx="2450">
                  <c:v>2.8746924541622985</c:v>
                </c:pt>
                <c:pt idx="2451">
                  <c:v>2.8897827032655128</c:v>
                </c:pt>
                <c:pt idx="2452">
                  <c:v>2.8798627899845246</c:v>
                </c:pt>
                <c:pt idx="2453">
                  <c:v>2.9105210985359031</c:v>
                </c:pt>
                <c:pt idx="2454">
                  <c:v>2.8992818581830369</c:v>
                </c:pt>
                <c:pt idx="2455">
                  <c:v>2.894225626323784</c:v>
                </c:pt>
                <c:pt idx="2456">
                  <c:v>2.9264243383753024</c:v>
                </c:pt>
                <c:pt idx="2457">
                  <c:v>2.9146359727006268</c:v>
                </c:pt>
                <c:pt idx="2458">
                  <c:v>2.9329853162462651</c:v>
                </c:pt>
                <c:pt idx="2459">
                  <c:v>3.012237650028883</c:v>
                </c:pt>
                <c:pt idx="2460">
                  <c:v>2.9750540210949703</c:v>
                </c:pt>
                <c:pt idx="2461">
                  <c:v>3.0152114845638733</c:v>
                </c:pt>
                <c:pt idx="2462">
                  <c:v>3.0223287192543307</c:v>
                </c:pt>
                <c:pt idx="2463">
                  <c:v>3.0521883000648966</c:v>
                </c:pt>
                <c:pt idx="2464">
                  <c:v>3.0407279832837695</c:v>
                </c:pt>
                <c:pt idx="2465">
                  <c:v>3.0265505658843415</c:v>
                </c:pt>
                <c:pt idx="2466">
                  <c:v>3.0373975738644874</c:v>
                </c:pt>
                <c:pt idx="2467">
                  <c:v>3.0393159467419752</c:v>
                </c:pt>
                <c:pt idx="2468">
                  <c:v>3.0296955563637917</c:v>
                </c:pt>
                <c:pt idx="2469">
                  <c:v>3.0496138294003123</c:v>
                </c:pt>
                <c:pt idx="2470">
                  <c:v>3.057643895794556</c:v>
                </c:pt>
                <c:pt idx="2471">
                  <c:v>3.0085150082368797</c:v>
                </c:pt>
                <c:pt idx="2472">
                  <c:v>2.9930610527516883</c:v>
                </c:pt>
                <c:pt idx="2473">
                  <c:v>3.034438002324868</c:v>
                </c:pt>
                <c:pt idx="2474">
                  <c:v>3.0208097102472489</c:v>
                </c:pt>
                <c:pt idx="2475">
                  <c:v>3.0162883407144334</c:v>
                </c:pt>
                <c:pt idx="2476">
                  <c:v>2.9878550594410331</c:v>
                </c:pt>
                <c:pt idx="2477">
                  <c:v>2.9595715396190352</c:v>
                </c:pt>
                <c:pt idx="2478">
                  <c:v>3.0105546165750265</c:v>
                </c:pt>
                <c:pt idx="2479">
                  <c:v>3.0005990458056093</c:v>
                </c:pt>
                <c:pt idx="2480">
                  <c:v>2.9844390720495211</c:v>
                </c:pt>
                <c:pt idx="2481">
                  <c:v>2.9772291278891481</c:v>
                </c:pt>
                <c:pt idx="2482">
                  <c:v>3.0082582743201902</c:v>
                </c:pt>
                <c:pt idx="2483">
                  <c:v>2.9861934204802352</c:v>
                </c:pt>
                <c:pt idx="2484">
                  <c:v>2.9755960149190934</c:v>
                </c:pt>
                <c:pt idx="2485">
                  <c:v>2.9876339830127727</c:v>
                </c:pt>
                <c:pt idx="2486">
                  <c:v>2.9393608751773961</c:v>
                </c:pt>
                <c:pt idx="2487">
                  <c:v>2.9489741340578939</c:v>
                </c:pt>
                <c:pt idx="2488">
                  <c:v>2.9381913095569203</c:v>
                </c:pt>
                <c:pt idx="2489">
                  <c:v>2.9588726528458245</c:v>
                </c:pt>
                <c:pt idx="2490">
                  <c:v>2.9195281801131054</c:v>
                </c:pt>
                <c:pt idx="2491">
                  <c:v>2.8643446510201604</c:v>
                </c:pt>
                <c:pt idx="2492">
                  <c:v>2.7618650292747979</c:v>
                </c:pt>
                <c:pt idx="2493">
                  <c:v>2.8243084230119164</c:v>
                </c:pt>
                <c:pt idx="2494">
                  <c:v>2.8173409497728619</c:v>
                </c:pt>
                <c:pt idx="2495">
                  <c:v>2.8153869194069445</c:v>
                </c:pt>
                <c:pt idx="2496">
                  <c:v>2.7177995050740607</c:v>
                </c:pt>
                <c:pt idx="2497">
                  <c:v>2.7666930532081042</c:v>
                </c:pt>
                <c:pt idx="2498">
                  <c:v>2.7745733581509455</c:v>
                </c:pt>
                <c:pt idx="2499">
                  <c:v>2.8235667472525905</c:v>
                </c:pt>
                <c:pt idx="2500">
                  <c:v>2.8151872374717413</c:v>
                </c:pt>
                <c:pt idx="2501">
                  <c:v>2.7905978334510029</c:v>
                </c:pt>
                <c:pt idx="2502">
                  <c:v>2.7171719332777076</c:v>
                </c:pt>
                <c:pt idx="2503">
                  <c:v>2.7621716836752883</c:v>
                </c:pt>
                <c:pt idx="2504">
                  <c:v>2.6911490982221178</c:v>
                </c:pt>
                <c:pt idx="2505">
                  <c:v>2.7194468810394872</c:v>
                </c:pt>
                <c:pt idx="2506">
                  <c:v>2.6816071543184785</c:v>
                </c:pt>
                <c:pt idx="2507">
                  <c:v>2.5803969391611932</c:v>
                </c:pt>
                <c:pt idx="2508">
                  <c:v>2.5811671409112629</c:v>
                </c:pt>
                <c:pt idx="2509">
                  <c:v>2.5829000948489194</c:v>
                </c:pt>
                <c:pt idx="2510">
                  <c:v>2.6745683661025654</c:v>
                </c:pt>
                <c:pt idx="2511">
                  <c:v>2.6552491388716546</c:v>
                </c:pt>
                <c:pt idx="2512">
                  <c:v>2.6165821584190896</c:v>
                </c:pt>
                <c:pt idx="2513">
                  <c:v>2.6336763583720217</c:v>
                </c:pt>
                <c:pt idx="2514">
                  <c:v>2.6719938954379807</c:v>
                </c:pt>
                <c:pt idx="2515">
                  <c:v>2.6419346326922115</c:v>
                </c:pt>
                <c:pt idx="2516">
                  <c:v>2.6405939111272758</c:v>
                </c:pt>
                <c:pt idx="2517">
                  <c:v>2.6676294188542538</c:v>
                </c:pt>
                <c:pt idx="2518">
                  <c:v>2.6939660398080201</c:v>
                </c:pt>
                <c:pt idx="2519">
                  <c:v>2.6679432047524303</c:v>
                </c:pt>
                <c:pt idx="2520">
                  <c:v>2.7008835925632741</c:v>
                </c:pt>
                <c:pt idx="2521">
                  <c:v>2.7474094834656224</c:v>
                </c:pt>
                <c:pt idx="2522">
                  <c:v>2.7623784971081773</c:v>
                </c:pt>
                <c:pt idx="2523">
                  <c:v>2.7207020246321929</c:v>
                </c:pt>
                <c:pt idx="2524">
                  <c:v>2.6766578949245132</c:v>
                </c:pt>
                <c:pt idx="2525">
                  <c:v>2.6900294530854425</c:v>
                </c:pt>
                <c:pt idx="2526">
                  <c:v>2.6662387768055167</c:v>
                </c:pt>
                <c:pt idx="2527">
                  <c:v>2.6994786875191656</c:v>
                </c:pt>
                <c:pt idx="2528">
                  <c:v>2.731327956184078</c:v>
                </c:pt>
                <c:pt idx="2529">
                  <c:v>2.6206328491046404</c:v>
                </c:pt>
                <c:pt idx="2530">
                  <c:v>2.5651854545973198</c:v>
                </c:pt>
                <c:pt idx="2531">
                  <c:v>2.5390627785741282</c:v>
                </c:pt>
                <c:pt idx="2532">
                  <c:v>2.3740327906263596</c:v>
                </c:pt>
                <c:pt idx="2533">
                  <c:v>2.4509673876610827</c:v>
                </c:pt>
                <c:pt idx="2534">
                  <c:v>2.5074488493328482</c:v>
                </c:pt>
                <c:pt idx="2535">
                  <c:v>2.4527003415987392</c:v>
                </c:pt>
                <c:pt idx="2536">
                  <c:v>2.3072391833008852</c:v>
                </c:pt>
                <c:pt idx="2537">
                  <c:v>2.3239696768718399</c:v>
                </c:pt>
                <c:pt idx="2538">
                  <c:v>2.3945144519800601</c:v>
                </c:pt>
                <c:pt idx="2539">
                  <c:v>2.4645956797387019</c:v>
                </c:pt>
                <c:pt idx="2540">
                  <c:v>2.487894282678305</c:v>
                </c:pt>
                <c:pt idx="2541">
                  <c:v>2.5176896800096991</c:v>
                </c:pt>
                <c:pt idx="2542">
                  <c:v>2.5303766143927886</c:v>
                </c:pt>
                <c:pt idx="2543">
                  <c:v>2.5272601499040817</c:v>
                </c:pt>
                <c:pt idx="2544">
                  <c:v>2.4754712137095911</c:v>
                </c:pt>
                <c:pt idx="2545">
                  <c:v>2.4753499782489321</c:v>
                </c:pt>
                <c:pt idx="2546">
                  <c:v>2.4751859538021579</c:v>
                </c:pt>
                <c:pt idx="2547">
                  <c:v>2.5328583755874572</c:v>
                </c:pt>
                <c:pt idx="2548">
                  <c:v>2.5951020873893724</c:v>
                </c:pt>
                <c:pt idx="2549">
                  <c:v>2.6071043979946231</c:v>
                </c:pt>
                <c:pt idx="2550">
                  <c:v>2.5292712322514852</c:v>
                </c:pt>
                <c:pt idx="2551">
                  <c:v>2.4827453413491369</c:v>
                </c:pt>
                <c:pt idx="2552">
                  <c:v>2.5675459803313294</c:v>
                </c:pt>
                <c:pt idx="2553">
                  <c:v>2.6004364476583728</c:v>
                </c:pt>
                <c:pt idx="2554">
                  <c:v>2.503925889476049</c:v>
                </c:pt>
                <c:pt idx="2555">
                  <c:v>2.4199382412300405</c:v>
                </c:pt>
                <c:pt idx="2556">
                  <c:v>2.1657502692140378</c:v>
                </c:pt>
                <c:pt idx="2557">
                  <c:v>2.199881617138415</c:v>
                </c:pt>
                <c:pt idx="2558">
                  <c:v>1.4677478017158383</c:v>
                </c:pt>
                <c:pt idx="2559">
                  <c:v>1.761822240288683</c:v>
                </c:pt>
                <c:pt idx="2560">
                  <c:v>1.8388638097886938</c:v>
                </c:pt>
                <c:pt idx="2561">
                  <c:v>1.7715567346298398</c:v>
                </c:pt>
                <c:pt idx="2562">
                  <c:v>1.733453142494455</c:v>
                </c:pt>
                <c:pt idx="2563">
                  <c:v>1.7176140861342288</c:v>
                </c:pt>
                <c:pt idx="2564">
                  <c:v>1.7921667629418856</c:v>
                </c:pt>
                <c:pt idx="2565">
                  <c:v>1.9280075308615563</c:v>
                </c:pt>
                <c:pt idx="2566">
                  <c:v>1.9680366273721144</c:v>
                </c:pt>
                <c:pt idx="2567">
                  <c:v>1.9880404783808647</c:v>
                </c:pt>
                <c:pt idx="2568">
                  <c:v>1.8989680722848605</c:v>
                </c:pt>
                <c:pt idx="2569">
                  <c:v>1.8623407001704426</c:v>
                </c:pt>
                <c:pt idx="2570">
                  <c:v>1.8794277686256891</c:v>
                </c:pt>
                <c:pt idx="2571">
                  <c:v>1.8489976680002567</c:v>
                </c:pt>
                <c:pt idx="2572">
                  <c:v>1.8236380622294486</c:v>
                </c:pt>
                <c:pt idx="2573">
                  <c:v>1.8121064304714631</c:v>
                </c:pt>
                <c:pt idx="2574">
                  <c:v>1.8031421378803763</c:v>
                </c:pt>
                <c:pt idx="2575">
                  <c:v>1.7149326430043574</c:v>
                </c:pt>
                <c:pt idx="2576">
                  <c:v>1.7293810573158468</c:v>
                </c:pt>
                <c:pt idx="2577">
                  <c:v>1.6706460423753593</c:v>
                </c:pt>
                <c:pt idx="2578">
                  <c:v>1.6526960627001277</c:v>
                </c:pt>
                <c:pt idx="2579">
                  <c:v>1.6621595601292227</c:v>
                </c:pt>
                <c:pt idx="2580">
                  <c:v>1.6195987819401954</c:v>
                </c:pt>
                <c:pt idx="2581">
                  <c:v>1.5919143079238072</c:v>
                </c:pt>
                <c:pt idx="2582">
                  <c:v>1.5591022870713076</c:v>
                </c:pt>
                <c:pt idx="2583">
                  <c:v>1.6534092124687105</c:v>
                </c:pt>
                <c:pt idx="2584">
                  <c:v>1.7288747209801532</c:v>
                </c:pt>
                <c:pt idx="2585">
                  <c:v>1.6999065773803155</c:v>
                </c:pt>
                <c:pt idx="2586">
                  <c:v>1.7437724196458499</c:v>
                </c:pt>
                <c:pt idx="2587">
                  <c:v>1.692418504810195</c:v>
                </c:pt>
                <c:pt idx="2588">
                  <c:v>1.7149825634881584</c:v>
                </c:pt>
                <c:pt idx="2589">
                  <c:v>1.7065887907119375</c:v>
                </c:pt>
                <c:pt idx="2590">
                  <c:v>1.7023883385749841</c:v>
                </c:pt>
                <c:pt idx="2591">
                  <c:v>1.6387397217289601</c:v>
                </c:pt>
                <c:pt idx="2592">
                  <c:v>1.645593091005042</c:v>
                </c:pt>
                <c:pt idx="2593">
                  <c:v>1.6863139427911256</c:v>
                </c:pt>
                <c:pt idx="2594">
                  <c:v>1.728746354021808</c:v>
                </c:pt>
                <c:pt idx="2595">
                  <c:v>1.7438651291157656</c:v>
                </c:pt>
                <c:pt idx="2596">
                  <c:v>1.737639331636037</c:v>
                </c:pt>
                <c:pt idx="2597">
                  <c:v>1.6924898197870537</c:v>
                </c:pt>
                <c:pt idx="2598">
                  <c:v>1.6415637948125485</c:v>
                </c:pt>
                <c:pt idx="2599">
                  <c:v>1.6356945722171112</c:v>
                </c:pt>
                <c:pt idx="2600">
                  <c:v>1.6688988254423309</c:v>
                </c:pt>
                <c:pt idx="2601">
                  <c:v>1.7208731805766528</c:v>
                </c:pt>
                <c:pt idx="2602">
                  <c:v>1.7169722513425045</c:v>
                </c:pt>
                <c:pt idx="2603">
                  <c:v>1.7118375730087074</c:v>
                </c:pt>
                <c:pt idx="2604">
                  <c:v>1.680002567339167</c:v>
                </c:pt>
                <c:pt idx="2605">
                  <c:v>1.6934454404769546</c:v>
                </c:pt>
                <c:pt idx="2606">
                  <c:v>1.6688916939446454</c:v>
                </c:pt>
                <c:pt idx="2607">
                  <c:v>1.6459710603823909</c:v>
                </c:pt>
                <c:pt idx="2608">
                  <c:v>1.6275218758691512</c:v>
                </c:pt>
                <c:pt idx="2609">
                  <c:v>1.6342682726799453</c:v>
                </c:pt>
                <c:pt idx="2610">
                  <c:v>1.6536873408784578</c:v>
                </c:pt>
                <c:pt idx="2611">
                  <c:v>1.6359584376314869</c:v>
                </c:pt>
                <c:pt idx="2612">
                  <c:v>1.6299180590915898</c:v>
                </c:pt>
                <c:pt idx="2613">
                  <c:v>1.6329346826126954</c:v>
                </c:pt>
                <c:pt idx="2614">
                  <c:v>1.6537657873530021</c:v>
                </c:pt>
                <c:pt idx="2615">
                  <c:v>1.6899866640993275</c:v>
                </c:pt>
                <c:pt idx="2616">
                  <c:v>1.6787402922487751</c:v>
                </c:pt>
                <c:pt idx="2617">
                  <c:v>1.7146973035807251</c:v>
                </c:pt>
                <c:pt idx="2618">
                  <c:v>1.6821848056310305</c:v>
                </c:pt>
                <c:pt idx="2619">
                  <c:v>1.6926752387268851</c:v>
                </c:pt>
                <c:pt idx="2620">
                  <c:v>1.7147971445483265</c:v>
                </c:pt>
                <c:pt idx="2621">
                  <c:v>1.7055048030636915</c:v>
                </c:pt>
                <c:pt idx="2622">
                  <c:v>1.7237257796509844</c:v>
                </c:pt>
                <c:pt idx="2623">
                  <c:v>1.7177995050740607</c:v>
                </c:pt>
                <c:pt idx="2624">
                  <c:v>1.6962623820628571</c:v>
                </c:pt>
                <c:pt idx="2625">
                  <c:v>1.5723882672600071</c:v>
                </c:pt>
                <c:pt idx="2626">
                  <c:v>1.5736434108527133</c:v>
                </c:pt>
                <c:pt idx="2627">
                  <c:v>1.5722527688039765</c:v>
                </c:pt>
                <c:pt idx="2628">
                  <c:v>1.5879278007174285</c:v>
                </c:pt>
                <c:pt idx="2629">
                  <c:v>1.5845332078189742</c:v>
                </c:pt>
                <c:pt idx="2630">
                  <c:v>1.5879349322151146</c:v>
                </c:pt>
                <c:pt idx="2631">
                  <c:v>1.5849824921731814</c:v>
                </c:pt>
                <c:pt idx="2632">
                  <c:v>1.5420722705975483</c:v>
                </c:pt>
                <c:pt idx="2633">
                  <c:v>1.5216975817091347</c:v>
                </c:pt>
                <c:pt idx="2634">
                  <c:v>1.4788444121149882</c:v>
                </c:pt>
                <c:pt idx="2635">
                  <c:v>1.4714419175170979</c:v>
                </c:pt>
                <c:pt idx="2636">
                  <c:v>1.5044036998209993</c:v>
                </c:pt>
                <c:pt idx="2637">
                  <c:v>1.4950614378525635</c:v>
                </c:pt>
                <c:pt idx="2638">
                  <c:v>1.4771328526703895</c:v>
                </c:pt>
                <c:pt idx="2639">
                  <c:v>1.4799569257539775</c:v>
                </c:pt>
                <c:pt idx="2640">
                  <c:v>1.4645528907525869</c:v>
                </c:pt>
                <c:pt idx="2641">
                  <c:v>1.4952967772761958</c:v>
                </c:pt>
                <c:pt idx="2642">
                  <c:v>1.518267331322251</c:v>
                </c:pt>
                <c:pt idx="2643">
                  <c:v>1.5635238156365219</c:v>
                </c:pt>
                <c:pt idx="2644">
                  <c:v>1.5662337847571366</c:v>
                </c:pt>
                <c:pt idx="2645">
                  <c:v>1.5611989473909413</c:v>
                </c:pt>
                <c:pt idx="2646">
                  <c:v>1.57877808918651</c:v>
                </c:pt>
                <c:pt idx="2647">
                  <c:v>1.5547306789898947</c:v>
                </c:pt>
                <c:pt idx="2648">
                  <c:v>1.5242150003922326</c:v>
                </c:pt>
                <c:pt idx="2649">
                  <c:v>1.5146730564885933</c:v>
                </c:pt>
                <c:pt idx="2650">
                  <c:v>1.5094385371871946</c:v>
                </c:pt>
                <c:pt idx="2651">
                  <c:v>1.4650164381021658</c:v>
                </c:pt>
                <c:pt idx="2652">
                  <c:v>1.4893419767085285</c:v>
                </c:pt>
                <c:pt idx="2653">
                  <c:v>1.523858425507941</c:v>
                </c:pt>
                <c:pt idx="2654">
                  <c:v>1.5343417271061095</c:v>
                </c:pt>
                <c:pt idx="2655">
                  <c:v>1.5212269028618701</c:v>
                </c:pt>
                <c:pt idx="2656">
                  <c:v>1.5313678925711187</c:v>
                </c:pt>
                <c:pt idx="2657">
                  <c:v>1.5440548269542085</c:v>
                </c:pt>
                <c:pt idx="2658">
                  <c:v>1.5748700284546757</c:v>
                </c:pt>
                <c:pt idx="2659">
                  <c:v>1.5607710575297917</c:v>
                </c:pt>
                <c:pt idx="2660">
                  <c:v>1.5648716686991435</c:v>
                </c:pt>
                <c:pt idx="2661">
                  <c:v>1.5654778460024388</c:v>
                </c:pt>
                <c:pt idx="2662">
                  <c:v>1.5889761308772457</c:v>
                </c:pt>
                <c:pt idx="2663">
                  <c:v>1.6117755289788407</c:v>
                </c:pt>
                <c:pt idx="2664">
                  <c:v>1.6033175727234474</c:v>
                </c:pt>
                <c:pt idx="2665">
                  <c:v>1.601976851158512</c:v>
                </c:pt>
                <c:pt idx="2666">
                  <c:v>1.6180583784400562</c:v>
                </c:pt>
                <c:pt idx="2667">
                  <c:v>1.637627208089971</c:v>
                </c:pt>
                <c:pt idx="2668">
                  <c:v>1.6449655192086889</c:v>
                </c:pt>
                <c:pt idx="2669">
                  <c:v>1.7116164965804468</c:v>
                </c:pt>
                <c:pt idx="2670">
                  <c:v>1.7442003095069996</c:v>
                </c:pt>
                <c:pt idx="2671">
                  <c:v>1.7625139955642082</c:v>
                </c:pt>
                <c:pt idx="2672">
                  <c:v>1.7746304101324319</c:v>
                </c:pt>
                <c:pt idx="2673">
                  <c:v>1.729623528237165</c:v>
                </c:pt>
                <c:pt idx="2674">
                  <c:v>1.7126790897356354</c:v>
                </c:pt>
                <c:pt idx="2675">
                  <c:v>1.7046204973506485</c:v>
                </c:pt>
                <c:pt idx="2676">
                  <c:v>1.7301441275682305</c:v>
                </c:pt>
                <c:pt idx="2677">
                  <c:v>1.7469673306091014</c:v>
                </c:pt>
                <c:pt idx="2678">
                  <c:v>1.7449990372478124</c:v>
                </c:pt>
                <c:pt idx="2679">
                  <c:v>1.7371543897934003</c:v>
                </c:pt>
                <c:pt idx="2680">
                  <c:v>1.7447850923172377</c:v>
                </c:pt>
                <c:pt idx="2681">
                  <c:v>1.7366480534577065</c:v>
                </c:pt>
                <c:pt idx="2682">
                  <c:v>1.733339038531482</c:v>
                </c:pt>
                <c:pt idx="2683">
                  <c:v>1.5801045477560742</c:v>
                </c:pt>
                <c:pt idx="2684">
                  <c:v>1.519515343417271</c:v>
                </c:pt>
                <c:pt idx="2685">
                  <c:v>1.5624184334952183</c:v>
                </c:pt>
                <c:pt idx="2686">
                  <c:v>1.4903903068683453</c:v>
                </c:pt>
                <c:pt idx="2687">
                  <c:v>1.3787681050897498</c:v>
                </c:pt>
                <c:pt idx="2688">
                  <c:v>1.393109546935952</c:v>
                </c:pt>
                <c:pt idx="2689">
                  <c:v>1.400526304529214</c:v>
                </c:pt>
                <c:pt idx="2690">
                  <c:v>1.3933306233642127</c:v>
                </c:pt>
                <c:pt idx="2691">
                  <c:v>1.3958551735449962</c:v>
                </c:pt>
                <c:pt idx="2692">
                  <c:v>1.4562233014555386</c:v>
                </c:pt>
                <c:pt idx="2693">
                  <c:v>1.4594039494234183</c:v>
                </c:pt>
                <c:pt idx="2694">
                  <c:v>1.4476084522510573</c:v>
                </c:pt>
                <c:pt idx="2695">
                  <c:v>1.4410118168916655</c:v>
                </c:pt>
                <c:pt idx="2696">
                  <c:v>1.3868980124515948</c:v>
                </c:pt>
                <c:pt idx="2697">
                  <c:v>1.367086711880362</c:v>
                </c:pt>
                <c:pt idx="2698">
                  <c:v>1.3902569478616205</c:v>
                </c:pt>
                <c:pt idx="2699">
                  <c:v>1.391818745854817</c:v>
                </c:pt>
                <c:pt idx="2700">
                  <c:v>1.3943504275332863</c:v>
                </c:pt>
                <c:pt idx="2701">
                  <c:v>1.3913409355098665</c:v>
                </c:pt>
                <c:pt idx="2702">
                  <c:v>1.4354635116920904</c:v>
                </c:pt>
                <c:pt idx="2703">
                  <c:v>1.4494055896678861</c:v>
                </c:pt>
                <c:pt idx="2704">
                  <c:v>1.4108955021644096</c:v>
                </c:pt>
                <c:pt idx="2705">
                  <c:v>1.4444919877623499</c:v>
                </c:pt>
                <c:pt idx="2706">
                  <c:v>1.4574713135505588</c:v>
                </c:pt>
                <c:pt idx="2707">
                  <c:v>1.4719054648666765</c:v>
                </c:pt>
                <c:pt idx="2708">
                  <c:v>1.519472554431156</c:v>
                </c:pt>
                <c:pt idx="2709">
                  <c:v>1.5122911362615261</c:v>
                </c:pt>
                <c:pt idx="2710">
                  <c:v>1.5437125150652888</c:v>
                </c:pt>
                <c:pt idx="2711">
                  <c:v>1.5458947533571523</c:v>
                </c:pt>
                <c:pt idx="2712">
                  <c:v>1.5451174201093973</c:v>
                </c:pt>
                <c:pt idx="2713">
                  <c:v>1.5506371993182286</c:v>
                </c:pt>
                <c:pt idx="2714">
                  <c:v>1.5502734929362516</c:v>
                </c:pt>
                <c:pt idx="2715">
                  <c:v>1.5374938490832459</c:v>
                </c:pt>
                <c:pt idx="2716">
                  <c:v>1.5751909458505382</c:v>
                </c:pt>
                <c:pt idx="2717">
                  <c:v>1.574064169216177</c:v>
                </c:pt>
                <c:pt idx="2718">
                  <c:v>1.5450817626209681</c:v>
                </c:pt>
                <c:pt idx="2719">
                  <c:v>1.5760752515635807</c:v>
                </c:pt>
                <c:pt idx="2720">
                  <c:v>1.5813668228464659</c:v>
                </c:pt>
                <c:pt idx="2721">
                  <c:v>1.6008572060218367</c:v>
                </c:pt>
                <c:pt idx="2722">
                  <c:v>1.5855173544996186</c:v>
                </c:pt>
                <c:pt idx="2723">
                  <c:v>1.5883200330901492</c:v>
                </c:pt>
                <c:pt idx="2724">
                  <c:v>1.5781505173901569</c:v>
                </c:pt>
                <c:pt idx="2725">
                  <c:v>1.5734365974198243</c:v>
                </c:pt>
                <c:pt idx="2726">
                  <c:v>1.5449034751788222</c:v>
                </c:pt>
                <c:pt idx="2727">
                  <c:v>1.5661054177987919</c:v>
                </c:pt>
                <c:pt idx="2728">
                  <c:v>1.5774088416308307</c:v>
                </c:pt>
                <c:pt idx="2729">
                  <c:v>1.5767384808483629</c:v>
                </c:pt>
                <c:pt idx="2730">
                  <c:v>1.5654849775001249</c:v>
                </c:pt>
                <c:pt idx="2731">
                  <c:v>1.5528479636008357</c:v>
                </c:pt>
                <c:pt idx="2732">
                  <c:v>1.5584604522795833</c:v>
                </c:pt>
                <c:pt idx="2733">
                  <c:v>1.5507655662765738</c:v>
                </c:pt>
                <c:pt idx="2734">
                  <c:v>1.5598653573236916</c:v>
                </c:pt>
                <c:pt idx="2735">
                  <c:v>1.5549802814088987</c:v>
                </c:pt>
                <c:pt idx="2736">
                  <c:v>1.5748343709662467</c:v>
                </c:pt>
                <c:pt idx="2737">
                  <c:v>1.5662480477525083</c:v>
                </c:pt>
                <c:pt idx="2738">
                  <c:v>1.5638518645300701</c:v>
                </c:pt>
                <c:pt idx="2739">
                  <c:v>1.5578257489855443</c:v>
                </c:pt>
                <c:pt idx="2740">
                  <c:v>1.5531332235082689</c:v>
                </c:pt>
                <c:pt idx="2741">
                  <c:v>1.5497885510936151</c:v>
                </c:pt>
                <c:pt idx="2742">
                  <c:v>1.5506585938112865</c:v>
                </c:pt>
                <c:pt idx="2743">
                  <c:v>1.5402680016830335</c:v>
                </c:pt>
                <c:pt idx="2744">
                  <c:v>1.516726927822112</c:v>
                </c:pt>
                <c:pt idx="2745">
                  <c:v>1.5209701689451802</c:v>
                </c:pt>
                <c:pt idx="2746">
                  <c:v>1.5189947440862055</c:v>
                </c:pt>
                <c:pt idx="2747">
                  <c:v>1.511428225041541</c:v>
                </c:pt>
                <c:pt idx="2748">
                  <c:v>1.5091176197913325</c:v>
                </c:pt>
                <c:pt idx="2749">
                  <c:v>1.5139527752223243</c:v>
                </c:pt>
                <c:pt idx="2750">
                  <c:v>1.5147443714654514</c:v>
                </c:pt>
                <c:pt idx="2751">
                  <c:v>1.5255771164502256</c:v>
                </c:pt>
                <c:pt idx="2752">
                  <c:v>1.5339281002403315</c:v>
                </c:pt>
                <c:pt idx="2753">
                  <c:v>1.5259764803206322</c:v>
                </c:pt>
                <c:pt idx="2754">
                  <c:v>1.5311753421336014</c:v>
                </c:pt>
                <c:pt idx="2755">
                  <c:v>1.5362101794997967</c:v>
                </c:pt>
                <c:pt idx="2756">
                  <c:v>1.5494462392046953</c:v>
                </c:pt>
                <c:pt idx="2757">
                  <c:v>1.5464082211905323</c:v>
                </c:pt>
                <c:pt idx="2758">
                  <c:v>1.5380287114096831</c:v>
                </c:pt>
                <c:pt idx="2759">
                  <c:v>1.5378290294744799</c:v>
                </c:pt>
                <c:pt idx="2760">
                  <c:v>1.5428995243291044</c:v>
                </c:pt>
                <c:pt idx="2761">
                  <c:v>1.5400540567524588</c:v>
                </c:pt>
                <c:pt idx="2762">
                  <c:v>1.5596442808954309</c:v>
                </c:pt>
                <c:pt idx="2763">
                  <c:v>1.5588954736384186</c:v>
                </c:pt>
                <c:pt idx="2764">
                  <c:v>1.5688867018962653</c:v>
                </c:pt>
                <c:pt idx="2765">
                  <c:v>1.5866869201200944</c:v>
                </c:pt>
                <c:pt idx="2766">
                  <c:v>1.5666759376136583</c:v>
                </c:pt>
                <c:pt idx="2767">
                  <c:v>1.5662623107478804</c:v>
                </c:pt>
                <c:pt idx="2768">
                  <c:v>1.5467006125956511</c:v>
                </c:pt>
                <c:pt idx="2769">
                  <c:v>1.5451744720908838</c:v>
                </c:pt>
                <c:pt idx="2770">
                  <c:v>1.5584533207818974</c:v>
                </c:pt>
                <c:pt idx="2771">
                  <c:v>1.5494961596884962</c:v>
                </c:pt>
                <c:pt idx="2772">
                  <c:v>1.5476419702901807</c:v>
                </c:pt>
                <c:pt idx="2773">
                  <c:v>1.545338496537658</c:v>
                </c:pt>
                <c:pt idx="2774">
                  <c:v>1.5613344458469722</c:v>
                </c:pt>
                <c:pt idx="2775">
                  <c:v>1.5720744813618306</c:v>
                </c:pt>
                <c:pt idx="2776">
                  <c:v>1.5871861249581023</c:v>
                </c:pt>
                <c:pt idx="2777">
                  <c:v>1.5904309564051546</c:v>
                </c:pt>
                <c:pt idx="2778">
                  <c:v>1.5999800318064796</c:v>
                </c:pt>
                <c:pt idx="2779">
                  <c:v>1.6033746247049343</c:v>
                </c:pt>
                <c:pt idx="2780">
                  <c:v>1.6205401396347245</c:v>
                </c:pt>
                <c:pt idx="2781">
                  <c:v>1.6172025987177567</c:v>
                </c:pt>
                <c:pt idx="2782">
                  <c:v>1.6059918843556333</c:v>
                </c:pt>
                <c:pt idx="2783">
                  <c:v>1.6134656939303822</c:v>
                </c:pt>
                <c:pt idx="2784">
                  <c:v>1.612845253631715</c:v>
                </c:pt>
                <c:pt idx="2785">
                  <c:v>1.6147636265092031</c:v>
                </c:pt>
                <c:pt idx="2786">
                  <c:v>1.5919143079238072</c:v>
                </c:pt>
                <c:pt idx="2787">
                  <c:v>1.5450104476441098</c:v>
                </c:pt>
                <c:pt idx="2788">
                  <c:v>1.5360960755368236</c:v>
                </c:pt>
                <c:pt idx="2789">
                  <c:v>1.5467362700840803</c:v>
                </c:pt>
                <c:pt idx="2790">
                  <c:v>1.5572124401845633</c:v>
                </c:pt>
                <c:pt idx="2791">
                  <c:v>1.5777868110081799</c:v>
                </c:pt>
                <c:pt idx="2792">
                  <c:v>1.5777725480128082</c:v>
                </c:pt>
                <c:pt idx="2793">
                  <c:v>1.574656083524101</c:v>
                </c:pt>
                <c:pt idx="2794">
                  <c:v>1.5982399463711374</c:v>
                </c:pt>
                <c:pt idx="2795">
                  <c:v>1.6068405325802471</c:v>
                </c:pt>
                <c:pt idx="2796">
                  <c:v>1.6257318699500083</c:v>
                </c:pt>
                <c:pt idx="2797">
                  <c:v>1.6076535233164317</c:v>
                </c:pt>
                <c:pt idx="2798">
                  <c:v>1.6204189041740655</c:v>
                </c:pt>
                <c:pt idx="2799">
                  <c:v>1.6360511471014028</c:v>
                </c:pt>
                <c:pt idx="2800">
                  <c:v>1.6371066087589055</c:v>
                </c:pt>
                <c:pt idx="2801">
                  <c:v>1.6332128110224426</c:v>
                </c:pt>
                <c:pt idx="2802">
                  <c:v>1.6233071607368263</c:v>
                </c:pt>
                <c:pt idx="2803">
                  <c:v>1.6184720053058341</c:v>
                </c:pt>
                <c:pt idx="2804">
                  <c:v>1.6333411779807878</c:v>
                </c:pt>
                <c:pt idx="2805">
                  <c:v>1.6131946970183209</c:v>
                </c:pt>
                <c:pt idx="2806">
                  <c:v>1.6104490704092764</c:v>
                </c:pt>
                <c:pt idx="2807">
                  <c:v>1.6564900194689889</c:v>
                </c:pt>
                <c:pt idx="2808">
                  <c:v>1.7095340992561847</c:v>
                </c:pt>
                <c:pt idx="2809">
                  <c:v>1.7102401175270818</c:v>
                </c:pt>
                <c:pt idx="2810">
                  <c:v>1.707194968015233</c:v>
                </c:pt>
                <c:pt idx="2811">
                  <c:v>1.7032512497949694</c:v>
                </c:pt>
                <c:pt idx="2812">
                  <c:v>1.7055190660590631</c:v>
                </c:pt>
                <c:pt idx="2813">
                  <c:v>1.7405703771849124</c:v>
                </c:pt>
                <c:pt idx="2814">
                  <c:v>1.7416472333354729</c:v>
                </c:pt>
                <c:pt idx="2815">
                  <c:v>1.7549688710126012</c:v>
                </c:pt>
                <c:pt idx="2816">
                  <c:v>1.7585774088416306</c:v>
                </c:pt>
                <c:pt idx="2817">
                  <c:v>1.7476947433730559</c:v>
                </c:pt>
                <c:pt idx="2818">
                  <c:v>1.7638475856314586</c:v>
                </c:pt>
                <c:pt idx="2819">
                  <c:v>1.7689323434814543</c:v>
                </c:pt>
                <c:pt idx="2820">
                  <c:v>1.7834449412721167</c:v>
                </c:pt>
                <c:pt idx="2821">
                  <c:v>1.7816620668506593</c:v>
                </c:pt>
                <c:pt idx="2822">
                  <c:v>1.7888577480156607</c:v>
                </c:pt>
                <c:pt idx="2823">
                  <c:v>1.8166420629996505</c:v>
                </c:pt>
                <c:pt idx="2824">
                  <c:v>1.8069004371608082</c:v>
                </c:pt>
                <c:pt idx="2825">
                  <c:v>1.8103092930546343</c:v>
                </c:pt>
                <c:pt idx="2826">
                  <c:v>1.8144526932101013</c:v>
                </c:pt>
                <c:pt idx="2827">
                  <c:v>1.8219906862640223</c:v>
                </c:pt>
                <c:pt idx="2828">
                  <c:v>1.8514152457157529</c:v>
                </c:pt>
                <c:pt idx="2829">
                  <c:v>1.8653287977008051</c:v>
                </c:pt>
                <c:pt idx="2830">
                  <c:v>1.8588605292997584</c:v>
                </c:pt>
                <c:pt idx="2831">
                  <c:v>1.8811821170564029</c:v>
                </c:pt>
                <c:pt idx="2832">
                  <c:v>1.8826797315704269</c:v>
                </c:pt>
                <c:pt idx="2833">
                  <c:v>1.8794562946164322</c:v>
                </c:pt>
                <c:pt idx="2834">
                  <c:v>1.873344601099677</c:v>
                </c:pt>
                <c:pt idx="2835">
                  <c:v>1.8686877331108305</c:v>
                </c:pt>
                <c:pt idx="2836">
                  <c:v>1.8871226546286983</c:v>
                </c:pt>
                <c:pt idx="2837">
                  <c:v>1.8791068512298268</c:v>
                </c:pt>
                <c:pt idx="2838">
                  <c:v>1.8402901093258597</c:v>
                </c:pt>
                <c:pt idx="2839">
                  <c:v>1.8059947369547078</c:v>
                </c:pt>
                <c:pt idx="2840">
                  <c:v>1.8003537222852173</c:v>
                </c:pt>
                <c:pt idx="2841">
                  <c:v>1.8101452686078601</c:v>
                </c:pt>
                <c:pt idx="2842">
                  <c:v>1.8025502235724524</c:v>
                </c:pt>
                <c:pt idx="2843">
                  <c:v>1.8175548947034368</c:v>
                </c:pt>
                <c:pt idx="2844">
                  <c:v>1.8507092274448556</c:v>
                </c:pt>
                <c:pt idx="2845">
                  <c:v>1.8293503918757978</c:v>
                </c:pt>
                <c:pt idx="2846">
                  <c:v>1.8620839662537529</c:v>
                </c:pt>
                <c:pt idx="2847">
                  <c:v>1.8782296770144697</c:v>
                </c:pt>
                <c:pt idx="2848">
                  <c:v>1.8787788023362786</c:v>
                </c:pt>
                <c:pt idx="2849">
                  <c:v>1.8776591571996033</c:v>
                </c:pt>
                <c:pt idx="2850">
                  <c:v>1.8728453962616687</c:v>
                </c:pt>
                <c:pt idx="2851">
                  <c:v>1.8779087596186077</c:v>
                </c:pt>
                <c:pt idx="2852">
                  <c:v>1.8838992176747038</c:v>
                </c:pt>
                <c:pt idx="2853">
                  <c:v>1.8934055040899138</c:v>
                </c:pt>
                <c:pt idx="2854">
                  <c:v>1.8898326237493135</c:v>
                </c:pt>
                <c:pt idx="2855">
                  <c:v>1.9126890738323956</c:v>
                </c:pt>
                <c:pt idx="2856">
                  <c:v>1.948325167768483</c:v>
                </c:pt>
                <c:pt idx="2857">
                  <c:v>1.9246129379631016</c:v>
                </c:pt>
                <c:pt idx="2858">
                  <c:v>1.9380843370916325</c:v>
                </c:pt>
                <c:pt idx="2859">
                  <c:v>1.9410011196451367</c:v>
                </c:pt>
                <c:pt idx="2860">
                  <c:v>1.9393965326658251</c:v>
                </c:pt>
                <c:pt idx="2861">
                  <c:v>1.9213253175299343</c:v>
                </c:pt>
                <c:pt idx="2862">
                  <c:v>1.9121328170129008</c:v>
                </c:pt>
                <c:pt idx="2863">
                  <c:v>1.9217175499026551</c:v>
                </c:pt>
                <c:pt idx="2864">
                  <c:v>1.9324147964313985</c:v>
                </c:pt>
                <c:pt idx="2865">
                  <c:v>1.9312380993132368</c:v>
                </c:pt>
                <c:pt idx="2866">
                  <c:v>1.9663535939182588</c:v>
                </c:pt>
                <c:pt idx="2867">
                  <c:v>1.9719874770900636</c:v>
                </c:pt>
                <c:pt idx="2868">
                  <c:v>1.9969405874927795</c:v>
                </c:pt>
                <c:pt idx="2869">
                  <c:v>1.9973827403493007</c:v>
                </c:pt>
                <c:pt idx="2870">
                  <c:v>2.0075665190446648</c:v>
                </c:pt>
                <c:pt idx="2871">
                  <c:v>1.9994508746781912</c:v>
                </c:pt>
                <c:pt idx="2872">
                  <c:v>2.0105831425657703</c:v>
                </c:pt>
                <c:pt idx="2873">
                  <c:v>2.0081085128687874</c:v>
                </c:pt>
                <c:pt idx="2874">
                  <c:v>1.9932963921753206</c:v>
                </c:pt>
                <c:pt idx="2875">
                  <c:v>1.9662466214529715</c:v>
                </c:pt>
                <c:pt idx="2876">
                  <c:v>1.9801530419403379</c:v>
                </c:pt>
                <c:pt idx="2877">
                  <c:v>1.9832124544475584</c:v>
                </c:pt>
                <c:pt idx="2878">
                  <c:v>1.9942591443629076</c:v>
                </c:pt>
                <c:pt idx="2879">
                  <c:v>1.9949437681407471</c:v>
                </c:pt>
                <c:pt idx="2880">
                  <c:v>1.9924905329368219</c:v>
                </c:pt>
                <c:pt idx="2881">
                  <c:v>2.0026814431298714</c:v>
                </c:pt>
                <c:pt idx="2882">
                  <c:v>2.0003851008750346</c:v>
                </c:pt>
                <c:pt idx="2883">
                  <c:v>2.010797087496345</c:v>
                </c:pt>
                <c:pt idx="2884">
                  <c:v>2.0200038510087506</c:v>
                </c:pt>
                <c:pt idx="2885">
                  <c:v>2.037297732896886</c:v>
                </c:pt>
                <c:pt idx="2886">
                  <c:v>2.0398436775707265</c:v>
                </c:pt>
                <c:pt idx="2887">
                  <c:v>2.0658736441240024</c:v>
                </c:pt>
                <c:pt idx="2888">
                  <c:v>2.057886366715874</c:v>
                </c:pt>
                <c:pt idx="2889">
                  <c:v>2.0700740962609556</c:v>
                </c:pt>
                <c:pt idx="2890">
                  <c:v>2.0806928963151554</c:v>
                </c:pt>
                <c:pt idx="2891">
                  <c:v>2.1070152542735499</c:v>
                </c:pt>
                <c:pt idx="2892">
                  <c:v>2.0991064233399657</c:v>
                </c:pt>
                <c:pt idx="2893">
                  <c:v>2.0806001868452393</c:v>
                </c:pt>
                <c:pt idx="2894">
                  <c:v>2.0849218744428515</c:v>
                </c:pt>
                <c:pt idx="2895">
                  <c:v>2.0948560507192115</c:v>
                </c:pt>
                <c:pt idx="2896">
                  <c:v>2.1218772954508176</c:v>
                </c:pt>
                <c:pt idx="2897">
                  <c:v>2.118354335594018</c:v>
                </c:pt>
                <c:pt idx="2898">
                  <c:v>2.1307845360604181</c:v>
                </c:pt>
                <c:pt idx="2899">
                  <c:v>2.1455895252561992</c:v>
                </c:pt>
                <c:pt idx="2900">
                  <c:v>2.1918658137395433</c:v>
                </c:pt>
                <c:pt idx="2901">
                  <c:v>2.2062286500788031</c:v>
                </c:pt>
                <c:pt idx="2902">
                  <c:v>2.2153712301120358</c:v>
                </c:pt>
                <c:pt idx="2903">
                  <c:v>2.2448528415452529</c:v>
                </c:pt>
                <c:pt idx="2904">
                  <c:v>2.2053728703565034</c:v>
                </c:pt>
                <c:pt idx="2905">
                  <c:v>2.1994109382911504</c:v>
                </c:pt>
                <c:pt idx="2906">
                  <c:v>2.2002881125065072</c:v>
                </c:pt>
                <c:pt idx="2907">
                  <c:v>2.2104219707180706</c:v>
                </c:pt>
                <c:pt idx="2908">
                  <c:v>2.2456087802999507</c:v>
                </c:pt>
                <c:pt idx="2909">
                  <c:v>2.250351226261027</c:v>
                </c:pt>
                <c:pt idx="2910">
                  <c:v>2.2328719254330602</c:v>
                </c:pt>
                <c:pt idx="2911">
                  <c:v>2.2216398165778797</c:v>
                </c:pt>
                <c:pt idx="2912">
                  <c:v>2.1747216933028106</c:v>
                </c:pt>
                <c:pt idx="2913">
                  <c:v>2.1815394050904628</c:v>
                </c:pt>
                <c:pt idx="2914">
                  <c:v>2.2187658230104903</c:v>
                </c:pt>
                <c:pt idx="2915">
                  <c:v>2.2392403528665055</c:v>
                </c:pt>
                <c:pt idx="2916">
                  <c:v>2.2565841552384418</c:v>
                </c:pt>
                <c:pt idx="2917">
                  <c:v>2.24371180191552</c:v>
                </c:pt>
                <c:pt idx="2918">
                  <c:v>2.2374146894589333</c:v>
                </c:pt>
                <c:pt idx="2919">
                  <c:v>2.251649158839848</c:v>
                </c:pt>
                <c:pt idx="2920">
                  <c:v>2.281166427761494</c:v>
                </c:pt>
                <c:pt idx="2921">
                  <c:v>2.2901806408363821</c:v>
                </c:pt>
                <c:pt idx="2922">
                  <c:v>2.2911219985309113</c:v>
                </c:pt>
                <c:pt idx="2923">
                  <c:v>2.3020403214879157</c:v>
                </c:pt>
                <c:pt idx="2924">
                  <c:v>2.3044365047103543</c:v>
                </c:pt>
                <c:pt idx="2925">
                  <c:v>2.3312651990044428</c:v>
                </c:pt>
                <c:pt idx="2926">
                  <c:v>2.3280274990550764</c:v>
                </c:pt>
                <c:pt idx="2927">
                  <c:v>2.3145061794427444</c:v>
                </c:pt>
                <c:pt idx="2928">
                  <c:v>2.2600215371230115</c:v>
                </c:pt>
                <c:pt idx="2929">
                  <c:v>2.2413441446838251</c:v>
                </c:pt>
                <c:pt idx="2930">
                  <c:v>2.2267174429301897</c:v>
                </c:pt>
                <c:pt idx="2931">
                  <c:v>2.2577751153519752</c:v>
                </c:pt>
                <c:pt idx="2932">
                  <c:v>2.2452236794249161</c:v>
                </c:pt>
                <c:pt idx="2933">
                  <c:v>2.2389265669683289</c:v>
                </c:pt>
                <c:pt idx="2934">
                  <c:v>2.2482260399506502</c:v>
                </c:pt>
                <c:pt idx="2935">
                  <c:v>2.2358528914657367</c:v>
                </c:pt>
                <c:pt idx="2936">
                  <c:v>2.1992469138443762</c:v>
                </c:pt>
                <c:pt idx="2937">
                  <c:v>2.1880504624776251</c:v>
                </c:pt>
                <c:pt idx="2938">
                  <c:v>2.1531560443008635</c:v>
                </c:pt>
                <c:pt idx="2939">
                  <c:v>2.1744435648930631</c:v>
                </c:pt>
                <c:pt idx="2940">
                  <c:v>2.1718191737446779</c:v>
                </c:pt>
                <c:pt idx="2941">
                  <c:v>2.1764689102358385</c:v>
                </c:pt>
                <c:pt idx="2942">
                  <c:v>2.1876653616025901</c:v>
                </c:pt>
                <c:pt idx="2943">
                  <c:v>2.2165194012394545</c:v>
                </c:pt>
                <c:pt idx="2944">
                  <c:v>2.2344836439100577</c:v>
                </c:pt>
                <c:pt idx="2945">
                  <c:v>2.2338204146252756</c:v>
                </c:pt>
                <c:pt idx="2946">
                  <c:v>2.2420572944524082</c:v>
                </c:pt>
                <c:pt idx="2947">
                  <c:v>2.2351896621809546</c:v>
                </c:pt>
                <c:pt idx="2948">
                  <c:v>2.2334139192571834</c:v>
                </c:pt>
                <c:pt idx="2949">
                  <c:v>2.2427775757186765</c:v>
                </c:pt>
                <c:pt idx="2950">
                  <c:v>2.2635516284774964</c:v>
                </c:pt>
                <c:pt idx="2951">
                  <c:v>2.2656982092809312</c:v>
                </c:pt>
                <c:pt idx="2952">
                  <c:v>2.2778859388260129</c:v>
                </c:pt>
                <c:pt idx="2953">
                  <c:v>2.2640080443293895</c:v>
                </c:pt>
                <c:pt idx="2954">
                  <c:v>2.2766094007402495</c:v>
                </c:pt>
                <c:pt idx="2955">
                  <c:v>2.3068826084165939</c:v>
                </c:pt>
                <c:pt idx="2956">
                  <c:v>2.3157042710539639</c:v>
                </c:pt>
                <c:pt idx="2957">
                  <c:v>2.3171733595772448</c:v>
                </c:pt>
                <c:pt idx="2958">
                  <c:v>2.3214166007003127</c:v>
                </c:pt>
                <c:pt idx="2959">
                  <c:v>2.3314791439350175</c:v>
                </c:pt>
                <c:pt idx="2960">
                  <c:v>2.327492636728639</c:v>
                </c:pt>
                <c:pt idx="2961">
                  <c:v>2.3284411259208548</c:v>
                </c:pt>
                <c:pt idx="2962">
                  <c:v>2.3286336763583719</c:v>
                </c:pt>
                <c:pt idx="2963">
                  <c:v>2.2991164074367259</c:v>
                </c:pt>
                <c:pt idx="2964">
                  <c:v>2.2993232208696148</c:v>
                </c:pt>
                <c:pt idx="2965">
                  <c:v>2.3013842237008193</c:v>
                </c:pt>
                <c:pt idx="2966">
                  <c:v>2.2827710147408053</c:v>
                </c:pt>
                <c:pt idx="2967">
                  <c:v>2.286728995956441</c:v>
                </c:pt>
                <c:pt idx="2968">
                  <c:v>2.2800967031086197</c:v>
                </c:pt>
                <c:pt idx="2969">
                  <c:v>2.2882337419681509</c:v>
                </c:pt>
                <c:pt idx="2970">
                  <c:v>2.3071179478402262</c:v>
                </c:pt>
                <c:pt idx="2971">
                  <c:v>2.3151266197414118</c:v>
                </c:pt>
                <c:pt idx="2972">
                  <c:v>2.3144776534520015</c:v>
                </c:pt>
                <c:pt idx="2973">
                  <c:v>2.3105481982271097</c:v>
                </c:pt>
                <c:pt idx="2974">
                  <c:v>2.3120743387318772</c:v>
                </c:pt>
                <c:pt idx="2975">
                  <c:v>2.3165029987947769</c:v>
                </c:pt>
                <c:pt idx="2976">
                  <c:v>2.2909151850980223</c:v>
                </c:pt>
                <c:pt idx="2977">
                  <c:v>2.2928549524685682</c:v>
                </c:pt>
                <c:pt idx="2978">
                  <c:v>2.2742916639923552</c:v>
                </c:pt>
                <c:pt idx="2979">
                  <c:v>2.2866006289980958</c:v>
                </c:pt>
                <c:pt idx="2980">
                  <c:v>2.2873280417620503</c:v>
                </c:pt>
                <c:pt idx="2981">
                  <c:v>2.2952582671886921</c:v>
                </c:pt>
                <c:pt idx="2982">
                  <c:v>2.3039372998723464</c:v>
                </c:pt>
                <c:pt idx="2983">
                  <c:v>2.2970910620939504</c:v>
                </c:pt>
                <c:pt idx="2984">
                  <c:v>2.2947447993553127</c:v>
                </c:pt>
                <c:pt idx="2985">
                  <c:v>2.2756965690364637</c:v>
                </c:pt>
                <c:pt idx="2986">
                  <c:v>2.2794833943076385</c:v>
                </c:pt>
                <c:pt idx="2987">
                  <c:v>2.2631950535932051</c:v>
                </c:pt>
                <c:pt idx="2988">
                  <c:v>2.257682405882059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E4-455F-A36E-7DCB60269C38}"/>
            </c:ext>
          </c:extLst>
        </c:ser>
        <c:ser>
          <c:idx val="2"/>
          <c:order val="1"/>
          <c:tx>
            <c:strRef>
              <c:f>'сравнительный график'!$D$1</c:f>
              <c:strCache>
                <c:ptCount val="1"/>
                <c:pt idx="0">
                  <c:v>Ответственность и открытость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'сравнительный график'!$A$2:$A$2990</c:f>
              <c:numCache>
                <c:formatCode>dd/mm/yy;@</c:formatCode>
                <c:ptCount val="2989"/>
                <c:pt idx="0">
                  <c:v>40907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40963</c:v>
                </c:pt>
                <c:pt idx="39">
                  <c:v>40966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40979</c:v>
                </c:pt>
                <c:pt idx="48">
                  <c:v>40980</c:v>
                </c:pt>
                <c:pt idx="49">
                  <c:v>40981</c:v>
                </c:pt>
                <c:pt idx="50">
                  <c:v>40982</c:v>
                </c:pt>
                <c:pt idx="51">
                  <c:v>40983</c:v>
                </c:pt>
                <c:pt idx="52">
                  <c:v>40984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41005</c:v>
                </c:pt>
                <c:pt idx="68">
                  <c:v>41008</c:v>
                </c:pt>
                <c:pt idx="69">
                  <c:v>41009</c:v>
                </c:pt>
                <c:pt idx="70">
                  <c:v>41010</c:v>
                </c:pt>
                <c:pt idx="71">
                  <c:v>41011</c:v>
                </c:pt>
                <c:pt idx="72">
                  <c:v>41012</c:v>
                </c:pt>
                <c:pt idx="73">
                  <c:v>41015</c:v>
                </c:pt>
                <c:pt idx="74">
                  <c:v>41016</c:v>
                </c:pt>
                <c:pt idx="75">
                  <c:v>41017</c:v>
                </c:pt>
                <c:pt idx="76">
                  <c:v>41018</c:v>
                </c:pt>
                <c:pt idx="77">
                  <c:v>41019</c:v>
                </c:pt>
                <c:pt idx="78">
                  <c:v>41022</c:v>
                </c:pt>
                <c:pt idx="79">
                  <c:v>41023</c:v>
                </c:pt>
                <c:pt idx="80">
                  <c:v>41024</c:v>
                </c:pt>
                <c:pt idx="81">
                  <c:v>41025</c:v>
                </c:pt>
                <c:pt idx="82">
                  <c:v>41026</c:v>
                </c:pt>
                <c:pt idx="83">
                  <c:v>41027</c:v>
                </c:pt>
                <c:pt idx="84">
                  <c:v>41031</c:v>
                </c:pt>
                <c:pt idx="85">
                  <c:v>41032</c:v>
                </c:pt>
                <c:pt idx="86">
                  <c:v>41033</c:v>
                </c:pt>
                <c:pt idx="87">
                  <c:v>41034</c:v>
                </c:pt>
                <c:pt idx="88">
                  <c:v>41036</c:v>
                </c:pt>
                <c:pt idx="89">
                  <c:v>41037</c:v>
                </c:pt>
                <c:pt idx="90">
                  <c:v>41039</c:v>
                </c:pt>
                <c:pt idx="91">
                  <c:v>41040</c:v>
                </c:pt>
                <c:pt idx="92">
                  <c:v>41041</c:v>
                </c:pt>
                <c:pt idx="93">
                  <c:v>41043</c:v>
                </c:pt>
                <c:pt idx="94">
                  <c:v>41044</c:v>
                </c:pt>
                <c:pt idx="95">
                  <c:v>41045</c:v>
                </c:pt>
                <c:pt idx="96">
                  <c:v>41046</c:v>
                </c:pt>
                <c:pt idx="97">
                  <c:v>41047</c:v>
                </c:pt>
                <c:pt idx="98">
                  <c:v>41050</c:v>
                </c:pt>
                <c:pt idx="99">
                  <c:v>41051</c:v>
                </c:pt>
                <c:pt idx="100">
                  <c:v>41052</c:v>
                </c:pt>
                <c:pt idx="101">
                  <c:v>41053</c:v>
                </c:pt>
                <c:pt idx="102">
                  <c:v>41054</c:v>
                </c:pt>
                <c:pt idx="103">
                  <c:v>41057</c:v>
                </c:pt>
                <c:pt idx="104">
                  <c:v>41058</c:v>
                </c:pt>
                <c:pt idx="105">
                  <c:v>41059</c:v>
                </c:pt>
                <c:pt idx="106">
                  <c:v>41060</c:v>
                </c:pt>
                <c:pt idx="107">
                  <c:v>41061</c:v>
                </c:pt>
                <c:pt idx="108">
                  <c:v>41064</c:v>
                </c:pt>
                <c:pt idx="109">
                  <c:v>41065</c:v>
                </c:pt>
                <c:pt idx="110">
                  <c:v>41066</c:v>
                </c:pt>
                <c:pt idx="111">
                  <c:v>41067</c:v>
                </c:pt>
                <c:pt idx="112">
                  <c:v>41068</c:v>
                </c:pt>
                <c:pt idx="113">
                  <c:v>41069</c:v>
                </c:pt>
                <c:pt idx="114">
                  <c:v>41073</c:v>
                </c:pt>
                <c:pt idx="115">
                  <c:v>41074</c:v>
                </c:pt>
                <c:pt idx="116">
                  <c:v>41075</c:v>
                </c:pt>
                <c:pt idx="117">
                  <c:v>41078</c:v>
                </c:pt>
                <c:pt idx="118">
                  <c:v>41079</c:v>
                </c:pt>
                <c:pt idx="119">
                  <c:v>41080</c:v>
                </c:pt>
                <c:pt idx="120">
                  <c:v>41081</c:v>
                </c:pt>
                <c:pt idx="121">
                  <c:v>41082</c:v>
                </c:pt>
                <c:pt idx="122">
                  <c:v>41085</c:v>
                </c:pt>
                <c:pt idx="123">
                  <c:v>41086</c:v>
                </c:pt>
                <c:pt idx="124">
                  <c:v>41087</c:v>
                </c:pt>
                <c:pt idx="125">
                  <c:v>41088</c:v>
                </c:pt>
                <c:pt idx="126">
                  <c:v>41089</c:v>
                </c:pt>
                <c:pt idx="127">
                  <c:v>41092</c:v>
                </c:pt>
                <c:pt idx="128">
                  <c:v>41093</c:v>
                </c:pt>
                <c:pt idx="129">
                  <c:v>41094</c:v>
                </c:pt>
                <c:pt idx="130">
                  <c:v>41095</c:v>
                </c:pt>
                <c:pt idx="131">
                  <c:v>41096</c:v>
                </c:pt>
                <c:pt idx="132">
                  <c:v>41099</c:v>
                </c:pt>
                <c:pt idx="133">
                  <c:v>41100</c:v>
                </c:pt>
                <c:pt idx="134">
                  <c:v>41101</c:v>
                </c:pt>
                <c:pt idx="135">
                  <c:v>41102</c:v>
                </c:pt>
                <c:pt idx="136">
                  <c:v>41103</c:v>
                </c:pt>
                <c:pt idx="137">
                  <c:v>41106</c:v>
                </c:pt>
                <c:pt idx="138">
                  <c:v>41107</c:v>
                </c:pt>
                <c:pt idx="139">
                  <c:v>41108</c:v>
                </c:pt>
                <c:pt idx="140">
                  <c:v>41109</c:v>
                </c:pt>
                <c:pt idx="141">
                  <c:v>41110</c:v>
                </c:pt>
                <c:pt idx="142">
                  <c:v>41113</c:v>
                </c:pt>
                <c:pt idx="143">
                  <c:v>41114</c:v>
                </c:pt>
                <c:pt idx="144">
                  <c:v>41115</c:v>
                </c:pt>
                <c:pt idx="145">
                  <c:v>41116</c:v>
                </c:pt>
                <c:pt idx="146">
                  <c:v>41117</c:v>
                </c:pt>
                <c:pt idx="147">
                  <c:v>41120</c:v>
                </c:pt>
                <c:pt idx="148">
                  <c:v>41121</c:v>
                </c:pt>
                <c:pt idx="149">
                  <c:v>41122</c:v>
                </c:pt>
                <c:pt idx="150">
                  <c:v>41123</c:v>
                </c:pt>
                <c:pt idx="151">
                  <c:v>41124</c:v>
                </c:pt>
                <c:pt idx="152">
                  <c:v>41127</c:v>
                </c:pt>
                <c:pt idx="153">
                  <c:v>41128</c:v>
                </c:pt>
                <c:pt idx="154">
                  <c:v>41129</c:v>
                </c:pt>
                <c:pt idx="155">
                  <c:v>41130</c:v>
                </c:pt>
                <c:pt idx="156">
                  <c:v>41131</c:v>
                </c:pt>
                <c:pt idx="157">
                  <c:v>41134</c:v>
                </c:pt>
                <c:pt idx="158">
                  <c:v>41135</c:v>
                </c:pt>
                <c:pt idx="159">
                  <c:v>41136</c:v>
                </c:pt>
                <c:pt idx="160">
                  <c:v>41137</c:v>
                </c:pt>
                <c:pt idx="161">
                  <c:v>41138</c:v>
                </c:pt>
                <c:pt idx="162">
                  <c:v>41141</c:v>
                </c:pt>
                <c:pt idx="163">
                  <c:v>41142</c:v>
                </c:pt>
                <c:pt idx="164">
                  <c:v>41143</c:v>
                </c:pt>
                <c:pt idx="165">
                  <c:v>41144</c:v>
                </c:pt>
                <c:pt idx="166">
                  <c:v>41145</c:v>
                </c:pt>
                <c:pt idx="167">
                  <c:v>41148</c:v>
                </c:pt>
                <c:pt idx="168">
                  <c:v>41149</c:v>
                </c:pt>
                <c:pt idx="169">
                  <c:v>41150</c:v>
                </c:pt>
                <c:pt idx="170">
                  <c:v>41151</c:v>
                </c:pt>
                <c:pt idx="171">
                  <c:v>41152</c:v>
                </c:pt>
                <c:pt idx="172">
                  <c:v>41155</c:v>
                </c:pt>
                <c:pt idx="173">
                  <c:v>41156</c:v>
                </c:pt>
                <c:pt idx="174">
                  <c:v>41157</c:v>
                </c:pt>
                <c:pt idx="175">
                  <c:v>41158</c:v>
                </c:pt>
                <c:pt idx="176">
                  <c:v>41159</c:v>
                </c:pt>
                <c:pt idx="177">
                  <c:v>41162</c:v>
                </c:pt>
                <c:pt idx="178">
                  <c:v>41163</c:v>
                </c:pt>
                <c:pt idx="179">
                  <c:v>41164</c:v>
                </c:pt>
                <c:pt idx="180">
                  <c:v>41165</c:v>
                </c:pt>
                <c:pt idx="181">
                  <c:v>41166</c:v>
                </c:pt>
                <c:pt idx="182">
                  <c:v>41169</c:v>
                </c:pt>
                <c:pt idx="183">
                  <c:v>41170</c:v>
                </c:pt>
                <c:pt idx="184">
                  <c:v>41171</c:v>
                </c:pt>
                <c:pt idx="185">
                  <c:v>41172</c:v>
                </c:pt>
                <c:pt idx="186">
                  <c:v>41173</c:v>
                </c:pt>
                <c:pt idx="187">
                  <c:v>41176</c:v>
                </c:pt>
                <c:pt idx="188">
                  <c:v>41177</c:v>
                </c:pt>
                <c:pt idx="189">
                  <c:v>41178</c:v>
                </c:pt>
                <c:pt idx="190">
                  <c:v>41179</c:v>
                </c:pt>
                <c:pt idx="191">
                  <c:v>41180</c:v>
                </c:pt>
                <c:pt idx="192">
                  <c:v>41183</c:v>
                </c:pt>
                <c:pt idx="193">
                  <c:v>41184</c:v>
                </c:pt>
                <c:pt idx="194">
                  <c:v>41185</c:v>
                </c:pt>
                <c:pt idx="195">
                  <c:v>41186</c:v>
                </c:pt>
                <c:pt idx="196">
                  <c:v>41187</c:v>
                </c:pt>
                <c:pt idx="197">
                  <c:v>41190</c:v>
                </c:pt>
                <c:pt idx="198">
                  <c:v>41191</c:v>
                </c:pt>
                <c:pt idx="199">
                  <c:v>41192</c:v>
                </c:pt>
                <c:pt idx="200">
                  <c:v>41193</c:v>
                </c:pt>
                <c:pt idx="201">
                  <c:v>41194</c:v>
                </c:pt>
                <c:pt idx="202">
                  <c:v>41197</c:v>
                </c:pt>
                <c:pt idx="203">
                  <c:v>41198</c:v>
                </c:pt>
                <c:pt idx="204">
                  <c:v>41199</c:v>
                </c:pt>
                <c:pt idx="205">
                  <c:v>41200</c:v>
                </c:pt>
                <c:pt idx="206">
                  <c:v>41201</c:v>
                </c:pt>
                <c:pt idx="207">
                  <c:v>41204</c:v>
                </c:pt>
                <c:pt idx="208">
                  <c:v>41205</c:v>
                </c:pt>
                <c:pt idx="209">
                  <c:v>41206</c:v>
                </c:pt>
                <c:pt idx="210">
                  <c:v>41207</c:v>
                </c:pt>
                <c:pt idx="211">
                  <c:v>41208</c:v>
                </c:pt>
                <c:pt idx="212">
                  <c:v>41211</c:v>
                </c:pt>
                <c:pt idx="213">
                  <c:v>41212</c:v>
                </c:pt>
                <c:pt idx="214">
                  <c:v>41213</c:v>
                </c:pt>
                <c:pt idx="215">
                  <c:v>41214</c:v>
                </c:pt>
                <c:pt idx="216">
                  <c:v>41215</c:v>
                </c:pt>
                <c:pt idx="217">
                  <c:v>41219</c:v>
                </c:pt>
                <c:pt idx="218">
                  <c:v>41220</c:v>
                </c:pt>
                <c:pt idx="219">
                  <c:v>41221</c:v>
                </c:pt>
                <c:pt idx="220">
                  <c:v>41222</c:v>
                </c:pt>
                <c:pt idx="221">
                  <c:v>41225</c:v>
                </c:pt>
                <c:pt idx="222">
                  <c:v>41226</c:v>
                </c:pt>
                <c:pt idx="223">
                  <c:v>41227</c:v>
                </c:pt>
                <c:pt idx="224">
                  <c:v>41228</c:v>
                </c:pt>
                <c:pt idx="225">
                  <c:v>41229</c:v>
                </c:pt>
                <c:pt idx="226">
                  <c:v>41232</c:v>
                </c:pt>
                <c:pt idx="227">
                  <c:v>41233</c:v>
                </c:pt>
                <c:pt idx="228">
                  <c:v>41234</c:v>
                </c:pt>
                <c:pt idx="229">
                  <c:v>41235</c:v>
                </c:pt>
                <c:pt idx="230">
                  <c:v>41236</c:v>
                </c:pt>
                <c:pt idx="231">
                  <c:v>41239</c:v>
                </c:pt>
                <c:pt idx="232">
                  <c:v>41240</c:v>
                </c:pt>
                <c:pt idx="233">
                  <c:v>41241</c:v>
                </c:pt>
                <c:pt idx="234">
                  <c:v>41242</c:v>
                </c:pt>
                <c:pt idx="235">
                  <c:v>41243</c:v>
                </c:pt>
                <c:pt idx="236">
                  <c:v>41246</c:v>
                </c:pt>
                <c:pt idx="237">
                  <c:v>41247</c:v>
                </c:pt>
                <c:pt idx="238">
                  <c:v>41248</c:v>
                </c:pt>
                <c:pt idx="239">
                  <c:v>41249</c:v>
                </c:pt>
                <c:pt idx="240">
                  <c:v>41250</c:v>
                </c:pt>
                <c:pt idx="241">
                  <c:v>41253</c:v>
                </c:pt>
                <c:pt idx="242">
                  <c:v>41254</c:v>
                </c:pt>
                <c:pt idx="243">
                  <c:v>41255</c:v>
                </c:pt>
                <c:pt idx="244">
                  <c:v>41256</c:v>
                </c:pt>
                <c:pt idx="245">
                  <c:v>41257</c:v>
                </c:pt>
                <c:pt idx="246">
                  <c:v>41260</c:v>
                </c:pt>
                <c:pt idx="247">
                  <c:v>41261</c:v>
                </c:pt>
                <c:pt idx="248">
                  <c:v>41262</c:v>
                </c:pt>
                <c:pt idx="249">
                  <c:v>41263</c:v>
                </c:pt>
                <c:pt idx="250">
                  <c:v>41264</c:v>
                </c:pt>
                <c:pt idx="251">
                  <c:v>41267</c:v>
                </c:pt>
                <c:pt idx="252">
                  <c:v>41268</c:v>
                </c:pt>
                <c:pt idx="253">
                  <c:v>41269</c:v>
                </c:pt>
                <c:pt idx="254">
                  <c:v>41270</c:v>
                </c:pt>
                <c:pt idx="255">
                  <c:v>41271</c:v>
                </c:pt>
                <c:pt idx="256">
                  <c:v>41282</c:v>
                </c:pt>
                <c:pt idx="257">
                  <c:v>41283</c:v>
                </c:pt>
                <c:pt idx="258">
                  <c:v>41284</c:v>
                </c:pt>
                <c:pt idx="259">
                  <c:v>41285</c:v>
                </c:pt>
                <c:pt idx="260">
                  <c:v>41288</c:v>
                </c:pt>
                <c:pt idx="261">
                  <c:v>41289</c:v>
                </c:pt>
                <c:pt idx="262">
                  <c:v>41290</c:v>
                </c:pt>
                <c:pt idx="263">
                  <c:v>41291</c:v>
                </c:pt>
                <c:pt idx="264">
                  <c:v>41292</c:v>
                </c:pt>
                <c:pt idx="265">
                  <c:v>41295</c:v>
                </c:pt>
                <c:pt idx="266">
                  <c:v>41296</c:v>
                </c:pt>
                <c:pt idx="267">
                  <c:v>41297</c:v>
                </c:pt>
                <c:pt idx="268">
                  <c:v>41298</c:v>
                </c:pt>
                <c:pt idx="269">
                  <c:v>41299</c:v>
                </c:pt>
                <c:pt idx="270">
                  <c:v>41302</c:v>
                </c:pt>
                <c:pt idx="271">
                  <c:v>41303</c:v>
                </c:pt>
                <c:pt idx="272">
                  <c:v>41304</c:v>
                </c:pt>
                <c:pt idx="273">
                  <c:v>41305</c:v>
                </c:pt>
                <c:pt idx="274">
                  <c:v>41306</c:v>
                </c:pt>
                <c:pt idx="275">
                  <c:v>41309</c:v>
                </c:pt>
                <c:pt idx="276">
                  <c:v>41310</c:v>
                </c:pt>
                <c:pt idx="277">
                  <c:v>41311</c:v>
                </c:pt>
                <c:pt idx="278">
                  <c:v>41312</c:v>
                </c:pt>
                <c:pt idx="279">
                  <c:v>41313</c:v>
                </c:pt>
                <c:pt idx="280">
                  <c:v>41316</c:v>
                </c:pt>
                <c:pt idx="281">
                  <c:v>41317</c:v>
                </c:pt>
                <c:pt idx="282">
                  <c:v>41318</c:v>
                </c:pt>
                <c:pt idx="283">
                  <c:v>41319</c:v>
                </c:pt>
                <c:pt idx="284">
                  <c:v>41320</c:v>
                </c:pt>
                <c:pt idx="285">
                  <c:v>41323</c:v>
                </c:pt>
                <c:pt idx="286">
                  <c:v>41324</c:v>
                </c:pt>
                <c:pt idx="287">
                  <c:v>41325</c:v>
                </c:pt>
                <c:pt idx="288">
                  <c:v>41326</c:v>
                </c:pt>
                <c:pt idx="289">
                  <c:v>41327</c:v>
                </c:pt>
                <c:pt idx="290">
                  <c:v>41330</c:v>
                </c:pt>
                <c:pt idx="291">
                  <c:v>41331</c:v>
                </c:pt>
                <c:pt idx="292">
                  <c:v>41332</c:v>
                </c:pt>
                <c:pt idx="293">
                  <c:v>41333</c:v>
                </c:pt>
                <c:pt idx="294">
                  <c:v>41334</c:v>
                </c:pt>
                <c:pt idx="295">
                  <c:v>41337</c:v>
                </c:pt>
                <c:pt idx="296">
                  <c:v>41338</c:v>
                </c:pt>
                <c:pt idx="297">
                  <c:v>41339</c:v>
                </c:pt>
                <c:pt idx="298">
                  <c:v>41340</c:v>
                </c:pt>
                <c:pt idx="299">
                  <c:v>41344</c:v>
                </c:pt>
                <c:pt idx="300">
                  <c:v>41345</c:v>
                </c:pt>
                <c:pt idx="301">
                  <c:v>41346</c:v>
                </c:pt>
                <c:pt idx="302">
                  <c:v>41347</c:v>
                </c:pt>
                <c:pt idx="303">
                  <c:v>41348</c:v>
                </c:pt>
                <c:pt idx="304">
                  <c:v>41351</c:v>
                </c:pt>
                <c:pt idx="305">
                  <c:v>41352</c:v>
                </c:pt>
                <c:pt idx="306">
                  <c:v>41353</c:v>
                </c:pt>
                <c:pt idx="307">
                  <c:v>41354</c:v>
                </c:pt>
                <c:pt idx="308">
                  <c:v>41355</c:v>
                </c:pt>
                <c:pt idx="309">
                  <c:v>41358</c:v>
                </c:pt>
                <c:pt idx="310">
                  <c:v>41359</c:v>
                </c:pt>
                <c:pt idx="311">
                  <c:v>41360</c:v>
                </c:pt>
                <c:pt idx="312">
                  <c:v>41361</c:v>
                </c:pt>
                <c:pt idx="313">
                  <c:v>41362</c:v>
                </c:pt>
                <c:pt idx="314">
                  <c:v>41365</c:v>
                </c:pt>
                <c:pt idx="315">
                  <c:v>41366</c:v>
                </c:pt>
                <c:pt idx="316">
                  <c:v>41367</c:v>
                </c:pt>
                <c:pt idx="317">
                  <c:v>41368</c:v>
                </c:pt>
                <c:pt idx="318">
                  <c:v>41369</c:v>
                </c:pt>
                <c:pt idx="319">
                  <c:v>41372</c:v>
                </c:pt>
                <c:pt idx="320">
                  <c:v>41373</c:v>
                </c:pt>
                <c:pt idx="321">
                  <c:v>41374</c:v>
                </c:pt>
                <c:pt idx="322">
                  <c:v>41375</c:v>
                </c:pt>
                <c:pt idx="323">
                  <c:v>41376</c:v>
                </c:pt>
                <c:pt idx="324">
                  <c:v>41379</c:v>
                </c:pt>
                <c:pt idx="325">
                  <c:v>41380</c:v>
                </c:pt>
                <c:pt idx="326">
                  <c:v>41381</c:v>
                </c:pt>
                <c:pt idx="327">
                  <c:v>41382</c:v>
                </c:pt>
                <c:pt idx="328">
                  <c:v>41383</c:v>
                </c:pt>
                <c:pt idx="329">
                  <c:v>41386</c:v>
                </c:pt>
                <c:pt idx="330">
                  <c:v>41387</c:v>
                </c:pt>
                <c:pt idx="331">
                  <c:v>41388</c:v>
                </c:pt>
                <c:pt idx="332">
                  <c:v>41389</c:v>
                </c:pt>
                <c:pt idx="333">
                  <c:v>41390</c:v>
                </c:pt>
                <c:pt idx="334">
                  <c:v>41393</c:v>
                </c:pt>
                <c:pt idx="335">
                  <c:v>41394</c:v>
                </c:pt>
                <c:pt idx="336">
                  <c:v>41396</c:v>
                </c:pt>
                <c:pt idx="337">
                  <c:v>41397</c:v>
                </c:pt>
                <c:pt idx="338">
                  <c:v>41400</c:v>
                </c:pt>
                <c:pt idx="339">
                  <c:v>41401</c:v>
                </c:pt>
                <c:pt idx="340">
                  <c:v>41402</c:v>
                </c:pt>
                <c:pt idx="341">
                  <c:v>41404</c:v>
                </c:pt>
                <c:pt idx="342">
                  <c:v>41407</c:v>
                </c:pt>
                <c:pt idx="343">
                  <c:v>41408</c:v>
                </c:pt>
                <c:pt idx="344">
                  <c:v>41409</c:v>
                </c:pt>
                <c:pt idx="345">
                  <c:v>41410</c:v>
                </c:pt>
                <c:pt idx="346">
                  <c:v>41411</c:v>
                </c:pt>
                <c:pt idx="347">
                  <c:v>41414</c:v>
                </c:pt>
                <c:pt idx="348">
                  <c:v>41415</c:v>
                </c:pt>
                <c:pt idx="349">
                  <c:v>41416</c:v>
                </c:pt>
                <c:pt idx="350">
                  <c:v>41417</c:v>
                </c:pt>
                <c:pt idx="351">
                  <c:v>41418</c:v>
                </c:pt>
                <c:pt idx="352">
                  <c:v>41421</c:v>
                </c:pt>
                <c:pt idx="353">
                  <c:v>41422</c:v>
                </c:pt>
                <c:pt idx="354">
                  <c:v>41423</c:v>
                </c:pt>
                <c:pt idx="355">
                  <c:v>41424</c:v>
                </c:pt>
                <c:pt idx="356">
                  <c:v>41425</c:v>
                </c:pt>
                <c:pt idx="357">
                  <c:v>41428</c:v>
                </c:pt>
                <c:pt idx="358">
                  <c:v>41429</c:v>
                </c:pt>
                <c:pt idx="359">
                  <c:v>41430</c:v>
                </c:pt>
                <c:pt idx="360">
                  <c:v>41431</c:v>
                </c:pt>
                <c:pt idx="361">
                  <c:v>41432</c:v>
                </c:pt>
                <c:pt idx="362">
                  <c:v>41435</c:v>
                </c:pt>
                <c:pt idx="363">
                  <c:v>41436</c:v>
                </c:pt>
                <c:pt idx="364">
                  <c:v>41438</c:v>
                </c:pt>
                <c:pt idx="365">
                  <c:v>41439</c:v>
                </c:pt>
                <c:pt idx="366">
                  <c:v>41442</c:v>
                </c:pt>
                <c:pt idx="367">
                  <c:v>41443</c:v>
                </c:pt>
                <c:pt idx="368">
                  <c:v>41444</c:v>
                </c:pt>
                <c:pt idx="369">
                  <c:v>41445</c:v>
                </c:pt>
                <c:pt idx="370">
                  <c:v>41446</c:v>
                </c:pt>
                <c:pt idx="371">
                  <c:v>41449</c:v>
                </c:pt>
                <c:pt idx="372">
                  <c:v>41450</c:v>
                </c:pt>
                <c:pt idx="373">
                  <c:v>41451</c:v>
                </c:pt>
                <c:pt idx="374">
                  <c:v>41452</c:v>
                </c:pt>
                <c:pt idx="375">
                  <c:v>41453</c:v>
                </c:pt>
                <c:pt idx="376">
                  <c:v>41456</c:v>
                </c:pt>
                <c:pt idx="377">
                  <c:v>41457</c:v>
                </c:pt>
                <c:pt idx="378">
                  <c:v>41458</c:v>
                </c:pt>
                <c:pt idx="379">
                  <c:v>41459</c:v>
                </c:pt>
                <c:pt idx="380">
                  <c:v>41460</c:v>
                </c:pt>
                <c:pt idx="381">
                  <c:v>41463</c:v>
                </c:pt>
                <c:pt idx="382">
                  <c:v>41464</c:v>
                </c:pt>
                <c:pt idx="383">
                  <c:v>41465</c:v>
                </c:pt>
                <c:pt idx="384">
                  <c:v>41466</c:v>
                </c:pt>
                <c:pt idx="385">
                  <c:v>41467</c:v>
                </c:pt>
                <c:pt idx="386">
                  <c:v>41470</c:v>
                </c:pt>
                <c:pt idx="387">
                  <c:v>41471</c:v>
                </c:pt>
                <c:pt idx="388">
                  <c:v>41472</c:v>
                </c:pt>
                <c:pt idx="389">
                  <c:v>41473</c:v>
                </c:pt>
                <c:pt idx="390">
                  <c:v>41474</c:v>
                </c:pt>
                <c:pt idx="391">
                  <c:v>41477</c:v>
                </c:pt>
                <c:pt idx="392">
                  <c:v>41478</c:v>
                </c:pt>
                <c:pt idx="393">
                  <c:v>41479</c:v>
                </c:pt>
                <c:pt idx="394">
                  <c:v>41480</c:v>
                </c:pt>
                <c:pt idx="395">
                  <c:v>41481</c:v>
                </c:pt>
                <c:pt idx="396">
                  <c:v>41484</c:v>
                </c:pt>
                <c:pt idx="397">
                  <c:v>41485</c:v>
                </c:pt>
                <c:pt idx="398">
                  <c:v>41486</c:v>
                </c:pt>
                <c:pt idx="399">
                  <c:v>41487</c:v>
                </c:pt>
                <c:pt idx="400">
                  <c:v>41488</c:v>
                </c:pt>
                <c:pt idx="401">
                  <c:v>41491</c:v>
                </c:pt>
                <c:pt idx="402">
                  <c:v>41492</c:v>
                </c:pt>
                <c:pt idx="403">
                  <c:v>41493</c:v>
                </c:pt>
                <c:pt idx="404">
                  <c:v>41494</c:v>
                </c:pt>
                <c:pt idx="405">
                  <c:v>41495</c:v>
                </c:pt>
                <c:pt idx="406">
                  <c:v>41498</c:v>
                </c:pt>
                <c:pt idx="407">
                  <c:v>41499</c:v>
                </c:pt>
                <c:pt idx="408">
                  <c:v>41500</c:v>
                </c:pt>
                <c:pt idx="409">
                  <c:v>41501</c:v>
                </c:pt>
                <c:pt idx="410">
                  <c:v>41502</c:v>
                </c:pt>
                <c:pt idx="411">
                  <c:v>41505</c:v>
                </c:pt>
                <c:pt idx="412">
                  <c:v>41506</c:v>
                </c:pt>
                <c:pt idx="413">
                  <c:v>41507</c:v>
                </c:pt>
                <c:pt idx="414">
                  <c:v>41508</c:v>
                </c:pt>
                <c:pt idx="415">
                  <c:v>41509</c:v>
                </c:pt>
                <c:pt idx="416">
                  <c:v>41512</c:v>
                </c:pt>
                <c:pt idx="417">
                  <c:v>41513</c:v>
                </c:pt>
                <c:pt idx="418">
                  <c:v>41514</c:v>
                </c:pt>
                <c:pt idx="419">
                  <c:v>41515</c:v>
                </c:pt>
                <c:pt idx="420">
                  <c:v>41516</c:v>
                </c:pt>
                <c:pt idx="421">
                  <c:v>41519</c:v>
                </c:pt>
                <c:pt idx="422">
                  <c:v>41520</c:v>
                </c:pt>
                <c:pt idx="423">
                  <c:v>41521</c:v>
                </c:pt>
                <c:pt idx="424">
                  <c:v>41522</c:v>
                </c:pt>
                <c:pt idx="425">
                  <c:v>41523</c:v>
                </c:pt>
                <c:pt idx="426">
                  <c:v>41526</c:v>
                </c:pt>
                <c:pt idx="427">
                  <c:v>41527</c:v>
                </c:pt>
                <c:pt idx="428">
                  <c:v>41528</c:v>
                </c:pt>
                <c:pt idx="429">
                  <c:v>41529</c:v>
                </c:pt>
                <c:pt idx="430">
                  <c:v>41530</c:v>
                </c:pt>
                <c:pt idx="431">
                  <c:v>41533</c:v>
                </c:pt>
                <c:pt idx="432">
                  <c:v>41534</c:v>
                </c:pt>
                <c:pt idx="433">
                  <c:v>41535</c:v>
                </c:pt>
                <c:pt idx="434">
                  <c:v>41536</c:v>
                </c:pt>
                <c:pt idx="435">
                  <c:v>41537</c:v>
                </c:pt>
                <c:pt idx="436">
                  <c:v>41540</c:v>
                </c:pt>
                <c:pt idx="437">
                  <c:v>41541</c:v>
                </c:pt>
                <c:pt idx="438">
                  <c:v>41542</c:v>
                </c:pt>
                <c:pt idx="439">
                  <c:v>41543</c:v>
                </c:pt>
                <c:pt idx="440">
                  <c:v>41544</c:v>
                </c:pt>
                <c:pt idx="441">
                  <c:v>41547</c:v>
                </c:pt>
                <c:pt idx="442">
                  <c:v>41548</c:v>
                </c:pt>
                <c:pt idx="443">
                  <c:v>41549</c:v>
                </c:pt>
                <c:pt idx="444">
                  <c:v>41550</c:v>
                </c:pt>
                <c:pt idx="445">
                  <c:v>41551</c:v>
                </c:pt>
                <c:pt idx="446">
                  <c:v>41554</c:v>
                </c:pt>
                <c:pt idx="447">
                  <c:v>41555</c:v>
                </c:pt>
                <c:pt idx="448">
                  <c:v>41556</c:v>
                </c:pt>
                <c:pt idx="449">
                  <c:v>41557</c:v>
                </c:pt>
                <c:pt idx="450">
                  <c:v>41558</c:v>
                </c:pt>
                <c:pt idx="451">
                  <c:v>41561</c:v>
                </c:pt>
                <c:pt idx="452">
                  <c:v>41562</c:v>
                </c:pt>
                <c:pt idx="453">
                  <c:v>41563</c:v>
                </c:pt>
                <c:pt idx="454">
                  <c:v>41564</c:v>
                </c:pt>
                <c:pt idx="455">
                  <c:v>41565</c:v>
                </c:pt>
                <c:pt idx="456">
                  <c:v>41568</c:v>
                </c:pt>
                <c:pt idx="457">
                  <c:v>41569</c:v>
                </c:pt>
                <c:pt idx="458">
                  <c:v>41570</c:v>
                </c:pt>
                <c:pt idx="459">
                  <c:v>41571</c:v>
                </c:pt>
                <c:pt idx="460">
                  <c:v>41572</c:v>
                </c:pt>
                <c:pt idx="461">
                  <c:v>41575</c:v>
                </c:pt>
                <c:pt idx="462">
                  <c:v>41576</c:v>
                </c:pt>
                <c:pt idx="463">
                  <c:v>41577</c:v>
                </c:pt>
                <c:pt idx="464">
                  <c:v>41578</c:v>
                </c:pt>
                <c:pt idx="465">
                  <c:v>41579</c:v>
                </c:pt>
                <c:pt idx="466">
                  <c:v>41583</c:v>
                </c:pt>
                <c:pt idx="467">
                  <c:v>41584</c:v>
                </c:pt>
                <c:pt idx="468">
                  <c:v>41585</c:v>
                </c:pt>
                <c:pt idx="469">
                  <c:v>41586</c:v>
                </c:pt>
                <c:pt idx="470">
                  <c:v>41589</c:v>
                </c:pt>
                <c:pt idx="471">
                  <c:v>41590</c:v>
                </c:pt>
                <c:pt idx="472">
                  <c:v>41591</c:v>
                </c:pt>
                <c:pt idx="473">
                  <c:v>41592</c:v>
                </c:pt>
                <c:pt idx="474">
                  <c:v>41593</c:v>
                </c:pt>
                <c:pt idx="475">
                  <c:v>41596</c:v>
                </c:pt>
                <c:pt idx="476">
                  <c:v>41597</c:v>
                </c:pt>
                <c:pt idx="477">
                  <c:v>41598</c:v>
                </c:pt>
                <c:pt idx="478">
                  <c:v>41599</c:v>
                </c:pt>
                <c:pt idx="479">
                  <c:v>41600</c:v>
                </c:pt>
                <c:pt idx="480">
                  <c:v>41603</c:v>
                </c:pt>
                <c:pt idx="481">
                  <c:v>41604</c:v>
                </c:pt>
                <c:pt idx="482">
                  <c:v>41605</c:v>
                </c:pt>
                <c:pt idx="483">
                  <c:v>41606</c:v>
                </c:pt>
                <c:pt idx="484">
                  <c:v>41607</c:v>
                </c:pt>
                <c:pt idx="485">
                  <c:v>41610</c:v>
                </c:pt>
                <c:pt idx="486">
                  <c:v>41611</c:v>
                </c:pt>
                <c:pt idx="487">
                  <c:v>41612</c:v>
                </c:pt>
                <c:pt idx="488">
                  <c:v>41613</c:v>
                </c:pt>
                <c:pt idx="489">
                  <c:v>41614</c:v>
                </c:pt>
                <c:pt idx="490">
                  <c:v>41617</c:v>
                </c:pt>
                <c:pt idx="491">
                  <c:v>41618</c:v>
                </c:pt>
                <c:pt idx="492">
                  <c:v>41619</c:v>
                </c:pt>
                <c:pt idx="493">
                  <c:v>41620</c:v>
                </c:pt>
                <c:pt idx="494">
                  <c:v>41621</c:v>
                </c:pt>
                <c:pt idx="495">
                  <c:v>41624</c:v>
                </c:pt>
                <c:pt idx="496">
                  <c:v>41625</c:v>
                </c:pt>
                <c:pt idx="497">
                  <c:v>41626</c:v>
                </c:pt>
                <c:pt idx="498">
                  <c:v>41627</c:v>
                </c:pt>
                <c:pt idx="499">
                  <c:v>41628</c:v>
                </c:pt>
                <c:pt idx="500">
                  <c:v>41631</c:v>
                </c:pt>
                <c:pt idx="501">
                  <c:v>41632</c:v>
                </c:pt>
                <c:pt idx="502">
                  <c:v>41633</c:v>
                </c:pt>
                <c:pt idx="503">
                  <c:v>41634</c:v>
                </c:pt>
                <c:pt idx="504">
                  <c:v>41635</c:v>
                </c:pt>
                <c:pt idx="505">
                  <c:v>41638</c:v>
                </c:pt>
                <c:pt idx="506">
                  <c:v>41645</c:v>
                </c:pt>
                <c:pt idx="507">
                  <c:v>41647</c:v>
                </c:pt>
                <c:pt idx="508">
                  <c:v>41648</c:v>
                </c:pt>
                <c:pt idx="509">
                  <c:v>41649</c:v>
                </c:pt>
                <c:pt idx="510">
                  <c:v>41652</c:v>
                </c:pt>
                <c:pt idx="511">
                  <c:v>41653</c:v>
                </c:pt>
                <c:pt idx="512">
                  <c:v>41654</c:v>
                </c:pt>
                <c:pt idx="513">
                  <c:v>41655</c:v>
                </c:pt>
                <c:pt idx="514">
                  <c:v>41656</c:v>
                </c:pt>
                <c:pt idx="515">
                  <c:v>41659</c:v>
                </c:pt>
                <c:pt idx="516">
                  <c:v>41660</c:v>
                </c:pt>
                <c:pt idx="517">
                  <c:v>41661</c:v>
                </c:pt>
                <c:pt idx="518">
                  <c:v>41662</c:v>
                </c:pt>
                <c:pt idx="519">
                  <c:v>41663</c:v>
                </c:pt>
                <c:pt idx="520">
                  <c:v>41666</c:v>
                </c:pt>
                <c:pt idx="521">
                  <c:v>41667</c:v>
                </c:pt>
                <c:pt idx="522">
                  <c:v>41668</c:v>
                </c:pt>
                <c:pt idx="523">
                  <c:v>41669</c:v>
                </c:pt>
                <c:pt idx="524">
                  <c:v>41670</c:v>
                </c:pt>
                <c:pt idx="525">
                  <c:v>41673</c:v>
                </c:pt>
                <c:pt idx="526">
                  <c:v>41674</c:v>
                </c:pt>
                <c:pt idx="527">
                  <c:v>41675</c:v>
                </c:pt>
                <c:pt idx="528">
                  <c:v>41676</c:v>
                </c:pt>
                <c:pt idx="529">
                  <c:v>41677</c:v>
                </c:pt>
                <c:pt idx="530">
                  <c:v>41680</c:v>
                </c:pt>
                <c:pt idx="531">
                  <c:v>41681</c:v>
                </c:pt>
                <c:pt idx="532">
                  <c:v>41682</c:v>
                </c:pt>
                <c:pt idx="533">
                  <c:v>41683</c:v>
                </c:pt>
                <c:pt idx="534">
                  <c:v>41684</c:v>
                </c:pt>
                <c:pt idx="535">
                  <c:v>41687</c:v>
                </c:pt>
                <c:pt idx="536">
                  <c:v>41688</c:v>
                </c:pt>
                <c:pt idx="537">
                  <c:v>41689</c:v>
                </c:pt>
                <c:pt idx="538">
                  <c:v>41690</c:v>
                </c:pt>
                <c:pt idx="539">
                  <c:v>41691</c:v>
                </c:pt>
                <c:pt idx="540">
                  <c:v>41694</c:v>
                </c:pt>
                <c:pt idx="541">
                  <c:v>41695</c:v>
                </c:pt>
                <c:pt idx="542">
                  <c:v>41696</c:v>
                </c:pt>
                <c:pt idx="543">
                  <c:v>41697</c:v>
                </c:pt>
                <c:pt idx="544">
                  <c:v>41698</c:v>
                </c:pt>
                <c:pt idx="545">
                  <c:v>41701</c:v>
                </c:pt>
                <c:pt idx="546">
                  <c:v>41702</c:v>
                </c:pt>
                <c:pt idx="547">
                  <c:v>41703</c:v>
                </c:pt>
                <c:pt idx="548">
                  <c:v>41704</c:v>
                </c:pt>
                <c:pt idx="549">
                  <c:v>41705</c:v>
                </c:pt>
                <c:pt idx="550">
                  <c:v>41709</c:v>
                </c:pt>
                <c:pt idx="551">
                  <c:v>41710</c:v>
                </c:pt>
                <c:pt idx="552">
                  <c:v>41711</c:v>
                </c:pt>
                <c:pt idx="553">
                  <c:v>41712</c:v>
                </c:pt>
                <c:pt idx="554">
                  <c:v>41715</c:v>
                </c:pt>
                <c:pt idx="555">
                  <c:v>41716</c:v>
                </c:pt>
                <c:pt idx="556">
                  <c:v>41717</c:v>
                </c:pt>
                <c:pt idx="557">
                  <c:v>41718</c:v>
                </c:pt>
                <c:pt idx="558">
                  <c:v>41719</c:v>
                </c:pt>
                <c:pt idx="559">
                  <c:v>41722</c:v>
                </c:pt>
                <c:pt idx="560">
                  <c:v>41723</c:v>
                </c:pt>
                <c:pt idx="561">
                  <c:v>41724</c:v>
                </c:pt>
                <c:pt idx="562">
                  <c:v>41725</c:v>
                </c:pt>
                <c:pt idx="563">
                  <c:v>41726</c:v>
                </c:pt>
                <c:pt idx="564">
                  <c:v>41729</c:v>
                </c:pt>
                <c:pt idx="565">
                  <c:v>41730</c:v>
                </c:pt>
                <c:pt idx="566">
                  <c:v>41731</c:v>
                </c:pt>
                <c:pt idx="567">
                  <c:v>41732</c:v>
                </c:pt>
                <c:pt idx="568">
                  <c:v>41733</c:v>
                </c:pt>
                <c:pt idx="569">
                  <c:v>41736</c:v>
                </c:pt>
                <c:pt idx="570">
                  <c:v>41737</c:v>
                </c:pt>
                <c:pt idx="571">
                  <c:v>41738</c:v>
                </c:pt>
                <c:pt idx="572">
                  <c:v>41739</c:v>
                </c:pt>
                <c:pt idx="573">
                  <c:v>41740</c:v>
                </c:pt>
                <c:pt idx="574">
                  <c:v>41743</c:v>
                </c:pt>
                <c:pt idx="575">
                  <c:v>41744</c:v>
                </c:pt>
                <c:pt idx="576">
                  <c:v>41745</c:v>
                </c:pt>
                <c:pt idx="577">
                  <c:v>41746</c:v>
                </c:pt>
                <c:pt idx="578">
                  <c:v>41747</c:v>
                </c:pt>
                <c:pt idx="579">
                  <c:v>41750</c:v>
                </c:pt>
                <c:pt idx="580">
                  <c:v>41751</c:v>
                </c:pt>
                <c:pt idx="581">
                  <c:v>41752</c:v>
                </c:pt>
                <c:pt idx="582">
                  <c:v>41753</c:v>
                </c:pt>
                <c:pt idx="583">
                  <c:v>41754</c:v>
                </c:pt>
                <c:pt idx="584">
                  <c:v>41757</c:v>
                </c:pt>
                <c:pt idx="585">
                  <c:v>41758</c:v>
                </c:pt>
                <c:pt idx="586">
                  <c:v>41759</c:v>
                </c:pt>
                <c:pt idx="587">
                  <c:v>41761</c:v>
                </c:pt>
                <c:pt idx="588">
                  <c:v>41764</c:v>
                </c:pt>
                <c:pt idx="589">
                  <c:v>41765</c:v>
                </c:pt>
                <c:pt idx="590">
                  <c:v>41766</c:v>
                </c:pt>
                <c:pt idx="591">
                  <c:v>41767</c:v>
                </c:pt>
                <c:pt idx="592">
                  <c:v>41771</c:v>
                </c:pt>
                <c:pt idx="593">
                  <c:v>41772</c:v>
                </c:pt>
                <c:pt idx="594">
                  <c:v>41773</c:v>
                </c:pt>
                <c:pt idx="595">
                  <c:v>41774</c:v>
                </c:pt>
                <c:pt idx="596">
                  <c:v>41775</c:v>
                </c:pt>
                <c:pt idx="597">
                  <c:v>41778</c:v>
                </c:pt>
                <c:pt idx="598">
                  <c:v>41779</c:v>
                </c:pt>
                <c:pt idx="599">
                  <c:v>41780</c:v>
                </c:pt>
                <c:pt idx="600">
                  <c:v>41781</c:v>
                </c:pt>
                <c:pt idx="601">
                  <c:v>41782</c:v>
                </c:pt>
                <c:pt idx="602">
                  <c:v>41785</c:v>
                </c:pt>
                <c:pt idx="603">
                  <c:v>41786</c:v>
                </c:pt>
                <c:pt idx="604">
                  <c:v>41787</c:v>
                </c:pt>
                <c:pt idx="605">
                  <c:v>41788</c:v>
                </c:pt>
                <c:pt idx="606">
                  <c:v>41789</c:v>
                </c:pt>
                <c:pt idx="607">
                  <c:v>41792</c:v>
                </c:pt>
                <c:pt idx="608">
                  <c:v>41793</c:v>
                </c:pt>
                <c:pt idx="609">
                  <c:v>41794</c:v>
                </c:pt>
                <c:pt idx="610">
                  <c:v>41795</c:v>
                </c:pt>
                <c:pt idx="611">
                  <c:v>41796</c:v>
                </c:pt>
                <c:pt idx="612">
                  <c:v>41799</c:v>
                </c:pt>
                <c:pt idx="613">
                  <c:v>41800</c:v>
                </c:pt>
                <c:pt idx="614">
                  <c:v>41801</c:v>
                </c:pt>
                <c:pt idx="615">
                  <c:v>41806</c:v>
                </c:pt>
                <c:pt idx="616">
                  <c:v>41807</c:v>
                </c:pt>
                <c:pt idx="617">
                  <c:v>41808</c:v>
                </c:pt>
                <c:pt idx="618">
                  <c:v>41809</c:v>
                </c:pt>
                <c:pt idx="619">
                  <c:v>41810</c:v>
                </c:pt>
                <c:pt idx="620">
                  <c:v>41813</c:v>
                </c:pt>
                <c:pt idx="621">
                  <c:v>41814</c:v>
                </c:pt>
                <c:pt idx="622">
                  <c:v>41815</c:v>
                </c:pt>
                <c:pt idx="623">
                  <c:v>41816</c:v>
                </c:pt>
                <c:pt idx="624">
                  <c:v>41817</c:v>
                </c:pt>
                <c:pt idx="625">
                  <c:v>41820</c:v>
                </c:pt>
                <c:pt idx="626">
                  <c:v>41821</c:v>
                </c:pt>
                <c:pt idx="627">
                  <c:v>41822</c:v>
                </c:pt>
                <c:pt idx="628">
                  <c:v>41823</c:v>
                </c:pt>
                <c:pt idx="629">
                  <c:v>41824</c:v>
                </c:pt>
                <c:pt idx="630">
                  <c:v>41827</c:v>
                </c:pt>
                <c:pt idx="631">
                  <c:v>41828</c:v>
                </c:pt>
                <c:pt idx="632">
                  <c:v>41829</c:v>
                </c:pt>
                <c:pt idx="633">
                  <c:v>41830</c:v>
                </c:pt>
                <c:pt idx="634">
                  <c:v>41831</c:v>
                </c:pt>
                <c:pt idx="635">
                  <c:v>41834</c:v>
                </c:pt>
                <c:pt idx="636">
                  <c:v>41835</c:v>
                </c:pt>
                <c:pt idx="637">
                  <c:v>41836</c:v>
                </c:pt>
                <c:pt idx="638">
                  <c:v>41837</c:v>
                </c:pt>
                <c:pt idx="639">
                  <c:v>41838</c:v>
                </c:pt>
                <c:pt idx="640">
                  <c:v>41841</c:v>
                </c:pt>
                <c:pt idx="641">
                  <c:v>41842</c:v>
                </c:pt>
                <c:pt idx="642">
                  <c:v>41843</c:v>
                </c:pt>
                <c:pt idx="643">
                  <c:v>41844</c:v>
                </c:pt>
                <c:pt idx="644">
                  <c:v>41845</c:v>
                </c:pt>
                <c:pt idx="645">
                  <c:v>41848</c:v>
                </c:pt>
                <c:pt idx="646">
                  <c:v>41849</c:v>
                </c:pt>
                <c:pt idx="647">
                  <c:v>41850</c:v>
                </c:pt>
                <c:pt idx="648">
                  <c:v>41851</c:v>
                </c:pt>
                <c:pt idx="649">
                  <c:v>41852</c:v>
                </c:pt>
                <c:pt idx="650">
                  <c:v>41855</c:v>
                </c:pt>
                <c:pt idx="651">
                  <c:v>41856</c:v>
                </c:pt>
                <c:pt idx="652">
                  <c:v>41857</c:v>
                </c:pt>
                <c:pt idx="653">
                  <c:v>41858</c:v>
                </c:pt>
                <c:pt idx="654">
                  <c:v>41859</c:v>
                </c:pt>
                <c:pt idx="655">
                  <c:v>41862</c:v>
                </c:pt>
                <c:pt idx="656">
                  <c:v>41863</c:v>
                </c:pt>
                <c:pt idx="657">
                  <c:v>41864</c:v>
                </c:pt>
                <c:pt idx="658">
                  <c:v>41865</c:v>
                </c:pt>
                <c:pt idx="659">
                  <c:v>41866</c:v>
                </c:pt>
                <c:pt idx="660">
                  <c:v>41869</c:v>
                </c:pt>
                <c:pt idx="661">
                  <c:v>41870</c:v>
                </c:pt>
                <c:pt idx="662">
                  <c:v>41871</c:v>
                </c:pt>
                <c:pt idx="663">
                  <c:v>41872</c:v>
                </c:pt>
                <c:pt idx="664">
                  <c:v>41873</c:v>
                </c:pt>
                <c:pt idx="665">
                  <c:v>41876</c:v>
                </c:pt>
                <c:pt idx="666">
                  <c:v>41877</c:v>
                </c:pt>
                <c:pt idx="667">
                  <c:v>41878</c:v>
                </c:pt>
                <c:pt idx="668">
                  <c:v>41879</c:v>
                </c:pt>
                <c:pt idx="669">
                  <c:v>41880</c:v>
                </c:pt>
                <c:pt idx="670">
                  <c:v>41883</c:v>
                </c:pt>
                <c:pt idx="671">
                  <c:v>41884</c:v>
                </c:pt>
                <c:pt idx="672">
                  <c:v>41885</c:v>
                </c:pt>
                <c:pt idx="673">
                  <c:v>41886</c:v>
                </c:pt>
                <c:pt idx="674">
                  <c:v>41887</c:v>
                </c:pt>
                <c:pt idx="675">
                  <c:v>41890</c:v>
                </c:pt>
                <c:pt idx="676">
                  <c:v>41891</c:v>
                </c:pt>
                <c:pt idx="677">
                  <c:v>41892</c:v>
                </c:pt>
                <c:pt idx="678">
                  <c:v>41893</c:v>
                </c:pt>
                <c:pt idx="679">
                  <c:v>41894</c:v>
                </c:pt>
                <c:pt idx="680">
                  <c:v>41897</c:v>
                </c:pt>
                <c:pt idx="681">
                  <c:v>41898</c:v>
                </c:pt>
                <c:pt idx="682">
                  <c:v>41899</c:v>
                </c:pt>
                <c:pt idx="683">
                  <c:v>41900</c:v>
                </c:pt>
                <c:pt idx="684">
                  <c:v>41901</c:v>
                </c:pt>
                <c:pt idx="685">
                  <c:v>41904</c:v>
                </c:pt>
                <c:pt idx="686">
                  <c:v>41905</c:v>
                </c:pt>
                <c:pt idx="687">
                  <c:v>41906</c:v>
                </c:pt>
                <c:pt idx="688">
                  <c:v>41907</c:v>
                </c:pt>
                <c:pt idx="689">
                  <c:v>41908</c:v>
                </c:pt>
                <c:pt idx="690">
                  <c:v>41911</c:v>
                </c:pt>
                <c:pt idx="691">
                  <c:v>41912</c:v>
                </c:pt>
                <c:pt idx="692">
                  <c:v>41913</c:v>
                </c:pt>
                <c:pt idx="693">
                  <c:v>41914</c:v>
                </c:pt>
                <c:pt idx="694">
                  <c:v>41915</c:v>
                </c:pt>
                <c:pt idx="695">
                  <c:v>41918</c:v>
                </c:pt>
                <c:pt idx="696">
                  <c:v>41919</c:v>
                </c:pt>
                <c:pt idx="697">
                  <c:v>41920</c:v>
                </c:pt>
                <c:pt idx="698">
                  <c:v>41921</c:v>
                </c:pt>
                <c:pt idx="699">
                  <c:v>41922</c:v>
                </c:pt>
                <c:pt idx="700">
                  <c:v>41925</c:v>
                </c:pt>
                <c:pt idx="701">
                  <c:v>41926</c:v>
                </c:pt>
                <c:pt idx="702">
                  <c:v>41927</c:v>
                </c:pt>
                <c:pt idx="703">
                  <c:v>41928</c:v>
                </c:pt>
                <c:pt idx="704">
                  <c:v>41929</c:v>
                </c:pt>
                <c:pt idx="705">
                  <c:v>41932</c:v>
                </c:pt>
                <c:pt idx="706">
                  <c:v>41933</c:v>
                </c:pt>
                <c:pt idx="707">
                  <c:v>41934</c:v>
                </c:pt>
                <c:pt idx="708">
                  <c:v>41935</c:v>
                </c:pt>
                <c:pt idx="709">
                  <c:v>41936</c:v>
                </c:pt>
                <c:pt idx="710">
                  <c:v>41939</c:v>
                </c:pt>
                <c:pt idx="711">
                  <c:v>41940</c:v>
                </c:pt>
                <c:pt idx="712">
                  <c:v>41941</c:v>
                </c:pt>
                <c:pt idx="713">
                  <c:v>41942</c:v>
                </c:pt>
                <c:pt idx="714">
                  <c:v>41943</c:v>
                </c:pt>
                <c:pt idx="715">
                  <c:v>41946</c:v>
                </c:pt>
                <c:pt idx="716">
                  <c:v>41948</c:v>
                </c:pt>
                <c:pt idx="717">
                  <c:v>41949</c:v>
                </c:pt>
                <c:pt idx="718">
                  <c:v>41950</c:v>
                </c:pt>
                <c:pt idx="719">
                  <c:v>41953</c:v>
                </c:pt>
                <c:pt idx="720">
                  <c:v>41954</c:v>
                </c:pt>
                <c:pt idx="721">
                  <c:v>41955</c:v>
                </c:pt>
                <c:pt idx="722">
                  <c:v>41956</c:v>
                </c:pt>
                <c:pt idx="723">
                  <c:v>41957</c:v>
                </c:pt>
                <c:pt idx="724">
                  <c:v>41960</c:v>
                </c:pt>
                <c:pt idx="725">
                  <c:v>41961</c:v>
                </c:pt>
                <c:pt idx="726">
                  <c:v>41962</c:v>
                </c:pt>
                <c:pt idx="727">
                  <c:v>41963</c:v>
                </c:pt>
                <c:pt idx="728">
                  <c:v>41964</c:v>
                </c:pt>
                <c:pt idx="729">
                  <c:v>41967</c:v>
                </c:pt>
                <c:pt idx="730">
                  <c:v>41968</c:v>
                </c:pt>
                <c:pt idx="731">
                  <c:v>41969</c:v>
                </c:pt>
                <c:pt idx="732">
                  <c:v>41970</c:v>
                </c:pt>
                <c:pt idx="733">
                  <c:v>41971</c:v>
                </c:pt>
                <c:pt idx="734">
                  <c:v>41974</c:v>
                </c:pt>
                <c:pt idx="735">
                  <c:v>41975</c:v>
                </c:pt>
                <c:pt idx="736">
                  <c:v>41976</c:v>
                </c:pt>
                <c:pt idx="737">
                  <c:v>41977</c:v>
                </c:pt>
                <c:pt idx="738">
                  <c:v>41978</c:v>
                </c:pt>
                <c:pt idx="739">
                  <c:v>41981</c:v>
                </c:pt>
                <c:pt idx="740">
                  <c:v>41982</c:v>
                </c:pt>
                <c:pt idx="741">
                  <c:v>41983</c:v>
                </c:pt>
                <c:pt idx="742">
                  <c:v>41984</c:v>
                </c:pt>
                <c:pt idx="743">
                  <c:v>41985</c:v>
                </c:pt>
                <c:pt idx="744">
                  <c:v>41988</c:v>
                </c:pt>
                <c:pt idx="745">
                  <c:v>41989</c:v>
                </c:pt>
                <c:pt idx="746">
                  <c:v>41990</c:v>
                </c:pt>
                <c:pt idx="747">
                  <c:v>41991</c:v>
                </c:pt>
                <c:pt idx="748">
                  <c:v>41992</c:v>
                </c:pt>
                <c:pt idx="749">
                  <c:v>41995</c:v>
                </c:pt>
                <c:pt idx="750">
                  <c:v>41996</c:v>
                </c:pt>
                <c:pt idx="751">
                  <c:v>41997</c:v>
                </c:pt>
                <c:pt idx="752">
                  <c:v>41998</c:v>
                </c:pt>
                <c:pt idx="753">
                  <c:v>41999</c:v>
                </c:pt>
                <c:pt idx="754">
                  <c:v>42002</c:v>
                </c:pt>
                <c:pt idx="755">
                  <c:v>42003</c:v>
                </c:pt>
                <c:pt idx="756">
                  <c:v>42009</c:v>
                </c:pt>
                <c:pt idx="757">
                  <c:v>42010</c:v>
                </c:pt>
                <c:pt idx="758">
                  <c:v>42012</c:v>
                </c:pt>
                <c:pt idx="759">
                  <c:v>42013</c:v>
                </c:pt>
                <c:pt idx="760">
                  <c:v>42016</c:v>
                </c:pt>
                <c:pt idx="761">
                  <c:v>42017</c:v>
                </c:pt>
                <c:pt idx="762">
                  <c:v>42018</c:v>
                </c:pt>
                <c:pt idx="763">
                  <c:v>42019</c:v>
                </c:pt>
                <c:pt idx="764">
                  <c:v>42020</c:v>
                </c:pt>
                <c:pt idx="765">
                  <c:v>42023</c:v>
                </c:pt>
                <c:pt idx="766">
                  <c:v>42024</c:v>
                </c:pt>
                <c:pt idx="767">
                  <c:v>42025</c:v>
                </c:pt>
                <c:pt idx="768">
                  <c:v>42026</c:v>
                </c:pt>
                <c:pt idx="769">
                  <c:v>42027</c:v>
                </c:pt>
                <c:pt idx="770">
                  <c:v>42030</c:v>
                </c:pt>
                <c:pt idx="771">
                  <c:v>42031</c:v>
                </c:pt>
                <c:pt idx="772">
                  <c:v>42032</c:v>
                </c:pt>
                <c:pt idx="773">
                  <c:v>42033</c:v>
                </c:pt>
                <c:pt idx="774">
                  <c:v>42034</c:v>
                </c:pt>
                <c:pt idx="775">
                  <c:v>42037</c:v>
                </c:pt>
                <c:pt idx="776">
                  <c:v>42038</c:v>
                </c:pt>
                <c:pt idx="777">
                  <c:v>42039</c:v>
                </c:pt>
                <c:pt idx="778">
                  <c:v>42040</c:v>
                </c:pt>
                <c:pt idx="779">
                  <c:v>42041</c:v>
                </c:pt>
                <c:pt idx="780">
                  <c:v>42044</c:v>
                </c:pt>
                <c:pt idx="781">
                  <c:v>42045</c:v>
                </c:pt>
                <c:pt idx="782">
                  <c:v>42046</c:v>
                </c:pt>
                <c:pt idx="783">
                  <c:v>42047</c:v>
                </c:pt>
                <c:pt idx="784">
                  <c:v>42048</c:v>
                </c:pt>
                <c:pt idx="785">
                  <c:v>42051</c:v>
                </c:pt>
                <c:pt idx="786">
                  <c:v>42052</c:v>
                </c:pt>
                <c:pt idx="787">
                  <c:v>42053</c:v>
                </c:pt>
                <c:pt idx="788">
                  <c:v>42054</c:v>
                </c:pt>
                <c:pt idx="789">
                  <c:v>42055</c:v>
                </c:pt>
                <c:pt idx="790">
                  <c:v>42059</c:v>
                </c:pt>
                <c:pt idx="791">
                  <c:v>42060</c:v>
                </c:pt>
                <c:pt idx="792">
                  <c:v>42061</c:v>
                </c:pt>
                <c:pt idx="793">
                  <c:v>42062</c:v>
                </c:pt>
                <c:pt idx="794">
                  <c:v>42065</c:v>
                </c:pt>
                <c:pt idx="795">
                  <c:v>42066</c:v>
                </c:pt>
                <c:pt idx="796">
                  <c:v>42067</c:v>
                </c:pt>
                <c:pt idx="797">
                  <c:v>42068</c:v>
                </c:pt>
                <c:pt idx="798">
                  <c:v>42069</c:v>
                </c:pt>
                <c:pt idx="799">
                  <c:v>42073</c:v>
                </c:pt>
                <c:pt idx="800">
                  <c:v>42074</c:v>
                </c:pt>
                <c:pt idx="801">
                  <c:v>42075</c:v>
                </c:pt>
                <c:pt idx="802">
                  <c:v>42076</c:v>
                </c:pt>
                <c:pt idx="803">
                  <c:v>42079</c:v>
                </c:pt>
                <c:pt idx="804">
                  <c:v>42080</c:v>
                </c:pt>
                <c:pt idx="805">
                  <c:v>42081</c:v>
                </c:pt>
                <c:pt idx="806">
                  <c:v>42082</c:v>
                </c:pt>
                <c:pt idx="807">
                  <c:v>42083</c:v>
                </c:pt>
                <c:pt idx="808">
                  <c:v>42086</c:v>
                </c:pt>
                <c:pt idx="809">
                  <c:v>42087</c:v>
                </c:pt>
                <c:pt idx="810">
                  <c:v>42088</c:v>
                </c:pt>
                <c:pt idx="811">
                  <c:v>42089</c:v>
                </c:pt>
                <c:pt idx="812">
                  <c:v>42090</c:v>
                </c:pt>
                <c:pt idx="813">
                  <c:v>42093</c:v>
                </c:pt>
                <c:pt idx="814">
                  <c:v>42094</c:v>
                </c:pt>
                <c:pt idx="815">
                  <c:v>42095</c:v>
                </c:pt>
                <c:pt idx="816">
                  <c:v>42096</c:v>
                </c:pt>
                <c:pt idx="817">
                  <c:v>42097</c:v>
                </c:pt>
                <c:pt idx="818">
                  <c:v>42100</c:v>
                </c:pt>
                <c:pt idx="819">
                  <c:v>42101</c:v>
                </c:pt>
                <c:pt idx="820">
                  <c:v>42102</c:v>
                </c:pt>
                <c:pt idx="821">
                  <c:v>42103</c:v>
                </c:pt>
                <c:pt idx="822">
                  <c:v>42104</c:v>
                </c:pt>
                <c:pt idx="823">
                  <c:v>42107</c:v>
                </c:pt>
                <c:pt idx="824">
                  <c:v>42108</c:v>
                </c:pt>
                <c:pt idx="825">
                  <c:v>42109</c:v>
                </c:pt>
                <c:pt idx="826">
                  <c:v>42110</c:v>
                </c:pt>
                <c:pt idx="827">
                  <c:v>42111</c:v>
                </c:pt>
                <c:pt idx="828">
                  <c:v>42114</c:v>
                </c:pt>
                <c:pt idx="829">
                  <c:v>42115</c:v>
                </c:pt>
                <c:pt idx="830">
                  <c:v>42116</c:v>
                </c:pt>
                <c:pt idx="831">
                  <c:v>42117</c:v>
                </c:pt>
                <c:pt idx="832">
                  <c:v>42118</c:v>
                </c:pt>
                <c:pt idx="833">
                  <c:v>42121</c:v>
                </c:pt>
                <c:pt idx="834">
                  <c:v>42122</c:v>
                </c:pt>
                <c:pt idx="835">
                  <c:v>42123</c:v>
                </c:pt>
                <c:pt idx="836">
                  <c:v>42124</c:v>
                </c:pt>
                <c:pt idx="837">
                  <c:v>42129</c:v>
                </c:pt>
                <c:pt idx="838">
                  <c:v>42130</c:v>
                </c:pt>
                <c:pt idx="839">
                  <c:v>42131</c:v>
                </c:pt>
                <c:pt idx="840">
                  <c:v>42132</c:v>
                </c:pt>
                <c:pt idx="841">
                  <c:v>42136</c:v>
                </c:pt>
                <c:pt idx="842">
                  <c:v>42137</c:v>
                </c:pt>
                <c:pt idx="843">
                  <c:v>42138</c:v>
                </c:pt>
                <c:pt idx="844">
                  <c:v>42139</c:v>
                </c:pt>
                <c:pt idx="845">
                  <c:v>42142</c:v>
                </c:pt>
                <c:pt idx="846">
                  <c:v>42143</c:v>
                </c:pt>
                <c:pt idx="847">
                  <c:v>42144</c:v>
                </c:pt>
                <c:pt idx="848">
                  <c:v>42145</c:v>
                </c:pt>
                <c:pt idx="849">
                  <c:v>42146</c:v>
                </c:pt>
                <c:pt idx="850">
                  <c:v>42149</c:v>
                </c:pt>
                <c:pt idx="851">
                  <c:v>42150</c:v>
                </c:pt>
                <c:pt idx="852">
                  <c:v>42151</c:v>
                </c:pt>
                <c:pt idx="853">
                  <c:v>42152</c:v>
                </c:pt>
                <c:pt idx="854">
                  <c:v>42153</c:v>
                </c:pt>
                <c:pt idx="855">
                  <c:v>42156</c:v>
                </c:pt>
                <c:pt idx="856">
                  <c:v>42157</c:v>
                </c:pt>
                <c:pt idx="857">
                  <c:v>42158</c:v>
                </c:pt>
                <c:pt idx="858">
                  <c:v>42159</c:v>
                </c:pt>
                <c:pt idx="859">
                  <c:v>42160</c:v>
                </c:pt>
                <c:pt idx="860">
                  <c:v>42163</c:v>
                </c:pt>
                <c:pt idx="861">
                  <c:v>42164</c:v>
                </c:pt>
                <c:pt idx="862">
                  <c:v>42165</c:v>
                </c:pt>
                <c:pt idx="863">
                  <c:v>42166</c:v>
                </c:pt>
                <c:pt idx="864">
                  <c:v>42170</c:v>
                </c:pt>
                <c:pt idx="865">
                  <c:v>42171</c:v>
                </c:pt>
                <c:pt idx="866">
                  <c:v>42172</c:v>
                </c:pt>
                <c:pt idx="867">
                  <c:v>42173</c:v>
                </c:pt>
                <c:pt idx="868">
                  <c:v>42174</c:v>
                </c:pt>
                <c:pt idx="869">
                  <c:v>42177</c:v>
                </c:pt>
                <c:pt idx="870">
                  <c:v>42178</c:v>
                </c:pt>
                <c:pt idx="871">
                  <c:v>42179</c:v>
                </c:pt>
                <c:pt idx="872">
                  <c:v>42180</c:v>
                </c:pt>
                <c:pt idx="873">
                  <c:v>42181</c:v>
                </c:pt>
                <c:pt idx="874">
                  <c:v>42184</c:v>
                </c:pt>
                <c:pt idx="875">
                  <c:v>42185</c:v>
                </c:pt>
                <c:pt idx="876">
                  <c:v>42186</c:v>
                </c:pt>
                <c:pt idx="877">
                  <c:v>42187</c:v>
                </c:pt>
                <c:pt idx="878">
                  <c:v>42188</c:v>
                </c:pt>
                <c:pt idx="879">
                  <c:v>42191</c:v>
                </c:pt>
                <c:pt idx="880">
                  <c:v>42192</c:v>
                </c:pt>
                <c:pt idx="881">
                  <c:v>42193</c:v>
                </c:pt>
                <c:pt idx="882">
                  <c:v>42194</c:v>
                </c:pt>
                <c:pt idx="883">
                  <c:v>42195</c:v>
                </c:pt>
                <c:pt idx="884">
                  <c:v>42198</c:v>
                </c:pt>
                <c:pt idx="885">
                  <c:v>42199</c:v>
                </c:pt>
                <c:pt idx="886">
                  <c:v>42200</c:v>
                </c:pt>
                <c:pt idx="887">
                  <c:v>42201</c:v>
                </c:pt>
                <c:pt idx="888">
                  <c:v>42202</c:v>
                </c:pt>
                <c:pt idx="889">
                  <c:v>42205</c:v>
                </c:pt>
                <c:pt idx="890">
                  <c:v>42206</c:v>
                </c:pt>
                <c:pt idx="891">
                  <c:v>42207</c:v>
                </c:pt>
                <c:pt idx="892">
                  <c:v>42208</c:v>
                </c:pt>
                <c:pt idx="893">
                  <c:v>42209</c:v>
                </c:pt>
                <c:pt idx="894">
                  <c:v>42212</c:v>
                </c:pt>
                <c:pt idx="895">
                  <c:v>42213</c:v>
                </c:pt>
                <c:pt idx="896">
                  <c:v>42214</c:v>
                </c:pt>
                <c:pt idx="897">
                  <c:v>42215</c:v>
                </c:pt>
                <c:pt idx="898">
                  <c:v>42216</c:v>
                </c:pt>
                <c:pt idx="899">
                  <c:v>42219</c:v>
                </c:pt>
                <c:pt idx="900">
                  <c:v>42220</c:v>
                </c:pt>
                <c:pt idx="901">
                  <c:v>42221</c:v>
                </c:pt>
                <c:pt idx="902">
                  <c:v>42222</c:v>
                </c:pt>
                <c:pt idx="903">
                  <c:v>42223</c:v>
                </c:pt>
                <c:pt idx="904">
                  <c:v>42226</c:v>
                </c:pt>
                <c:pt idx="905">
                  <c:v>42227</c:v>
                </c:pt>
                <c:pt idx="906">
                  <c:v>42228</c:v>
                </c:pt>
                <c:pt idx="907">
                  <c:v>42229</c:v>
                </c:pt>
                <c:pt idx="908">
                  <c:v>42230</c:v>
                </c:pt>
                <c:pt idx="909">
                  <c:v>42233</c:v>
                </c:pt>
                <c:pt idx="910">
                  <c:v>42234</c:v>
                </c:pt>
                <c:pt idx="911">
                  <c:v>42235</c:v>
                </c:pt>
                <c:pt idx="912">
                  <c:v>42236</c:v>
                </c:pt>
                <c:pt idx="913">
                  <c:v>42237</c:v>
                </c:pt>
                <c:pt idx="914">
                  <c:v>42240</c:v>
                </c:pt>
                <c:pt idx="915">
                  <c:v>42241</c:v>
                </c:pt>
                <c:pt idx="916">
                  <c:v>42242</c:v>
                </c:pt>
                <c:pt idx="917">
                  <c:v>42243</c:v>
                </c:pt>
                <c:pt idx="918">
                  <c:v>42244</c:v>
                </c:pt>
                <c:pt idx="919">
                  <c:v>42247</c:v>
                </c:pt>
                <c:pt idx="920">
                  <c:v>42248</c:v>
                </c:pt>
                <c:pt idx="921">
                  <c:v>42249</c:v>
                </c:pt>
                <c:pt idx="922">
                  <c:v>42250</c:v>
                </c:pt>
                <c:pt idx="923">
                  <c:v>42251</c:v>
                </c:pt>
                <c:pt idx="924">
                  <c:v>42254</c:v>
                </c:pt>
                <c:pt idx="925">
                  <c:v>42255</c:v>
                </c:pt>
                <c:pt idx="926">
                  <c:v>42256</c:v>
                </c:pt>
                <c:pt idx="927">
                  <c:v>42257</c:v>
                </c:pt>
                <c:pt idx="928">
                  <c:v>42258</c:v>
                </c:pt>
                <c:pt idx="929">
                  <c:v>42261</c:v>
                </c:pt>
                <c:pt idx="930">
                  <c:v>42262</c:v>
                </c:pt>
                <c:pt idx="931">
                  <c:v>42263</c:v>
                </c:pt>
                <c:pt idx="932">
                  <c:v>42264</c:v>
                </c:pt>
                <c:pt idx="933">
                  <c:v>42265</c:v>
                </c:pt>
                <c:pt idx="934">
                  <c:v>42268</c:v>
                </c:pt>
                <c:pt idx="935">
                  <c:v>42269</c:v>
                </c:pt>
                <c:pt idx="936">
                  <c:v>42270</c:v>
                </c:pt>
                <c:pt idx="937">
                  <c:v>42271</c:v>
                </c:pt>
                <c:pt idx="938">
                  <c:v>42272</c:v>
                </c:pt>
                <c:pt idx="939">
                  <c:v>42275</c:v>
                </c:pt>
                <c:pt idx="940">
                  <c:v>42276</c:v>
                </c:pt>
                <c:pt idx="941">
                  <c:v>42277</c:v>
                </c:pt>
                <c:pt idx="942">
                  <c:v>42278</c:v>
                </c:pt>
                <c:pt idx="943">
                  <c:v>42279</c:v>
                </c:pt>
                <c:pt idx="944">
                  <c:v>42282</c:v>
                </c:pt>
                <c:pt idx="945">
                  <c:v>42283</c:v>
                </c:pt>
                <c:pt idx="946">
                  <c:v>42284</c:v>
                </c:pt>
                <c:pt idx="947">
                  <c:v>42285</c:v>
                </c:pt>
                <c:pt idx="948">
                  <c:v>42286</c:v>
                </c:pt>
                <c:pt idx="949">
                  <c:v>42289</c:v>
                </c:pt>
                <c:pt idx="950">
                  <c:v>42290</c:v>
                </c:pt>
                <c:pt idx="951">
                  <c:v>42291</c:v>
                </c:pt>
                <c:pt idx="952">
                  <c:v>42292</c:v>
                </c:pt>
                <c:pt idx="953">
                  <c:v>42293</c:v>
                </c:pt>
                <c:pt idx="954">
                  <c:v>42296</c:v>
                </c:pt>
                <c:pt idx="955">
                  <c:v>42297</c:v>
                </c:pt>
                <c:pt idx="956">
                  <c:v>42298</c:v>
                </c:pt>
                <c:pt idx="957">
                  <c:v>42299</c:v>
                </c:pt>
                <c:pt idx="958">
                  <c:v>42300</c:v>
                </c:pt>
                <c:pt idx="959">
                  <c:v>42303</c:v>
                </c:pt>
                <c:pt idx="960">
                  <c:v>42304</c:v>
                </c:pt>
                <c:pt idx="961">
                  <c:v>42305</c:v>
                </c:pt>
                <c:pt idx="962">
                  <c:v>42306</c:v>
                </c:pt>
                <c:pt idx="963">
                  <c:v>42307</c:v>
                </c:pt>
                <c:pt idx="964">
                  <c:v>42310</c:v>
                </c:pt>
                <c:pt idx="965">
                  <c:v>42311</c:v>
                </c:pt>
                <c:pt idx="966">
                  <c:v>42313</c:v>
                </c:pt>
                <c:pt idx="967">
                  <c:v>42314</c:v>
                </c:pt>
                <c:pt idx="968">
                  <c:v>42317</c:v>
                </c:pt>
                <c:pt idx="969">
                  <c:v>42318</c:v>
                </c:pt>
                <c:pt idx="970">
                  <c:v>42319</c:v>
                </c:pt>
                <c:pt idx="971">
                  <c:v>42320</c:v>
                </c:pt>
                <c:pt idx="972">
                  <c:v>42321</c:v>
                </c:pt>
                <c:pt idx="973">
                  <c:v>42324</c:v>
                </c:pt>
                <c:pt idx="974">
                  <c:v>42325</c:v>
                </c:pt>
                <c:pt idx="975">
                  <c:v>42326</c:v>
                </c:pt>
                <c:pt idx="976">
                  <c:v>42327</c:v>
                </c:pt>
                <c:pt idx="977">
                  <c:v>42328</c:v>
                </c:pt>
                <c:pt idx="978">
                  <c:v>42331</c:v>
                </c:pt>
                <c:pt idx="979">
                  <c:v>42332</c:v>
                </c:pt>
                <c:pt idx="980">
                  <c:v>42333</c:v>
                </c:pt>
                <c:pt idx="981">
                  <c:v>42334</c:v>
                </c:pt>
                <c:pt idx="982">
                  <c:v>42335</c:v>
                </c:pt>
                <c:pt idx="983">
                  <c:v>42338</c:v>
                </c:pt>
                <c:pt idx="984">
                  <c:v>42339</c:v>
                </c:pt>
                <c:pt idx="985">
                  <c:v>42340</c:v>
                </c:pt>
                <c:pt idx="986">
                  <c:v>42341</c:v>
                </c:pt>
                <c:pt idx="987">
                  <c:v>42342</c:v>
                </c:pt>
                <c:pt idx="988">
                  <c:v>42345</c:v>
                </c:pt>
                <c:pt idx="989">
                  <c:v>42346</c:v>
                </c:pt>
                <c:pt idx="990">
                  <c:v>42347</c:v>
                </c:pt>
                <c:pt idx="991">
                  <c:v>42348</c:v>
                </c:pt>
                <c:pt idx="992">
                  <c:v>42349</c:v>
                </c:pt>
                <c:pt idx="993">
                  <c:v>42352</c:v>
                </c:pt>
                <c:pt idx="994">
                  <c:v>42353</c:v>
                </c:pt>
                <c:pt idx="995">
                  <c:v>42354</c:v>
                </c:pt>
                <c:pt idx="996">
                  <c:v>42355</c:v>
                </c:pt>
                <c:pt idx="997">
                  <c:v>42356</c:v>
                </c:pt>
                <c:pt idx="998">
                  <c:v>42359</c:v>
                </c:pt>
                <c:pt idx="999">
                  <c:v>42360</c:v>
                </c:pt>
                <c:pt idx="1000">
                  <c:v>42361</c:v>
                </c:pt>
                <c:pt idx="1001">
                  <c:v>42362</c:v>
                </c:pt>
                <c:pt idx="1002">
                  <c:v>42363</c:v>
                </c:pt>
                <c:pt idx="1003">
                  <c:v>42366</c:v>
                </c:pt>
                <c:pt idx="1004">
                  <c:v>42367</c:v>
                </c:pt>
                <c:pt idx="1005">
                  <c:v>42368</c:v>
                </c:pt>
                <c:pt idx="1006">
                  <c:v>42373</c:v>
                </c:pt>
                <c:pt idx="1007">
                  <c:v>42374</c:v>
                </c:pt>
                <c:pt idx="1008">
                  <c:v>42375</c:v>
                </c:pt>
                <c:pt idx="1009">
                  <c:v>42380</c:v>
                </c:pt>
                <c:pt idx="1010">
                  <c:v>42381</c:v>
                </c:pt>
                <c:pt idx="1011">
                  <c:v>42382</c:v>
                </c:pt>
                <c:pt idx="1012">
                  <c:v>42383</c:v>
                </c:pt>
                <c:pt idx="1013">
                  <c:v>42384</c:v>
                </c:pt>
                <c:pt idx="1014">
                  <c:v>42387</c:v>
                </c:pt>
                <c:pt idx="1015">
                  <c:v>42388</c:v>
                </c:pt>
                <c:pt idx="1016">
                  <c:v>42389</c:v>
                </c:pt>
                <c:pt idx="1017">
                  <c:v>42390</c:v>
                </c:pt>
                <c:pt idx="1018">
                  <c:v>42391</c:v>
                </c:pt>
                <c:pt idx="1019">
                  <c:v>42394</c:v>
                </c:pt>
                <c:pt idx="1020">
                  <c:v>42395</c:v>
                </c:pt>
                <c:pt idx="1021">
                  <c:v>42396</c:v>
                </c:pt>
                <c:pt idx="1022">
                  <c:v>42397</c:v>
                </c:pt>
                <c:pt idx="1023">
                  <c:v>42398</c:v>
                </c:pt>
                <c:pt idx="1024">
                  <c:v>42401</c:v>
                </c:pt>
                <c:pt idx="1025">
                  <c:v>42402</c:v>
                </c:pt>
                <c:pt idx="1026">
                  <c:v>42403</c:v>
                </c:pt>
                <c:pt idx="1027">
                  <c:v>42404</c:v>
                </c:pt>
                <c:pt idx="1028">
                  <c:v>42405</c:v>
                </c:pt>
                <c:pt idx="1029">
                  <c:v>42408</c:v>
                </c:pt>
                <c:pt idx="1030">
                  <c:v>42409</c:v>
                </c:pt>
                <c:pt idx="1031">
                  <c:v>42410</c:v>
                </c:pt>
                <c:pt idx="1032">
                  <c:v>42411</c:v>
                </c:pt>
                <c:pt idx="1033">
                  <c:v>42412</c:v>
                </c:pt>
                <c:pt idx="1034">
                  <c:v>42415</c:v>
                </c:pt>
                <c:pt idx="1035">
                  <c:v>42416</c:v>
                </c:pt>
                <c:pt idx="1036">
                  <c:v>42417</c:v>
                </c:pt>
                <c:pt idx="1037">
                  <c:v>42418</c:v>
                </c:pt>
                <c:pt idx="1038">
                  <c:v>42419</c:v>
                </c:pt>
                <c:pt idx="1039">
                  <c:v>42420</c:v>
                </c:pt>
                <c:pt idx="1040">
                  <c:v>42422</c:v>
                </c:pt>
                <c:pt idx="1041">
                  <c:v>42424</c:v>
                </c:pt>
                <c:pt idx="1042">
                  <c:v>42425</c:v>
                </c:pt>
                <c:pt idx="1043">
                  <c:v>42426</c:v>
                </c:pt>
                <c:pt idx="1044">
                  <c:v>42429</c:v>
                </c:pt>
                <c:pt idx="1045">
                  <c:v>42430</c:v>
                </c:pt>
                <c:pt idx="1046">
                  <c:v>42431</c:v>
                </c:pt>
                <c:pt idx="1047">
                  <c:v>42432</c:v>
                </c:pt>
                <c:pt idx="1048">
                  <c:v>42433</c:v>
                </c:pt>
                <c:pt idx="1049">
                  <c:v>42436</c:v>
                </c:pt>
                <c:pt idx="1050">
                  <c:v>42438</c:v>
                </c:pt>
                <c:pt idx="1051">
                  <c:v>42439</c:v>
                </c:pt>
                <c:pt idx="1052">
                  <c:v>42440</c:v>
                </c:pt>
                <c:pt idx="1053">
                  <c:v>42443</c:v>
                </c:pt>
                <c:pt idx="1054">
                  <c:v>42444</c:v>
                </c:pt>
                <c:pt idx="1055">
                  <c:v>42445</c:v>
                </c:pt>
                <c:pt idx="1056">
                  <c:v>42446</c:v>
                </c:pt>
                <c:pt idx="1057">
                  <c:v>42447</c:v>
                </c:pt>
                <c:pt idx="1058">
                  <c:v>42450</c:v>
                </c:pt>
                <c:pt idx="1059">
                  <c:v>42451</c:v>
                </c:pt>
                <c:pt idx="1060">
                  <c:v>42452</c:v>
                </c:pt>
                <c:pt idx="1061">
                  <c:v>42453</c:v>
                </c:pt>
                <c:pt idx="1062">
                  <c:v>42454</c:v>
                </c:pt>
                <c:pt idx="1063">
                  <c:v>42457</c:v>
                </c:pt>
                <c:pt idx="1064">
                  <c:v>42458</c:v>
                </c:pt>
                <c:pt idx="1065">
                  <c:v>42459</c:v>
                </c:pt>
                <c:pt idx="1066">
                  <c:v>42460</c:v>
                </c:pt>
                <c:pt idx="1067">
                  <c:v>42461</c:v>
                </c:pt>
                <c:pt idx="1068">
                  <c:v>42464</c:v>
                </c:pt>
                <c:pt idx="1069">
                  <c:v>42465</c:v>
                </c:pt>
                <c:pt idx="1070">
                  <c:v>42466</c:v>
                </c:pt>
                <c:pt idx="1071">
                  <c:v>42467</c:v>
                </c:pt>
                <c:pt idx="1072">
                  <c:v>42468</c:v>
                </c:pt>
                <c:pt idx="1073">
                  <c:v>42471</c:v>
                </c:pt>
                <c:pt idx="1074">
                  <c:v>42472</c:v>
                </c:pt>
                <c:pt idx="1075">
                  <c:v>42473</c:v>
                </c:pt>
                <c:pt idx="1076">
                  <c:v>42474</c:v>
                </c:pt>
                <c:pt idx="1077">
                  <c:v>42475</c:v>
                </c:pt>
                <c:pt idx="1078">
                  <c:v>42478</c:v>
                </c:pt>
                <c:pt idx="1079">
                  <c:v>42479</c:v>
                </c:pt>
                <c:pt idx="1080">
                  <c:v>42480</c:v>
                </c:pt>
                <c:pt idx="1081">
                  <c:v>42481</c:v>
                </c:pt>
                <c:pt idx="1082">
                  <c:v>42482</c:v>
                </c:pt>
                <c:pt idx="1083">
                  <c:v>42485</c:v>
                </c:pt>
                <c:pt idx="1084">
                  <c:v>42486</c:v>
                </c:pt>
                <c:pt idx="1085">
                  <c:v>42487</c:v>
                </c:pt>
                <c:pt idx="1086">
                  <c:v>42488</c:v>
                </c:pt>
                <c:pt idx="1087">
                  <c:v>42489</c:v>
                </c:pt>
                <c:pt idx="1088">
                  <c:v>42494</c:v>
                </c:pt>
                <c:pt idx="1089">
                  <c:v>42495</c:v>
                </c:pt>
                <c:pt idx="1090">
                  <c:v>42496</c:v>
                </c:pt>
                <c:pt idx="1091">
                  <c:v>42500</c:v>
                </c:pt>
                <c:pt idx="1092">
                  <c:v>42501</c:v>
                </c:pt>
                <c:pt idx="1093">
                  <c:v>42502</c:v>
                </c:pt>
                <c:pt idx="1094">
                  <c:v>42503</c:v>
                </c:pt>
                <c:pt idx="1095">
                  <c:v>42506</c:v>
                </c:pt>
                <c:pt idx="1096">
                  <c:v>42507</c:v>
                </c:pt>
                <c:pt idx="1097">
                  <c:v>42508</c:v>
                </c:pt>
                <c:pt idx="1098">
                  <c:v>42509</c:v>
                </c:pt>
                <c:pt idx="1099">
                  <c:v>42510</c:v>
                </c:pt>
                <c:pt idx="1100">
                  <c:v>42513</c:v>
                </c:pt>
                <c:pt idx="1101">
                  <c:v>42514</c:v>
                </c:pt>
                <c:pt idx="1102">
                  <c:v>42515</c:v>
                </c:pt>
                <c:pt idx="1103">
                  <c:v>42516</c:v>
                </c:pt>
                <c:pt idx="1104">
                  <c:v>42517</c:v>
                </c:pt>
                <c:pt idx="1105">
                  <c:v>42520</c:v>
                </c:pt>
                <c:pt idx="1106">
                  <c:v>42521</c:v>
                </c:pt>
                <c:pt idx="1107">
                  <c:v>42522</c:v>
                </c:pt>
                <c:pt idx="1108">
                  <c:v>42523</c:v>
                </c:pt>
                <c:pt idx="1109">
                  <c:v>42524</c:v>
                </c:pt>
                <c:pt idx="1110">
                  <c:v>42527</c:v>
                </c:pt>
                <c:pt idx="1111">
                  <c:v>42528</c:v>
                </c:pt>
                <c:pt idx="1112">
                  <c:v>42529</c:v>
                </c:pt>
                <c:pt idx="1113">
                  <c:v>42530</c:v>
                </c:pt>
                <c:pt idx="1114">
                  <c:v>42531</c:v>
                </c:pt>
                <c:pt idx="1115">
                  <c:v>42535</c:v>
                </c:pt>
                <c:pt idx="1116">
                  <c:v>42536</c:v>
                </c:pt>
                <c:pt idx="1117">
                  <c:v>42537</c:v>
                </c:pt>
                <c:pt idx="1118">
                  <c:v>42538</c:v>
                </c:pt>
                <c:pt idx="1119">
                  <c:v>42541</c:v>
                </c:pt>
                <c:pt idx="1120">
                  <c:v>42542</c:v>
                </c:pt>
                <c:pt idx="1121">
                  <c:v>42543</c:v>
                </c:pt>
                <c:pt idx="1122">
                  <c:v>42544</c:v>
                </c:pt>
                <c:pt idx="1123">
                  <c:v>42545</c:v>
                </c:pt>
                <c:pt idx="1124">
                  <c:v>42548</c:v>
                </c:pt>
                <c:pt idx="1125">
                  <c:v>42549</c:v>
                </c:pt>
                <c:pt idx="1126">
                  <c:v>42550</c:v>
                </c:pt>
                <c:pt idx="1127">
                  <c:v>42551</c:v>
                </c:pt>
                <c:pt idx="1128">
                  <c:v>42552</c:v>
                </c:pt>
                <c:pt idx="1129">
                  <c:v>42555</c:v>
                </c:pt>
                <c:pt idx="1130">
                  <c:v>42556</c:v>
                </c:pt>
                <c:pt idx="1131">
                  <c:v>42557</c:v>
                </c:pt>
                <c:pt idx="1132">
                  <c:v>42558</c:v>
                </c:pt>
                <c:pt idx="1133">
                  <c:v>42559</c:v>
                </c:pt>
                <c:pt idx="1134">
                  <c:v>42562</c:v>
                </c:pt>
                <c:pt idx="1135">
                  <c:v>42563</c:v>
                </c:pt>
                <c:pt idx="1136">
                  <c:v>42564</c:v>
                </c:pt>
                <c:pt idx="1137">
                  <c:v>42565</c:v>
                </c:pt>
                <c:pt idx="1138">
                  <c:v>42566</c:v>
                </c:pt>
                <c:pt idx="1139">
                  <c:v>42569</c:v>
                </c:pt>
                <c:pt idx="1140">
                  <c:v>42570</c:v>
                </c:pt>
                <c:pt idx="1141">
                  <c:v>42571</c:v>
                </c:pt>
                <c:pt idx="1142">
                  <c:v>42572</c:v>
                </c:pt>
                <c:pt idx="1143">
                  <c:v>42573</c:v>
                </c:pt>
                <c:pt idx="1144">
                  <c:v>42576</c:v>
                </c:pt>
                <c:pt idx="1145">
                  <c:v>42577</c:v>
                </c:pt>
                <c:pt idx="1146">
                  <c:v>42578</c:v>
                </c:pt>
                <c:pt idx="1147">
                  <c:v>42579</c:v>
                </c:pt>
                <c:pt idx="1148">
                  <c:v>42580</c:v>
                </c:pt>
                <c:pt idx="1149">
                  <c:v>42583</c:v>
                </c:pt>
                <c:pt idx="1150">
                  <c:v>42584</c:v>
                </c:pt>
                <c:pt idx="1151">
                  <c:v>42585</c:v>
                </c:pt>
                <c:pt idx="1152">
                  <c:v>42586</c:v>
                </c:pt>
                <c:pt idx="1153">
                  <c:v>42587</c:v>
                </c:pt>
                <c:pt idx="1154">
                  <c:v>42590</c:v>
                </c:pt>
                <c:pt idx="1155">
                  <c:v>42591</c:v>
                </c:pt>
                <c:pt idx="1156">
                  <c:v>42592</c:v>
                </c:pt>
                <c:pt idx="1157">
                  <c:v>42593</c:v>
                </c:pt>
                <c:pt idx="1158">
                  <c:v>42594</c:v>
                </c:pt>
                <c:pt idx="1159">
                  <c:v>42597</c:v>
                </c:pt>
                <c:pt idx="1160">
                  <c:v>42598</c:v>
                </c:pt>
                <c:pt idx="1161">
                  <c:v>42599</c:v>
                </c:pt>
                <c:pt idx="1162">
                  <c:v>42600</c:v>
                </c:pt>
                <c:pt idx="1163">
                  <c:v>42601</c:v>
                </c:pt>
                <c:pt idx="1164">
                  <c:v>42604</c:v>
                </c:pt>
                <c:pt idx="1165">
                  <c:v>42605</c:v>
                </c:pt>
                <c:pt idx="1166">
                  <c:v>42606</c:v>
                </c:pt>
                <c:pt idx="1167">
                  <c:v>42607</c:v>
                </c:pt>
                <c:pt idx="1168">
                  <c:v>42608</c:v>
                </c:pt>
                <c:pt idx="1169">
                  <c:v>42611</c:v>
                </c:pt>
                <c:pt idx="1170">
                  <c:v>42612</c:v>
                </c:pt>
                <c:pt idx="1171">
                  <c:v>42613</c:v>
                </c:pt>
                <c:pt idx="1172">
                  <c:v>42614</c:v>
                </c:pt>
                <c:pt idx="1173">
                  <c:v>42615</c:v>
                </c:pt>
                <c:pt idx="1174">
                  <c:v>42618</c:v>
                </c:pt>
                <c:pt idx="1175">
                  <c:v>42619</c:v>
                </c:pt>
                <c:pt idx="1176">
                  <c:v>42620</c:v>
                </c:pt>
                <c:pt idx="1177">
                  <c:v>42621</c:v>
                </c:pt>
                <c:pt idx="1178">
                  <c:v>42622</c:v>
                </c:pt>
                <c:pt idx="1179">
                  <c:v>42625</c:v>
                </c:pt>
                <c:pt idx="1180">
                  <c:v>42626</c:v>
                </c:pt>
                <c:pt idx="1181">
                  <c:v>42627</c:v>
                </c:pt>
                <c:pt idx="1182">
                  <c:v>42628</c:v>
                </c:pt>
                <c:pt idx="1183">
                  <c:v>42629</c:v>
                </c:pt>
                <c:pt idx="1184">
                  <c:v>42632</c:v>
                </c:pt>
                <c:pt idx="1185">
                  <c:v>42633</c:v>
                </c:pt>
                <c:pt idx="1186">
                  <c:v>42634</c:v>
                </c:pt>
                <c:pt idx="1187">
                  <c:v>42635</c:v>
                </c:pt>
                <c:pt idx="1188">
                  <c:v>42636</c:v>
                </c:pt>
                <c:pt idx="1189">
                  <c:v>42639</c:v>
                </c:pt>
                <c:pt idx="1190">
                  <c:v>42640</c:v>
                </c:pt>
                <c:pt idx="1191">
                  <c:v>42641</c:v>
                </c:pt>
                <c:pt idx="1192">
                  <c:v>42642</c:v>
                </c:pt>
                <c:pt idx="1193">
                  <c:v>42643</c:v>
                </c:pt>
                <c:pt idx="1194">
                  <c:v>42646</c:v>
                </c:pt>
                <c:pt idx="1195">
                  <c:v>42647</c:v>
                </c:pt>
                <c:pt idx="1196">
                  <c:v>42648</c:v>
                </c:pt>
                <c:pt idx="1197">
                  <c:v>42649</c:v>
                </c:pt>
                <c:pt idx="1198">
                  <c:v>42650</c:v>
                </c:pt>
                <c:pt idx="1199">
                  <c:v>42653</c:v>
                </c:pt>
                <c:pt idx="1200">
                  <c:v>42654</c:v>
                </c:pt>
                <c:pt idx="1201">
                  <c:v>42655</c:v>
                </c:pt>
                <c:pt idx="1202">
                  <c:v>42656</c:v>
                </c:pt>
                <c:pt idx="1203">
                  <c:v>42657</c:v>
                </c:pt>
                <c:pt idx="1204">
                  <c:v>42660</c:v>
                </c:pt>
                <c:pt idx="1205">
                  <c:v>42661</c:v>
                </c:pt>
                <c:pt idx="1206">
                  <c:v>42662</c:v>
                </c:pt>
                <c:pt idx="1207">
                  <c:v>42663</c:v>
                </c:pt>
                <c:pt idx="1208">
                  <c:v>42664</c:v>
                </c:pt>
                <c:pt idx="1209">
                  <c:v>42667</c:v>
                </c:pt>
                <c:pt idx="1210">
                  <c:v>42668</c:v>
                </c:pt>
                <c:pt idx="1211">
                  <c:v>42669</c:v>
                </c:pt>
                <c:pt idx="1212">
                  <c:v>42670</c:v>
                </c:pt>
                <c:pt idx="1213">
                  <c:v>42671</c:v>
                </c:pt>
                <c:pt idx="1214">
                  <c:v>42674</c:v>
                </c:pt>
                <c:pt idx="1215">
                  <c:v>42675</c:v>
                </c:pt>
                <c:pt idx="1216">
                  <c:v>42676</c:v>
                </c:pt>
                <c:pt idx="1217">
                  <c:v>42677</c:v>
                </c:pt>
                <c:pt idx="1218">
                  <c:v>42681</c:v>
                </c:pt>
                <c:pt idx="1219">
                  <c:v>42682</c:v>
                </c:pt>
                <c:pt idx="1220">
                  <c:v>42683</c:v>
                </c:pt>
                <c:pt idx="1221">
                  <c:v>42684</c:v>
                </c:pt>
                <c:pt idx="1222">
                  <c:v>42685</c:v>
                </c:pt>
                <c:pt idx="1223">
                  <c:v>42688</c:v>
                </c:pt>
                <c:pt idx="1224">
                  <c:v>42689</c:v>
                </c:pt>
                <c:pt idx="1225">
                  <c:v>42690</c:v>
                </c:pt>
                <c:pt idx="1226">
                  <c:v>42691</c:v>
                </c:pt>
                <c:pt idx="1227">
                  <c:v>42692</c:v>
                </c:pt>
                <c:pt idx="1228">
                  <c:v>42695</c:v>
                </c:pt>
                <c:pt idx="1229">
                  <c:v>42696</c:v>
                </c:pt>
                <c:pt idx="1230">
                  <c:v>42697</c:v>
                </c:pt>
                <c:pt idx="1231">
                  <c:v>42698</c:v>
                </c:pt>
                <c:pt idx="1232">
                  <c:v>42699</c:v>
                </c:pt>
                <c:pt idx="1233">
                  <c:v>42702</c:v>
                </c:pt>
                <c:pt idx="1234">
                  <c:v>42703</c:v>
                </c:pt>
                <c:pt idx="1235">
                  <c:v>42704</c:v>
                </c:pt>
                <c:pt idx="1236">
                  <c:v>42705</c:v>
                </c:pt>
                <c:pt idx="1237">
                  <c:v>42706</c:v>
                </c:pt>
                <c:pt idx="1238">
                  <c:v>42709</c:v>
                </c:pt>
                <c:pt idx="1239">
                  <c:v>42710</c:v>
                </c:pt>
                <c:pt idx="1240">
                  <c:v>42711</c:v>
                </c:pt>
                <c:pt idx="1241">
                  <c:v>42712</c:v>
                </c:pt>
                <c:pt idx="1242">
                  <c:v>42713</c:v>
                </c:pt>
                <c:pt idx="1243">
                  <c:v>42716</c:v>
                </c:pt>
                <c:pt idx="1244">
                  <c:v>42717</c:v>
                </c:pt>
                <c:pt idx="1245">
                  <c:v>42718</c:v>
                </c:pt>
                <c:pt idx="1246">
                  <c:v>42719</c:v>
                </c:pt>
                <c:pt idx="1247">
                  <c:v>42720</c:v>
                </c:pt>
                <c:pt idx="1248">
                  <c:v>42723</c:v>
                </c:pt>
                <c:pt idx="1249">
                  <c:v>42724</c:v>
                </c:pt>
                <c:pt idx="1250">
                  <c:v>42725</c:v>
                </c:pt>
                <c:pt idx="1251">
                  <c:v>42726</c:v>
                </c:pt>
                <c:pt idx="1252">
                  <c:v>42727</c:v>
                </c:pt>
                <c:pt idx="1253">
                  <c:v>42730</c:v>
                </c:pt>
                <c:pt idx="1254">
                  <c:v>42731</c:v>
                </c:pt>
                <c:pt idx="1255">
                  <c:v>42732</c:v>
                </c:pt>
                <c:pt idx="1256">
                  <c:v>42733</c:v>
                </c:pt>
                <c:pt idx="1257">
                  <c:v>42734</c:v>
                </c:pt>
                <c:pt idx="1258">
                  <c:v>42738</c:v>
                </c:pt>
                <c:pt idx="1259">
                  <c:v>42739</c:v>
                </c:pt>
                <c:pt idx="1260">
                  <c:v>42740</c:v>
                </c:pt>
                <c:pt idx="1261">
                  <c:v>42741</c:v>
                </c:pt>
                <c:pt idx="1262">
                  <c:v>42744</c:v>
                </c:pt>
                <c:pt idx="1263">
                  <c:v>42745</c:v>
                </c:pt>
                <c:pt idx="1264">
                  <c:v>42746</c:v>
                </c:pt>
                <c:pt idx="1265">
                  <c:v>42747</c:v>
                </c:pt>
                <c:pt idx="1266">
                  <c:v>42748</c:v>
                </c:pt>
                <c:pt idx="1267">
                  <c:v>42751</c:v>
                </c:pt>
                <c:pt idx="1268">
                  <c:v>42752</c:v>
                </c:pt>
                <c:pt idx="1269">
                  <c:v>42753</c:v>
                </c:pt>
                <c:pt idx="1270">
                  <c:v>42754</c:v>
                </c:pt>
                <c:pt idx="1271">
                  <c:v>42755</c:v>
                </c:pt>
                <c:pt idx="1272">
                  <c:v>42758</c:v>
                </c:pt>
                <c:pt idx="1273">
                  <c:v>42759</c:v>
                </c:pt>
                <c:pt idx="1274">
                  <c:v>42760</c:v>
                </c:pt>
                <c:pt idx="1275">
                  <c:v>42761</c:v>
                </c:pt>
                <c:pt idx="1276">
                  <c:v>42762</c:v>
                </c:pt>
                <c:pt idx="1277">
                  <c:v>42765</c:v>
                </c:pt>
                <c:pt idx="1278">
                  <c:v>42766</c:v>
                </c:pt>
                <c:pt idx="1279">
                  <c:v>42767</c:v>
                </c:pt>
                <c:pt idx="1280">
                  <c:v>42768</c:v>
                </c:pt>
                <c:pt idx="1281">
                  <c:v>42769</c:v>
                </c:pt>
                <c:pt idx="1282">
                  <c:v>42772</c:v>
                </c:pt>
                <c:pt idx="1283">
                  <c:v>42773</c:v>
                </c:pt>
                <c:pt idx="1284">
                  <c:v>42774</c:v>
                </c:pt>
                <c:pt idx="1285">
                  <c:v>42775</c:v>
                </c:pt>
                <c:pt idx="1286">
                  <c:v>42776</c:v>
                </c:pt>
                <c:pt idx="1287">
                  <c:v>42779</c:v>
                </c:pt>
                <c:pt idx="1288">
                  <c:v>42780</c:v>
                </c:pt>
                <c:pt idx="1289">
                  <c:v>42781</c:v>
                </c:pt>
                <c:pt idx="1290">
                  <c:v>42782</c:v>
                </c:pt>
                <c:pt idx="1291">
                  <c:v>42783</c:v>
                </c:pt>
                <c:pt idx="1292">
                  <c:v>42786</c:v>
                </c:pt>
                <c:pt idx="1293">
                  <c:v>42787</c:v>
                </c:pt>
                <c:pt idx="1294">
                  <c:v>42788</c:v>
                </c:pt>
                <c:pt idx="1295">
                  <c:v>42790</c:v>
                </c:pt>
                <c:pt idx="1296">
                  <c:v>42793</c:v>
                </c:pt>
                <c:pt idx="1297">
                  <c:v>42794</c:v>
                </c:pt>
                <c:pt idx="1298">
                  <c:v>42795</c:v>
                </c:pt>
                <c:pt idx="1299">
                  <c:v>42796</c:v>
                </c:pt>
                <c:pt idx="1300">
                  <c:v>42797</c:v>
                </c:pt>
                <c:pt idx="1301">
                  <c:v>42800</c:v>
                </c:pt>
                <c:pt idx="1302">
                  <c:v>42801</c:v>
                </c:pt>
                <c:pt idx="1303">
                  <c:v>42803</c:v>
                </c:pt>
                <c:pt idx="1304">
                  <c:v>42804</c:v>
                </c:pt>
                <c:pt idx="1305">
                  <c:v>42807</c:v>
                </c:pt>
                <c:pt idx="1306">
                  <c:v>42808</c:v>
                </c:pt>
                <c:pt idx="1307">
                  <c:v>42809</c:v>
                </c:pt>
                <c:pt idx="1308">
                  <c:v>42810</c:v>
                </c:pt>
                <c:pt idx="1309">
                  <c:v>42811</c:v>
                </c:pt>
                <c:pt idx="1310">
                  <c:v>42814</c:v>
                </c:pt>
                <c:pt idx="1311">
                  <c:v>42815</c:v>
                </c:pt>
                <c:pt idx="1312">
                  <c:v>42816</c:v>
                </c:pt>
                <c:pt idx="1313">
                  <c:v>42817</c:v>
                </c:pt>
                <c:pt idx="1314">
                  <c:v>42818</c:v>
                </c:pt>
                <c:pt idx="1315">
                  <c:v>42821</c:v>
                </c:pt>
                <c:pt idx="1316">
                  <c:v>42822</c:v>
                </c:pt>
                <c:pt idx="1317">
                  <c:v>42823</c:v>
                </c:pt>
                <c:pt idx="1318">
                  <c:v>42824</c:v>
                </c:pt>
                <c:pt idx="1319">
                  <c:v>42825</c:v>
                </c:pt>
                <c:pt idx="1320">
                  <c:v>42828</c:v>
                </c:pt>
                <c:pt idx="1321">
                  <c:v>42829</c:v>
                </c:pt>
                <c:pt idx="1322">
                  <c:v>42830</c:v>
                </c:pt>
                <c:pt idx="1323">
                  <c:v>42831</c:v>
                </c:pt>
                <c:pt idx="1324">
                  <c:v>42832</c:v>
                </c:pt>
                <c:pt idx="1325">
                  <c:v>42835</c:v>
                </c:pt>
                <c:pt idx="1326">
                  <c:v>42836</c:v>
                </c:pt>
                <c:pt idx="1327">
                  <c:v>42837</c:v>
                </c:pt>
                <c:pt idx="1328">
                  <c:v>42838</c:v>
                </c:pt>
                <c:pt idx="1329">
                  <c:v>42839</c:v>
                </c:pt>
                <c:pt idx="1330">
                  <c:v>42842</c:v>
                </c:pt>
                <c:pt idx="1331">
                  <c:v>42843</c:v>
                </c:pt>
                <c:pt idx="1332">
                  <c:v>42844</c:v>
                </c:pt>
                <c:pt idx="1333">
                  <c:v>42845</c:v>
                </c:pt>
                <c:pt idx="1334">
                  <c:v>42846</c:v>
                </c:pt>
                <c:pt idx="1335">
                  <c:v>42849</c:v>
                </c:pt>
                <c:pt idx="1336">
                  <c:v>42850</c:v>
                </c:pt>
                <c:pt idx="1337">
                  <c:v>42851</c:v>
                </c:pt>
                <c:pt idx="1338">
                  <c:v>42852</c:v>
                </c:pt>
                <c:pt idx="1339">
                  <c:v>42853</c:v>
                </c:pt>
                <c:pt idx="1340">
                  <c:v>42857</c:v>
                </c:pt>
                <c:pt idx="1341">
                  <c:v>42858</c:v>
                </c:pt>
                <c:pt idx="1342">
                  <c:v>42859</c:v>
                </c:pt>
                <c:pt idx="1343">
                  <c:v>42860</c:v>
                </c:pt>
                <c:pt idx="1344">
                  <c:v>42865</c:v>
                </c:pt>
                <c:pt idx="1345">
                  <c:v>42866</c:v>
                </c:pt>
                <c:pt idx="1346">
                  <c:v>42867</c:v>
                </c:pt>
                <c:pt idx="1347">
                  <c:v>42870</c:v>
                </c:pt>
                <c:pt idx="1348">
                  <c:v>42871</c:v>
                </c:pt>
                <c:pt idx="1349">
                  <c:v>42872</c:v>
                </c:pt>
                <c:pt idx="1350">
                  <c:v>42873</c:v>
                </c:pt>
                <c:pt idx="1351">
                  <c:v>42874</c:v>
                </c:pt>
                <c:pt idx="1352">
                  <c:v>42877</c:v>
                </c:pt>
                <c:pt idx="1353">
                  <c:v>42878</c:v>
                </c:pt>
                <c:pt idx="1354">
                  <c:v>42879</c:v>
                </c:pt>
                <c:pt idx="1355">
                  <c:v>42880</c:v>
                </c:pt>
                <c:pt idx="1356">
                  <c:v>42881</c:v>
                </c:pt>
                <c:pt idx="1357">
                  <c:v>42884</c:v>
                </c:pt>
                <c:pt idx="1358">
                  <c:v>42885</c:v>
                </c:pt>
                <c:pt idx="1359">
                  <c:v>42886</c:v>
                </c:pt>
                <c:pt idx="1360">
                  <c:v>42887</c:v>
                </c:pt>
                <c:pt idx="1361">
                  <c:v>42888</c:v>
                </c:pt>
                <c:pt idx="1362">
                  <c:v>42891</c:v>
                </c:pt>
                <c:pt idx="1363">
                  <c:v>42892</c:v>
                </c:pt>
                <c:pt idx="1364">
                  <c:v>42893</c:v>
                </c:pt>
                <c:pt idx="1365">
                  <c:v>42894</c:v>
                </c:pt>
                <c:pt idx="1366">
                  <c:v>42895</c:v>
                </c:pt>
                <c:pt idx="1367">
                  <c:v>42899</c:v>
                </c:pt>
                <c:pt idx="1368">
                  <c:v>42900</c:v>
                </c:pt>
                <c:pt idx="1369">
                  <c:v>42901</c:v>
                </c:pt>
                <c:pt idx="1370">
                  <c:v>42902</c:v>
                </c:pt>
                <c:pt idx="1371">
                  <c:v>42905</c:v>
                </c:pt>
                <c:pt idx="1372">
                  <c:v>42906</c:v>
                </c:pt>
                <c:pt idx="1373">
                  <c:v>42907</c:v>
                </c:pt>
                <c:pt idx="1374">
                  <c:v>42908</c:v>
                </c:pt>
                <c:pt idx="1375">
                  <c:v>42909</c:v>
                </c:pt>
                <c:pt idx="1376">
                  <c:v>42912</c:v>
                </c:pt>
                <c:pt idx="1377">
                  <c:v>42913</c:v>
                </c:pt>
                <c:pt idx="1378">
                  <c:v>42914</c:v>
                </c:pt>
                <c:pt idx="1379">
                  <c:v>42915</c:v>
                </c:pt>
                <c:pt idx="1380">
                  <c:v>42916</c:v>
                </c:pt>
                <c:pt idx="1381">
                  <c:v>42919</c:v>
                </c:pt>
                <c:pt idx="1382">
                  <c:v>42920</c:v>
                </c:pt>
                <c:pt idx="1383">
                  <c:v>42921</c:v>
                </c:pt>
                <c:pt idx="1384">
                  <c:v>42922</c:v>
                </c:pt>
                <c:pt idx="1385">
                  <c:v>42923</c:v>
                </c:pt>
                <c:pt idx="1386">
                  <c:v>42926</c:v>
                </c:pt>
                <c:pt idx="1387">
                  <c:v>42927</c:v>
                </c:pt>
                <c:pt idx="1388">
                  <c:v>42928</c:v>
                </c:pt>
                <c:pt idx="1389">
                  <c:v>42929</c:v>
                </c:pt>
                <c:pt idx="1390">
                  <c:v>42930</c:v>
                </c:pt>
                <c:pt idx="1391">
                  <c:v>42933</c:v>
                </c:pt>
                <c:pt idx="1392">
                  <c:v>42934</c:v>
                </c:pt>
                <c:pt idx="1393">
                  <c:v>42935</c:v>
                </c:pt>
                <c:pt idx="1394">
                  <c:v>42936</c:v>
                </c:pt>
                <c:pt idx="1395">
                  <c:v>42937</c:v>
                </c:pt>
                <c:pt idx="1396">
                  <c:v>42940</c:v>
                </c:pt>
                <c:pt idx="1397">
                  <c:v>42941</c:v>
                </c:pt>
                <c:pt idx="1398">
                  <c:v>42942</c:v>
                </c:pt>
                <c:pt idx="1399">
                  <c:v>42943</c:v>
                </c:pt>
                <c:pt idx="1400">
                  <c:v>42944</c:v>
                </c:pt>
                <c:pt idx="1401">
                  <c:v>42947</c:v>
                </c:pt>
                <c:pt idx="1402">
                  <c:v>42948</c:v>
                </c:pt>
                <c:pt idx="1403">
                  <c:v>42949</c:v>
                </c:pt>
                <c:pt idx="1404">
                  <c:v>42950</c:v>
                </c:pt>
                <c:pt idx="1405">
                  <c:v>42951</c:v>
                </c:pt>
                <c:pt idx="1406">
                  <c:v>42954</c:v>
                </c:pt>
                <c:pt idx="1407">
                  <c:v>42955</c:v>
                </c:pt>
                <c:pt idx="1408">
                  <c:v>42956</c:v>
                </c:pt>
                <c:pt idx="1409">
                  <c:v>42957</c:v>
                </c:pt>
                <c:pt idx="1410">
                  <c:v>42958</c:v>
                </c:pt>
                <c:pt idx="1411">
                  <c:v>42961</c:v>
                </c:pt>
                <c:pt idx="1412">
                  <c:v>42962</c:v>
                </c:pt>
                <c:pt idx="1413">
                  <c:v>42963</c:v>
                </c:pt>
                <c:pt idx="1414">
                  <c:v>42964</c:v>
                </c:pt>
                <c:pt idx="1415">
                  <c:v>42965</c:v>
                </c:pt>
                <c:pt idx="1416">
                  <c:v>42968</c:v>
                </c:pt>
                <c:pt idx="1417">
                  <c:v>42969</c:v>
                </c:pt>
                <c:pt idx="1418">
                  <c:v>42970</c:v>
                </c:pt>
                <c:pt idx="1419">
                  <c:v>42971</c:v>
                </c:pt>
                <c:pt idx="1420">
                  <c:v>42972</c:v>
                </c:pt>
                <c:pt idx="1421">
                  <c:v>42975</c:v>
                </c:pt>
                <c:pt idx="1422">
                  <c:v>42976</c:v>
                </c:pt>
                <c:pt idx="1423">
                  <c:v>42977</c:v>
                </c:pt>
                <c:pt idx="1424">
                  <c:v>42978</c:v>
                </c:pt>
                <c:pt idx="1425">
                  <c:v>42979</c:v>
                </c:pt>
                <c:pt idx="1426">
                  <c:v>42982</c:v>
                </c:pt>
                <c:pt idx="1427">
                  <c:v>42983</c:v>
                </c:pt>
                <c:pt idx="1428">
                  <c:v>42984</c:v>
                </c:pt>
                <c:pt idx="1429">
                  <c:v>42985</c:v>
                </c:pt>
                <c:pt idx="1430">
                  <c:v>42986</c:v>
                </c:pt>
                <c:pt idx="1431">
                  <c:v>42989</c:v>
                </c:pt>
                <c:pt idx="1432">
                  <c:v>42990</c:v>
                </c:pt>
                <c:pt idx="1433">
                  <c:v>42991</c:v>
                </c:pt>
                <c:pt idx="1434">
                  <c:v>42992</c:v>
                </c:pt>
                <c:pt idx="1435">
                  <c:v>42993</c:v>
                </c:pt>
                <c:pt idx="1436">
                  <c:v>42996</c:v>
                </c:pt>
                <c:pt idx="1437">
                  <c:v>42997</c:v>
                </c:pt>
                <c:pt idx="1438">
                  <c:v>42998</c:v>
                </c:pt>
                <c:pt idx="1439">
                  <c:v>42999</c:v>
                </c:pt>
                <c:pt idx="1440">
                  <c:v>43000</c:v>
                </c:pt>
                <c:pt idx="1441">
                  <c:v>43003</c:v>
                </c:pt>
                <c:pt idx="1442">
                  <c:v>43004</c:v>
                </c:pt>
                <c:pt idx="1443">
                  <c:v>43005</c:v>
                </c:pt>
                <c:pt idx="1444">
                  <c:v>43006</c:v>
                </c:pt>
                <c:pt idx="1445">
                  <c:v>43007</c:v>
                </c:pt>
                <c:pt idx="1446">
                  <c:v>43010</c:v>
                </c:pt>
                <c:pt idx="1447">
                  <c:v>43011</c:v>
                </c:pt>
                <c:pt idx="1448">
                  <c:v>43012</c:v>
                </c:pt>
                <c:pt idx="1449">
                  <c:v>43013</c:v>
                </c:pt>
                <c:pt idx="1450">
                  <c:v>43014</c:v>
                </c:pt>
                <c:pt idx="1451">
                  <c:v>43017</c:v>
                </c:pt>
                <c:pt idx="1452">
                  <c:v>43018</c:v>
                </c:pt>
                <c:pt idx="1453">
                  <c:v>43019</c:v>
                </c:pt>
                <c:pt idx="1454">
                  <c:v>43020</c:v>
                </c:pt>
                <c:pt idx="1455">
                  <c:v>43021</c:v>
                </c:pt>
                <c:pt idx="1456">
                  <c:v>43024</c:v>
                </c:pt>
                <c:pt idx="1457">
                  <c:v>43025</c:v>
                </c:pt>
                <c:pt idx="1458">
                  <c:v>43026</c:v>
                </c:pt>
                <c:pt idx="1459">
                  <c:v>43027</c:v>
                </c:pt>
                <c:pt idx="1460">
                  <c:v>43028</c:v>
                </c:pt>
                <c:pt idx="1461">
                  <c:v>43031</c:v>
                </c:pt>
                <c:pt idx="1462">
                  <c:v>43032</c:v>
                </c:pt>
                <c:pt idx="1463">
                  <c:v>43033</c:v>
                </c:pt>
                <c:pt idx="1464">
                  <c:v>43034</c:v>
                </c:pt>
                <c:pt idx="1465">
                  <c:v>43035</c:v>
                </c:pt>
                <c:pt idx="1466">
                  <c:v>43038</c:v>
                </c:pt>
                <c:pt idx="1467">
                  <c:v>43039</c:v>
                </c:pt>
                <c:pt idx="1468">
                  <c:v>43040</c:v>
                </c:pt>
                <c:pt idx="1469">
                  <c:v>43041</c:v>
                </c:pt>
                <c:pt idx="1470">
                  <c:v>43042</c:v>
                </c:pt>
                <c:pt idx="1471">
                  <c:v>43046</c:v>
                </c:pt>
                <c:pt idx="1472">
                  <c:v>43047</c:v>
                </c:pt>
                <c:pt idx="1473">
                  <c:v>43048</c:v>
                </c:pt>
                <c:pt idx="1474">
                  <c:v>43049</c:v>
                </c:pt>
                <c:pt idx="1475">
                  <c:v>43052</c:v>
                </c:pt>
                <c:pt idx="1476">
                  <c:v>43053</c:v>
                </c:pt>
                <c:pt idx="1477">
                  <c:v>43054</c:v>
                </c:pt>
                <c:pt idx="1478">
                  <c:v>43055</c:v>
                </c:pt>
                <c:pt idx="1479">
                  <c:v>43056</c:v>
                </c:pt>
                <c:pt idx="1480">
                  <c:v>43059</c:v>
                </c:pt>
                <c:pt idx="1481">
                  <c:v>43060</c:v>
                </c:pt>
                <c:pt idx="1482">
                  <c:v>43061</c:v>
                </c:pt>
                <c:pt idx="1483">
                  <c:v>43062</c:v>
                </c:pt>
                <c:pt idx="1484">
                  <c:v>43063</c:v>
                </c:pt>
                <c:pt idx="1485">
                  <c:v>43066</c:v>
                </c:pt>
                <c:pt idx="1486">
                  <c:v>43067</c:v>
                </c:pt>
                <c:pt idx="1487">
                  <c:v>43068</c:v>
                </c:pt>
                <c:pt idx="1488">
                  <c:v>43069</c:v>
                </c:pt>
                <c:pt idx="1489">
                  <c:v>43070</c:v>
                </c:pt>
                <c:pt idx="1490">
                  <c:v>43073</c:v>
                </c:pt>
                <c:pt idx="1491">
                  <c:v>43074</c:v>
                </c:pt>
                <c:pt idx="1492">
                  <c:v>43075</c:v>
                </c:pt>
                <c:pt idx="1493">
                  <c:v>43076</c:v>
                </c:pt>
                <c:pt idx="1494">
                  <c:v>43077</c:v>
                </c:pt>
                <c:pt idx="1495">
                  <c:v>43080</c:v>
                </c:pt>
                <c:pt idx="1496">
                  <c:v>43081</c:v>
                </c:pt>
                <c:pt idx="1497">
                  <c:v>43082</c:v>
                </c:pt>
                <c:pt idx="1498">
                  <c:v>43083</c:v>
                </c:pt>
                <c:pt idx="1499">
                  <c:v>43084</c:v>
                </c:pt>
                <c:pt idx="1500">
                  <c:v>43087</c:v>
                </c:pt>
                <c:pt idx="1501">
                  <c:v>43088</c:v>
                </c:pt>
                <c:pt idx="1502">
                  <c:v>43089</c:v>
                </c:pt>
                <c:pt idx="1503">
                  <c:v>43090</c:v>
                </c:pt>
                <c:pt idx="1504">
                  <c:v>43091</c:v>
                </c:pt>
                <c:pt idx="1505">
                  <c:v>43094</c:v>
                </c:pt>
                <c:pt idx="1506">
                  <c:v>43095</c:v>
                </c:pt>
                <c:pt idx="1507">
                  <c:v>43096</c:v>
                </c:pt>
                <c:pt idx="1508">
                  <c:v>43097</c:v>
                </c:pt>
                <c:pt idx="1509">
                  <c:v>43098</c:v>
                </c:pt>
                <c:pt idx="1510">
                  <c:v>43103</c:v>
                </c:pt>
                <c:pt idx="1511">
                  <c:v>43104</c:v>
                </c:pt>
                <c:pt idx="1512">
                  <c:v>43105</c:v>
                </c:pt>
                <c:pt idx="1513">
                  <c:v>43109</c:v>
                </c:pt>
                <c:pt idx="1514">
                  <c:v>43110</c:v>
                </c:pt>
                <c:pt idx="1515">
                  <c:v>43111</c:v>
                </c:pt>
                <c:pt idx="1516">
                  <c:v>43112</c:v>
                </c:pt>
                <c:pt idx="1517">
                  <c:v>43115</c:v>
                </c:pt>
                <c:pt idx="1518">
                  <c:v>43116</c:v>
                </c:pt>
                <c:pt idx="1519">
                  <c:v>43117</c:v>
                </c:pt>
                <c:pt idx="1520">
                  <c:v>43118</c:v>
                </c:pt>
                <c:pt idx="1521">
                  <c:v>43119</c:v>
                </c:pt>
                <c:pt idx="1522">
                  <c:v>43122</c:v>
                </c:pt>
                <c:pt idx="1523">
                  <c:v>43123</c:v>
                </c:pt>
                <c:pt idx="1524">
                  <c:v>43124</c:v>
                </c:pt>
                <c:pt idx="1525">
                  <c:v>43125</c:v>
                </c:pt>
                <c:pt idx="1526">
                  <c:v>43126</c:v>
                </c:pt>
                <c:pt idx="1527">
                  <c:v>43129</c:v>
                </c:pt>
                <c:pt idx="1528">
                  <c:v>43130</c:v>
                </c:pt>
                <c:pt idx="1529">
                  <c:v>43131</c:v>
                </c:pt>
                <c:pt idx="1530">
                  <c:v>43132</c:v>
                </c:pt>
                <c:pt idx="1531">
                  <c:v>43133</c:v>
                </c:pt>
                <c:pt idx="1532">
                  <c:v>43136</c:v>
                </c:pt>
                <c:pt idx="1533">
                  <c:v>43137</c:v>
                </c:pt>
                <c:pt idx="1534">
                  <c:v>43138</c:v>
                </c:pt>
                <c:pt idx="1535">
                  <c:v>43139</c:v>
                </c:pt>
                <c:pt idx="1536">
                  <c:v>43140</c:v>
                </c:pt>
                <c:pt idx="1537">
                  <c:v>43143</c:v>
                </c:pt>
                <c:pt idx="1538">
                  <c:v>43144</c:v>
                </c:pt>
                <c:pt idx="1539">
                  <c:v>43145</c:v>
                </c:pt>
                <c:pt idx="1540">
                  <c:v>43146</c:v>
                </c:pt>
                <c:pt idx="1541">
                  <c:v>43147</c:v>
                </c:pt>
                <c:pt idx="1542">
                  <c:v>43150</c:v>
                </c:pt>
                <c:pt idx="1543">
                  <c:v>43151</c:v>
                </c:pt>
                <c:pt idx="1544">
                  <c:v>43152</c:v>
                </c:pt>
                <c:pt idx="1545">
                  <c:v>43153</c:v>
                </c:pt>
                <c:pt idx="1546">
                  <c:v>43157</c:v>
                </c:pt>
                <c:pt idx="1547">
                  <c:v>43158</c:v>
                </c:pt>
                <c:pt idx="1548">
                  <c:v>43159</c:v>
                </c:pt>
                <c:pt idx="1549">
                  <c:v>43160</c:v>
                </c:pt>
                <c:pt idx="1550">
                  <c:v>43161</c:v>
                </c:pt>
                <c:pt idx="1551">
                  <c:v>43164</c:v>
                </c:pt>
                <c:pt idx="1552">
                  <c:v>43165</c:v>
                </c:pt>
                <c:pt idx="1553">
                  <c:v>43166</c:v>
                </c:pt>
                <c:pt idx="1554">
                  <c:v>43168</c:v>
                </c:pt>
                <c:pt idx="1555">
                  <c:v>43171</c:v>
                </c:pt>
                <c:pt idx="1556">
                  <c:v>43172</c:v>
                </c:pt>
                <c:pt idx="1557">
                  <c:v>43173</c:v>
                </c:pt>
                <c:pt idx="1558">
                  <c:v>43174</c:v>
                </c:pt>
                <c:pt idx="1559">
                  <c:v>43175</c:v>
                </c:pt>
                <c:pt idx="1560">
                  <c:v>43178</c:v>
                </c:pt>
                <c:pt idx="1561">
                  <c:v>43179</c:v>
                </c:pt>
                <c:pt idx="1562">
                  <c:v>43180</c:v>
                </c:pt>
                <c:pt idx="1563">
                  <c:v>43181</c:v>
                </c:pt>
                <c:pt idx="1564">
                  <c:v>43182</c:v>
                </c:pt>
                <c:pt idx="1565">
                  <c:v>43185</c:v>
                </c:pt>
                <c:pt idx="1566">
                  <c:v>43186</c:v>
                </c:pt>
                <c:pt idx="1567">
                  <c:v>43187</c:v>
                </c:pt>
                <c:pt idx="1568">
                  <c:v>43188</c:v>
                </c:pt>
                <c:pt idx="1569">
                  <c:v>43189</c:v>
                </c:pt>
                <c:pt idx="1570">
                  <c:v>43192</c:v>
                </c:pt>
                <c:pt idx="1571">
                  <c:v>43193</c:v>
                </c:pt>
                <c:pt idx="1572">
                  <c:v>43194</c:v>
                </c:pt>
                <c:pt idx="1573">
                  <c:v>43195</c:v>
                </c:pt>
                <c:pt idx="1574">
                  <c:v>43196</c:v>
                </c:pt>
                <c:pt idx="1575">
                  <c:v>43199</c:v>
                </c:pt>
                <c:pt idx="1576">
                  <c:v>43200</c:v>
                </c:pt>
                <c:pt idx="1577">
                  <c:v>43201</c:v>
                </c:pt>
                <c:pt idx="1578">
                  <c:v>43202</c:v>
                </c:pt>
                <c:pt idx="1579">
                  <c:v>43203</c:v>
                </c:pt>
                <c:pt idx="1580">
                  <c:v>43206</c:v>
                </c:pt>
                <c:pt idx="1581">
                  <c:v>43207</c:v>
                </c:pt>
                <c:pt idx="1582">
                  <c:v>43208</c:v>
                </c:pt>
                <c:pt idx="1583">
                  <c:v>43209</c:v>
                </c:pt>
                <c:pt idx="1584">
                  <c:v>43210</c:v>
                </c:pt>
                <c:pt idx="1585">
                  <c:v>43213</c:v>
                </c:pt>
                <c:pt idx="1586">
                  <c:v>43214</c:v>
                </c:pt>
                <c:pt idx="1587">
                  <c:v>43215</c:v>
                </c:pt>
                <c:pt idx="1588">
                  <c:v>43216</c:v>
                </c:pt>
                <c:pt idx="1589">
                  <c:v>43217</c:v>
                </c:pt>
                <c:pt idx="1590">
                  <c:v>43218</c:v>
                </c:pt>
                <c:pt idx="1591">
                  <c:v>43220</c:v>
                </c:pt>
                <c:pt idx="1592">
                  <c:v>43222</c:v>
                </c:pt>
                <c:pt idx="1593">
                  <c:v>43223</c:v>
                </c:pt>
                <c:pt idx="1594">
                  <c:v>43224</c:v>
                </c:pt>
                <c:pt idx="1595">
                  <c:v>43227</c:v>
                </c:pt>
                <c:pt idx="1596">
                  <c:v>43228</c:v>
                </c:pt>
                <c:pt idx="1597">
                  <c:v>43230</c:v>
                </c:pt>
                <c:pt idx="1598">
                  <c:v>43231</c:v>
                </c:pt>
                <c:pt idx="1599">
                  <c:v>43234</c:v>
                </c:pt>
                <c:pt idx="1600">
                  <c:v>43235</c:v>
                </c:pt>
                <c:pt idx="1601">
                  <c:v>43236</c:v>
                </c:pt>
                <c:pt idx="1602">
                  <c:v>43237</c:v>
                </c:pt>
                <c:pt idx="1603">
                  <c:v>43238</c:v>
                </c:pt>
                <c:pt idx="1604">
                  <c:v>43241</c:v>
                </c:pt>
                <c:pt idx="1605">
                  <c:v>43242</c:v>
                </c:pt>
                <c:pt idx="1606">
                  <c:v>43243</c:v>
                </c:pt>
                <c:pt idx="1607">
                  <c:v>43244</c:v>
                </c:pt>
                <c:pt idx="1608">
                  <c:v>43245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43255</c:v>
                </c:pt>
                <c:pt idx="1615">
                  <c:v>43256</c:v>
                </c:pt>
                <c:pt idx="1616">
                  <c:v>43257</c:v>
                </c:pt>
                <c:pt idx="1617">
                  <c:v>43258</c:v>
                </c:pt>
                <c:pt idx="1618">
                  <c:v>43259</c:v>
                </c:pt>
                <c:pt idx="1619">
                  <c:v>43260</c:v>
                </c:pt>
                <c:pt idx="1620">
                  <c:v>43262</c:v>
                </c:pt>
                <c:pt idx="1621">
                  <c:v>43264</c:v>
                </c:pt>
                <c:pt idx="1622">
                  <c:v>43265</c:v>
                </c:pt>
                <c:pt idx="1623">
                  <c:v>43266</c:v>
                </c:pt>
                <c:pt idx="1624">
                  <c:v>43269</c:v>
                </c:pt>
                <c:pt idx="1625">
                  <c:v>43270</c:v>
                </c:pt>
                <c:pt idx="1626">
                  <c:v>43271</c:v>
                </c:pt>
                <c:pt idx="1627">
                  <c:v>43272</c:v>
                </c:pt>
                <c:pt idx="1628">
                  <c:v>43273</c:v>
                </c:pt>
                <c:pt idx="1629">
                  <c:v>43276</c:v>
                </c:pt>
                <c:pt idx="1630">
                  <c:v>43277</c:v>
                </c:pt>
                <c:pt idx="1631">
                  <c:v>43278</c:v>
                </c:pt>
                <c:pt idx="1632">
                  <c:v>43279</c:v>
                </c:pt>
                <c:pt idx="1633">
                  <c:v>43280</c:v>
                </c:pt>
                <c:pt idx="1634">
                  <c:v>43283</c:v>
                </c:pt>
                <c:pt idx="1635">
                  <c:v>43284</c:v>
                </c:pt>
                <c:pt idx="1636">
                  <c:v>43285</c:v>
                </c:pt>
                <c:pt idx="1637">
                  <c:v>43286</c:v>
                </c:pt>
                <c:pt idx="1638">
                  <c:v>43287</c:v>
                </c:pt>
                <c:pt idx="1639">
                  <c:v>43290</c:v>
                </c:pt>
                <c:pt idx="1640">
                  <c:v>43291</c:v>
                </c:pt>
                <c:pt idx="1641">
                  <c:v>43292</c:v>
                </c:pt>
                <c:pt idx="1642">
                  <c:v>43293</c:v>
                </c:pt>
                <c:pt idx="1643">
                  <c:v>43294</c:v>
                </c:pt>
                <c:pt idx="1644">
                  <c:v>43297</c:v>
                </c:pt>
                <c:pt idx="1645">
                  <c:v>43298</c:v>
                </c:pt>
                <c:pt idx="1646">
                  <c:v>43299</c:v>
                </c:pt>
                <c:pt idx="1647">
                  <c:v>43300</c:v>
                </c:pt>
                <c:pt idx="1648">
                  <c:v>43301</c:v>
                </c:pt>
                <c:pt idx="1649">
                  <c:v>43304</c:v>
                </c:pt>
                <c:pt idx="1650">
                  <c:v>43305</c:v>
                </c:pt>
                <c:pt idx="1651">
                  <c:v>43306</c:v>
                </c:pt>
                <c:pt idx="1652">
                  <c:v>43307</c:v>
                </c:pt>
                <c:pt idx="1653">
                  <c:v>43308</c:v>
                </c:pt>
                <c:pt idx="1654">
                  <c:v>43311</c:v>
                </c:pt>
                <c:pt idx="1655">
                  <c:v>43312</c:v>
                </c:pt>
                <c:pt idx="1656">
                  <c:v>43313</c:v>
                </c:pt>
                <c:pt idx="1657">
                  <c:v>43314</c:v>
                </c:pt>
                <c:pt idx="1658">
                  <c:v>43315</c:v>
                </c:pt>
                <c:pt idx="1659">
                  <c:v>43318</c:v>
                </c:pt>
                <c:pt idx="1660">
                  <c:v>43319</c:v>
                </c:pt>
                <c:pt idx="1661">
                  <c:v>43320</c:v>
                </c:pt>
                <c:pt idx="1662">
                  <c:v>43321</c:v>
                </c:pt>
                <c:pt idx="1663">
                  <c:v>43322</c:v>
                </c:pt>
                <c:pt idx="1664">
                  <c:v>43325</c:v>
                </c:pt>
                <c:pt idx="1665">
                  <c:v>43326</c:v>
                </c:pt>
                <c:pt idx="1666">
                  <c:v>43327</c:v>
                </c:pt>
                <c:pt idx="1667">
                  <c:v>43328</c:v>
                </c:pt>
                <c:pt idx="1668">
                  <c:v>43329</c:v>
                </c:pt>
                <c:pt idx="1669">
                  <c:v>43332</c:v>
                </c:pt>
                <c:pt idx="1670">
                  <c:v>43333</c:v>
                </c:pt>
                <c:pt idx="1671">
                  <c:v>43334</c:v>
                </c:pt>
                <c:pt idx="1672">
                  <c:v>43335</c:v>
                </c:pt>
                <c:pt idx="1673">
                  <c:v>43336</c:v>
                </c:pt>
                <c:pt idx="1674">
                  <c:v>43339</c:v>
                </c:pt>
                <c:pt idx="1675">
                  <c:v>43340</c:v>
                </c:pt>
                <c:pt idx="1676">
                  <c:v>43341</c:v>
                </c:pt>
                <c:pt idx="1677">
                  <c:v>43342</c:v>
                </c:pt>
                <c:pt idx="1678">
                  <c:v>43343</c:v>
                </c:pt>
                <c:pt idx="1679">
                  <c:v>43346</c:v>
                </c:pt>
                <c:pt idx="1680">
                  <c:v>43347</c:v>
                </c:pt>
                <c:pt idx="1681">
                  <c:v>43348</c:v>
                </c:pt>
                <c:pt idx="1682">
                  <c:v>43349</c:v>
                </c:pt>
                <c:pt idx="1683">
                  <c:v>43350</c:v>
                </c:pt>
                <c:pt idx="1684">
                  <c:v>43353</c:v>
                </c:pt>
                <c:pt idx="1685">
                  <c:v>43354</c:v>
                </c:pt>
                <c:pt idx="1686">
                  <c:v>43355</c:v>
                </c:pt>
                <c:pt idx="1687">
                  <c:v>43356</c:v>
                </c:pt>
                <c:pt idx="1688">
                  <c:v>43357</c:v>
                </c:pt>
                <c:pt idx="1689">
                  <c:v>43360</c:v>
                </c:pt>
                <c:pt idx="1690">
                  <c:v>43361</c:v>
                </c:pt>
                <c:pt idx="1691">
                  <c:v>43362</c:v>
                </c:pt>
                <c:pt idx="1692">
                  <c:v>43363</c:v>
                </c:pt>
                <c:pt idx="1693">
                  <c:v>43364</c:v>
                </c:pt>
                <c:pt idx="1694">
                  <c:v>43367</c:v>
                </c:pt>
                <c:pt idx="1695">
                  <c:v>43368</c:v>
                </c:pt>
                <c:pt idx="1696">
                  <c:v>43369</c:v>
                </c:pt>
                <c:pt idx="1697">
                  <c:v>43370</c:v>
                </c:pt>
                <c:pt idx="1698">
                  <c:v>43371</c:v>
                </c:pt>
                <c:pt idx="1699">
                  <c:v>43374</c:v>
                </c:pt>
                <c:pt idx="1700">
                  <c:v>43375</c:v>
                </c:pt>
                <c:pt idx="1701">
                  <c:v>43376</c:v>
                </c:pt>
                <c:pt idx="1702">
                  <c:v>43377</c:v>
                </c:pt>
                <c:pt idx="1703">
                  <c:v>43378</c:v>
                </c:pt>
                <c:pt idx="1704">
                  <c:v>43381</c:v>
                </c:pt>
                <c:pt idx="1705">
                  <c:v>43382</c:v>
                </c:pt>
                <c:pt idx="1706">
                  <c:v>43383</c:v>
                </c:pt>
                <c:pt idx="1707">
                  <c:v>43384</c:v>
                </c:pt>
                <c:pt idx="1708">
                  <c:v>43385</c:v>
                </c:pt>
                <c:pt idx="1709">
                  <c:v>43388</c:v>
                </c:pt>
                <c:pt idx="1710">
                  <c:v>43389</c:v>
                </c:pt>
                <c:pt idx="1711">
                  <c:v>43390</c:v>
                </c:pt>
                <c:pt idx="1712">
                  <c:v>43391</c:v>
                </c:pt>
                <c:pt idx="1713">
                  <c:v>43392</c:v>
                </c:pt>
                <c:pt idx="1714">
                  <c:v>43395</c:v>
                </c:pt>
                <c:pt idx="1715">
                  <c:v>43396</c:v>
                </c:pt>
                <c:pt idx="1716">
                  <c:v>43397</c:v>
                </c:pt>
                <c:pt idx="1717">
                  <c:v>43398</c:v>
                </c:pt>
                <c:pt idx="1718">
                  <c:v>43399</c:v>
                </c:pt>
                <c:pt idx="1719">
                  <c:v>43402</c:v>
                </c:pt>
                <c:pt idx="1720">
                  <c:v>43403</c:v>
                </c:pt>
                <c:pt idx="1721">
                  <c:v>43404</c:v>
                </c:pt>
                <c:pt idx="1722">
                  <c:v>43405</c:v>
                </c:pt>
                <c:pt idx="1723">
                  <c:v>43406</c:v>
                </c:pt>
                <c:pt idx="1724">
                  <c:v>43410</c:v>
                </c:pt>
                <c:pt idx="1725">
                  <c:v>43411</c:v>
                </c:pt>
                <c:pt idx="1726">
                  <c:v>43412</c:v>
                </c:pt>
                <c:pt idx="1727">
                  <c:v>43413</c:v>
                </c:pt>
                <c:pt idx="1728">
                  <c:v>43416</c:v>
                </c:pt>
                <c:pt idx="1729">
                  <c:v>43417</c:v>
                </c:pt>
                <c:pt idx="1730">
                  <c:v>43418</c:v>
                </c:pt>
                <c:pt idx="1731">
                  <c:v>43419</c:v>
                </c:pt>
                <c:pt idx="1732">
                  <c:v>43420</c:v>
                </c:pt>
                <c:pt idx="1733">
                  <c:v>43423</c:v>
                </c:pt>
                <c:pt idx="1734">
                  <c:v>43424</c:v>
                </c:pt>
                <c:pt idx="1735">
                  <c:v>43425</c:v>
                </c:pt>
                <c:pt idx="1736">
                  <c:v>43426</c:v>
                </c:pt>
                <c:pt idx="1737">
                  <c:v>43427</c:v>
                </c:pt>
                <c:pt idx="1738">
                  <c:v>43430</c:v>
                </c:pt>
                <c:pt idx="1739">
                  <c:v>43431</c:v>
                </c:pt>
                <c:pt idx="1740">
                  <c:v>43432</c:v>
                </c:pt>
                <c:pt idx="1741">
                  <c:v>43433</c:v>
                </c:pt>
                <c:pt idx="1742">
                  <c:v>43434</c:v>
                </c:pt>
                <c:pt idx="1743">
                  <c:v>43437</c:v>
                </c:pt>
                <c:pt idx="1744">
                  <c:v>43438</c:v>
                </c:pt>
                <c:pt idx="1745">
                  <c:v>43439</c:v>
                </c:pt>
                <c:pt idx="1746">
                  <c:v>43440</c:v>
                </c:pt>
                <c:pt idx="1747">
                  <c:v>43441</c:v>
                </c:pt>
                <c:pt idx="1748">
                  <c:v>43444</c:v>
                </c:pt>
                <c:pt idx="1749">
                  <c:v>43445</c:v>
                </c:pt>
                <c:pt idx="1750">
                  <c:v>43446</c:v>
                </c:pt>
                <c:pt idx="1751">
                  <c:v>43447</c:v>
                </c:pt>
                <c:pt idx="1752">
                  <c:v>43448</c:v>
                </c:pt>
                <c:pt idx="1753">
                  <c:v>43451</c:v>
                </c:pt>
                <c:pt idx="1754">
                  <c:v>43452</c:v>
                </c:pt>
                <c:pt idx="1755">
                  <c:v>43453</c:v>
                </c:pt>
                <c:pt idx="1756">
                  <c:v>43454</c:v>
                </c:pt>
                <c:pt idx="1757">
                  <c:v>43455</c:v>
                </c:pt>
                <c:pt idx="1758">
                  <c:v>43458</c:v>
                </c:pt>
                <c:pt idx="1759">
                  <c:v>43459</c:v>
                </c:pt>
                <c:pt idx="1760">
                  <c:v>43460</c:v>
                </c:pt>
                <c:pt idx="1761">
                  <c:v>43461</c:v>
                </c:pt>
                <c:pt idx="1762">
                  <c:v>43462</c:v>
                </c:pt>
                <c:pt idx="1763">
                  <c:v>43463</c:v>
                </c:pt>
                <c:pt idx="1764">
                  <c:v>43468</c:v>
                </c:pt>
                <c:pt idx="1765">
                  <c:v>43469</c:v>
                </c:pt>
                <c:pt idx="1766">
                  <c:v>43473</c:v>
                </c:pt>
                <c:pt idx="1767">
                  <c:v>43474</c:v>
                </c:pt>
                <c:pt idx="1768">
                  <c:v>43475</c:v>
                </c:pt>
                <c:pt idx="1769">
                  <c:v>43476</c:v>
                </c:pt>
                <c:pt idx="1770">
                  <c:v>43479</c:v>
                </c:pt>
                <c:pt idx="1771">
                  <c:v>43480</c:v>
                </c:pt>
                <c:pt idx="1772">
                  <c:v>43481</c:v>
                </c:pt>
                <c:pt idx="1773">
                  <c:v>43482</c:v>
                </c:pt>
                <c:pt idx="1774">
                  <c:v>43483</c:v>
                </c:pt>
                <c:pt idx="1775">
                  <c:v>43486</c:v>
                </c:pt>
                <c:pt idx="1776">
                  <c:v>43487</c:v>
                </c:pt>
                <c:pt idx="1777">
                  <c:v>43488</c:v>
                </c:pt>
                <c:pt idx="1778">
                  <c:v>43489</c:v>
                </c:pt>
                <c:pt idx="1779">
                  <c:v>43490</c:v>
                </c:pt>
                <c:pt idx="1780">
                  <c:v>43493</c:v>
                </c:pt>
                <c:pt idx="1781">
                  <c:v>43494</c:v>
                </c:pt>
                <c:pt idx="1782">
                  <c:v>43495</c:v>
                </c:pt>
                <c:pt idx="1783">
                  <c:v>43496</c:v>
                </c:pt>
                <c:pt idx="1784">
                  <c:v>43497</c:v>
                </c:pt>
                <c:pt idx="1785">
                  <c:v>43500</c:v>
                </c:pt>
                <c:pt idx="1786">
                  <c:v>43501</c:v>
                </c:pt>
                <c:pt idx="1787">
                  <c:v>43502</c:v>
                </c:pt>
                <c:pt idx="1788">
                  <c:v>43503</c:v>
                </c:pt>
                <c:pt idx="1789">
                  <c:v>43504</c:v>
                </c:pt>
                <c:pt idx="1790">
                  <c:v>43507</c:v>
                </c:pt>
                <c:pt idx="1791">
                  <c:v>43508</c:v>
                </c:pt>
                <c:pt idx="1792">
                  <c:v>43509</c:v>
                </c:pt>
                <c:pt idx="1793">
                  <c:v>43510</c:v>
                </c:pt>
                <c:pt idx="1794">
                  <c:v>43511</c:v>
                </c:pt>
                <c:pt idx="1795">
                  <c:v>43514</c:v>
                </c:pt>
                <c:pt idx="1796">
                  <c:v>43515</c:v>
                </c:pt>
                <c:pt idx="1797">
                  <c:v>43516</c:v>
                </c:pt>
                <c:pt idx="1798">
                  <c:v>43517</c:v>
                </c:pt>
                <c:pt idx="1799">
                  <c:v>43518</c:v>
                </c:pt>
                <c:pt idx="1800">
                  <c:v>43521</c:v>
                </c:pt>
                <c:pt idx="1801">
                  <c:v>43522</c:v>
                </c:pt>
                <c:pt idx="1802">
                  <c:v>43523</c:v>
                </c:pt>
                <c:pt idx="1803">
                  <c:v>43524</c:v>
                </c:pt>
                <c:pt idx="1804">
                  <c:v>43525</c:v>
                </c:pt>
                <c:pt idx="1805">
                  <c:v>43528</c:v>
                </c:pt>
                <c:pt idx="1806">
                  <c:v>43529</c:v>
                </c:pt>
                <c:pt idx="1807">
                  <c:v>43530</c:v>
                </c:pt>
                <c:pt idx="1808">
                  <c:v>43531</c:v>
                </c:pt>
                <c:pt idx="1809">
                  <c:v>43535</c:v>
                </c:pt>
                <c:pt idx="1810">
                  <c:v>43536</c:v>
                </c:pt>
                <c:pt idx="1811">
                  <c:v>43537</c:v>
                </c:pt>
                <c:pt idx="1812">
                  <c:v>43538</c:v>
                </c:pt>
                <c:pt idx="1813">
                  <c:v>43539</c:v>
                </c:pt>
                <c:pt idx="1814">
                  <c:v>43542</c:v>
                </c:pt>
                <c:pt idx="1815">
                  <c:v>43543</c:v>
                </c:pt>
                <c:pt idx="1816">
                  <c:v>43544</c:v>
                </c:pt>
                <c:pt idx="1817">
                  <c:v>43545</c:v>
                </c:pt>
                <c:pt idx="1818">
                  <c:v>43546</c:v>
                </c:pt>
                <c:pt idx="1819">
                  <c:v>43549</c:v>
                </c:pt>
                <c:pt idx="1820">
                  <c:v>43550</c:v>
                </c:pt>
                <c:pt idx="1821">
                  <c:v>43551</c:v>
                </c:pt>
                <c:pt idx="1822">
                  <c:v>43552</c:v>
                </c:pt>
                <c:pt idx="1823">
                  <c:v>43553</c:v>
                </c:pt>
                <c:pt idx="1824">
                  <c:v>43556</c:v>
                </c:pt>
                <c:pt idx="1825">
                  <c:v>43557</c:v>
                </c:pt>
                <c:pt idx="1826">
                  <c:v>43558</c:v>
                </c:pt>
                <c:pt idx="1827">
                  <c:v>43559</c:v>
                </c:pt>
                <c:pt idx="1828">
                  <c:v>43560</c:v>
                </c:pt>
                <c:pt idx="1829">
                  <c:v>43563</c:v>
                </c:pt>
                <c:pt idx="1830">
                  <c:v>43564</c:v>
                </c:pt>
                <c:pt idx="1831">
                  <c:v>43565</c:v>
                </c:pt>
                <c:pt idx="1832">
                  <c:v>43566</c:v>
                </c:pt>
                <c:pt idx="1833">
                  <c:v>43567</c:v>
                </c:pt>
                <c:pt idx="1834">
                  <c:v>43570</c:v>
                </c:pt>
                <c:pt idx="1835">
                  <c:v>43571</c:v>
                </c:pt>
                <c:pt idx="1836">
                  <c:v>43572</c:v>
                </c:pt>
                <c:pt idx="1837">
                  <c:v>43573</c:v>
                </c:pt>
                <c:pt idx="1838">
                  <c:v>43574</c:v>
                </c:pt>
                <c:pt idx="1839">
                  <c:v>43577</c:v>
                </c:pt>
                <c:pt idx="1840">
                  <c:v>43578</c:v>
                </c:pt>
                <c:pt idx="1841">
                  <c:v>43579</c:v>
                </c:pt>
                <c:pt idx="1842">
                  <c:v>43580</c:v>
                </c:pt>
                <c:pt idx="1843">
                  <c:v>43581</c:v>
                </c:pt>
                <c:pt idx="1844">
                  <c:v>43584</c:v>
                </c:pt>
                <c:pt idx="1845">
                  <c:v>43585</c:v>
                </c:pt>
                <c:pt idx="1846">
                  <c:v>43587</c:v>
                </c:pt>
                <c:pt idx="1847">
                  <c:v>43588</c:v>
                </c:pt>
                <c:pt idx="1848">
                  <c:v>43591</c:v>
                </c:pt>
                <c:pt idx="1849">
                  <c:v>43592</c:v>
                </c:pt>
                <c:pt idx="1850">
                  <c:v>43593</c:v>
                </c:pt>
                <c:pt idx="1851">
                  <c:v>43595</c:v>
                </c:pt>
                <c:pt idx="1852">
                  <c:v>43598</c:v>
                </c:pt>
                <c:pt idx="1853">
                  <c:v>43599</c:v>
                </c:pt>
                <c:pt idx="1854">
                  <c:v>43600</c:v>
                </c:pt>
                <c:pt idx="1855">
                  <c:v>43601</c:v>
                </c:pt>
                <c:pt idx="1856">
                  <c:v>43602</c:v>
                </c:pt>
                <c:pt idx="1857">
                  <c:v>43605</c:v>
                </c:pt>
                <c:pt idx="1858">
                  <c:v>43606</c:v>
                </c:pt>
                <c:pt idx="1859">
                  <c:v>43607</c:v>
                </c:pt>
                <c:pt idx="1860">
                  <c:v>43608</c:v>
                </c:pt>
                <c:pt idx="1861">
                  <c:v>43609</c:v>
                </c:pt>
                <c:pt idx="1862">
                  <c:v>43612</c:v>
                </c:pt>
                <c:pt idx="1863">
                  <c:v>43613</c:v>
                </c:pt>
                <c:pt idx="1864">
                  <c:v>43614</c:v>
                </c:pt>
                <c:pt idx="1865">
                  <c:v>43615</c:v>
                </c:pt>
                <c:pt idx="1866">
                  <c:v>43616</c:v>
                </c:pt>
                <c:pt idx="1867">
                  <c:v>43619</c:v>
                </c:pt>
                <c:pt idx="1868">
                  <c:v>43620</c:v>
                </c:pt>
                <c:pt idx="1869">
                  <c:v>43621</c:v>
                </c:pt>
                <c:pt idx="1870">
                  <c:v>43622</c:v>
                </c:pt>
                <c:pt idx="1871">
                  <c:v>43623</c:v>
                </c:pt>
                <c:pt idx="1872">
                  <c:v>43626</c:v>
                </c:pt>
                <c:pt idx="1873">
                  <c:v>43627</c:v>
                </c:pt>
                <c:pt idx="1874">
                  <c:v>43629</c:v>
                </c:pt>
                <c:pt idx="1875">
                  <c:v>43630</c:v>
                </c:pt>
                <c:pt idx="1876">
                  <c:v>43633</c:v>
                </c:pt>
                <c:pt idx="1877">
                  <c:v>43634</c:v>
                </c:pt>
                <c:pt idx="1878">
                  <c:v>43635</c:v>
                </c:pt>
                <c:pt idx="1879">
                  <c:v>43636</c:v>
                </c:pt>
                <c:pt idx="1880">
                  <c:v>43637</c:v>
                </c:pt>
                <c:pt idx="1881">
                  <c:v>43640</c:v>
                </c:pt>
                <c:pt idx="1882">
                  <c:v>43641</c:v>
                </c:pt>
                <c:pt idx="1883">
                  <c:v>43642</c:v>
                </c:pt>
                <c:pt idx="1884">
                  <c:v>43643</c:v>
                </c:pt>
                <c:pt idx="1885">
                  <c:v>43644</c:v>
                </c:pt>
                <c:pt idx="1886">
                  <c:v>43647</c:v>
                </c:pt>
                <c:pt idx="1887">
                  <c:v>43648</c:v>
                </c:pt>
                <c:pt idx="1888">
                  <c:v>43649</c:v>
                </c:pt>
                <c:pt idx="1889">
                  <c:v>43650</c:v>
                </c:pt>
                <c:pt idx="1890">
                  <c:v>43651</c:v>
                </c:pt>
                <c:pt idx="1891">
                  <c:v>43654</c:v>
                </c:pt>
                <c:pt idx="1892">
                  <c:v>43655</c:v>
                </c:pt>
                <c:pt idx="1893">
                  <c:v>43656</c:v>
                </c:pt>
                <c:pt idx="1894">
                  <c:v>43657</c:v>
                </c:pt>
                <c:pt idx="1895">
                  <c:v>43658</c:v>
                </c:pt>
                <c:pt idx="1896">
                  <c:v>43661</c:v>
                </c:pt>
                <c:pt idx="1897">
                  <c:v>43662</c:v>
                </c:pt>
                <c:pt idx="1898">
                  <c:v>43663</c:v>
                </c:pt>
                <c:pt idx="1899">
                  <c:v>43664</c:v>
                </c:pt>
                <c:pt idx="1900">
                  <c:v>43665</c:v>
                </c:pt>
                <c:pt idx="1901">
                  <c:v>43668</c:v>
                </c:pt>
                <c:pt idx="1902">
                  <c:v>43669</c:v>
                </c:pt>
                <c:pt idx="1903">
                  <c:v>43670</c:v>
                </c:pt>
                <c:pt idx="1904">
                  <c:v>43671</c:v>
                </c:pt>
                <c:pt idx="1905">
                  <c:v>43672</c:v>
                </c:pt>
                <c:pt idx="1906">
                  <c:v>43675</c:v>
                </c:pt>
                <c:pt idx="1907">
                  <c:v>43676</c:v>
                </c:pt>
                <c:pt idx="1908">
                  <c:v>43677</c:v>
                </c:pt>
                <c:pt idx="1909">
                  <c:v>43678</c:v>
                </c:pt>
                <c:pt idx="1910">
                  <c:v>43679</c:v>
                </c:pt>
                <c:pt idx="1911">
                  <c:v>43682</c:v>
                </c:pt>
                <c:pt idx="1912">
                  <c:v>43683</c:v>
                </c:pt>
                <c:pt idx="1913">
                  <c:v>43684</c:v>
                </c:pt>
                <c:pt idx="1914">
                  <c:v>43685</c:v>
                </c:pt>
                <c:pt idx="1915">
                  <c:v>43686</c:v>
                </c:pt>
                <c:pt idx="1916">
                  <c:v>43689</c:v>
                </c:pt>
                <c:pt idx="1917">
                  <c:v>43690</c:v>
                </c:pt>
                <c:pt idx="1918">
                  <c:v>43691</c:v>
                </c:pt>
                <c:pt idx="1919">
                  <c:v>43692</c:v>
                </c:pt>
                <c:pt idx="1920">
                  <c:v>43693</c:v>
                </c:pt>
                <c:pt idx="1921">
                  <c:v>43696</c:v>
                </c:pt>
                <c:pt idx="1922">
                  <c:v>43697</c:v>
                </c:pt>
                <c:pt idx="1923">
                  <c:v>43698</c:v>
                </c:pt>
                <c:pt idx="1924">
                  <c:v>43699</c:v>
                </c:pt>
                <c:pt idx="1925">
                  <c:v>43700</c:v>
                </c:pt>
                <c:pt idx="1926">
                  <c:v>43703</c:v>
                </c:pt>
                <c:pt idx="1927">
                  <c:v>43704</c:v>
                </c:pt>
                <c:pt idx="1928">
                  <c:v>43705</c:v>
                </c:pt>
                <c:pt idx="1929">
                  <c:v>43706</c:v>
                </c:pt>
                <c:pt idx="1930">
                  <c:v>43707</c:v>
                </c:pt>
                <c:pt idx="1931">
                  <c:v>43710</c:v>
                </c:pt>
                <c:pt idx="1932">
                  <c:v>43711</c:v>
                </c:pt>
                <c:pt idx="1933">
                  <c:v>43712</c:v>
                </c:pt>
                <c:pt idx="1934">
                  <c:v>43713</c:v>
                </c:pt>
                <c:pt idx="1935">
                  <c:v>43714</c:v>
                </c:pt>
                <c:pt idx="1936">
                  <c:v>43717</c:v>
                </c:pt>
                <c:pt idx="1937">
                  <c:v>43718</c:v>
                </c:pt>
                <c:pt idx="1938">
                  <c:v>43719</c:v>
                </c:pt>
                <c:pt idx="1939">
                  <c:v>43720</c:v>
                </c:pt>
                <c:pt idx="1940">
                  <c:v>43721</c:v>
                </c:pt>
                <c:pt idx="1941">
                  <c:v>43724</c:v>
                </c:pt>
                <c:pt idx="1942">
                  <c:v>43725</c:v>
                </c:pt>
                <c:pt idx="1943">
                  <c:v>43726</c:v>
                </c:pt>
                <c:pt idx="1944">
                  <c:v>43727</c:v>
                </c:pt>
                <c:pt idx="1945">
                  <c:v>43728</c:v>
                </c:pt>
                <c:pt idx="1946">
                  <c:v>43731</c:v>
                </c:pt>
                <c:pt idx="1947">
                  <c:v>43732</c:v>
                </c:pt>
                <c:pt idx="1948">
                  <c:v>43733</c:v>
                </c:pt>
                <c:pt idx="1949">
                  <c:v>43734</c:v>
                </c:pt>
                <c:pt idx="1950">
                  <c:v>43735</c:v>
                </c:pt>
                <c:pt idx="1951">
                  <c:v>43738</c:v>
                </c:pt>
                <c:pt idx="1952">
                  <c:v>43739</c:v>
                </c:pt>
                <c:pt idx="1953">
                  <c:v>43740</c:v>
                </c:pt>
                <c:pt idx="1954">
                  <c:v>43741</c:v>
                </c:pt>
                <c:pt idx="1955">
                  <c:v>43742</c:v>
                </c:pt>
                <c:pt idx="1956">
                  <c:v>43745</c:v>
                </c:pt>
                <c:pt idx="1957">
                  <c:v>43746</c:v>
                </c:pt>
                <c:pt idx="1958">
                  <c:v>43747</c:v>
                </c:pt>
                <c:pt idx="1959">
                  <c:v>43748</c:v>
                </c:pt>
                <c:pt idx="1960">
                  <c:v>43749</c:v>
                </c:pt>
                <c:pt idx="1961">
                  <c:v>43752</c:v>
                </c:pt>
                <c:pt idx="1962">
                  <c:v>43753</c:v>
                </c:pt>
                <c:pt idx="1963">
                  <c:v>43754</c:v>
                </c:pt>
                <c:pt idx="1964">
                  <c:v>43755</c:v>
                </c:pt>
                <c:pt idx="1965">
                  <c:v>43756</c:v>
                </c:pt>
                <c:pt idx="1966">
                  <c:v>43759</c:v>
                </c:pt>
                <c:pt idx="1967">
                  <c:v>43760</c:v>
                </c:pt>
                <c:pt idx="1968">
                  <c:v>43761</c:v>
                </c:pt>
                <c:pt idx="1969">
                  <c:v>43762</c:v>
                </c:pt>
                <c:pt idx="1970">
                  <c:v>43763</c:v>
                </c:pt>
                <c:pt idx="1971">
                  <c:v>43766</c:v>
                </c:pt>
                <c:pt idx="1972">
                  <c:v>43767</c:v>
                </c:pt>
                <c:pt idx="1973">
                  <c:v>43768</c:v>
                </c:pt>
                <c:pt idx="1974">
                  <c:v>43769</c:v>
                </c:pt>
                <c:pt idx="1975">
                  <c:v>43770</c:v>
                </c:pt>
                <c:pt idx="1976">
                  <c:v>43774</c:v>
                </c:pt>
                <c:pt idx="1977">
                  <c:v>43775</c:v>
                </c:pt>
                <c:pt idx="1978">
                  <c:v>43776</c:v>
                </c:pt>
                <c:pt idx="1979">
                  <c:v>43777</c:v>
                </c:pt>
                <c:pt idx="1980">
                  <c:v>43780</c:v>
                </c:pt>
                <c:pt idx="1981">
                  <c:v>43781</c:v>
                </c:pt>
                <c:pt idx="1982">
                  <c:v>43782</c:v>
                </c:pt>
                <c:pt idx="1983">
                  <c:v>43783</c:v>
                </c:pt>
                <c:pt idx="1984">
                  <c:v>43784</c:v>
                </c:pt>
                <c:pt idx="1985">
                  <c:v>43787</c:v>
                </c:pt>
                <c:pt idx="1986">
                  <c:v>43788</c:v>
                </c:pt>
                <c:pt idx="1987">
                  <c:v>43789</c:v>
                </c:pt>
                <c:pt idx="1988">
                  <c:v>43790</c:v>
                </c:pt>
                <c:pt idx="1989">
                  <c:v>43791</c:v>
                </c:pt>
                <c:pt idx="1990">
                  <c:v>43794</c:v>
                </c:pt>
                <c:pt idx="1991">
                  <c:v>43795</c:v>
                </c:pt>
                <c:pt idx="1992">
                  <c:v>43796</c:v>
                </c:pt>
                <c:pt idx="1993">
                  <c:v>43797</c:v>
                </c:pt>
                <c:pt idx="1994">
                  <c:v>43798</c:v>
                </c:pt>
                <c:pt idx="1995">
                  <c:v>43801</c:v>
                </c:pt>
                <c:pt idx="1996">
                  <c:v>43802</c:v>
                </c:pt>
                <c:pt idx="1997">
                  <c:v>43803</c:v>
                </c:pt>
                <c:pt idx="1998">
                  <c:v>43804</c:v>
                </c:pt>
                <c:pt idx="1999">
                  <c:v>43805</c:v>
                </c:pt>
                <c:pt idx="2000">
                  <c:v>43808</c:v>
                </c:pt>
                <c:pt idx="2001">
                  <c:v>43809</c:v>
                </c:pt>
                <c:pt idx="2002">
                  <c:v>43810</c:v>
                </c:pt>
                <c:pt idx="2003">
                  <c:v>43811</c:v>
                </c:pt>
                <c:pt idx="2004">
                  <c:v>43812</c:v>
                </c:pt>
                <c:pt idx="2005">
                  <c:v>43815</c:v>
                </c:pt>
                <c:pt idx="2006">
                  <c:v>43816</c:v>
                </c:pt>
                <c:pt idx="2007">
                  <c:v>43817</c:v>
                </c:pt>
                <c:pt idx="2008">
                  <c:v>43818</c:v>
                </c:pt>
                <c:pt idx="2009">
                  <c:v>43819</c:v>
                </c:pt>
                <c:pt idx="2010">
                  <c:v>43822</c:v>
                </c:pt>
                <c:pt idx="2011">
                  <c:v>43823</c:v>
                </c:pt>
                <c:pt idx="2012">
                  <c:v>43824</c:v>
                </c:pt>
                <c:pt idx="2013">
                  <c:v>43825</c:v>
                </c:pt>
                <c:pt idx="2014">
                  <c:v>43826</c:v>
                </c:pt>
                <c:pt idx="2015">
                  <c:v>43829</c:v>
                </c:pt>
                <c:pt idx="2016">
                  <c:v>43833</c:v>
                </c:pt>
                <c:pt idx="2017">
                  <c:v>43836</c:v>
                </c:pt>
                <c:pt idx="2018">
                  <c:v>43838</c:v>
                </c:pt>
                <c:pt idx="2019">
                  <c:v>43839</c:v>
                </c:pt>
                <c:pt idx="2020">
                  <c:v>43840</c:v>
                </c:pt>
                <c:pt idx="2021">
                  <c:v>43843</c:v>
                </c:pt>
                <c:pt idx="2022">
                  <c:v>43844</c:v>
                </c:pt>
                <c:pt idx="2023">
                  <c:v>43845</c:v>
                </c:pt>
                <c:pt idx="2024">
                  <c:v>43846</c:v>
                </c:pt>
                <c:pt idx="2025">
                  <c:v>43847</c:v>
                </c:pt>
                <c:pt idx="2026">
                  <c:v>43850</c:v>
                </c:pt>
                <c:pt idx="2027">
                  <c:v>43851</c:v>
                </c:pt>
                <c:pt idx="2028">
                  <c:v>43852</c:v>
                </c:pt>
                <c:pt idx="2029">
                  <c:v>43853</c:v>
                </c:pt>
                <c:pt idx="2030">
                  <c:v>43854</c:v>
                </c:pt>
                <c:pt idx="2031">
                  <c:v>43857</c:v>
                </c:pt>
                <c:pt idx="2032">
                  <c:v>43858</c:v>
                </c:pt>
                <c:pt idx="2033">
                  <c:v>43859</c:v>
                </c:pt>
                <c:pt idx="2034">
                  <c:v>43860</c:v>
                </c:pt>
                <c:pt idx="2035">
                  <c:v>43861</c:v>
                </c:pt>
                <c:pt idx="2036">
                  <c:v>43864</c:v>
                </c:pt>
                <c:pt idx="2037">
                  <c:v>43865</c:v>
                </c:pt>
                <c:pt idx="2038">
                  <c:v>43866</c:v>
                </c:pt>
                <c:pt idx="2039">
                  <c:v>43867</c:v>
                </c:pt>
                <c:pt idx="2040">
                  <c:v>43868</c:v>
                </c:pt>
                <c:pt idx="2041">
                  <c:v>43871</c:v>
                </c:pt>
                <c:pt idx="2042">
                  <c:v>43872</c:v>
                </c:pt>
                <c:pt idx="2043">
                  <c:v>43873</c:v>
                </c:pt>
                <c:pt idx="2044">
                  <c:v>43874</c:v>
                </c:pt>
                <c:pt idx="2045">
                  <c:v>43875</c:v>
                </c:pt>
                <c:pt idx="2046">
                  <c:v>43878</c:v>
                </c:pt>
                <c:pt idx="2047">
                  <c:v>43879</c:v>
                </c:pt>
                <c:pt idx="2048">
                  <c:v>43880</c:v>
                </c:pt>
                <c:pt idx="2049">
                  <c:v>43881</c:v>
                </c:pt>
                <c:pt idx="2050">
                  <c:v>43882</c:v>
                </c:pt>
                <c:pt idx="2051">
                  <c:v>43886</c:v>
                </c:pt>
                <c:pt idx="2052">
                  <c:v>43887</c:v>
                </c:pt>
                <c:pt idx="2053">
                  <c:v>43888</c:v>
                </c:pt>
                <c:pt idx="2054">
                  <c:v>43889</c:v>
                </c:pt>
                <c:pt idx="2055">
                  <c:v>43892</c:v>
                </c:pt>
                <c:pt idx="2056">
                  <c:v>43893</c:v>
                </c:pt>
                <c:pt idx="2057">
                  <c:v>43894</c:v>
                </c:pt>
                <c:pt idx="2058">
                  <c:v>43895</c:v>
                </c:pt>
                <c:pt idx="2059">
                  <c:v>43896</c:v>
                </c:pt>
                <c:pt idx="2060">
                  <c:v>43900</c:v>
                </c:pt>
                <c:pt idx="2061">
                  <c:v>43901</c:v>
                </c:pt>
                <c:pt idx="2062">
                  <c:v>43902</c:v>
                </c:pt>
                <c:pt idx="2063">
                  <c:v>43903</c:v>
                </c:pt>
                <c:pt idx="2064">
                  <c:v>43906</c:v>
                </c:pt>
                <c:pt idx="2065">
                  <c:v>43907</c:v>
                </c:pt>
                <c:pt idx="2066">
                  <c:v>43908</c:v>
                </c:pt>
                <c:pt idx="2067">
                  <c:v>43909</c:v>
                </c:pt>
                <c:pt idx="2068">
                  <c:v>43910</c:v>
                </c:pt>
                <c:pt idx="2069">
                  <c:v>43913</c:v>
                </c:pt>
                <c:pt idx="2070">
                  <c:v>43914</c:v>
                </c:pt>
                <c:pt idx="2071">
                  <c:v>43915</c:v>
                </c:pt>
                <c:pt idx="2072">
                  <c:v>43916</c:v>
                </c:pt>
                <c:pt idx="2073">
                  <c:v>43917</c:v>
                </c:pt>
                <c:pt idx="2074">
                  <c:v>43920</c:v>
                </c:pt>
                <c:pt idx="2075">
                  <c:v>43921</c:v>
                </c:pt>
                <c:pt idx="2076">
                  <c:v>43922</c:v>
                </c:pt>
                <c:pt idx="2077">
                  <c:v>43923</c:v>
                </c:pt>
                <c:pt idx="2078">
                  <c:v>43924</c:v>
                </c:pt>
                <c:pt idx="2079">
                  <c:v>43927</c:v>
                </c:pt>
                <c:pt idx="2080">
                  <c:v>43928</c:v>
                </c:pt>
                <c:pt idx="2081">
                  <c:v>43929</c:v>
                </c:pt>
                <c:pt idx="2082">
                  <c:v>43930</c:v>
                </c:pt>
                <c:pt idx="2083">
                  <c:v>43931</c:v>
                </c:pt>
                <c:pt idx="2084">
                  <c:v>43934</c:v>
                </c:pt>
                <c:pt idx="2085">
                  <c:v>43935</c:v>
                </c:pt>
                <c:pt idx="2086">
                  <c:v>43936</c:v>
                </c:pt>
                <c:pt idx="2087">
                  <c:v>43937</c:v>
                </c:pt>
                <c:pt idx="2088">
                  <c:v>43938</c:v>
                </c:pt>
                <c:pt idx="2089">
                  <c:v>43941</c:v>
                </c:pt>
                <c:pt idx="2090">
                  <c:v>43942</c:v>
                </c:pt>
                <c:pt idx="2091">
                  <c:v>43943</c:v>
                </c:pt>
                <c:pt idx="2092">
                  <c:v>43944</c:v>
                </c:pt>
                <c:pt idx="2093">
                  <c:v>43945</c:v>
                </c:pt>
                <c:pt idx="2094">
                  <c:v>43948</c:v>
                </c:pt>
                <c:pt idx="2095">
                  <c:v>43949</c:v>
                </c:pt>
                <c:pt idx="2096">
                  <c:v>43950</c:v>
                </c:pt>
                <c:pt idx="2097">
                  <c:v>43951</c:v>
                </c:pt>
                <c:pt idx="2098">
                  <c:v>43955</c:v>
                </c:pt>
                <c:pt idx="2099">
                  <c:v>43956</c:v>
                </c:pt>
                <c:pt idx="2100">
                  <c:v>43957</c:v>
                </c:pt>
                <c:pt idx="2101">
                  <c:v>43958</c:v>
                </c:pt>
                <c:pt idx="2102">
                  <c:v>43959</c:v>
                </c:pt>
                <c:pt idx="2103">
                  <c:v>43963</c:v>
                </c:pt>
                <c:pt idx="2104">
                  <c:v>43964</c:v>
                </c:pt>
                <c:pt idx="2105">
                  <c:v>43965</c:v>
                </c:pt>
                <c:pt idx="2106">
                  <c:v>43966</c:v>
                </c:pt>
                <c:pt idx="2107">
                  <c:v>43969</c:v>
                </c:pt>
                <c:pt idx="2108">
                  <c:v>43970</c:v>
                </c:pt>
                <c:pt idx="2109">
                  <c:v>43971</c:v>
                </c:pt>
                <c:pt idx="2110">
                  <c:v>43972</c:v>
                </c:pt>
                <c:pt idx="2111">
                  <c:v>43973</c:v>
                </c:pt>
                <c:pt idx="2112">
                  <c:v>43976</c:v>
                </c:pt>
                <c:pt idx="2113">
                  <c:v>43977</c:v>
                </c:pt>
                <c:pt idx="2114">
                  <c:v>43978</c:v>
                </c:pt>
                <c:pt idx="2115">
                  <c:v>43979</c:v>
                </c:pt>
                <c:pt idx="2116">
                  <c:v>43980</c:v>
                </c:pt>
                <c:pt idx="2117">
                  <c:v>43983</c:v>
                </c:pt>
                <c:pt idx="2118">
                  <c:v>43984</c:v>
                </c:pt>
                <c:pt idx="2119">
                  <c:v>43985</c:v>
                </c:pt>
                <c:pt idx="2120">
                  <c:v>43986</c:v>
                </c:pt>
                <c:pt idx="2121">
                  <c:v>43987</c:v>
                </c:pt>
                <c:pt idx="2122">
                  <c:v>43990</c:v>
                </c:pt>
                <c:pt idx="2123">
                  <c:v>43991</c:v>
                </c:pt>
                <c:pt idx="2124">
                  <c:v>43992</c:v>
                </c:pt>
                <c:pt idx="2125">
                  <c:v>43993</c:v>
                </c:pt>
                <c:pt idx="2126">
                  <c:v>43997</c:v>
                </c:pt>
                <c:pt idx="2127">
                  <c:v>43998</c:v>
                </c:pt>
                <c:pt idx="2128">
                  <c:v>43999</c:v>
                </c:pt>
                <c:pt idx="2129">
                  <c:v>44000</c:v>
                </c:pt>
                <c:pt idx="2130">
                  <c:v>44001</c:v>
                </c:pt>
                <c:pt idx="2131">
                  <c:v>44004</c:v>
                </c:pt>
                <c:pt idx="2132">
                  <c:v>44005</c:v>
                </c:pt>
                <c:pt idx="2133">
                  <c:v>44007</c:v>
                </c:pt>
                <c:pt idx="2134">
                  <c:v>44008</c:v>
                </c:pt>
                <c:pt idx="2135">
                  <c:v>44011</c:v>
                </c:pt>
                <c:pt idx="2136">
                  <c:v>44012</c:v>
                </c:pt>
                <c:pt idx="2137">
                  <c:v>44014</c:v>
                </c:pt>
                <c:pt idx="2138">
                  <c:v>44015</c:v>
                </c:pt>
                <c:pt idx="2139">
                  <c:v>44018</c:v>
                </c:pt>
                <c:pt idx="2140">
                  <c:v>44019</c:v>
                </c:pt>
                <c:pt idx="2141">
                  <c:v>44020</c:v>
                </c:pt>
                <c:pt idx="2142">
                  <c:v>44021</c:v>
                </c:pt>
                <c:pt idx="2143">
                  <c:v>44022</c:v>
                </c:pt>
                <c:pt idx="2144">
                  <c:v>44025</c:v>
                </c:pt>
                <c:pt idx="2145">
                  <c:v>44026</c:v>
                </c:pt>
                <c:pt idx="2146">
                  <c:v>44027</c:v>
                </c:pt>
                <c:pt idx="2147">
                  <c:v>44028</c:v>
                </c:pt>
                <c:pt idx="2148">
                  <c:v>44029</c:v>
                </c:pt>
                <c:pt idx="2149">
                  <c:v>44032</c:v>
                </c:pt>
                <c:pt idx="2150">
                  <c:v>44033</c:v>
                </c:pt>
                <c:pt idx="2151">
                  <c:v>44034</c:v>
                </c:pt>
                <c:pt idx="2152">
                  <c:v>44035</c:v>
                </c:pt>
                <c:pt idx="2153">
                  <c:v>44036</c:v>
                </c:pt>
                <c:pt idx="2154">
                  <c:v>44039</c:v>
                </c:pt>
                <c:pt idx="2155">
                  <c:v>44040</c:v>
                </c:pt>
                <c:pt idx="2156">
                  <c:v>44041</c:v>
                </c:pt>
                <c:pt idx="2157">
                  <c:v>44042</c:v>
                </c:pt>
                <c:pt idx="2158">
                  <c:v>44043</c:v>
                </c:pt>
                <c:pt idx="2159">
                  <c:v>44046</c:v>
                </c:pt>
                <c:pt idx="2160">
                  <c:v>44047</c:v>
                </c:pt>
                <c:pt idx="2161">
                  <c:v>44048</c:v>
                </c:pt>
                <c:pt idx="2162">
                  <c:v>44049</c:v>
                </c:pt>
                <c:pt idx="2163">
                  <c:v>44050</c:v>
                </c:pt>
                <c:pt idx="2164">
                  <c:v>44053</c:v>
                </c:pt>
                <c:pt idx="2165">
                  <c:v>44054</c:v>
                </c:pt>
                <c:pt idx="2166">
                  <c:v>44055</c:v>
                </c:pt>
                <c:pt idx="2167">
                  <c:v>44056</c:v>
                </c:pt>
                <c:pt idx="2168">
                  <c:v>44057</c:v>
                </c:pt>
                <c:pt idx="2169">
                  <c:v>44060</c:v>
                </c:pt>
                <c:pt idx="2170">
                  <c:v>44061</c:v>
                </c:pt>
                <c:pt idx="2171">
                  <c:v>44062</c:v>
                </c:pt>
                <c:pt idx="2172">
                  <c:v>44063</c:v>
                </c:pt>
                <c:pt idx="2173">
                  <c:v>44064</c:v>
                </c:pt>
                <c:pt idx="2174">
                  <c:v>44067</c:v>
                </c:pt>
                <c:pt idx="2175">
                  <c:v>44068</c:v>
                </c:pt>
                <c:pt idx="2176">
                  <c:v>44069</c:v>
                </c:pt>
                <c:pt idx="2177">
                  <c:v>44070</c:v>
                </c:pt>
                <c:pt idx="2178">
                  <c:v>44071</c:v>
                </c:pt>
                <c:pt idx="2179">
                  <c:v>44074</c:v>
                </c:pt>
                <c:pt idx="2180">
                  <c:v>44075</c:v>
                </c:pt>
                <c:pt idx="2181">
                  <c:v>44076</c:v>
                </c:pt>
                <c:pt idx="2182">
                  <c:v>44077</c:v>
                </c:pt>
                <c:pt idx="2183">
                  <c:v>44078</c:v>
                </c:pt>
                <c:pt idx="2184">
                  <c:v>44081</c:v>
                </c:pt>
                <c:pt idx="2185">
                  <c:v>44082</c:v>
                </c:pt>
                <c:pt idx="2186">
                  <c:v>44083</c:v>
                </c:pt>
                <c:pt idx="2187">
                  <c:v>44084</c:v>
                </c:pt>
                <c:pt idx="2188">
                  <c:v>44085</c:v>
                </c:pt>
                <c:pt idx="2189">
                  <c:v>44088</c:v>
                </c:pt>
                <c:pt idx="2190">
                  <c:v>44089</c:v>
                </c:pt>
                <c:pt idx="2191">
                  <c:v>44090</c:v>
                </c:pt>
                <c:pt idx="2192">
                  <c:v>44091</c:v>
                </c:pt>
                <c:pt idx="2193">
                  <c:v>44092</c:v>
                </c:pt>
                <c:pt idx="2194">
                  <c:v>44095</c:v>
                </c:pt>
                <c:pt idx="2195">
                  <c:v>44096</c:v>
                </c:pt>
                <c:pt idx="2196">
                  <c:v>44097</c:v>
                </c:pt>
                <c:pt idx="2197">
                  <c:v>44098</c:v>
                </c:pt>
                <c:pt idx="2198">
                  <c:v>44099</c:v>
                </c:pt>
                <c:pt idx="2199">
                  <c:v>44102</c:v>
                </c:pt>
                <c:pt idx="2200">
                  <c:v>44103</c:v>
                </c:pt>
                <c:pt idx="2201">
                  <c:v>44104</c:v>
                </c:pt>
                <c:pt idx="2202">
                  <c:v>44105</c:v>
                </c:pt>
                <c:pt idx="2203">
                  <c:v>44106</c:v>
                </c:pt>
                <c:pt idx="2204">
                  <c:v>44109</c:v>
                </c:pt>
                <c:pt idx="2205">
                  <c:v>44110</c:v>
                </c:pt>
                <c:pt idx="2206">
                  <c:v>44111</c:v>
                </c:pt>
                <c:pt idx="2207">
                  <c:v>44112</c:v>
                </c:pt>
                <c:pt idx="2208">
                  <c:v>44113</c:v>
                </c:pt>
                <c:pt idx="2209">
                  <c:v>44116</c:v>
                </c:pt>
                <c:pt idx="2210">
                  <c:v>44117</c:v>
                </c:pt>
                <c:pt idx="2211">
                  <c:v>44118</c:v>
                </c:pt>
                <c:pt idx="2212">
                  <c:v>44119</c:v>
                </c:pt>
                <c:pt idx="2213">
                  <c:v>44120</c:v>
                </c:pt>
                <c:pt idx="2214">
                  <c:v>44123</c:v>
                </c:pt>
                <c:pt idx="2215">
                  <c:v>44124</c:v>
                </c:pt>
                <c:pt idx="2216">
                  <c:v>44125</c:v>
                </c:pt>
                <c:pt idx="2217">
                  <c:v>44126</c:v>
                </c:pt>
                <c:pt idx="2218">
                  <c:v>44127</c:v>
                </c:pt>
                <c:pt idx="2219">
                  <c:v>44130</c:v>
                </c:pt>
                <c:pt idx="2220">
                  <c:v>44131</c:v>
                </c:pt>
                <c:pt idx="2221">
                  <c:v>44132</c:v>
                </c:pt>
                <c:pt idx="2222">
                  <c:v>44133</c:v>
                </c:pt>
                <c:pt idx="2223">
                  <c:v>44134</c:v>
                </c:pt>
                <c:pt idx="2224">
                  <c:v>44137</c:v>
                </c:pt>
                <c:pt idx="2225">
                  <c:v>44138</c:v>
                </c:pt>
                <c:pt idx="2226">
                  <c:v>44140</c:v>
                </c:pt>
                <c:pt idx="2227">
                  <c:v>44141</c:v>
                </c:pt>
                <c:pt idx="2228">
                  <c:v>44144</c:v>
                </c:pt>
                <c:pt idx="2229">
                  <c:v>44145</c:v>
                </c:pt>
                <c:pt idx="2230">
                  <c:v>44146</c:v>
                </c:pt>
                <c:pt idx="2231">
                  <c:v>44147</c:v>
                </c:pt>
                <c:pt idx="2232">
                  <c:v>44148</c:v>
                </c:pt>
                <c:pt idx="2233">
                  <c:v>44151</c:v>
                </c:pt>
                <c:pt idx="2234">
                  <c:v>44152</c:v>
                </c:pt>
                <c:pt idx="2235">
                  <c:v>44153</c:v>
                </c:pt>
                <c:pt idx="2236">
                  <c:v>44154</c:v>
                </c:pt>
                <c:pt idx="2237">
                  <c:v>44155</c:v>
                </c:pt>
                <c:pt idx="2238">
                  <c:v>44158</c:v>
                </c:pt>
                <c:pt idx="2239">
                  <c:v>44159</c:v>
                </c:pt>
                <c:pt idx="2240">
                  <c:v>44160</c:v>
                </c:pt>
                <c:pt idx="2241">
                  <c:v>44161</c:v>
                </c:pt>
                <c:pt idx="2242">
                  <c:v>44162</c:v>
                </c:pt>
                <c:pt idx="2243">
                  <c:v>44165</c:v>
                </c:pt>
                <c:pt idx="2244">
                  <c:v>44166</c:v>
                </c:pt>
                <c:pt idx="2245">
                  <c:v>44167</c:v>
                </c:pt>
                <c:pt idx="2246">
                  <c:v>44168</c:v>
                </c:pt>
                <c:pt idx="2247">
                  <c:v>44169</c:v>
                </c:pt>
                <c:pt idx="2248">
                  <c:v>44172</c:v>
                </c:pt>
                <c:pt idx="2249">
                  <c:v>44173</c:v>
                </c:pt>
                <c:pt idx="2250">
                  <c:v>44174</c:v>
                </c:pt>
                <c:pt idx="2251">
                  <c:v>44175</c:v>
                </c:pt>
                <c:pt idx="2252">
                  <c:v>44176</c:v>
                </c:pt>
                <c:pt idx="2253">
                  <c:v>44179</c:v>
                </c:pt>
                <c:pt idx="2254">
                  <c:v>44180</c:v>
                </c:pt>
                <c:pt idx="2255">
                  <c:v>44181</c:v>
                </c:pt>
                <c:pt idx="2256">
                  <c:v>44182</c:v>
                </c:pt>
                <c:pt idx="2257">
                  <c:v>44183</c:v>
                </c:pt>
                <c:pt idx="2258">
                  <c:v>44186</c:v>
                </c:pt>
                <c:pt idx="2259">
                  <c:v>44187</c:v>
                </c:pt>
                <c:pt idx="2260">
                  <c:v>44188</c:v>
                </c:pt>
                <c:pt idx="2261">
                  <c:v>44189</c:v>
                </c:pt>
                <c:pt idx="2262">
                  <c:v>44190</c:v>
                </c:pt>
                <c:pt idx="2263">
                  <c:v>44193</c:v>
                </c:pt>
                <c:pt idx="2264">
                  <c:v>44194</c:v>
                </c:pt>
                <c:pt idx="2265">
                  <c:v>44195</c:v>
                </c:pt>
                <c:pt idx="2266">
                  <c:v>44200</c:v>
                </c:pt>
                <c:pt idx="2267">
                  <c:v>44201</c:v>
                </c:pt>
                <c:pt idx="2268">
                  <c:v>44202</c:v>
                </c:pt>
                <c:pt idx="2269">
                  <c:v>44204</c:v>
                </c:pt>
                <c:pt idx="2270">
                  <c:v>44207</c:v>
                </c:pt>
                <c:pt idx="2271">
                  <c:v>44208</c:v>
                </c:pt>
                <c:pt idx="2272">
                  <c:v>44209</c:v>
                </c:pt>
                <c:pt idx="2273">
                  <c:v>44210</c:v>
                </c:pt>
                <c:pt idx="2274">
                  <c:v>44211</c:v>
                </c:pt>
                <c:pt idx="2275">
                  <c:v>44214</c:v>
                </c:pt>
                <c:pt idx="2276">
                  <c:v>44215</c:v>
                </c:pt>
                <c:pt idx="2277">
                  <c:v>44216</c:v>
                </c:pt>
                <c:pt idx="2278">
                  <c:v>44217</c:v>
                </c:pt>
                <c:pt idx="2279">
                  <c:v>44218</c:v>
                </c:pt>
                <c:pt idx="2280">
                  <c:v>44221</c:v>
                </c:pt>
                <c:pt idx="2281">
                  <c:v>44222</c:v>
                </c:pt>
                <c:pt idx="2282">
                  <c:v>44223</c:v>
                </c:pt>
                <c:pt idx="2283">
                  <c:v>44224</c:v>
                </c:pt>
                <c:pt idx="2284">
                  <c:v>44225</c:v>
                </c:pt>
                <c:pt idx="2285">
                  <c:v>44228</c:v>
                </c:pt>
                <c:pt idx="2286">
                  <c:v>44229</c:v>
                </c:pt>
                <c:pt idx="2287">
                  <c:v>44230</c:v>
                </c:pt>
                <c:pt idx="2288">
                  <c:v>44231</c:v>
                </c:pt>
                <c:pt idx="2289">
                  <c:v>44232</c:v>
                </c:pt>
                <c:pt idx="2290">
                  <c:v>44235</c:v>
                </c:pt>
                <c:pt idx="2291">
                  <c:v>44236</c:v>
                </c:pt>
                <c:pt idx="2292">
                  <c:v>44237</c:v>
                </c:pt>
                <c:pt idx="2293">
                  <c:v>44238</c:v>
                </c:pt>
                <c:pt idx="2294">
                  <c:v>44239</c:v>
                </c:pt>
                <c:pt idx="2295">
                  <c:v>44242</c:v>
                </c:pt>
                <c:pt idx="2296">
                  <c:v>44243</c:v>
                </c:pt>
                <c:pt idx="2297">
                  <c:v>44244</c:v>
                </c:pt>
                <c:pt idx="2298">
                  <c:v>44245</c:v>
                </c:pt>
                <c:pt idx="2299">
                  <c:v>44246</c:v>
                </c:pt>
                <c:pt idx="2300">
                  <c:v>44247</c:v>
                </c:pt>
                <c:pt idx="2301">
                  <c:v>44249</c:v>
                </c:pt>
                <c:pt idx="2302">
                  <c:v>44251</c:v>
                </c:pt>
                <c:pt idx="2303">
                  <c:v>44252</c:v>
                </c:pt>
                <c:pt idx="2304">
                  <c:v>44253</c:v>
                </c:pt>
                <c:pt idx="2305">
                  <c:v>44256</c:v>
                </c:pt>
                <c:pt idx="2306">
                  <c:v>44257</c:v>
                </c:pt>
                <c:pt idx="2307">
                  <c:v>44258</c:v>
                </c:pt>
                <c:pt idx="2308">
                  <c:v>44259</c:v>
                </c:pt>
                <c:pt idx="2309">
                  <c:v>44260</c:v>
                </c:pt>
                <c:pt idx="2310">
                  <c:v>44264</c:v>
                </c:pt>
                <c:pt idx="2311">
                  <c:v>44265</c:v>
                </c:pt>
                <c:pt idx="2312">
                  <c:v>44266</c:v>
                </c:pt>
                <c:pt idx="2313">
                  <c:v>44267</c:v>
                </c:pt>
                <c:pt idx="2314">
                  <c:v>44270</c:v>
                </c:pt>
                <c:pt idx="2315">
                  <c:v>44271</c:v>
                </c:pt>
                <c:pt idx="2316">
                  <c:v>44272</c:v>
                </c:pt>
                <c:pt idx="2317">
                  <c:v>44273</c:v>
                </c:pt>
                <c:pt idx="2318">
                  <c:v>44274</c:v>
                </c:pt>
                <c:pt idx="2319">
                  <c:v>44277</c:v>
                </c:pt>
                <c:pt idx="2320">
                  <c:v>44278</c:v>
                </c:pt>
                <c:pt idx="2321">
                  <c:v>44279</c:v>
                </c:pt>
                <c:pt idx="2322">
                  <c:v>44280</c:v>
                </c:pt>
                <c:pt idx="2323">
                  <c:v>44281</c:v>
                </c:pt>
                <c:pt idx="2324">
                  <c:v>44284</c:v>
                </c:pt>
                <c:pt idx="2325">
                  <c:v>44285</c:v>
                </c:pt>
                <c:pt idx="2326">
                  <c:v>44286</c:v>
                </c:pt>
                <c:pt idx="2327">
                  <c:v>44287</c:v>
                </c:pt>
                <c:pt idx="2328">
                  <c:v>44288</c:v>
                </c:pt>
                <c:pt idx="2329">
                  <c:v>44291</c:v>
                </c:pt>
                <c:pt idx="2330">
                  <c:v>44292</c:v>
                </c:pt>
                <c:pt idx="2331">
                  <c:v>44293</c:v>
                </c:pt>
                <c:pt idx="2332">
                  <c:v>44294</c:v>
                </c:pt>
                <c:pt idx="2333">
                  <c:v>44295</c:v>
                </c:pt>
                <c:pt idx="2334">
                  <c:v>44298</c:v>
                </c:pt>
                <c:pt idx="2335">
                  <c:v>44299</c:v>
                </c:pt>
                <c:pt idx="2336">
                  <c:v>44300</c:v>
                </c:pt>
                <c:pt idx="2337">
                  <c:v>44301</c:v>
                </c:pt>
                <c:pt idx="2338">
                  <c:v>44302</c:v>
                </c:pt>
                <c:pt idx="2339">
                  <c:v>44305</c:v>
                </c:pt>
                <c:pt idx="2340">
                  <c:v>44306</c:v>
                </c:pt>
                <c:pt idx="2341">
                  <c:v>44307</c:v>
                </c:pt>
                <c:pt idx="2342">
                  <c:v>44308</c:v>
                </c:pt>
                <c:pt idx="2343">
                  <c:v>44309</c:v>
                </c:pt>
                <c:pt idx="2344">
                  <c:v>44312</c:v>
                </c:pt>
                <c:pt idx="2345">
                  <c:v>44313</c:v>
                </c:pt>
                <c:pt idx="2346">
                  <c:v>44314</c:v>
                </c:pt>
                <c:pt idx="2347">
                  <c:v>44315</c:v>
                </c:pt>
                <c:pt idx="2348">
                  <c:v>44316</c:v>
                </c:pt>
                <c:pt idx="2349">
                  <c:v>44320</c:v>
                </c:pt>
                <c:pt idx="2350">
                  <c:v>44321</c:v>
                </c:pt>
                <c:pt idx="2351">
                  <c:v>44322</c:v>
                </c:pt>
                <c:pt idx="2352">
                  <c:v>44323</c:v>
                </c:pt>
                <c:pt idx="2353">
                  <c:v>44326</c:v>
                </c:pt>
                <c:pt idx="2354">
                  <c:v>44327</c:v>
                </c:pt>
                <c:pt idx="2355">
                  <c:v>44328</c:v>
                </c:pt>
                <c:pt idx="2356">
                  <c:v>44329</c:v>
                </c:pt>
                <c:pt idx="2357">
                  <c:v>44330</c:v>
                </c:pt>
                <c:pt idx="2358">
                  <c:v>44333</c:v>
                </c:pt>
                <c:pt idx="2359">
                  <c:v>44334</c:v>
                </c:pt>
                <c:pt idx="2360">
                  <c:v>44335</c:v>
                </c:pt>
                <c:pt idx="2361">
                  <c:v>44336</c:v>
                </c:pt>
                <c:pt idx="2362">
                  <c:v>44337</c:v>
                </c:pt>
                <c:pt idx="2363">
                  <c:v>44340</c:v>
                </c:pt>
                <c:pt idx="2364">
                  <c:v>44341</c:v>
                </c:pt>
                <c:pt idx="2365">
                  <c:v>44342</c:v>
                </c:pt>
                <c:pt idx="2366">
                  <c:v>44343</c:v>
                </c:pt>
                <c:pt idx="2367">
                  <c:v>44344</c:v>
                </c:pt>
                <c:pt idx="2368">
                  <c:v>44347</c:v>
                </c:pt>
                <c:pt idx="2369">
                  <c:v>44348</c:v>
                </c:pt>
                <c:pt idx="2370">
                  <c:v>44349</c:v>
                </c:pt>
                <c:pt idx="2371">
                  <c:v>44350</c:v>
                </c:pt>
                <c:pt idx="2372">
                  <c:v>44351</c:v>
                </c:pt>
                <c:pt idx="2373">
                  <c:v>44354</c:v>
                </c:pt>
                <c:pt idx="2374">
                  <c:v>44355</c:v>
                </c:pt>
                <c:pt idx="2375">
                  <c:v>44356</c:v>
                </c:pt>
                <c:pt idx="2376">
                  <c:v>44357</c:v>
                </c:pt>
                <c:pt idx="2377">
                  <c:v>44358</c:v>
                </c:pt>
                <c:pt idx="2378">
                  <c:v>44361</c:v>
                </c:pt>
                <c:pt idx="2379">
                  <c:v>44362</c:v>
                </c:pt>
                <c:pt idx="2380">
                  <c:v>44363</c:v>
                </c:pt>
                <c:pt idx="2381">
                  <c:v>44364</c:v>
                </c:pt>
                <c:pt idx="2382">
                  <c:v>44365</c:v>
                </c:pt>
                <c:pt idx="2383">
                  <c:v>44368</c:v>
                </c:pt>
                <c:pt idx="2384">
                  <c:v>44369</c:v>
                </c:pt>
                <c:pt idx="2385">
                  <c:v>44370</c:v>
                </c:pt>
                <c:pt idx="2386">
                  <c:v>44371</c:v>
                </c:pt>
                <c:pt idx="2387">
                  <c:v>44372</c:v>
                </c:pt>
                <c:pt idx="2388">
                  <c:v>44375</c:v>
                </c:pt>
                <c:pt idx="2389">
                  <c:v>44376</c:v>
                </c:pt>
                <c:pt idx="2390">
                  <c:v>44377</c:v>
                </c:pt>
                <c:pt idx="2391">
                  <c:v>44378</c:v>
                </c:pt>
                <c:pt idx="2392">
                  <c:v>44379</c:v>
                </c:pt>
                <c:pt idx="2393">
                  <c:v>44382</c:v>
                </c:pt>
                <c:pt idx="2394">
                  <c:v>44383</c:v>
                </c:pt>
                <c:pt idx="2395">
                  <c:v>44384</c:v>
                </c:pt>
                <c:pt idx="2396">
                  <c:v>44385</c:v>
                </c:pt>
                <c:pt idx="2397">
                  <c:v>44386</c:v>
                </c:pt>
                <c:pt idx="2398">
                  <c:v>44389</c:v>
                </c:pt>
                <c:pt idx="2399">
                  <c:v>44390</c:v>
                </c:pt>
                <c:pt idx="2400">
                  <c:v>44391</c:v>
                </c:pt>
                <c:pt idx="2401">
                  <c:v>44392</c:v>
                </c:pt>
                <c:pt idx="2402">
                  <c:v>44393</c:v>
                </c:pt>
                <c:pt idx="2403">
                  <c:v>44396</c:v>
                </c:pt>
                <c:pt idx="2404">
                  <c:v>44397</c:v>
                </c:pt>
                <c:pt idx="2405">
                  <c:v>44398</c:v>
                </c:pt>
                <c:pt idx="2406">
                  <c:v>44399</c:v>
                </c:pt>
                <c:pt idx="2407">
                  <c:v>44400</c:v>
                </c:pt>
                <c:pt idx="2408">
                  <c:v>44403</c:v>
                </c:pt>
                <c:pt idx="2409">
                  <c:v>44404</c:v>
                </c:pt>
                <c:pt idx="2410">
                  <c:v>44405</c:v>
                </c:pt>
                <c:pt idx="2411">
                  <c:v>44406</c:v>
                </c:pt>
                <c:pt idx="2412">
                  <c:v>44407</c:v>
                </c:pt>
                <c:pt idx="2413">
                  <c:v>44410</c:v>
                </c:pt>
                <c:pt idx="2414">
                  <c:v>44411</c:v>
                </c:pt>
                <c:pt idx="2415">
                  <c:v>44412</c:v>
                </c:pt>
                <c:pt idx="2416">
                  <c:v>44413</c:v>
                </c:pt>
                <c:pt idx="2417">
                  <c:v>44414</c:v>
                </c:pt>
                <c:pt idx="2418">
                  <c:v>44417</c:v>
                </c:pt>
                <c:pt idx="2419">
                  <c:v>44418</c:v>
                </c:pt>
                <c:pt idx="2420">
                  <c:v>44419</c:v>
                </c:pt>
                <c:pt idx="2421">
                  <c:v>44420</c:v>
                </c:pt>
                <c:pt idx="2422">
                  <c:v>44421</c:v>
                </c:pt>
                <c:pt idx="2423">
                  <c:v>44424</c:v>
                </c:pt>
                <c:pt idx="2424">
                  <c:v>44425</c:v>
                </c:pt>
                <c:pt idx="2425">
                  <c:v>44426</c:v>
                </c:pt>
                <c:pt idx="2426">
                  <c:v>44427</c:v>
                </c:pt>
                <c:pt idx="2427">
                  <c:v>44428</c:v>
                </c:pt>
                <c:pt idx="2428">
                  <c:v>44431</c:v>
                </c:pt>
                <c:pt idx="2429">
                  <c:v>44432</c:v>
                </c:pt>
                <c:pt idx="2430">
                  <c:v>44433</c:v>
                </c:pt>
                <c:pt idx="2431">
                  <c:v>44434</c:v>
                </c:pt>
                <c:pt idx="2432">
                  <c:v>44435</c:v>
                </c:pt>
                <c:pt idx="2433">
                  <c:v>44438</c:v>
                </c:pt>
                <c:pt idx="2434">
                  <c:v>44439</c:v>
                </c:pt>
                <c:pt idx="2435">
                  <c:v>44440</c:v>
                </c:pt>
                <c:pt idx="2436">
                  <c:v>44441</c:v>
                </c:pt>
                <c:pt idx="2437">
                  <c:v>44442</c:v>
                </c:pt>
                <c:pt idx="2438">
                  <c:v>44445</c:v>
                </c:pt>
                <c:pt idx="2439">
                  <c:v>44446</c:v>
                </c:pt>
                <c:pt idx="2440">
                  <c:v>44447</c:v>
                </c:pt>
                <c:pt idx="2441">
                  <c:v>44448</c:v>
                </c:pt>
                <c:pt idx="2442">
                  <c:v>44449</c:v>
                </c:pt>
                <c:pt idx="2443">
                  <c:v>44452</c:v>
                </c:pt>
                <c:pt idx="2444">
                  <c:v>44453</c:v>
                </c:pt>
                <c:pt idx="2445">
                  <c:v>44454</c:v>
                </c:pt>
                <c:pt idx="2446">
                  <c:v>44455</c:v>
                </c:pt>
                <c:pt idx="2447">
                  <c:v>44456</c:v>
                </c:pt>
                <c:pt idx="2448">
                  <c:v>44459</c:v>
                </c:pt>
                <c:pt idx="2449">
                  <c:v>44460</c:v>
                </c:pt>
                <c:pt idx="2450">
                  <c:v>44461</c:v>
                </c:pt>
                <c:pt idx="2451">
                  <c:v>44462</c:v>
                </c:pt>
                <c:pt idx="2452">
                  <c:v>44463</c:v>
                </c:pt>
                <c:pt idx="2453">
                  <c:v>44466</c:v>
                </c:pt>
                <c:pt idx="2454">
                  <c:v>44467</c:v>
                </c:pt>
                <c:pt idx="2455">
                  <c:v>44468</c:v>
                </c:pt>
                <c:pt idx="2456">
                  <c:v>44469</c:v>
                </c:pt>
                <c:pt idx="2457">
                  <c:v>44470</c:v>
                </c:pt>
                <c:pt idx="2458">
                  <c:v>44473</c:v>
                </c:pt>
                <c:pt idx="2459">
                  <c:v>44474</c:v>
                </c:pt>
                <c:pt idx="2460">
                  <c:v>44475</c:v>
                </c:pt>
                <c:pt idx="2461">
                  <c:v>44476</c:v>
                </c:pt>
                <c:pt idx="2462">
                  <c:v>44477</c:v>
                </c:pt>
                <c:pt idx="2463">
                  <c:v>44480</c:v>
                </c:pt>
                <c:pt idx="2464">
                  <c:v>44481</c:v>
                </c:pt>
                <c:pt idx="2465">
                  <c:v>44482</c:v>
                </c:pt>
                <c:pt idx="2466">
                  <c:v>44483</c:v>
                </c:pt>
                <c:pt idx="2467">
                  <c:v>44484</c:v>
                </c:pt>
                <c:pt idx="2468">
                  <c:v>44487</c:v>
                </c:pt>
                <c:pt idx="2469">
                  <c:v>44488</c:v>
                </c:pt>
                <c:pt idx="2470">
                  <c:v>44489</c:v>
                </c:pt>
                <c:pt idx="2471">
                  <c:v>44490</c:v>
                </c:pt>
                <c:pt idx="2472">
                  <c:v>44491</c:v>
                </c:pt>
                <c:pt idx="2473">
                  <c:v>44494</c:v>
                </c:pt>
                <c:pt idx="2474">
                  <c:v>44495</c:v>
                </c:pt>
                <c:pt idx="2475">
                  <c:v>44496</c:v>
                </c:pt>
                <c:pt idx="2476">
                  <c:v>44497</c:v>
                </c:pt>
                <c:pt idx="2477">
                  <c:v>44498</c:v>
                </c:pt>
                <c:pt idx="2478">
                  <c:v>44501</c:v>
                </c:pt>
                <c:pt idx="2479">
                  <c:v>44502</c:v>
                </c:pt>
                <c:pt idx="2480">
                  <c:v>44503</c:v>
                </c:pt>
                <c:pt idx="2481">
                  <c:v>44505</c:v>
                </c:pt>
                <c:pt idx="2482">
                  <c:v>44508</c:v>
                </c:pt>
                <c:pt idx="2483">
                  <c:v>44509</c:v>
                </c:pt>
                <c:pt idx="2484">
                  <c:v>44510</c:v>
                </c:pt>
                <c:pt idx="2485">
                  <c:v>44511</c:v>
                </c:pt>
                <c:pt idx="2486">
                  <c:v>44512</c:v>
                </c:pt>
                <c:pt idx="2487">
                  <c:v>44515</c:v>
                </c:pt>
                <c:pt idx="2488">
                  <c:v>44516</c:v>
                </c:pt>
                <c:pt idx="2489">
                  <c:v>44517</c:v>
                </c:pt>
                <c:pt idx="2490">
                  <c:v>44518</c:v>
                </c:pt>
                <c:pt idx="2491">
                  <c:v>44519</c:v>
                </c:pt>
                <c:pt idx="2492">
                  <c:v>44522</c:v>
                </c:pt>
                <c:pt idx="2493">
                  <c:v>44523</c:v>
                </c:pt>
                <c:pt idx="2494">
                  <c:v>44524</c:v>
                </c:pt>
                <c:pt idx="2495">
                  <c:v>44525</c:v>
                </c:pt>
                <c:pt idx="2496">
                  <c:v>44526</c:v>
                </c:pt>
                <c:pt idx="2497">
                  <c:v>44529</c:v>
                </c:pt>
                <c:pt idx="2498">
                  <c:v>44530</c:v>
                </c:pt>
                <c:pt idx="2499">
                  <c:v>44531</c:v>
                </c:pt>
                <c:pt idx="2500">
                  <c:v>44532</c:v>
                </c:pt>
                <c:pt idx="2501">
                  <c:v>44533</c:v>
                </c:pt>
                <c:pt idx="2502">
                  <c:v>44536</c:v>
                </c:pt>
                <c:pt idx="2503">
                  <c:v>44537</c:v>
                </c:pt>
                <c:pt idx="2504">
                  <c:v>44538</c:v>
                </c:pt>
                <c:pt idx="2505">
                  <c:v>44539</c:v>
                </c:pt>
                <c:pt idx="2506">
                  <c:v>44540</c:v>
                </c:pt>
                <c:pt idx="2507">
                  <c:v>44543</c:v>
                </c:pt>
                <c:pt idx="2508">
                  <c:v>44544</c:v>
                </c:pt>
                <c:pt idx="2509">
                  <c:v>44545</c:v>
                </c:pt>
                <c:pt idx="2510">
                  <c:v>44546</c:v>
                </c:pt>
                <c:pt idx="2511">
                  <c:v>44547</c:v>
                </c:pt>
                <c:pt idx="2512">
                  <c:v>44550</c:v>
                </c:pt>
                <c:pt idx="2513">
                  <c:v>44551</c:v>
                </c:pt>
                <c:pt idx="2514">
                  <c:v>44552</c:v>
                </c:pt>
                <c:pt idx="2515">
                  <c:v>44553</c:v>
                </c:pt>
                <c:pt idx="2516">
                  <c:v>44554</c:v>
                </c:pt>
                <c:pt idx="2517">
                  <c:v>44557</c:v>
                </c:pt>
                <c:pt idx="2518">
                  <c:v>44558</c:v>
                </c:pt>
                <c:pt idx="2519">
                  <c:v>44559</c:v>
                </c:pt>
                <c:pt idx="2520">
                  <c:v>44560</c:v>
                </c:pt>
                <c:pt idx="2521">
                  <c:v>44564</c:v>
                </c:pt>
                <c:pt idx="2522">
                  <c:v>44565</c:v>
                </c:pt>
                <c:pt idx="2523">
                  <c:v>44566</c:v>
                </c:pt>
                <c:pt idx="2524">
                  <c:v>44567</c:v>
                </c:pt>
                <c:pt idx="2525">
                  <c:v>44568</c:v>
                </c:pt>
                <c:pt idx="2526">
                  <c:v>44571</c:v>
                </c:pt>
                <c:pt idx="2527">
                  <c:v>44572</c:v>
                </c:pt>
                <c:pt idx="2528">
                  <c:v>44573</c:v>
                </c:pt>
                <c:pt idx="2529">
                  <c:v>44574</c:v>
                </c:pt>
                <c:pt idx="2530">
                  <c:v>44575</c:v>
                </c:pt>
                <c:pt idx="2531">
                  <c:v>44578</c:v>
                </c:pt>
                <c:pt idx="2532">
                  <c:v>44579</c:v>
                </c:pt>
                <c:pt idx="2533">
                  <c:v>44580</c:v>
                </c:pt>
                <c:pt idx="2534">
                  <c:v>44581</c:v>
                </c:pt>
                <c:pt idx="2535">
                  <c:v>44582</c:v>
                </c:pt>
                <c:pt idx="2536">
                  <c:v>44585</c:v>
                </c:pt>
                <c:pt idx="2537">
                  <c:v>44586</c:v>
                </c:pt>
                <c:pt idx="2538">
                  <c:v>44587</c:v>
                </c:pt>
                <c:pt idx="2539">
                  <c:v>44588</c:v>
                </c:pt>
                <c:pt idx="2540">
                  <c:v>44589</c:v>
                </c:pt>
                <c:pt idx="2541">
                  <c:v>44592</c:v>
                </c:pt>
                <c:pt idx="2542">
                  <c:v>44593</c:v>
                </c:pt>
                <c:pt idx="2543">
                  <c:v>44594</c:v>
                </c:pt>
                <c:pt idx="2544">
                  <c:v>44595</c:v>
                </c:pt>
                <c:pt idx="2545">
                  <c:v>44596</c:v>
                </c:pt>
                <c:pt idx="2546">
                  <c:v>44599</c:v>
                </c:pt>
                <c:pt idx="2547">
                  <c:v>44600</c:v>
                </c:pt>
                <c:pt idx="2548">
                  <c:v>44601</c:v>
                </c:pt>
                <c:pt idx="2549">
                  <c:v>44602</c:v>
                </c:pt>
                <c:pt idx="2550">
                  <c:v>44603</c:v>
                </c:pt>
                <c:pt idx="2551">
                  <c:v>44606</c:v>
                </c:pt>
                <c:pt idx="2552">
                  <c:v>44607</c:v>
                </c:pt>
                <c:pt idx="2553">
                  <c:v>44608</c:v>
                </c:pt>
                <c:pt idx="2554">
                  <c:v>44609</c:v>
                </c:pt>
                <c:pt idx="2555">
                  <c:v>44610</c:v>
                </c:pt>
                <c:pt idx="2556">
                  <c:v>44613</c:v>
                </c:pt>
                <c:pt idx="2557">
                  <c:v>44614</c:v>
                </c:pt>
                <c:pt idx="2558">
                  <c:v>44616</c:v>
                </c:pt>
                <c:pt idx="2559">
                  <c:v>44617</c:v>
                </c:pt>
                <c:pt idx="2560">
                  <c:v>44644</c:v>
                </c:pt>
                <c:pt idx="2561">
                  <c:v>44645</c:v>
                </c:pt>
                <c:pt idx="2562">
                  <c:v>44648</c:v>
                </c:pt>
                <c:pt idx="2563">
                  <c:v>44649</c:v>
                </c:pt>
                <c:pt idx="2564">
                  <c:v>44650</c:v>
                </c:pt>
                <c:pt idx="2565">
                  <c:v>44651</c:v>
                </c:pt>
                <c:pt idx="2566">
                  <c:v>44652</c:v>
                </c:pt>
                <c:pt idx="2567">
                  <c:v>44655</c:v>
                </c:pt>
                <c:pt idx="2568">
                  <c:v>44656</c:v>
                </c:pt>
                <c:pt idx="2569">
                  <c:v>44657</c:v>
                </c:pt>
                <c:pt idx="2570">
                  <c:v>44658</c:v>
                </c:pt>
                <c:pt idx="2571">
                  <c:v>44659</c:v>
                </c:pt>
                <c:pt idx="2572">
                  <c:v>44662</c:v>
                </c:pt>
                <c:pt idx="2573">
                  <c:v>44663</c:v>
                </c:pt>
                <c:pt idx="2574">
                  <c:v>44664</c:v>
                </c:pt>
                <c:pt idx="2575">
                  <c:v>44665</c:v>
                </c:pt>
                <c:pt idx="2576">
                  <c:v>44666</c:v>
                </c:pt>
                <c:pt idx="2577">
                  <c:v>44669</c:v>
                </c:pt>
                <c:pt idx="2578">
                  <c:v>44670</c:v>
                </c:pt>
                <c:pt idx="2579">
                  <c:v>44671</c:v>
                </c:pt>
                <c:pt idx="2580">
                  <c:v>44672</c:v>
                </c:pt>
                <c:pt idx="2581">
                  <c:v>44673</c:v>
                </c:pt>
                <c:pt idx="2582">
                  <c:v>44676</c:v>
                </c:pt>
                <c:pt idx="2583">
                  <c:v>44677</c:v>
                </c:pt>
                <c:pt idx="2584">
                  <c:v>44678</c:v>
                </c:pt>
                <c:pt idx="2585">
                  <c:v>44679</c:v>
                </c:pt>
                <c:pt idx="2586">
                  <c:v>44680</c:v>
                </c:pt>
                <c:pt idx="2587">
                  <c:v>44685</c:v>
                </c:pt>
                <c:pt idx="2588">
                  <c:v>44686</c:v>
                </c:pt>
                <c:pt idx="2589">
                  <c:v>44687</c:v>
                </c:pt>
                <c:pt idx="2590">
                  <c:v>44692</c:v>
                </c:pt>
                <c:pt idx="2591">
                  <c:v>44693</c:v>
                </c:pt>
                <c:pt idx="2592">
                  <c:v>44694</c:v>
                </c:pt>
                <c:pt idx="2593">
                  <c:v>44697</c:v>
                </c:pt>
                <c:pt idx="2594">
                  <c:v>44698</c:v>
                </c:pt>
                <c:pt idx="2595">
                  <c:v>44699</c:v>
                </c:pt>
                <c:pt idx="2596">
                  <c:v>44700</c:v>
                </c:pt>
                <c:pt idx="2597">
                  <c:v>44701</c:v>
                </c:pt>
                <c:pt idx="2598">
                  <c:v>44704</c:v>
                </c:pt>
                <c:pt idx="2599">
                  <c:v>44705</c:v>
                </c:pt>
                <c:pt idx="2600">
                  <c:v>44706</c:v>
                </c:pt>
                <c:pt idx="2601">
                  <c:v>44707</c:v>
                </c:pt>
                <c:pt idx="2602">
                  <c:v>44708</c:v>
                </c:pt>
                <c:pt idx="2603">
                  <c:v>44711</c:v>
                </c:pt>
                <c:pt idx="2604">
                  <c:v>44712</c:v>
                </c:pt>
                <c:pt idx="2605">
                  <c:v>44713</c:v>
                </c:pt>
                <c:pt idx="2606">
                  <c:v>44714</c:v>
                </c:pt>
                <c:pt idx="2607">
                  <c:v>44715</c:v>
                </c:pt>
                <c:pt idx="2608">
                  <c:v>44718</c:v>
                </c:pt>
                <c:pt idx="2609">
                  <c:v>44719</c:v>
                </c:pt>
                <c:pt idx="2610">
                  <c:v>44720</c:v>
                </c:pt>
                <c:pt idx="2611">
                  <c:v>44721</c:v>
                </c:pt>
                <c:pt idx="2612">
                  <c:v>44722</c:v>
                </c:pt>
                <c:pt idx="2613">
                  <c:v>44726</c:v>
                </c:pt>
                <c:pt idx="2614">
                  <c:v>44727</c:v>
                </c:pt>
                <c:pt idx="2615">
                  <c:v>44728</c:v>
                </c:pt>
                <c:pt idx="2616">
                  <c:v>44729</c:v>
                </c:pt>
                <c:pt idx="2617">
                  <c:v>44732</c:v>
                </c:pt>
                <c:pt idx="2618">
                  <c:v>44733</c:v>
                </c:pt>
                <c:pt idx="2619">
                  <c:v>44734</c:v>
                </c:pt>
                <c:pt idx="2620">
                  <c:v>44735</c:v>
                </c:pt>
                <c:pt idx="2621">
                  <c:v>44736</c:v>
                </c:pt>
                <c:pt idx="2622">
                  <c:v>44739</c:v>
                </c:pt>
                <c:pt idx="2623">
                  <c:v>44740</c:v>
                </c:pt>
                <c:pt idx="2624">
                  <c:v>44741</c:v>
                </c:pt>
                <c:pt idx="2625">
                  <c:v>44742</c:v>
                </c:pt>
                <c:pt idx="2626">
                  <c:v>44743</c:v>
                </c:pt>
                <c:pt idx="2627">
                  <c:v>44746</c:v>
                </c:pt>
                <c:pt idx="2628">
                  <c:v>44747</c:v>
                </c:pt>
                <c:pt idx="2629">
                  <c:v>44748</c:v>
                </c:pt>
                <c:pt idx="2630">
                  <c:v>44749</c:v>
                </c:pt>
                <c:pt idx="2631">
                  <c:v>44750</c:v>
                </c:pt>
                <c:pt idx="2632">
                  <c:v>44753</c:v>
                </c:pt>
                <c:pt idx="2633">
                  <c:v>44754</c:v>
                </c:pt>
                <c:pt idx="2634">
                  <c:v>44755</c:v>
                </c:pt>
                <c:pt idx="2635">
                  <c:v>44756</c:v>
                </c:pt>
                <c:pt idx="2636">
                  <c:v>44757</c:v>
                </c:pt>
                <c:pt idx="2637">
                  <c:v>44760</c:v>
                </c:pt>
                <c:pt idx="2638">
                  <c:v>44761</c:v>
                </c:pt>
                <c:pt idx="2639">
                  <c:v>44762</c:v>
                </c:pt>
                <c:pt idx="2640">
                  <c:v>44763</c:v>
                </c:pt>
                <c:pt idx="2641">
                  <c:v>44764</c:v>
                </c:pt>
                <c:pt idx="2642">
                  <c:v>44767</c:v>
                </c:pt>
                <c:pt idx="2643">
                  <c:v>44768</c:v>
                </c:pt>
                <c:pt idx="2644">
                  <c:v>44769</c:v>
                </c:pt>
                <c:pt idx="2645">
                  <c:v>44770</c:v>
                </c:pt>
                <c:pt idx="2646">
                  <c:v>44771</c:v>
                </c:pt>
                <c:pt idx="2647">
                  <c:v>44774</c:v>
                </c:pt>
                <c:pt idx="2648">
                  <c:v>44775</c:v>
                </c:pt>
                <c:pt idx="2649">
                  <c:v>44776</c:v>
                </c:pt>
                <c:pt idx="2650">
                  <c:v>44777</c:v>
                </c:pt>
                <c:pt idx="2651">
                  <c:v>44778</c:v>
                </c:pt>
                <c:pt idx="2652">
                  <c:v>44781</c:v>
                </c:pt>
                <c:pt idx="2653">
                  <c:v>44782</c:v>
                </c:pt>
                <c:pt idx="2654">
                  <c:v>44783</c:v>
                </c:pt>
                <c:pt idx="2655">
                  <c:v>44784</c:v>
                </c:pt>
                <c:pt idx="2656">
                  <c:v>44785</c:v>
                </c:pt>
                <c:pt idx="2657">
                  <c:v>44788</c:v>
                </c:pt>
                <c:pt idx="2658">
                  <c:v>44789</c:v>
                </c:pt>
                <c:pt idx="2659">
                  <c:v>44790</c:v>
                </c:pt>
                <c:pt idx="2660">
                  <c:v>44791</c:v>
                </c:pt>
                <c:pt idx="2661">
                  <c:v>44792</c:v>
                </c:pt>
                <c:pt idx="2662">
                  <c:v>44795</c:v>
                </c:pt>
                <c:pt idx="2663">
                  <c:v>44796</c:v>
                </c:pt>
                <c:pt idx="2664">
                  <c:v>44797</c:v>
                </c:pt>
                <c:pt idx="2665">
                  <c:v>44798</c:v>
                </c:pt>
                <c:pt idx="2666">
                  <c:v>44799</c:v>
                </c:pt>
                <c:pt idx="2667">
                  <c:v>44802</c:v>
                </c:pt>
                <c:pt idx="2668">
                  <c:v>44803</c:v>
                </c:pt>
                <c:pt idx="2669">
                  <c:v>44804</c:v>
                </c:pt>
                <c:pt idx="2670">
                  <c:v>44805</c:v>
                </c:pt>
                <c:pt idx="2671">
                  <c:v>44806</c:v>
                </c:pt>
                <c:pt idx="2672">
                  <c:v>44809</c:v>
                </c:pt>
                <c:pt idx="2673">
                  <c:v>44810</c:v>
                </c:pt>
                <c:pt idx="2674">
                  <c:v>44811</c:v>
                </c:pt>
                <c:pt idx="2675">
                  <c:v>44812</c:v>
                </c:pt>
                <c:pt idx="2676">
                  <c:v>44813</c:v>
                </c:pt>
                <c:pt idx="2677">
                  <c:v>44816</c:v>
                </c:pt>
                <c:pt idx="2678">
                  <c:v>44817</c:v>
                </c:pt>
                <c:pt idx="2679">
                  <c:v>44818</c:v>
                </c:pt>
                <c:pt idx="2680">
                  <c:v>44819</c:v>
                </c:pt>
                <c:pt idx="2681">
                  <c:v>44820</c:v>
                </c:pt>
                <c:pt idx="2682">
                  <c:v>44823</c:v>
                </c:pt>
                <c:pt idx="2683">
                  <c:v>44824</c:v>
                </c:pt>
                <c:pt idx="2684">
                  <c:v>44825</c:v>
                </c:pt>
                <c:pt idx="2685">
                  <c:v>44826</c:v>
                </c:pt>
                <c:pt idx="2686">
                  <c:v>44827</c:v>
                </c:pt>
                <c:pt idx="2687">
                  <c:v>44830</c:v>
                </c:pt>
                <c:pt idx="2688">
                  <c:v>44831</c:v>
                </c:pt>
                <c:pt idx="2689">
                  <c:v>44832</c:v>
                </c:pt>
                <c:pt idx="2690">
                  <c:v>44833</c:v>
                </c:pt>
                <c:pt idx="2691">
                  <c:v>44834</c:v>
                </c:pt>
                <c:pt idx="2692">
                  <c:v>44837</c:v>
                </c:pt>
                <c:pt idx="2693">
                  <c:v>44838</c:v>
                </c:pt>
                <c:pt idx="2694">
                  <c:v>44839</c:v>
                </c:pt>
                <c:pt idx="2695">
                  <c:v>44840</c:v>
                </c:pt>
                <c:pt idx="2696">
                  <c:v>44841</c:v>
                </c:pt>
                <c:pt idx="2697">
                  <c:v>44844</c:v>
                </c:pt>
                <c:pt idx="2698">
                  <c:v>44845</c:v>
                </c:pt>
                <c:pt idx="2699">
                  <c:v>44846</c:v>
                </c:pt>
                <c:pt idx="2700">
                  <c:v>44847</c:v>
                </c:pt>
                <c:pt idx="2701">
                  <c:v>44848</c:v>
                </c:pt>
                <c:pt idx="2702">
                  <c:v>44851</c:v>
                </c:pt>
                <c:pt idx="2703">
                  <c:v>44852</c:v>
                </c:pt>
                <c:pt idx="2704">
                  <c:v>44853</c:v>
                </c:pt>
                <c:pt idx="2705">
                  <c:v>44854</c:v>
                </c:pt>
                <c:pt idx="2706">
                  <c:v>44855</c:v>
                </c:pt>
                <c:pt idx="2707">
                  <c:v>44858</c:v>
                </c:pt>
                <c:pt idx="2708">
                  <c:v>44859</c:v>
                </c:pt>
                <c:pt idx="2709">
                  <c:v>44860</c:v>
                </c:pt>
                <c:pt idx="2710">
                  <c:v>44861</c:v>
                </c:pt>
                <c:pt idx="2711">
                  <c:v>44862</c:v>
                </c:pt>
                <c:pt idx="2712">
                  <c:v>44865</c:v>
                </c:pt>
                <c:pt idx="2713">
                  <c:v>44866</c:v>
                </c:pt>
                <c:pt idx="2714">
                  <c:v>44867</c:v>
                </c:pt>
                <c:pt idx="2715">
                  <c:v>44868</c:v>
                </c:pt>
                <c:pt idx="2716">
                  <c:v>44872</c:v>
                </c:pt>
                <c:pt idx="2717">
                  <c:v>44873</c:v>
                </c:pt>
                <c:pt idx="2718">
                  <c:v>44874</c:v>
                </c:pt>
                <c:pt idx="2719">
                  <c:v>44875</c:v>
                </c:pt>
                <c:pt idx="2720">
                  <c:v>44876</c:v>
                </c:pt>
                <c:pt idx="2721">
                  <c:v>44879</c:v>
                </c:pt>
                <c:pt idx="2722">
                  <c:v>44880</c:v>
                </c:pt>
                <c:pt idx="2723">
                  <c:v>44881</c:v>
                </c:pt>
                <c:pt idx="2724">
                  <c:v>44882</c:v>
                </c:pt>
                <c:pt idx="2725">
                  <c:v>44883</c:v>
                </c:pt>
                <c:pt idx="2726">
                  <c:v>44886</c:v>
                </c:pt>
                <c:pt idx="2727">
                  <c:v>44887</c:v>
                </c:pt>
                <c:pt idx="2728">
                  <c:v>44888</c:v>
                </c:pt>
                <c:pt idx="2729">
                  <c:v>44889</c:v>
                </c:pt>
                <c:pt idx="2730">
                  <c:v>44890</c:v>
                </c:pt>
                <c:pt idx="2731">
                  <c:v>44893</c:v>
                </c:pt>
                <c:pt idx="2732">
                  <c:v>44894</c:v>
                </c:pt>
                <c:pt idx="2733">
                  <c:v>44895</c:v>
                </c:pt>
                <c:pt idx="2734">
                  <c:v>44896</c:v>
                </c:pt>
                <c:pt idx="2735">
                  <c:v>44897</c:v>
                </c:pt>
                <c:pt idx="2736">
                  <c:v>44900</c:v>
                </c:pt>
                <c:pt idx="2737">
                  <c:v>44901</c:v>
                </c:pt>
                <c:pt idx="2738">
                  <c:v>44902</c:v>
                </c:pt>
                <c:pt idx="2739">
                  <c:v>44903</c:v>
                </c:pt>
                <c:pt idx="2740">
                  <c:v>44904</c:v>
                </c:pt>
                <c:pt idx="2741">
                  <c:v>44907</c:v>
                </c:pt>
                <c:pt idx="2742">
                  <c:v>44908</c:v>
                </c:pt>
                <c:pt idx="2743">
                  <c:v>44909</c:v>
                </c:pt>
                <c:pt idx="2744">
                  <c:v>44910</c:v>
                </c:pt>
                <c:pt idx="2745">
                  <c:v>44911</c:v>
                </c:pt>
                <c:pt idx="2746">
                  <c:v>44914</c:v>
                </c:pt>
                <c:pt idx="2747">
                  <c:v>44915</c:v>
                </c:pt>
                <c:pt idx="2748">
                  <c:v>44916</c:v>
                </c:pt>
                <c:pt idx="2749">
                  <c:v>44917</c:v>
                </c:pt>
                <c:pt idx="2750">
                  <c:v>44918</c:v>
                </c:pt>
                <c:pt idx="2751">
                  <c:v>44921</c:v>
                </c:pt>
                <c:pt idx="2752">
                  <c:v>44922</c:v>
                </c:pt>
                <c:pt idx="2753">
                  <c:v>44923</c:v>
                </c:pt>
                <c:pt idx="2754">
                  <c:v>44924</c:v>
                </c:pt>
                <c:pt idx="2755">
                  <c:v>44925</c:v>
                </c:pt>
                <c:pt idx="2756">
                  <c:v>44929</c:v>
                </c:pt>
                <c:pt idx="2757">
                  <c:v>44930</c:v>
                </c:pt>
                <c:pt idx="2758">
                  <c:v>44931</c:v>
                </c:pt>
                <c:pt idx="2759">
                  <c:v>44932</c:v>
                </c:pt>
                <c:pt idx="2760">
                  <c:v>44935</c:v>
                </c:pt>
                <c:pt idx="2761">
                  <c:v>44936</c:v>
                </c:pt>
                <c:pt idx="2762">
                  <c:v>44937</c:v>
                </c:pt>
                <c:pt idx="2763">
                  <c:v>44938</c:v>
                </c:pt>
                <c:pt idx="2764">
                  <c:v>44939</c:v>
                </c:pt>
                <c:pt idx="2765">
                  <c:v>44942</c:v>
                </c:pt>
                <c:pt idx="2766">
                  <c:v>44943</c:v>
                </c:pt>
                <c:pt idx="2767">
                  <c:v>44944</c:v>
                </c:pt>
                <c:pt idx="2768">
                  <c:v>44945</c:v>
                </c:pt>
                <c:pt idx="2769">
                  <c:v>44946</c:v>
                </c:pt>
                <c:pt idx="2770">
                  <c:v>44949</c:v>
                </c:pt>
                <c:pt idx="2771">
                  <c:v>44950</c:v>
                </c:pt>
                <c:pt idx="2772">
                  <c:v>44951</c:v>
                </c:pt>
                <c:pt idx="2773">
                  <c:v>44952</c:v>
                </c:pt>
                <c:pt idx="2774">
                  <c:v>44953</c:v>
                </c:pt>
                <c:pt idx="2775">
                  <c:v>44956</c:v>
                </c:pt>
                <c:pt idx="2776">
                  <c:v>44957</c:v>
                </c:pt>
                <c:pt idx="2777">
                  <c:v>44958</c:v>
                </c:pt>
                <c:pt idx="2778">
                  <c:v>44959</c:v>
                </c:pt>
                <c:pt idx="2779">
                  <c:v>44960</c:v>
                </c:pt>
                <c:pt idx="2780">
                  <c:v>44963</c:v>
                </c:pt>
                <c:pt idx="2781">
                  <c:v>44964</c:v>
                </c:pt>
                <c:pt idx="2782">
                  <c:v>44965</c:v>
                </c:pt>
                <c:pt idx="2783">
                  <c:v>44966</c:v>
                </c:pt>
                <c:pt idx="2784">
                  <c:v>44967</c:v>
                </c:pt>
                <c:pt idx="2785">
                  <c:v>44970</c:v>
                </c:pt>
                <c:pt idx="2786">
                  <c:v>44971</c:v>
                </c:pt>
                <c:pt idx="2787">
                  <c:v>44972</c:v>
                </c:pt>
                <c:pt idx="2788">
                  <c:v>44973</c:v>
                </c:pt>
                <c:pt idx="2789">
                  <c:v>44974</c:v>
                </c:pt>
                <c:pt idx="2790">
                  <c:v>44977</c:v>
                </c:pt>
                <c:pt idx="2791">
                  <c:v>44978</c:v>
                </c:pt>
                <c:pt idx="2792">
                  <c:v>44979</c:v>
                </c:pt>
                <c:pt idx="2793">
                  <c:v>44981</c:v>
                </c:pt>
                <c:pt idx="2794">
                  <c:v>44984</c:v>
                </c:pt>
                <c:pt idx="2795">
                  <c:v>44985</c:v>
                </c:pt>
                <c:pt idx="2796">
                  <c:v>44986</c:v>
                </c:pt>
                <c:pt idx="2797">
                  <c:v>44987</c:v>
                </c:pt>
                <c:pt idx="2798">
                  <c:v>44988</c:v>
                </c:pt>
                <c:pt idx="2799">
                  <c:v>44991</c:v>
                </c:pt>
                <c:pt idx="2800">
                  <c:v>44992</c:v>
                </c:pt>
                <c:pt idx="2801">
                  <c:v>44994</c:v>
                </c:pt>
                <c:pt idx="2802">
                  <c:v>44995</c:v>
                </c:pt>
                <c:pt idx="2803">
                  <c:v>44998</c:v>
                </c:pt>
                <c:pt idx="2804">
                  <c:v>44999</c:v>
                </c:pt>
                <c:pt idx="2805">
                  <c:v>45000</c:v>
                </c:pt>
                <c:pt idx="2806">
                  <c:v>45001</c:v>
                </c:pt>
                <c:pt idx="2807">
                  <c:v>45002</c:v>
                </c:pt>
                <c:pt idx="2808">
                  <c:v>45005</c:v>
                </c:pt>
                <c:pt idx="2809">
                  <c:v>45006</c:v>
                </c:pt>
                <c:pt idx="2810">
                  <c:v>45007</c:v>
                </c:pt>
                <c:pt idx="2811">
                  <c:v>45008</c:v>
                </c:pt>
                <c:pt idx="2812">
                  <c:v>45009</c:v>
                </c:pt>
                <c:pt idx="2813">
                  <c:v>45012</c:v>
                </c:pt>
                <c:pt idx="2814">
                  <c:v>45013</c:v>
                </c:pt>
                <c:pt idx="2815">
                  <c:v>45014</c:v>
                </c:pt>
                <c:pt idx="2816">
                  <c:v>45015</c:v>
                </c:pt>
                <c:pt idx="2817">
                  <c:v>45016</c:v>
                </c:pt>
                <c:pt idx="2818">
                  <c:v>45019</c:v>
                </c:pt>
                <c:pt idx="2819">
                  <c:v>45020</c:v>
                </c:pt>
                <c:pt idx="2820">
                  <c:v>45021</c:v>
                </c:pt>
                <c:pt idx="2821">
                  <c:v>45022</c:v>
                </c:pt>
                <c:pt idx="2822">
                  <c:v>45023</c:v>
                </c:pt>
                <c:pt idx="2823">
                  <c:v>45026</c:v>
                </c:pt>
                <c:pt idx="2824">
                  <c:v>45027</c:v>
                </c:pt>
                <c:pt idx="2825">
                  <c:v>45028</c:v>
                </c:pt>
                <c:pt idx="2826">
                  <c:v>45029</c:v>
                </c:pt>
                <c:pt idx="2827">
                  <c:v>45030</c:v>
                </c:pt>
                <c:pt idx="2828">
                  <c:v>45033</c:v>
                </c:pt>
                <c:pt idx="2829">
                  <c:v>45034</c:v>
                </c:pt>
                <c:pt idx="2830">
                  <c:v>45035</c:v>
                </c:pt>
                <c:pt idx="2831">
                  <c:v>45036</c:v>
                </c:pt>
                <c:pt idx="2832">
                  <c:v>45037</c:v>
                </c:pt>
                <c:pt idx="2833">
                  <c:v>45040</c:v>
                </c:pt>
                <c:pt idx="2834">
                  <c:v>45041</c:v>
                </c:pt>
                <c:pt idx="2835">
                  <c:v>45042</c:v>
                </c:pt>
                <c:pt idx="2836">
                  <c:v>45043</c:v>
                </c:pt>
                <c:pt idx="2837">
                  <c:v>45044</c:v>
                </c:pt>
                <c:pt idx="2838">
                  <c:v>45048</c:v>
                </c:pt>
                <c:pt idx="2839">
                  <c:v>45049</c:v>
                </c:pt>
                <c:pt idx="2840">
                  <c:v>45050</c:v>
                </c:pt>
                <c:pt idx="2841">
                  <c:v>45051</c:v>
                </c:pt>
                <c:pt idx="2842">
                  <c:v>45054</c:v>
                </c:pt>
                <c:pt idx="2843">
                  <c:v>45056</c:v>
                </c:pt>
                <c:pt idx="2844">
                  <c:v>45057</c:v>
                </c:pt>
                <c:pt idx="2845">
                  <c:v>45058</c:v>
                </c:pt>
                <c:pt idx="2846">
                  <c:v>45061</c:v>
                </c:pt>
                <c:pt idx="2847">
                  <c:v>45062</c:v>
                </c:pt>
                <c:pt idx="2848">
                  <c:v>45063</c:v>
                </c:pt>
                <c:pt idx="2849">
                  <c:v>45064</c:v>
                </c:pt>
                <c:pt idx="2850">
                  <c:v>45065</c:v>
                </c:pt>
                <c:pt idx="2851">
                  <c:v>45068</c:v>
                </c:pt>
                <c:pt idx="2852">
                  <c:v>45069</c:v>
                </c:pt>
                <c:pt idx="2853">
                  <c:v>45070</c:v>
                </c:pt>
                <c:pt idx="2854">
                  <c:v>45071</c:v>
                </c:pt>
                <c:pt idx="2855">
                  <c:v>45072</c:v>
                </c:pt>
                <c:pt idx="2856">
                  <c:v>45075</c:v>
                </c:pt>
                <c:pt idx="2857">
                  <c:v>45076</c:v>
                </c:pt>
                <c:pt idx="2858">
                  <c:v>45077</c:v>
                </c:pt>
                <c:pt idx="2859">
                  <c:v>45078</c:v>
                </c:pt>
                <c:pt idx="2860">
                  <c:v>45079</c:v>
                </c:pt>
                <c:pt idx="2861">
                  <c:v>45082</c:v>
                </c:pt>
                <c:pt idx="2862">
                  <c:v>45083</c:v>
                </c:pt>
                <c:pt idx="2863">
                  <c:v>45084</c:v>
                </c:pt>
                <c:pt idx="2864">
                  <c:v>45085</c:v>
                </c:pt>
                <c:pt idx="2865">
                  <c:v>45086</c:v>
                </c:pt>
                <c:pt idx="2866">
                  <c:v>45090</c:v>
                </c:pt>
                <c:pt idx="2867">
                  <c:v>45091</c:v>
                </c:pt>
                <c:pt idx="2868">
                  <c:v>45092</c:v>
                </c:pt>
                <c:pt idx="2869">
                  <c:v>45093</c:v>
                </c:pt>
                <c:pt idx="2870">
                  <c:v>45096</c:v>
                </c:pt>
                <c:pt idx="2871">
                  <c:v>45097</c:v>
                </c:pt>
                <c:pt idx="2872">
                  <c:v>45098</c:v>
                </c:pt>
                <c:pt idx="2873">
                  <c:v>45099</c:v>
                </c:pt>
                <c:pt idx="2874">
                  <c:v>45100</c:v>
                </c:pt>
                <c:pt idx="2875">
                  <c:v>45103</c:v>
                </c:pt>
                <c:pt idx="2876">
                  <c:v>45104</c:v>
                </c:pt>
                <c:pt idx="2877">
                  <c:v>45105</c:v>
                </c:pt>
                <c:pt idx="2878">
                  <c:v>45106</c:v>
                </c:pt>
                <c:pt idx="2879">
                  <c:v>45107</c:v>
                </c:pt>
                <c:pt idx="2880">
                  <c:v>45110</c:v>
                </c:pt>
                <c:pt idx="2881">
                  <c:v>45111</c:v>
                </c:pt>
                <c:pt idx="2882">
                  <c:v>45112</c:v>
                </c:pt>
                <c:pt idx="2883">
                  <c:v>45113</c:v>
                </c:pt>
                <c:pt idx="2884">
                  <c:v>45114</c:v>
                </c:pt>
                <c:pt idx="2885">
                  <c:v>45117</c:v>
                </c:pt>
                <c:pt idx="2886">
                  <c:v>45118</c:v>
                </c:pt>
                <c:pt idx="2887">
                  <c:v>45119</c:v>
                </c:pt>
                <c:pt idx="2888">
                  <c:v>45120</c:v>
                </c:pt>
                <c:pt idx="2889">
                  <c:v>45121</c:v>
                </c:pt>
                <c:pt idx="2890">
                  <c:v>45124</c:v>
                </c:pt>
                <c:pt idx="2891">
                  <c:v>45125</c:v>
                </c:pt>
                <c:pt idx="2892">
                  <c:v>45126</c:v>
                </c:pt>
                <c:pt idx="2893">
                  <c:v>45127</c:v>
                </c:pt>
                <c:pt idx="2894">
                  <c:v>45128</c:v>
                </c:pt>
                <c:pt idx="2895">
                  <c:v>45131</c:v>
                </c:pt>
                <c:pt idx="2896">
                  <c:v>45132</c:v>
                </c:pt>
                <c:pt idx="2897">
                  <c:v>45133</c:v>
                </c:pt>
                <c:pt idx="2898">
                  <c:v>45134</c:v>
                </c:pt>
                <c:pt idx="2899">
                  <c:v>45135</c:v>
                </c:pt>
                <c:pt idx="2900">
                  <c:v>45138</c:v>
                </c:pt>
                <c:pt idx="2901">
                  <c:v>45139</c:v>
                </c:pt>
                <c:pt idx="2902">
                  <c:v>45140</c:v>
                </c:pt>
                <c:pt idx="2903">
                  <c:v>45141</c:v>
                </c:pt>
                <c:pt idx="2904">
                  <c:v>45142</c:v>
                </c:pt>
                <c:pt idx="2905">
                  <c:v>45145</c:v>
                </c:pt>
                <c:pt idx="2906">
                  <c:v>45146</c:v>
                </c:pt>
                <c:pt idx="2907">
                  <c:v>45147</c:v>
                </c:pt>
                <c:pt idx="2908">
                  <c:v>45148</c:v>
                </c:pt>
                <c:pt idx="2909">
                  <c:v>45149</c:v>
                </c:pt>
                <c:pt idx="2910">
                  <c:v>45152</c:v>
                </c:pt>
                <c:pt idx="2911">
                  <c:v>45153</c:v>
                </c:pt>
                <c:pt idx="2912">
                  <c:v>45154</c:v>
                </c:pt>
                <c:pt idx="2913">
                  <c:v>45155</c:v>
                </c:pt>
                <c:pt idx="2914">
                  <c:v>45156</c:v>
                </c:pt>
                <c:pt idx="2915">
                  <c:v>45159</c:v>
                </c:pt>
                <c:pt idx="2916">
                  <c:v>45160</c:v>
                </c:pt>
                <c:pt idx="2917">
                  <c:v>45161</c:v>
                </c:pt>
                <c:pt idx="2918">
                  <c:v>45162</c:v>
                </c:pt>
                <c:pt idx="2919">
                  <c:v>45163</c:v>
                </c:pt>
                <c:pt idx="2920">
                  <c:v>45166</c:v>
                </c:pt>
                <c:pt idx="2921">
                  <c:v>45167</c:v>
                </c:pt>
                <c:pt idx="2922">
                  <c:v>45168</c:v>
                </c:pt>
                <c:pt idx="2923">
                  <c:v>45169</c:v>
                </c:pt>
                <c:pt idx="2924">
                  <c:v>45170</c:v>
                </c:pt>
                <c:pt idx="2925">
                  <c:v>45173</c:v>
                </c:pt>
                <c:pt idx="2926">
                  <c:v>45174</c:v>
                </c:pt>
                <c:pt idx="2927">
                  <c:v>45175</c:v>
                </c:pt>
                <c:pt idx="2928">
                  <c:v>45176</c:v>
                </c:pt>
                <c:pt idx="2929">
                  <c:v>45177</c:v>
                </c:pt>
                <c:pt idx="2930">
                  <c:v>45180</c:v>
                </c:pt>
                <c:pt idx="2931">
                  <c:v>45181</c:v>
                </c:pt>
                <c:pt idx="2932">
                  <c:v>45182</c:v>
                </c:pt>
                <c:pt idx="2933">
                  <c:v>45183</c:v>
                </c:pt>
                <c:pt idx="2934">
                  <c:v>45184</c:v>
                </c:pt>
                <c:pt idx="2935">
                  <c:v>45187</c:v>
                </c:pt>
                <c:pt idx="2936">
                  <c:v>45188</c:v>
                </c:pt>
                <c:pt idx="2937">
                  <c:v>45189</c:v>
                </c:pt>
                <c:pt idx="2938">
                  <c:v>45190</c:v>
                </c:pt>
                <c:pt idx="2939">
                  <c:v>45191</c:v>
                </c:pt>
                <c:pt idx="2940">
                  <c:v>45194</c:v>
                </c:pt>
                <c:pt idx="2941">
                  <c:v>45195</c:v>
                </c:pt>
                <c:pt idx="2942">
                  <c:v>45196</c:v>
                </c:pt>
                <c:pt idx="2943">
                  <c:v>45197</c:v>
                </c:pt>
                <c:pt idx="2944">
                  <c:v>45198</c:v>
                </c:pt>
                <c:pt idx="2945">
                  <c:v>45201</c:v>
                </c:pt>
                <c:pt idx="2946">
                  <c:v>45202</c:v>
                </c:pt>
                <c:pt idx="2947">
                  <c:v>45203</c:v>
                </c:pt>
                <c:pt idx="2948">
                  <c:v>45204</c:v>
                </c:pt>
                <c:pt idx="2949">
                  <c:v>45205</c:v>
                </c:pt>
                <c:pt idx="2950">
                  <c:v>45208</c:v>
                </c:pt>
                <c:pt idx="2951">
                  <c:v>45209</c:v>
                </c:pt>
                <c:pt idx="2952">
                  <c:v>45210</c:v>
                </c:pt>
                <c:pt idx="2953">
                  <c:v>45211</c:v>
                </c:pt>
                <c:pt idx="2954">
                  <c:v>45212</c:v>
                </c:pt>
                <c:pt idx="2955">
                  <c:v>45215</c:v>
                </c:pt>
                <c:pt idx="2956">
                  <c:v>45216</c:v>
                </c:pt>
                <c:pt idx="2957">
                  <c:v>45217</c:v>
                </c:pt>
                <c:pt idx="2958">
                  <c:v>45218</c:v>
                </c:pt>
                <c:pt idx="2959">
                  <c:v>45219</c:v>
                </c:pt>
                <c:pt idx="2960">
                  <c:v>45222</c:v>
                </c:pt>
                <c:pt idx="2961">
                  <c:v>45223</c:v>
                </c:pt>
                <c:pt idx="2962">
                  <c:v>45224</c:v>
                </c:pt>
                <c:pt idx="2963">
                  <c:v>45225</c:v>
                </c:pt>
                <c:pt idx="2964">
                  <c:v>45226</c:v>
                </c:pt>
                <c:pt idx="2965">
                  <c:v>45229</c:v>
                </c:pt>
                <c:pt idx="2966">
                  <c:v>45230</c:v>
                </c:pt>
                <c:pt idx="2967">
                  <c:v>45231</c:v>
                </c:pt>
                <c:pt idx="2968">
                  <c:v>45232</c:v>
                </c:pt>
                <c:pt idx="2969">
                  <c:v>45233</c:v>
                </c:pt>
                <c:pt idx="2970">
                  <c:v>45236</c:v>
                </c:pt>
                <c:pt idx="2971">
                  <c:v>45237</c:v>
                </c:pt>
                <c:pt idx="2972">
                  <c:v>45238</c:v>
                </c:pt>
                <c:pt idx="2973">
                  <c:v>45239</c:v>
                </c:pt>
                <c:pt idx="2974">
                  <c:v>45240</c:v>
                </c:pt>
                <c:pt idx="2975">
                  <c:v>45243</c:v>
                </c:pt>
                <c:pt idx="2976">
                  <c:v>45244</c:v>
                </c:pt>
                <c:pt idx="2977">
                  <c:v>45245</c:v>
                </c:pt>
                <c:pt idx="2978">
                  <c:v>45246</c:v>
                </c:pt>
                <c:pt idx="2979">
                  <c:v>45247</c:v>
                </c:pt>
                <c:pt idx="2980">
                  <c:v>45250</c:v>
                </c:pt>
                <c:pt idx="2981">
                  <c:v>45251</c:v>
                </c:pt>
                <c:pt idx="2982">
                  <c:v>45252</c:v>
                </c:pt>
                <c:pt idx="2983">
                  <c:v>45253</c:v>
                </c:pt>
                <c:pt idx="2984">
                  <c:v>45254</c:v>
                </c:pt>
                <c:pt idx="2985">
                  <c:v>45257</c:v>
                </c:pt>
                <c:pt idx="2986">
                  <c:v>45258</c:v>
                </c:pt>
                <c:pt idx="2987">
                  <c:v>45259</c:v>
                </c:pt>
                <c:pt idx="2988">
                  <c:v>45260</c:v>
                </c:pt>
              </c:numCache>
            </c:numRef>
          </c:cat>
          <c:val>
            <c:numRef>
              <c:f>'сравнительный график'!$D$2:$D$2990</c:f>
              <c:numCache>
                <c:formatCode>General</c:formatCode>
                <c:ptCount val="2989"/>
                <c:pt idx="0">
                  <c:v>1</c:v>
                </c:pt>
                <c:pt idx="1">
                  <c:v>1.04213</c:v>
                </c:pt>
                <c:pt idx="2">
                  <c:v>1.04474</c:v>
                </c:pt>
                <c:pt idx="3">
                  <c:v>1.03009</c:v>
                </c:pt>
                <c:pt idx="4">
                  <c:v>1.0322200000000001</c:v>
                </c:pt>
                <c:pt idx="5">
                  <c:v>1.03687</c:v>
                </c:pt>
                <c:pt idx="6">
                  <c:v>1.0563900000000002</c:v>
                </c:pt>
                <c:pt idx="7">
                  <c:v>1.0513699999999999</c:v>
                </c:pt>
                <c:pt idx="8">
                  <c:v>1.05379</c:v>
                </c:pt>
                <c:pt idx="9">
                  <c:v>1.05359</c:v>
                </c:pt>
                <c:pt idx="10">
                  <c:v>1.05792</c:v>
                </c:pt>
                <c:pt idx="11">
                  <c:v>1.0751700000000002</c:v>
                </c:pt>
                <c:pt idx="12">
                  <c:v>1.0799100000000001</c:v>
                </c:pt>
                <c:pt idx="13">
                  <c:v>1.0850499999999998</c:v>
                </c:pt>
                <c:pt idx="14">
                  <c:v>1.0775399999999999</c:v>
                </c:pt>
                <c:pt idx="15">
                  <c:v>1.0846</c:v>
                </c:pt>
                <c:pt idx="16">
                  <c:v>1.0736700000000001</c:v>
                </c:pt>
                <c:pt idx="17">
                  <c:v>1.0785899999999999</c:v>
                </c:pt>
                <c:pt idx="18">
                  <c:v>1.0870299999999999</c:v>
                </c:pt>
                <c:pt idx="19">
                  <c:v>1.0826099999999999</c:v>
                </c:pt>
                <c:pt idx="20">
                  <c:v>1.0740499999999999</c:v>
                </c:pt>
                <c:pt idx="21">
                  <c:v>1.0854900000000001</c:v>
                </c:pt>
                <c:pt idx="22">
                  <c:v>1.10046</c:v>
                </c:pt>
                <c:pt idx="23">
                  <c:v>1.10226</c:v>
                </c:pt>
                <c:pt idx="24">
                  <c:v>1.11863</c:v>
                </c:pt>
                <c:pt idx="25">
                  <c:v>1.1155899999999999</c:v>
                </c:pt>
                <c:pt idx="26">
                  <c:v>1.10385</c:v>
                </c:pt>
                <c:pt idx="27">
                  <c:v>1.10209</c:v>
                </c:pt>
                <c:pt idx="28">
                  <c:v>1.0912299999999999</c:v>
                </c:pt>
                <c:pt idx="29">
                  <c:v>1.0809600000000001</c:v>
                </c:pt>
                <c:pt idx="30">
                  <c:v>1.1099600000000001</c:v>
                </c:pt>
                <c:pt idx="31">
                  <c:v>1.1087499999999999</c:v>
                </c:pt>
                <c:pt idx="32">
                  <c:v>1.1247</c:v>
                </c:pt>
                <c:pt idx="33">
                  <c:v>1.1189200000000001</c:v>
                </c:pt>
                <c:pt idx="34">
                  <c:v>1.1169500000000001</c:v>
                </c:pt>
                <c:pt idx="35">
                  <c:v>1.1250599999999999</c:v>
                </c:pt>
                <c:pt idx="36">
                  <c:v>1.1123399999999999</c:v>
                </c:pt>
                <c:pt idx="37">
                  <c:v>1.1015299999999999</c:v>
                </c:pt>
                <c:pt idx="38">
                  <c:v>1.1323800000000002</c:v>
                </c:pt>
                <c:pt idx="39">
                  <c:v>1.13235</c:v>
                </c:pt>
                <c:pt idx="40">
                  <c:v>1.11951</c:v>
                </c:pt>
                <c:pt idx="41">
                  <c:v>1.13463</c:v>
                </c:pt>
                <c:pt idx="42">
                  <c:v>1.1328499999999999</c:v>
                </c:pt>
                <c:pt idx="43">
                  <c:v>1.1396999999999999</c:v>
                </c:pt>
                <c:pt idx="44">
                  <c:v>1.1530899999999999</c:v>
                </c:pt>
                <c:pt idx="45">
                  <c:v>1.1060999999999999</c:v>
                </c:pt>
                <c:pt idx="46">
                  <c:v>1.11158</c:v>
                </c:pt>
                <c:pt idx="47">
                  <c:v>1.13348</c:v>
                </c:pt>
                <c:pt idx="48">
                  <c:v>1.13028</c:v>
                </c:pt>
                <c:pt idx="49">
                  <c:v>1.1290199999999999</c:v>
                </c:pt>
                <c:pt idx="50">
                  <c:v>1.1370100000000001</c:v>
                </c:pt>
                <c:pt idx="51">
                  <c:v>1.13758</c:v>
                </c:pt>
                <c:pt idx="52">
                  <c:v>1.12839</c:v>
                </c:pt>
                <c:pt idx="53">
                  <c:v>1.1089599999999999</c:v>
                </c:pt>
                <c:pt idx="54">
                  <c:v>1.0916600000000001</c:v>
                </c:pt>
                <c:pt idx="55">
                  <c:v>1.0838399999999999</c:v>
                </c:pt>
                <c:pt idx="56">
                  <c:v>1.0719799999999999</c:v>
                </c:pt>
                <c:pt idx="57">
                  <c:v>1.07409</c:v>
                </c:pt>
                <c:pt idx="58">
                  <c:v>1.03007</c:v>
                </c:pt>
                <c:pt idx="59">
                  <c:v>1.0281099999999999</c:v>
                </c:pt>
                <c:pt idx="60">
                  <c:v>1.0138</c:v>
                </c:pt>
                <c:pt idx="61">
                  <c:v>0.99348000000000003</c:v>
                </c:pt>
                <c:pt idx="62">
                  <c:v>1.00868</c:v>
                </c:pt>
                <c:pt idx="63">
                  <c:v>1.0133700000000001</c:v>
                </c:pt>
                <c:pt idx="64">
                  <c:v>1.02752</c:v>
                </c:pt>
                <c:pt idx="65">
                  <c:v>1.0105299999999999</c:v>
                </c:pt>
                <c:pt idx="66">
                  <c:v>1.0111000000000001</c:v>
                </c:pt>
                <c:pt idx="67">
                  <c:v>0.99453000000000003</c:v>
                </c:pt>
                <c:pt idx="68">
                  <c:v>1.00366</c:v>
                </c:pt>
                <c:pt idx="69">
                  <c:v>0.99845000000000006</c:v>
                </c:pt>
                <c:pt idx="70">
                  <c:v>0.99745000000000006</c:v>
                </c:pt>
                <c:pt idx="71">
                  <c:v>0.99439999999999995</c:v>
                </c:pt>
                <c:pt idx="72">
                  <c:v>0.99714000000000003</c:v>
                </c:pt>
                <c:pt idx="73">
                  <c:v>0.98453000000000002</c:v>
                </c:pt>
                <c:pt idx="74">
                  <c:v>0.97926000000000002</c:v>
                </c:pt>
                <c:pt idx="75">
                  <c:v>0.97763</c:v>
                </c:pt>
                <c:pt idx="76">
                  <c:v>0.99604999999999999</c:v>
                </c:pt>
                <c:pt idx="77">
                  <c:v>1.0012799999999999</c:v>
                </c:pt>
                <c:pt idx="78">
                  <c:v>0.97553999999999996</c:v>
                </c:pt>
                <c:pt idx="79">
                  <c:v>0.97053</c:v>
                </c:pt>
                <c:pt idx="80">
                  <c:v>0.97084000000000004</c:v>
                </c:pt>
                <c:pt idx="81">
                  <c:v>0.96382000000000001</c:v>
                </c:pt>
                <c:pt idx="82">
                  <c:v>0.97869000000000006</c:v>
                </c:pt>
                <c:pt idx="83">
                  <c:v>0.98205999999999993</c:v>
                </c:pt>
                <c:pt idx="84">
                  <c:v>0.97219000000000011</c:v>
                </c:pt>
                <c:pt idx="85">
                  <c:v>0.97159000000000006</c:v>
                </c:pt>
                <c:pt idx="86">
                  <c:v>0.93652000000000002</c:v>
                </c:pt>
                <c:pt idx="87">
                  <c:v>0.93030999999999997</c:v>
                </c:pt>
                <c:pt idx="88">
                  <c:v>0.93235999999999997</c:v>
                </c:pt>
                <c:pt idx="89">
                  <c:v>0.92908000000000002</c:v>
                </c:pt>
                <c:pt idx="90">
                  <c:v>0.94392999999999994</c:v>
                </c:pt>
                <c:pt idx="91">
                  <c:v>0.93749000000000005</c:v>
                </c:pt>
                <c:pt idx="92">
                  <c:v>0.93423</c:v>
                </c:pt>
                <c:pt idx="93">
                  <c:v>0.90747</c:v>
                </c:pt>
                <c:pt idx="94">
                  <c:v>0.91661999999999999</c:v>
                </c:pt>
                <c:pt idx="95">
                  <c:v>0.91328999999999994</c:v>
                </c:pt>
                <c:pt idx="96">
                  <c:v>0.88980999999999999</c:v>
                </c:pt>
                <c:pt idx="97">
                  <c:v>0.88608000000000009</c:v>
                </c:pt>
                <c:pt idx="98">
                  <c:v>0.89858000000000005</c:v>
                </c:pt>
                <c:pt idx="99">
                  <c:v>0.89946000000000004</c:v>
                </c:pt>
                <c:pt idx="100">
                  <c:v>0.88175000000000003</c:v>
                </c:pt>
                <c:pt idx="101">
                  <c:v>0.89755999999999991</c:v>
                </c:pt>
                <c:pt idx="102">
                  <c:v>0.89573000000000003</c:v>
                </c:pt>
                <c:pt idx="103">
                  <c:v>0.89958000000000005</c:v>
                </c:pt>
                <c:pt idx="104">
                  <c:v>0.92591000000000001</c:v>
                </c:pt>
                <c:pt idx="105">
                  <c:v>0.92076999999999998</c:v>
                </c:pt>
                <c:pt idx="106">
                  <c:v>0.92910000000000004</c:v>
                </c:pt>
                <c:pt idx="107">
                  <c:v>0.92522000000000004</c:v>
                </c:pt>
                <c:pt idx="108">
                  <c:v>0.92964000000000002</c:v>
                </c:pt>
                <c:pt idx="109">
                  <c:v>0.92249999999999999</c:v>
                </c:pt>
                <c:pt idx="110">
                  <c:v>0.92721000000000009</c:v>
                </c:pt>
                <c:pt idx="111">
                  <c:v>0.93754999999999999</c:v>
                </c:pt>
                <c:pt idx="112">
                  <c:v>0.93498999999999999</c:v>
                </c:pt>
                <c:pt idx="113">
                  <c:v>0.93841999999999992</c:v>
                </c:pt>
                <c:pt idx="114">
                  <c:v>0.94170000000000009</c:v>
                </c:pt>
                <c:pt idx="115">
                  <c:v>0.94111999999999996</c:v>
                </c:pt>
                <c:pt idx="116">
                  <c:v>0.96026999999999996</c:v>
                </c:pt>
                <c:pt idx="117">
                  <c:v>0.96750999999999998</c:v>
                </c:pt>
                <c:pt idx="118">
                  <c:v>0.97048000000000001</c:v>
                </c:pt>
                <c:pt idx="119">
                  <c:v>0.96040999999999999</c:v>
                </c:pt>
                <c:pt idx="120">
                  <c:v>0.95649000000000006</c:v>
                </c:pt>
                <c:pt idx="121">
                  <c:v>0.94582000000000011</c:v>
                </c:pt>
                <c:pt idx="122">
                  <c:v>0.93483000000000005</c:v>
                </c:pt>
                <c:pt idx="123">
                  <c:v>0.94295000000000007</c:v>
                </c:pt>
                <c:pt idx="124">
                  <c:v>0.95871000000000006</c:v>
                </c:pt>
                <c:pt idx="125">
                  <c:v>0.94528999999999996</c:v>
                </c:pt>
                <c:pt idx="126">
                  <c:v>0.97033000000000003</c:v>
                </c:pt>
                <c:pt idx="127">
                  <c:v>0.97924</c:v>
                </c:pt>
                <c:pt idx="128">
                  <c:v>0.99948999999999999</c:v>
                </c:pt>
                <c:pt idx="129">
                  <c:v>1.0044600000000001</c:v>
                </c:pt>
                <c:pt idx="130">
                  <c:v>1.0002800000000001</c:v>
                </c:pt>
                <c:pt idx="131">
                  <c:v>0.98577999999999999</c:v>
                </c:pt>
                <c:pt idx="132">
                  <c:v>0.98446</c:v>
                </c:pt>
                <c:pt idx="133">
                  <c:v>0.98814999999999997</c:v>
                </c:pt>
                <c:pt idx="134">
                  <c:v>0.97566999999999993</c:v>
                </c:pt>
                <c:pt idx="135">
                  <c:v>0.96827999999999992</c:v>
                </c:pt>
                <c:pt idx="136">
                  <c:v>0.97770000000000001</c:v>
                </c:pt>
                <c:pt idx="137">
                  <c:v>0.98026999999999997</c:v>
                </c:pt>
                <c:pt idx="138">
                  <c:v>0.98865000000000003</c:v>
                </c:pt>
                <c:pt idx="139">
                  <c:v>0.98205999999999993</c:v>
                </c:pt>
                <c:pt idx="140">
                  <c:v>0.98887000000000003</c:v>
                </c:pt>
                <c:pt idx="141">
                  <c:v>0.97821000000000002</c:v>
                </c:pt>
                <c:pt idx="142">
                  <c:v>0.95050999999999997</c:v>
                </c:pt>
                <c:pt idx="143">
                  <c:v>0.94629999999999992</c:v>
                </c:pt>
                <c:pt idx="144">
                  <c:v>0.94383000000000006</c:v>
                </c:pt>
                <c:pt idx="145">
                  <c:v>0.95465</c:v>
                </c:pt>
                <c:pt idx="146">
                  <c:v>0.96948000000000001</c:v>
                </c:pt>
                <c:pt idx="147">
                  <c:v>0.98405999999999993</c:v>
                </c:pt>
                <c:pt idx="148">
                  <c:v>0.96821000000000002</c:v>
                </c:pt>
                <c:pt idx="149">
                  <c:v>0.97389999999999999</c:v>
                </c:pt>
                <c:pt idx="150">
                  <c:v>0.95950000000000002</c:v>
                </c:pt>
                <c:pt idx="151">
                  <c:v>0.97433000000000003</c:v>
                </c:pt>
                <c:pt idx="152">
                  <c:v>0.98333999999999999</c:v>
                </c:pt>
                <c:pt idx="153">
                  <c:v>0.99332000000000009</c:v>
                </c:pt>
                <c:pt idx="154">
                  <c:v>0.99038000000000004</c:v>
                </c:pt>
                <c:pt idx="155">
                  <c:v>0.99397999999999997</c:v>
                </c:pt>
                <c:pt idx="156">
                  <c:v>0.98380000000000001</c:v>
                </c:pt>
                <c:pt idx="157">
                  <c:v>0.98838000000000004</c:v>
                </c:pt>
                <c:pt idx="158">
                  <c:v>0.995</c:v>
                </c:pt>
                <c:pt idx="159">
                  <c:v>0.98268</c:v>
                </c:pt>
                <c:pt idx="160">
                  <c:v>0.98578999999999994</c:v>
                </c:pt>
                <c:pt idx="161">
                  <c:v>0.98297000000000001</c:v>
                </c:pt>
                <c:pt idx="162">
                  <c:v>0.97189999999999999</c:v>
                </c:pt>
                <c:pt idx="163">
                  <c:v>0.98524999999999996</c:v>
                </c:pt>
                <c:pt idx="164">
                  <c:v>0.98038999999999998</c:v>
                </c:pt>
                <c:pt idx="165">
                  <c:v>0.98621999999999999</c:v>
                </c:pt>
                <c:pt idx="166">
                  <c:v>0.98553999999999997</c:v>
                </c:pt>
                <c:pt idx="167">
                  <c:v>0.98190999999999995</c:v>
                </c:pt>
                <c:pt idx="168">
                  <c:v>0.98285</c:v>
                </c:pt>
                <c:pt idx="169">
                  <c:v>0.97141999999999995</c:v>
                </c:pt>
                <c:pt idx="170">
                  <c:v>0.96394000000000002</c:v>
                </c:pt>
                <c:pt idx="171">
                  <c:v>0.95514999999999994</c:v>
                </c:pt>
                <c:pt idx="172">
                  <c:v>0.96665999999999996</c:v>
                </c:pt>
                <c:pt idx="173">
                  <c:v>0.96586000000000005</c:v>
                </c:pt>
                <c:pt idx="174">
                  <c:v>0.95563999999999993</c:v>
                </c:pt>
                <c:pt idx="175">
                  <c:v>0.98315999999999992</c:v>
                </c:pt>
                <c:pt idx="176">
                  <c:v>0.99958999999999998</c:v>
                </c:pt>
                <c:pt idx="177">
                  <c:v>1.0018200000000002</c:v>
                </c:pt>
                <c:pt idx="178">
                  <c:v>1.0041</c:v>
                </c:pt>
                <c:pt idx="179">
                  <c:v>1.0045299999999999</c:v>
                </c:pt>
                <c:pt idx="180">
                  <c:v>1.00126</c:v>
                </c:pt>
                <c:pt idx="181">
                  <c:v>1.04104</c:v>
                </c:pt>
                <c:pt idx="182">
                  <c:v>1.0394300000000001</c:v>
                </c:pt>
                <c:pt idx="183">
                  <c:v>1.03043</c:v>
                </c:pt>
                <c:pt idx="184">
                  <c:v>1.0272399999999999</c:v>
                </c:pt>
                <c:pt idx="185">
                  <c:v>1.0282800000000001</c:v>
                </c:pt>
                <c:pt idx="186">
                  <c:v>1.0231300000000001</c:v>
                </c:pt>
                <c:pt idx="187">
                  <c:v>1.01674</c:v>
                </c:pt>
                <c:pt idx="188">
                  <c:v>1.0117</c:v>
                </c:pt>
                <c:pt idx="189">
                  <c:v>0.98565000000000003</c:v>
                </c:pt>
                <c:pt idx="190">
                  <c:v>0.99378999999999995</c:v>
                </c:pt>
                <c:pt idx="191">
                  <c:v>0.99629000000000001</c:v>
                </c:pt>
                <c:pt idx="192">
                  <c:v>1.01589</c:v>
                </c:pt>
                <c:pt idx="193">
                  <c:v>1.0106599999999999</c:v>
                </c:pt>
                <c:pt idx="194">
                  <c:v>0.99883</c:v>
                </c:pt>
                <c:pt idx="195">
                  <c:v>0.98917999999999995</c:v>
                </c:pt>
                <c:pt idx="196">
                  <c:v>1.0043299999999999</c:v>
                </c:pt>
                <c:pt idx="197">
                  <c:v>1.0014099999999999</c:v>
                </c:pt>
                <c:pt idx="198">
                  <c:v>1.0037199999999999</c:v>
                </c:pt>
                <c:pt idx="199">
                  <c:v>0.99273</c:v>
                </c:pt>
                <c:pt idx="200">
                  <c:v>0.99345000000000006</c:v>
                </c:pt>
                <c:pt idx="201">
                  <c:v>0.98197999999999996</c:v>
                </c:pt>
                <c:pt idx="202">
                  <c:v>0.97877000000000003</c:v>
                </c:pt>
                <c:pt idx="203">
                  <c:v>0.9868300000000001</c:v>
                </c:pt>
                <c:pt idx="204">
                  <c:v>0.99679999999999991</c:v>
                </c:pt>
                <c:pt idx="205">
                  <c:v>0.99829999999999997</c:v>
                </c:pt>
                <c:pt idx="206">
                  <c:v>0.98512999999999995</c:v>
                </c:pt>
                <c:pt idx="207">
                  <c:v>0.99714000000000003</c:v>
                </c:pt>
                <c:pt idx="208">
                  <c:v>0.99138999999999999</c:v>
                </c:pt>
                <c:pt idx="209">
                  <c:v>0.99373</c:v>
                </c:pt>
                <c:pt idx="210">
                  <c:v>0.99285999999999996</c:v>
                </c:pt>
                <c:pt idx="211">
                  <c:v>0.98732000000000009</c:v>
                </c:pt>
                <c:pt idx="212">
                  <c:v>0.98800999999999994</c:v>
                </c:pt>
                <c:pt idx="213">
                  <c:v>0.98304999999999998</c:v>
                </c:pt>
                <c:pt idx="214">
                  <c:v>0.98571000000000009</c:v>
                </c:pt>
                <c:pt idx="215">
                  <c:v>0.99795</c:v>
                </c:pt>
                <c:pt idx="216">
                  <c:v>1.00451</c:v>
                </c:pt>
                <c:pt idx="217">
                  <c:v>1.0069399999999999</c:v>
                </c:pt>
                <c:pt idx="218">
                  <c:v>0.99</c:v>
                </c:pt>
                <c:pt idx="219">
                  <c:v>0.98512999999999995</c:v>
                </c:pt>
                <c:pt idx="220">
                  <c:v>0.97962000000000005</c:v>
                </c:pt>
                <c:pt idx="221">
                  <c:v>0.98102999999999996</c:v>
                </c:pt>
                <c:pt idx="222">
                  <c:v>0.96555999999999997</c:v>
                </c:pt>
                <c:pt idx="223">
                  <c:v>0.96580999999999995</c:v>
                </c:pt>
                <c:pt idx="224">
                  <c:v>0.97236</c:v>
                </c:pt>
                <c:pt idx="225">
                  <c:v>0.96765999999999996</c:v>
                </c:pt>
                <c:pt idx="226">
                  <c:v>0.97536</c:v>
                </c:pt>
                <c:pt idx="227">
                  <c:v>0.97541</c:v>
                </c:pt>
                <c:pt idx="228">
                  <c:v>0.98045000000000004</c:v>
                </c:pt>
                <c:pt idx="229">
                  <c:v>0.97504000000000002</c:v>
                </c:pt>
                <c:pt idx="230">
                  <c:v>0.97947000000000006</c:v>
                </c:pt>
                <c:pt idx="231">
                  <c:v>0.97360999999999998</c:v>
                </c:pt>
                <c:pt idx="232">
                  <c:v>0.96899999999999997</c:v>
                </c:pt>
                <c:pt idx="233">
                  <c:v>0.96150999999999998</c:v>
                </c:pt>
                <c:pt idx="234">
                  <c:v>0.96784000000000003</c:v>
                </c:pt>
                <c:pt idx="235">
                  <c:v>0.97465000000000002</c:v>
                </c:pt>
                <c:pt idx="236">
                  <c:v>0.98458000000000001</c:v>
                </c:pt>
                <c:pt idx="237">
                  <c:v>0.97632000000000008</c:v>
                </c:pt>
                <c:pt idx="238">
                  <c:v>0.99599000000000004</c:v>
                </c:pt>
                <c:pt idx="239">
                  <c:v>1.0005299999999999</c:v>
                </c:pt>
                <c:pt idx="240">
                  <c:v>1.0045500000000001</c:v>
                </c:pt>
                <c:pt idx="241">
                  <c:v>1.0096700000000001</c:v>
                </c:pt>
                <c:pt idx="242">
                  <c:v>1.00593</c:v>
                </c:pt>
                <c:pt idx="243">
                  <c:v>1.02101</c:v>
                </c:pt>
                <c:pt idx="244">
                  <c:v>1.0206200000000001</c:v>
                </c:pt>
                <c:pt idx="245">
                  <c:v>1.0250999999999999</c:v>
                </c:pt>
                <c:pt idx="246">
                  <c:v>1.0349600000000001</c:v>
                </c:pt>
                <c:pt idx="247">
                  <c:v>1.0419200000000002</c:v>
                </c:pt>
                <c:pt idx="248">
                  <c:v>1.0415399999999999</c:v>
                </c:pt>
                <c:pt idx="249">
                  <c:v>1.0502799999999999</c:v>
                </c:pt>
                <c:pt idx="250">
                  <c:v>1.04236</c:v>
                </c:pt>
                <c:pt idx="251">
                  <c:v>1.0383099999999998</c:v>
                </c:pt>
                <c:pt idx="252">
                  <c:v>1.04128</c:v>
                </c:pt>
                <c:pt idx="253">
                  <c:v>1.04531</c:v>
                </c:pt>
                <c:pt idx="254">
                  <c:v>1.0432999999999999</c:v>
                </c:pt>
                <c:pt idx="255">
                  <c:v>1.03857</c:v>
                </c:pt>
                <c:pt idx="256">
                  <c:v>1.0576099999999999</c:v>
                </c:pt>
                <c:pt idx="257">
                  <c:v>1.05968</c:v>
                </c:pt>
                <c:pt idx="258">
                  <c:v>1.0542899999999999</c:v>
                </c:pt>
                <c:pt idx="259">
                  <c:v>1.0565</c:v>
                </c:pt>
                <c:pt idx="260">
                  <c:v>1.06636</c:v>
                </c:pt>
                <c:pt idx="261">
                  <c:v>1.0556300000000001</c:v>
                </c:pt>
                <c:pt idx="262">
                  <c:v>1.0526900000000001</c:v>
                </c:pt>
                <c:pt idx="263">
                  <c:v>1.0546</c:v>
                </c:pt>
                <c:pt idx="264">
                  <c:v>1.06267</c:v>
                </c:pt>
                <c:pt idx="265">
                  <c:v>1.0604</c:v>
                </c:pt>
                <c:pt idx="266">
                  <c:v>1.0557000000000001</c:v>
                </c:pt>
                <c:pt idx="267">
                  <c:v>1.0607200000000001</c:v>
                </c:pt>
                <c:pt idx="268">
                  <c:v>1.0618800000000002</c:v>
                </c:pt>
                <c:pt idx="269">
                  <c:v>1.0678800000000002</c:v>
                </c:pt>
                <c:pt idx="270">
                  <c:v>1.0727500000000001</c:v>
                </c:pt>
                <c:pt idx="271">
                  <c:v>1.0597300000000001</c:v>
                </c:pt>
                <c:pt idx="272">
                  <c:v>1.0495000000000001</c:v>
                </c:pt>
                <c:pt idx="273">
                  <c:v>1.0503099999999999</c:v>
                </c:pt>
                <c:pt idx="274">
                  <c:v>1.0519499999999999</c:v>
                </c:pt>
                <c:pt idx="275">
                  <c:v>1.0429300000000001</c:v>
                </c:pt>
                <c:pt idx="276">
                  <c:v>1.04698</c:v>
                </c:pt>
                <c:pt idx="277">
                  <c:v>1.03908</c:v>
                </c:pt>
                <c:pt idx="278">
                  <c:v>1.0369000000000002</c:v>
                </c:pt>
                <c:pt idx="279">
                  <c:v>1.0305199999999999</c:v>
                </c:pt>
                <c:pt idx="280">
                  <c:v>1.0276800000000001</c:v>
                </c:pt>
                <c:pt idx="281">
                  <c:v>1.0204199999999999</c:v>
                </c:pt>
                <c:pt idx="282">
                  <c:v>1.04216</c:v>
                </c:pt>
                <c:pt idx="283">
                  <c:v>1.0284800000000001</c:v>
                </c:pt>
                <c:pt idx="284">
                  <c:v>1.0215700000000001</c:v>
                </c:pt>
                <c:pt idx="285">
                  <c:v>1.0192999999999999</c:v>
                </c:pt>
                <c:pt idx="286">
                  <c:v>1.02739</c:v>
                </c:pt>
                <c:pt idx="287">
                  <c:v>1.0197799999999999</c:v>
                </c:pt>
                <c:pt idx="288">
                  <c:v>1.00919</c:v>
                </c:pt>
                <c:pt idx="289">
                  <c:v>1.0126900000000001</c:v>
                </c:pt>
                <c:pt idx="290">
                  <c:v>1.0165200000000001</c:v>
                </c:pt>
                <c:pt idx="291">
                  <c:v>1.0047200000000001</c:v>
                </c:pt>
                <c:pt idx="292">
                  <c:v>1.0094000000000001</c:v>
                </c:pt>
                <c:pt idx="293">
                  <c:v>0.99934000000000001</c:v>
                </c:pt>
                <c:pt idx="294">
                  <c:v>0.99556</c:v>
                </c:pt>
                <c:pt idx="295">
                  <c:v>0.99029</c:v>
                </c:pt>
                <c:pt idx="296">
                  <c:v>1.00278</c:v>
                </c:pt>
                <c:pt idx="297">
                  <c:v>1.00658</c:v>
                </c:pt>
                <c:pt idx="298">
                  <c:v>1.0065</c:v>
                </c:pt>
                <c:pt idx="299">
                  <c:v>1.0149900000000001</c:v>
                </c:pt>
                <c:pt idx="300">
                  <c:v>1.0139099999999999</c:v>
                </c:pt>
                <c:pt idx="301">
                  <c:v>1.0099500000000001</c:v>
                </c:pt>
                <c:pt idx="302">
                  <c:v>1.0088200000000001</c:v>
                </c:pt>
                <c:pt idx="303">
                  <c:v>1.00603</c:v>
                </c:pt>
                <c:pt idx="304">
                  <c:v>0.98565000000000003</c:v>
                </c:pt>
                <c:pt idx="305">
                  <c:v>0.97653000000000001</c:v>
                </c:pt>
                <c:pt idx="306">
                  <c:v>0.97955999999999999</c:v>
                </c:pt>
                <c:pt idx="307">
                  <c:v>0.98184000000000005</c:v>
                </c:pt>
                <c:pt idx="308">
                  <c:v>0.97396000000000005</c:v>
                </c:pt>
                <c:pt idx="309">
                  <c:v>0.96577999999999997</c:v>
                </c:pt>
                <c:pt idx="310">
                  <c:v>0.96005999999999991</c:v>
                </c:pt>
                <c:pt idx="311">
                  <c:v>0.96450999999999998</c:v>
                </c:pt>
                <c:pt idx="312">
                  <c:v>0.96836</c:v>
                </c:pt>
                <c:pt idx="313">
                  <c:v>0.97215999999999991</c:v>
                </c:pt>
                <c:pt idx="314">
                  <c:v>0.96387999999999996</c:v>
                </c:pt>
                <c:pt idx="315">
                  <c:v>0.96299000000000001</c:v>
                </c:pt>
                <c:pt idx="316">
                  <c:v>0.95877000000000001</c:v>
                </c:pt>
                <c:pt idx="317">
                  <c:v>0.95920000000000005</c:v>
                </c:pt>
                <c:pt idx="318">
                  <c:v>0.94965999999999995</c:v>
                </c:pt>
                <c:pt idx="319">
                  <c:v>0.93937999999999999</c:v>
                </c:pt>
                <c:pt idx="320">
                  <c:v>0.95147000000000004</c:v>
                </c:pt>
                <c:pt idx="321">
                  <c:v>0.94962999999999997</c:v>
                </c:pt>
                <c:pt idx="322">
                  <c:v>0.93288000000000004</c:v>
                </c:pt>
                <c:pt idx="323">
                  <c:v>0.92917999999999989</c:v>
                </c:pt>
                <c:pt idx="324">
                  <c:v>0.91294000000000008</c:v>
                </c:pt>
                <c:pt idx="325">
                  <c:v>0.90883000000000003</c:v>
                </c:pt>
                <c:pt idx="326">
                  <c:v>0.89966999999999997</c:v>
                </c:pt>
                <c:pt idx="327">
                  <c:v>0.89698999999999995</c:v>
                </c:pt>
                <c:pt idx="328">
                  <c:v>0.89934999999999998</c:v>
                </c:pt>
                <c:pt idx="329">
                  <c:v>0.89964999999999995</c:v>
                </c:pt>
                <c:pt idx="330">
                  <c:v>0.9032</c:v>
                </c:pt>
                <c:pt idx="331">
                  <c:v>0.93007000000000006</c:v>
                </c:pt>
                <c:pt idx="332">
                  <c:v>0.92712000000000006</c:v>
                </c:pt>
                <c:pt idx="333">
                  <c:v>0.92461000000000004</c:v>
                </c:pt>
                <c:pt idx="334">
                  <c:v>0.92140999999999995</c:v>
                </c:pt>
                <c:pt idx="335">
                  <c:v>0.92995000000000005</c:v>
                </c:pt>
                <c:pt idx="336">
                  <c:v>0.91634000000000004</c:v>
                </c:pt>
                <c:pt idx="337">
                  <c:v>0.93625999999999998</c:v>
                </c:pt>
                <c:pt idx="338">
                  <c:v>0.94274000000000002</c:v>
                </c:pt>
                <c:pt idx="339">
                  <c:v>0.94916</c:v>
                </c:pt>
                <c:pt idx="340">
                  <c:v>0.95321</c:v>
                </c:pt>
                <c:pt idx="341">
                  <c:v>0.95199999999999996</c:v>
                </c:pt>
                <c:pt idx="342">
                  <c:v>0.94313000000000002</c:v>
                </c:pt>
                <c:pt idx="343">
                  <c:v>0.93030999999999997</c:v>
                </c:pt>
                <c:pt idx="344">
                  <c:v>0.92044000000000004</c:v>
                </c:pt>
                <c:pt idx="345">
                  <c:v>0.90503999999999996</c:v>
                </c:pt>
                <c:pt idx="346">
                  <c:v>0.92191999999999996</c:v>
                </c:pt>
                <c:pt idx="347">
                  <c:v>0.92292999999999992</c:v>
                </c:pt>
                <c:pt idx="348">
                  <c:v>0.9349400000000001</c:v>
                </c:pt>
                <c:pt idx="349">
                  <c:v>0.95055000000000001</c:v>
                </c:pt>
                <c:pt idx="350">
                  <c:v>0.91971000000000003</c:v>
                </c:pt>
                <c:pt idx="351">
                  <c:v>0.91066999999999998</c:v>
                </c:pt>
                <c:pt idx="352">
                  <c:v>0.90800999999999998</c:v>
                </c:pt>
                <c:pt idx="353">
                  <c:v>0.91921000000000008</c:v>
                </c:pt>
                <c:pt idx="354">
                  <c:v>0.89988000000000001</c:v>
                </c:pt>
                <c:pt idx="355">
                  <c:v>0.90091999999999994</c:v>
                </c:pt>
                <c:pt idx="356">
                  <c:v>0.89751999999999998</c:v>
                </c:pt>
                <c:pt idx="357">
                  <c:v>0.89083000000000001</c:v>
                </c:pt>
                <c:pt idx="358">
                  <c:v>0.89570000000000005</c:v>
                </c:pt>
                <c:pt idx="359">
                  <c:v>0.88602999999999998</c:v>
                </c:pt>
                <c:pt idx="360">
                  <c:v>0.87938000000000005</c:v>
                </c:pt>
                <c:pt idx="361">
                  <c:v>0.89660000000000006</c:v>
                </c:pt>
                <c:pt idx="362">
                  <c:v>0.88846000000000003</c:v>
                </c:pt>
                <c:pt idx="363">
                  <c:v>0.86494000000000004</c:v>
                </c:pt>
                <c:pt idx="364">
                  <c:v>0.85528999999999999</c:v>
                </c:pt>
                <c:pt idx="365">
                  <c:v>0.86763999999999997</c:v>
                </c:pt>
                <c:pt idx="366">
                  <c:v>0.88160000000000005</c:v>
                </c:pt>
                <c:pt idx="367">
                  <c:v>0.88778000000000001</c:v>
                </c:pt>
                <c:pt idx="368">
                  <c:v>0.88569000000000009</c:v>
                </c:pt>
                <c:pt idx="369">
                  <c:v>0.87224000000000002</c:v>
                </c:pt>
                <c:pt idx="370">
                  <c:v>0.87188999999999994</c:v>
                </c:pt>
                <c:pt idx="371">
                  <c:v>0.86915999999999993</c:v>
                </c:pt>
                <c:pt idx="372">
                  <c:v>0.87951999999999997</c:v>
                </c:pt>
                <c:pt idx="373">
                  <c:v>0.88942999999999994</c:v>
                </c:pt>
                <c:pt idx="374">
                  <c:v>0.87583</c:v>
                </c:pt>
                <c:pt idx="375">
                  <c:v>0.88690999999999998</c:v>
                </c:pt>
                <c:pt idx="376">
                  <c:v>0.89109000000000005</c:v>
                </c:pt>
                <c:pt idx="377">
                  <c:v>0.89161000000000001</c:v>
                </c:pt>
                <c:pt idx="378">
                  <c:v>0.88914000000000004</c:v>
                </c:pt>
                <c:pt idx="379">
                  <c:v>0.89744000000000002</c:v>
                </c:pt>
                <c:pt idx="380">
                  <c:v>0.89407999999999999</c:v>
                </c:pt>
                <c:pt idx="381">
                  <c:v>0.89639000000000002</c:v>
                </c:pt>
                <c:pt idx="382">
                  <c:v>0.8936900000000001</c:v>
                </c:pt>
                <c:pt idx="383">
                  <c:v>0.88696000000000008</c:v>
                </c:pt>
                <c:pt idx="384">
                  <c:v>0.90973999999999999</c:v>
                </c:pt>
                <c:pt idx="385">
                  <c:v>0.92579</c:v>
                </c:pt>
                <c:pt idx="386">
                  <c:v>0.92498000000000002</c:v>
                </c:pt>
                <c:pt idx="387">
                  <c:v>0.92752999999999997</c:v>
                </c:pt>
                <c:pt idx="388">
                  <c:v>0.94290999999999991</c:v>
                </c:pt>
                <c:pt idx="389">
                  <c:v>0.93420999999999998</c:v>
                </c:pt>
                <c:pt idx="390">
                  <c:v>0.93545</c:v>
                </c:pt>
                <c:pt idx="391">
                  <c:v>0.93159000000000003</c:v>
                </c:pt>
                <c:pt idx="392">
                  <c:v>0.92510999999999999</c:v>
                </c:pt>
                <c:pt idx="393">
                  <c:v>0.9174500000000001</c:v>
                </c:pt>
                <c:pt idx="394">
                  <c:v>0.90816999999999992</c:v>
                </c:pt>
                <c:pt idx="395">
                  <c:v>0.91094000000000008</c:v>
                </c:pt>
                <c:pt idx="396">
                  <c:v>0.90651000000000004</c:v>
                </c:pt>
                <c:pt idx="397">
                  <c:v>0.88224000000000002</c:v>
                </c:pt>
                <c:pt idx="398">
                  <c:v>0.87057000000000007</c:v>
                </c:pt>
                <c:pt idx="399">
                  <c:v>0.88444</c:v>
                </c:pt>
                <c:pt idx="400">
                  <c:v>0.88426000000000005</c:v>
                </c:pt>
                <c:pt idx="401">
                  <c:v>0.88248000000000004</c:v>
                </c:pt>
                <c:pt idx="402">
                  <c:v>0.86494000000000004</c:v>
                </c:pt>
                <c:pt idx="403">
                  <c:v>0.86308000000000007</c:v>
                </c:pt>
                <c:pt idx="404">
                  <c:v>0.86314000000000002</c:v>
                </c:pt>
                <c:pt idx="405">
                  <c:v>0.87846000000000002</c:v>
                </c:pt>
                <c:pt idx="406">
                  <c:v>0.88076999999999994</c:v>
                </c:pt>
                <c:pt idx="407">
                  <c:v>0.89482000000000006</c:v>
                </c:pt>
                <c:pt idx="408">
                  <c:v>0.9042</c:v>
                </c:pt>
                <c:pt idx="409">
                  <c:v>0.88382000000000005</c:v>
                </c:pt>
                <c:pt idx="410">
                  <c:v>0.87953999999999999</c:v>
                </c:pt>
                <c:pt idx="411">
                  <c:v>0.88346000000000002</c:v>
                </c:pt>
                <c:pt idx="412">
                  <c:v>0.87699000000000005</c:v>
                </c:pt>
                <c:pt idx="413">
                  <c:v>0.87552999999999992</c:v>
                </c:pt>
                <c:pt idx="414">
                  <c:v>0.89122999999999997</c:v>
                </c:pt>
                <c:pt idx="415">
                  <c:v>0.89024999999999999</c:v>
                </c:pt>
                <c:pt idx="416">
                  <c:v>0.88552999999999993</c:v>
                </c:pt>
                <c:pt idx="417">
                  <c:v>0.88142999999999994</c:v>
                </c:pt>
                <c:pt idx="418">
                  <c:v>0.88227999999999995</c:v>
                </c:pt>
                <c:pt idx="419">
                  <c:v>0.88478000000000001</c:v>
                </c:pt>
                <c:pt idx="420">
                  <c:v>0.88605</c:v>
                </c:pt>
                <c:pt idx="421">
                  <c:v>0.88554999999999995</c:v>
                </c:pt>
                <c:pt idx="422">
                  <c:v>0.88585000000000003</c:v>
                </c:pt>
                <c:pt idx="423">
                  <c:v>0.89185000000000003</c:v>
                </c:pt>
                <c:pt idx="424">
                  <c:v>0.92010000000000003</c:v>
                </c:pt>
                <c:pt idx="425">
                  <c:v>0.92442999999999997</c:v>
                </c:pt>
                <c:pt idx="426">
                  <c:v>0.94374999999999998</c:v>
                </c:pt>
                <c:pt idx="427">
                  <c:v>0.94875999999999994</c:v>
                </c:pt>
                <c:pt idx="428">
                  <c:v>0.94352999999999998</c:v>
                </c:pt>
                <c:pt idx="429">
                  <c:v>0.93754999999999999</c:v>
                </c:pt>
                <c:pt idx="430">
                  <c:v>0.93071999999999999</c:v>
                </c:pt>
                <c:pt idx="431">
                  <c:v>0.94902999999999993</c:v>
                </c:pt>
                <c:pt idx="432">
                  <c:v>0.95099</c:v>
                </c:pt>
                <c:pt idx="433">
                  <c:v>0.94425999999999999</c:v>
                </c:pt>
                <c:pt idx="434">
                  <c:v>0.95164000000000004</c:v>
                </c:pt>
                <c:pt idx="435">
                  <c:v>0.95059000000000005</c:v>
                </c:pt>
                <c:pt idx="436">
                  <c:v>0.93725999999999998</c:v>
                </c:pt>
                <c:pt idx="437">
                  <c:v>0.93676000000000004</c:v>
                </c:pt>
                <c:pt idx="438">
                  <c:v>0.94483000000000006</c:v>
                </c:pt>
                <c:pt idx="439">
                  <c:v>0.94495000000000007</c:v>
                </c:pt>
                <c:pt idx="440">
                  <c:v>0.93932000000000004</c:v>
                </c:pt>
                <c:pt idx="441">
                  <c:v>0.92567999999999995</c:v>
                </c:pt>
                <c:pt idx="442">
                  <c:v>0.93446000000000007</c:v>
                </c:pt>
                <c:pt idx="443">
                  <c:v>0.92359000000000002</c:v>
                </c:pt>
                <c:pt idx="444">
                  <c:v>0.92213000000000001</c:v>
                </c:pt>
                <c:pt idx="445">
                  <c:v>0.92950999999999995</c:v>
                </c:pt>
                <c:pt idx="446">
                  <c:v>0.93246000000000007</c:v>
                </c:pt>
                <c:pt idx="447">
                  <c:v>0.94192999999999993</c:v>
                </c:pt>
                <c:pt idx="448">
                  <c:v>0.94116999999999995</c:v>
                </c:pt>
                <c:pt idx="449">
                  <c:v>0.94938999999999996</c:v>
                </c:pt>
                <c:pt idx="450">
                  <c:v>0.95029999999999992</c:v>
                </c:pt>
                <c:pt idx="451">
                  <c:v>0.95014999999999994</c:v>
                </c:pt>
                <c:pt idx="452">
                  <c:v>0.96278999999999992</c:v>
                </c:pt>
                <c:pt idx="453">
                  <c:v>0.96369000000000005</c:v>
                </c:pt>
                <c:pt idx="454">
                  <c:v>0.95137000000000005</c:v>
                </c:pt>
                <c:pt idx="455">
                  <c:v>0.95965</c:v>
                </c:pt>
                <c:pt idx="456">
                  <c:v>0.96123000000000003</c:v>
                </c:pt>
                <c:pt idx="457">
                  <c:v>0.95399</c:v>
                </c:pt>
                <c:pt idx="458">
                  <c:v>0.94376000000000004</c:v>
                </c:pt>
                <c:pt idx="459">
                  <c:v>0.93755999999999995</c:v>
                </c:pt>
                <c:pt idx="460">
                  <c:v>0.94241999999999992</c:v>
                </c:pt>
                <c:pt idx="461">
                  <c:v>0.94887999999999995</c:v>
                </c:pt>
                <c:pt idx="462">
                  <c:v>0.94944000000000006</c:v>
                </c:pt>
                <c:pt idx="463">
                  <c:v>0.94796000000000002</c:v>
                </c:pt>
                <c:pt idx="464">
                  <c:v>0.94664000000000004</c:v>
                </c:pt>
                <c:pt idx="465">
                  <c:v>0.9467000000000001</c:v>
                </c:pt>
                <c:pt idx="466">
                  <c:v>0.93996000000000002</c:v>
                </c:pt>
                <c:pt idx="467">
                  <c:v>0.93610000000000004</c:v>
                </c:pt>
                <c:pt idx="468">
                  <c:v>0.93995000000000006</c:v>
                </c:pt>
                <c:pt idx="469">
                  <c:v>0.93071999999999999</c:v>
                </c:pt>
                <c:pt idx="470">
                  <c:v>0.92579999999999996</c:v>
                </c:pt>
                <c:pt idx="471">
                  <c:v>0.93376999999999999</c:v>
                </c:pt>
                <c:pt idx="472">
                  <c:v>0.90916999999999992</c:v>
                </c:pt>
                <c:pt idx="473">
                  <c:v>0.92237999999999998</c:v>
                </c:pt>
                <c:pt idx="474">
                  <c:v>0.92859000000000003</c:v>
                </c:pt>
                <c:pt idx="475">
                  <c:v>0.94114999999999993</c:v>
                </c:pt>
                <c:pt idx="476">
                  <c:v>0.94116</c:v>
                </c:pt>
                <c:pt idx="477">
                  <c:v>0.93929999999999991</c:v>
                </c:pt>
                <c:pt idx="478">
                  <c:v>0.93385000000000007</c:v>
                </c:pt>
                <c:pt idx="479">
                  <c:v>0.94080999999999992</c:v>
                </c:pt>
                <c:pt idx="480">
                  <c:v>0.93764000000000003</c:v>
                </c:pt>
                <c:pt idx="481">
                  <c:v>0.92691000000000001</c:v>
                </c:pt>
                <c:pt idx="482">
                  <c:v>0.92070000000000007</c:v>
                </c:pt>
                <c:pt idx="483">
                  <c:v>0.92294000000000009</c:v>
                </c:pt>
                <c:pt idx="484">
                  <c:v>0.92247999999999997</c:v>
                </c:pt>
                <c:pt idx="485">
                  <c:v>0.92325999999999997</c:v>
                </c:pt>
                <c:pt idx="486">
                  <c:v>0.90976999999999997</c:v>
                </c:pt>
                <c:pt idx="487">
                  <c:v>0.90827000000000002</c:v>
                </c:pt>
                <c:pt idx="488">
                  <c:v>0.89997000000000005</c:v>
                </c:pt>
                <c:pt idx="489">
                  <c:v>0.91144000000000003</c:v>
                </c:pt>
                <c:pt idx="490">
                  <c:v>0.91642000000000001</c:v>
                </c:pt>
                <c:pt idx="491">
                  <c:v>0.91610999999999998</c:v>
                </c:pt>
                <c:pt idx="492">
                  <c:v>0.91315000000000002</c:v>
                </c:pt>
                <c:pt idx="493">
                  <c:v>0.90573000000000004</c:v>
                </c:pt>
                <c:pt idx="494">
                  <c:v>0.90934000000000004</c:v>
                </c:pt>
                <c:pt idx="495">
                  <c:v>0.91908000000000001</c:v>
                </c:pt>
                <c:pt idx="496">
                  <c:v>0.92726999999999993</c:v>
                </c:pt>
                <c:pt idx="497">
                  <c:v>0.93396000000000001</c:v>
                </c:pt>
                <c:pt idx="498">
                  <c:v>0.94679999999999997</c:v>
                </c:pt>
                <c:pt idx="499">
                  <c:v>0.95138</c:v>
                </c:pt>
                <c:pt idx="500">
                  <c:v>0.95283000000000007</c:v>
                </c:pt>
                <c:pt idx="501">
                  <c:v>0.95186000000000004</c:v>
                </c:pt>
                <c:pt idx="502">
                  <c:v>0.95149000000000006</c:v>
                </c:pt>
                <c:pt idx="503">
                  <c:v>0.95062000000000002</c:v>
                </c:pt>
                <c:pt idx="504">
                  <c:v>0.94869000000000003</c:v>
                </c:pt>
                <c:pt idx="505">
                  <c:v>0.95508999999999999</c:v>
                </c:pt>
                <c:pt idx="506">
                  <c:v>0.92859000000000003</c:v>
                </c:pt>
                <c:pt idx="507">
                  <c:v>0.92015999999999998</c:v>
                </c:pt>
                <c:pt idx="508">
                  <c:v>0.92569000000000001</c:v>
                </c:pt>
                <c:pt idx="509">
                  <c:v>0.93291999999999997</c:v>
                </c:pt>
                <c:pt idx="510">
                  <c:v>0.93898999999999999</c:v>
                </c:pt>
                <c:pt idx="511">
                  <c:v>0.93364999999999998</c:v>
                </c:pt>
                <c:pt idx="512">
                  <c:v>0.94583000000000006</c:v>
                </c:pt>
                <c:pt idx="513">
                  <c:v>0.94328000000000001</c:v>
                </c:pt>
                <c:pt idx="514">
                  <c:v>0.95062000000000002</c:v>
                </c:pt>
                <c:pt idx="515">
                  <c:v>0.95796999999999999</c:v>
                </c:pt>
                <c:pt idx="516">
                  <c:v>0.96609</c:v>
                </c:pt>
                <c:pt idx="517">
                  <c:v>0.96307000000000009</c:v>
                </c:pt>
                <c:pt idx="518">
                  <c:v>0.96048999999999995</c:v>
                </c:pt>
                <c:pt idx="519">
                  <c:v>0.95437000000000005</c:v>
                </c:pt>
                <c:pt idx="520">
                  <c:v>0.94987999999999995</c:v>
                </c:pt>
                <c:pt idx="521">
                  <c:v>0.94455</c:v>
                </c:pt>
                <c:pt idx="522">
                  <c:v>0.93979999999999997</c:v>
                </c:pt>
                <c:pt idx="523">
                  <c:v>0.94287999999999994</c:v>
                </c:pt>
                <c:pt idx="524">
                  <c:v>0.93579999999999997</c:v>
                </c:pt>
                <c:pt idx="525">
                  <c:v>0.92415000000000003</c:v>
                </c:pt>
                <c:pt idx="526">
                  <c:v>0.92513999999999996</c:v>
                </c:pt>
                <c:pt idx="527">
                  <c:v>0.93764000000000003</c:v>
                </c:pt>
                <c:pt idx="528">
                  <c:v>0.94608000000000003</c:v>
                </c:pt>
                <c:pt idx="529">
                  <c:v>0.95496000000000003</c:v>
                </c:pt>
                <c:pt idx="530">
                  <c:v>0.95541999999999994</c:v>
                </c:pt>
                <c:pt idx="531">
                  <c:v>0.95948</c:v>
                </c:pt>
                <c:pt idx="532">
                  <c:v>0.96745000000000003</c:v>
                </c:pt>
                <c:pt idx="533">
                  <c:v>0.95469000000000004</c:v>
                </c:pt>
                <c:pt idx="534">
                  <c:v>0.96604999999999996</c:v>
                </c:pt>
                <c:pt idx="535">
                  <c:v>0.97341999999999995</c:v>
                </c:pt>
                <c:pt idx="536">
                  <c:v>0.97428999999999999</c:v>
                </c:pt>
                <c:pt idx="537">
                  <c:v>0.96254999999999991</c:v>
                </c:pt>
                <c:pt idx="538">
                  <c:v>0.96060999999999996</c:v>
                </c:pt>
                <c:pt idx="539">
                  <c:v>0.96816999999999998</c:v>
                </c:pt>
                <c:pt idx="540">
                  <c:v>0.97033999999999998</c:v>
                </c:pt>
                <c:pt idx="541">
                  <c:v>0.95979999999999999</c:v>
                </c:pt>
                <c:pt idx="542">
                  <c:v>0.95301999999999998</c:v>
                </c:pt>
                <c:pt idx="543">
                  <c:v>0.93884000000000001</c:v>
                </c:pt>
                <c:pt idx="544">
                  <c:v>0.94158000000000008</c:v>
                </c:pt>
                <c:pt idx="545">
                  <c:v>0.86671000000000009</c:v>
                </c:pt>
                <c:pt idx="546">
                  <c:v>0.90057000000000009</c:v>
                </c:pt>
                <c:pt idx="547">
                  <c:v>0.89446999999999999</c:v>
                </c:pt>
                <c:pt idx="548">
                  <c:v>0.89446000000000003</c:v>
                </c:pt>
                <c:pt idx="549">
                  <c:v>0.90060000000000007</c:v>
                </c:pt>
                <c:pt idx="550">
                  <c:v>0.88428999999999991</c:v>
                </c:pt>
                <c:pt idx="551">
                  <c:v>0.85709000000000002</c:v>
                </c:pt>
                <c:pt idx="552">
                  <c:v>0.84294000000000002</c:v>
                </c:pt>
                <c:pt idx="553">
                  <c:v>0.84034000000000009</c:v>
                </c:pt>
                <c:pt idx="554">
                  <c:v>0.86005999999999994</c:v>
                </c:pt>
                <c:pt idx="555">
                  <c:v>0.88519000000000003</c:v>
                </c:pt>
                <c:pt idx="556">
                  <c:v>0.87551000000000001</c:v>
                </c:pt>
                <c:pt idx="557">
                  <c:v>0.87575999999999998</c:v>
                </c:pt>
                <c:pt idx="558">
                  <c:v>0.872</c:v>
                </c:pt>
                <c:pt idx="559">
                  <c:v>0.86397999999999997</c:v>
                </c:pt>
                <c:pt idx="560">
                  <c:v>0.87857000000000007</c:v>
                </c:pt>
                <c:pt idx="561">
                  <c:v>0.89058999999999999</c:v>
                </c:pt>
                <c:pt idx="562">
                  <c:v>0.88858000000000004</c:v>
                </c:pt>
                <c:pt idx="563">
                  <c:v>0.89507999999999999</c:v>
                </c:pt>
                <c:pt idx="564">
                  <c:v>0.91185000000000005</c:v>
                </c:pt>
                <c:pt idx="565">
                  <c:v>0.91347</c:v>
                </c:pt>
                <c:pt idx="566">
                  <c:v>0.9143</c:v>
                </c:pt>
                <c:pt idx="567">
                  <c:v>0.90752999999999995</c:v>
                </c:pt>
                <c:pt idx="568">
                  <c:v>0.92122999999999999</c:v>
                </c:pt>
                <c:pt idx="569">
                  <c:v>0.90497000000000005</c:v>
                </c:pt>
                <c:pt idx="570">
                  <c:v>0.91165999999999991</c:v>
                </c:pt>
                <c:pt idx="571">
                  <c:v>0.91386000000000001</c:v>
                </c:pt>
                <c:pt idx="572">
                  <c:v>0.93058000000000007</c:v>
                </c:pt>
                <c:pt idx="573">
                  <c:v>0.93010000000000004</c:v>
                </c:pt>
                <c:pt idx="574">
                  <c:v>0.92318</c:v>
                </c:pt>
                <c:pt idx="575">
                  <c:v>0.90166000000000002</c:v>
                </c:pt>
                <c:pt idx="576">
                  <c:v>0.90542999999999996</c:v>
                </c:pt>
                <c:pt idx="577">
                  <c:v>0.90889999999999993</c:v>
                </c:pt>
                <c:pt idx="578">
                  <c:v>0.92158000000000007</c:v>
                </c:pt>
                <c:pt idx="579">
                  <c:v>0.91579999999999995</c:v>
                </c:pt>
                <c:pt idx="580">
                  <c:v>0.91291</c:v>
                </c:pt>
                <c:pt idx="581">
                  <c:v>0.90991</c:v>
                </c:pt>
                <c:pt idx="582">
                  <c:v>0.8972</c:v>
                </c:pt>
                <c:pt idx="583">
                  <c:v>0.89041999999999999</c:v>
                </c:pt>
                <c:pt idx="584">
                  <c:v>0.89849999999999997</c:v>
                </c:pt>
                <c:pt idx="585">
                  <c:v>0.90224000000000004</c:v>
                </c:pt>
                <c:pt idx="586">
                  <c:v>0.90073000000000003</c:v>
                </c:pt>
                <c:pt idx="587">
                  <c:v>0.89815</c:v>
                </c:pt>
                <c:pt idx="588">
                  <c:v>0.89361999999999997</c:v>
                </c:pt>
                <c:pt idx="589">
                  <c:v>0.90717999999999999</c:v>
                </c:pt>
                <c:pt idx="590">
                  <c:v>0.93679000000000001</c:v>
                </c:pt>
                <c:pt idx="591">
                  <c:v>0.9408200000000001</c:v>
                </c:pt>
                <c:pt idx="592">
                  <c:v>0.94919000000000009</c:v>
                </c:pt>
                <c:pt idx="593">
                  <c:v>0.95390999999999992</c:v>
                </c:pt>
                <c:pt idx="594">
                  <c:v>0.95569000000000004</c:v>
                </c:pt>
                <c:pt idx="595">
                  <c:v>0.95028000000000001</c:v>
                </c:pt>
                <c:pt idx="596">
                  <c:v>0.95884999999999998</c:v>
                </c:pt>
                <c:pt idx="597">
                  <c:v>0.9700700000000001</c:v>
                </c:pt>
                <c:pt idx="598">
                  <c:v>0.97736000000000001</c:v>
                </c:pt>
                <c:pt idx="599">
                  <c:v>0.98151999999999995</c:v>
                </c:pt>
                <c:pt idx="600">
                  <c:v>0.97462000000000004</c:v>
                </c:pt>
                <c:pt idx="601">
                  <c:v>0.97354999999999992</c:v>
                </c:pt>
                <c:pt idx="602">
                  <c:v>0.97965999999999998</c:v>
                </c:pt>
                <c:pt idx="603">
                  <c:v>0.96028999999999998</c:v>
                </c:pt>
                <c:pt idx="604">
                  <c:v>0.96362000000000003</c:v>
                </c:pt>
                <c:pt idx="605">
                  <c:v>0.97505999999999993</c:v>
                </c:pt>
                <c:pt idx="606">
                  <c:v>0.96516999999999997</c:v>
                </c:pt>
                <c:pt idx="607">
                  <c:v>0.98830999999999991</c:v>
                </c:pt>
                <c:pt idx="608">
                  <c:v>0.99764999999999993</c:v>
                </c:pt>
                <c:pt idx="609">
                  <c:v>0.99682000000000004</c:v>
                </c:pt>
                <c:pt idx="610">
                  <c:v>0.98462000000000005</c:v>
                </c:pt>
                <c:pt idx="611">
                  <c:v>0.98899999999999999</c:v>
                </c:pt>
                <c:pt idx="612">
                  <c:v>0.99180999999999997</c:v>
                </c:pt>
                <c:pt idx="613">
                  <c:v>0.99362000000000006</c:v>
                </c:pt>
                <c:pt idx="614">
                  <c:v>1.00241</c:v>
                </c:pt>
                <c:pt idx="615">
                  <c:v>1.0003500000000001</c:v>
                </c:pt>
                <c:pt idx="616">
                  <c:v>0.99829999999999997</c:v>
                </c:pt>
                <c:pt idx="617">
                  <c:v>1.0015000000000001</c:v>
                </c:pt>
                <c:pt idx="618">
                  <c:v>1.0021599999999999</c:v>
                </c:pt>
                <c:pt idx="619">
                  <c:v>0.99676999999999993</c:v>
                </c:pt>
                <c:pt idx="620">
                  <c:v>0.99753000000000003</c:v>
                </c:pt>
                <c:pt idx="621">
                  <c:v>1.01301</c:v>
                </c:pt>
                <c:pt idx="622">
                  <c:v>0.99114999999999998</c:v>
                </c:pt>
                <c:pt idx="623">
                  <c:v>0.98433000000000004</c:v>
                </c:pt>
                <c:pt idx="624">
                  <c:v>0.98568</c:v>
                </c:pt>
                <c:pt idx="625">
                  <c:v>0.98323000000000005</c:v>
                </c:pt>
                <c:pt idx="626">
                  <c:v>0.98923000000000005</c:v>
                </c:pt>
                <c:pt idx="627">
                  <c:v>1.01095</c:v>
                </c:pt>
                <c:pt idx="628">
                  <c:v>1.01441</c:v>
                </c:pt>
                <c:pt idx="629">
                  <c:v>0.99929999999999997</c:v>
                </c:pt>
                <c:pt idx="630">
                  <c:v>1.01529</c:v>
                </c:pt>
                <c:pt idx="631">
                  <c:v>1.02223</c:v>
                </c:pt>
                <c:pt idx="632">
                  <c:v>1.0172999999999999</c:v>
                </c:pt>
                <c:pt idx="633">
                  <c:v>1.00301</c:v>
                </c:pt>
                <c:pt idx="634">
                  <c:v>1.0061799999999999</c:v>
                </c:pt>
                <c:pt idx="635">
                  <c:v>0.99460999999999999</c:v>
                </c:pt>
                <c:pt idx="636">
                  <c:v>0.99205999999999994</c:v>
                </c:pt>
                <c:pt idx="637">
                  <c:v>0.99339</c:v>
                </c:pt>
                <c:pt idx="638">
                  <c:v>0.97123999999999999</c:v>
                </c:pt>
                <c:pt idx="639">
                  <c:v>0.96155999999999997</c:v>
                </c:pt>
                <c:pt idx="640">
                  <c:v>0.93991999999999998</c:v>
                </c:pt>
                <c:pt idx="641">
                  <c:v>0.95340000000000003</c:v>
                </c:pt>
                <c:pt idx="642">
                  <c:v>0.95033000000000001</c:v>
                </c:pt>
                <c:pt idx="643">
                  <c:v>0.95892999999999995</c:v>
                </c:pt>
                <c:pt idx="644">
                  <c:v>0.94955000000000001</c:v>
                </c:pt>
                <c:pt idx="645">
                  <c:v>0.93259000000000003</c:v>
                </c:pt>
                <c:pt idx="646">
                  <c:v>0.93888000000000005</c:v>
                </c:pt>
                <c:pt idx="647">
                  <c:v>0.94637000000000004</c:v>
                </c:pt>
                <c:pt idx="648">
                  <c:v>0.94398000000000004</c:v>
                </c:pt>
                <c:pt idx="649">
                  <c:v>0.94</c:v>
                </c:pt>
                <c:pt idx="650">
                  <c:v>0.94274000000000002</c:v>
                </c:pt>
                <c:pt idx="651">
                  <c:v>0.92920000000000003</c:v>
                </c:pt>
                <c:pt idx="652">
                  <c:v>0.91539999999999999</c:v>
                </c:pt>
                <c:pt idx="653">
                  <c:v>0.91757</c:v>
                </c:pt>
                <c:pt idx="654">
                  <c:v>0.91778999999999999</c:v>
                </c:pt>
                <c:pt idx="655">
                  <c:v>0.93179000000000001</c:v>
                </c:pt>
                <c:pt idx="656">
                  <c:v>0.92969000000000002</c:v>
                </c:pt>
                <c:pt idx="657">
                  <c:v>0.94601000000000002</c:v>
                </c:pt>
                <c:pt idx="658">
                  <c:v>0.94729999999999992</c:v>
                </c:pt>
                <c:pt idx="659">
                  <c:v>0.95191999999999999</c:v>
                </c:pt>
                <c:pt idx="660">
                  <c:v>0.95765999999999996</c:v>
                </c:pt>
                <c:pt idx="661">
                  <c:v>0.97111000000000003</c:v>
                </c:pt>
                <c:pt idx="662">
                  <c:v>0.98384000000000005</c:v>
                </c:pt>
                <c:pt idx="663">
                  <c:v>0.98819000000000001</c:v>
                </c:pt>
                <c:pt idx="664">
                  <c:v>0.97535000000000005</c:v>
                </c:pt>
                <c:pt idx="665">
                  <c:v>0.98236000000000001</c:v>
                </c:pt>
                <c:pt idx="666">
                  <c:v>0.97571000000000008</c:v>
                </c:pt>
                <c:pt idx="667">
                  <c:v>0.98068</c:v>
                </c:pt>
                <c:pt idx="668">
                  <c:v>0.96924999999999994</c:v>
                </c:pt>
                <c:pt idx="669">
                  <c:v>0.9565499999999999</c:v>
                </c:pt>
                <c:pt idx="670">
                  <c:v>0.95321</c:v>
                </c:pt>
                <c:pt idx="671">
                  <c:v>0.9556</c:v>
                </c:pt>
                <c:pt idx="672">
                  <c:v>0.98500999999999994</c:v>
                </c:pt>
                <c:pt idx="673">
                  <c:v>0.99002999999999997</c:v>
                </c:pt>
                <c:pt idx="674">
                  <c:v>1.0019400000000001</c:v>
                </c:pt>
                <c:pt idx="675">
                  <c:v>0.9966799999999999</c:v>
                </c:pt>
                <c:pt idx="676">
                  <c:v>0.99470999999999998</c:v>
                </c:pt>
                <c:pt idx="677">
                  <c:v>0.99302999999999997</c:v>
                </c:pt>
                <c:pt idx="678">
                  <c:v>0.97723000000000004</c:v>
                </c:pt>
                <c:pt idx="679">
                  <c:v>0.98277999999999999</c:v>
                </c:pt>
                <c:pt idx="680">
                  <c:v>0.98282000000000003</c:v>
                </c:pt>
                <c:pt idx="681">
                  <c:v>1.0011699999999999</c:v>
                </c:pt>
                <c:pt idx="682">
                  <c:v>0.99109000000000003</c:v>
                </c:pt>
                <c:pt idx="683">
                  <c:v>0.99414999999999998</c:v>
                </c:pt>
                <c:pt idx="684">
                  <c:v>0.97880999999999996</c:v>
                </c:pt>
                <c:pt idx="685">
                  <c:v>0.96060999999999996</c:v>
                </c:pt>
                <c:pt idx="686">
                  <c:v>0.97201000000000004</c:v>
                </c:pt>
                <c:pt idx="687">
                  <c:v>0.97616999999999998</c:v>
                </c:pt>
                <c:pt idx="688">
                  <c:v>0.97277999999999998</c:v>
                </c:pt>
                <c:pt idx="689">
                  <c:v>0.97567999999999999</c:v>
                </c:pt>
                <c:pt idx="690">
                  <c:v>0.95849000000000006</c:v>
                </c:pt>
                <c:pt idx="691">
                  <c:v>0.96166999999999991</c:v>
                </c:pt>
                <c:pt idx="692">
                  <c:v>0.95704999999999996</c:v>
                </c:pt>
                <c:pt idx="693">
                  <c:v>0.94049000000000005</c:v>
                </c:pt>
                <c:pt idx="694">
                  <c:v>0.94542999999999999</c:v>
                </c:pt>
                <c:pt idx="695">
                  <c:v>0.9677</c:v>
                </c:pt>
                <c:pt idx="696">
                  <c:v>0.96069000000000004</c:v>
                </c:pt>
                <c:pt idx="697">
                  <c:v>0.94279999999999997</c:v>
                </c:pt>
                <c:pt idx="698">
                  <c:v>0.94646000000000008</c:v>
                </c:pt>
                <c:pt idx="699">
                  <c:v>0.93289999999999995</c:v>
                </c:pt>
                <c:pt idx="700">
                  <c:v>0.94923999999999997</c:v>
                </c:pt>
                <c:pt idx="701">
                  <c:v>0.95362999999999998</c:v>
                </c:pt>
                <c:pt idx="702">
                  <c:v>0.94450999999999996</c:v>
                </c:pt>
                <c:pt idx="703">
                  <c:v>0.93495000000000006</c:v>
                </c:pt>
                <c:pt idx="704">
                  <c:v>0.95022000000000006</c:v>
                </c:pt>
                <c:pt idx="705">
                  <c:v>0.94855</c:v>
                </c:pt>
                <c:pt idx="706">
                  <c:v>0.95569999999999999</c:v>
                </c:pt>
                <c:pt idx="707">
                  <c:v>0.94855999999999996</c:v>
                </c:pt>
                <c:pt idx="708">
                  <c:v>0.94853999999999994</c:v>
                </c:pt>
                <c:pt idx="709">
                  <c:v>0.95335999999999999</c:v>
                </c:pt>
                <c:pt idx="710">
                  <c:v>0.95979999999999999</c:v>
                </c:pt>
                <c:pt idx="711">
                  <c:v>0.96830999999999989</c:v>
                </c:pt>
                <c:pt idx="712">
                  <c:v>0.98936999999999997</c:v>
                </c:pt>
                <c:pt idx="713">
                  <c:v>0.99592999999999998</c:v>
                </c:pt>
                <c:pt idx="714">
                  <c:v>1.02247</c:v>
                </c:pt>
                <c:pt idx="715">
                  <c:v>1.02572</c:v>
                </c:pt>
                <c:pt idx="716">
                  <c:v>1.02532</c:v>
                </c:pt>
                <c:pt idx="717">
                  <c:v>1.03179</c:v>
                </c:pt>
                <c:pt idx="718">
                  <c:v>1.03531</c:v>
                </c:pt>
                <c:pt idx="719">
                  <c:v>1.0492600000000001</c:v>
                </c:pt>
                <c:pt idx="720">
                  <c:v>1.0505100000000001</c:v>
                </c:pt>
                <c:pt idx="721">
                  <c:v>1.05253</c:v>
                </c:pt>
                <c:pt idx="722">
                  <c:v>1.04027</c:v>
                </c:pt>
                <c:pt idx="723">
                  <c:v>1.04406</c:v>
                </c:pt>
                <c:pt idx="724">
                  <c:v>1.0512900000000001</c:v>
                </c:pt>
                <c:pt idx="725">
                  <c:v>1.05402</c:v>
                </c:pt>
                <c:pt idx="726">
                  <c:v>1.0498099999999999</c:v>
                </c:pt>
                <c:pt idx="727">
                  <c:v>1.05951</c:v>
                </c:pt>
                <c:pt idx="728">
                  <c:v>1.0662100000000001</c:v>
                </c:pt>
                <c:pt idx="729">
                  <c:v>1.0582499999999999</c:v>
                </c:pt>
                <c:pt idx="730">
                  <c:v>1.0572900000000001</c:v>
                </c:pt>
                <c:pt idx="731">
                  <c:v>1.06565</c:v>
                </c:pt>
                <c:pt idx="732">
                  <c:v>1.0611600000000001</c:v>
                </c:pt>
                <c:pt idx="733">
                  <c:v>1.0672200000000001</c:v>
                </c:pt>
                <c:pt idx="734">
                  <c:v>1.10581</c:v>
                </c:pt>
                <c:pt idx="735">
                  <c:v>1.11246</c:v>
                </c:pt>
                <c:pt idx="736">
                  <c:v>1.13269</c:v>
                </c:pt>
                <c:pt idx="737">
                  <c:v>1.1265699999999998</c:v>
                </c:pt>
                <c:pt idx="738">
                  <c:v>1.1014300000000001</c:v>
                </c:pt>
                <c:pt idx="739">
                  <c:v>1.0743699999999998</c:v>
                </c:pt>
                <c:pt idx="740">
                  <c:v>1.0766</c:v>
                </c:pt>
                <c:pt idx="741">
                  <c:v>1.0847899999999999</c:v>
                </c:pt>
                <c:pt idx="742">
                  <c:v>1.0693199999999998</c:v>
                </c:pt>
                <c:pt idx="743">
                  <c:v>1.0851099999999998</c:v>
                </c:pt>
                <c:pt idx="744">
                  <c:v>1.07304</c:v>
                </c:pt>
                <c:pt idx="745">
                  <c:v>1.11128</c:v>
                </c:pt>
                <c:pt idx="746">
                  <c:v>1.0611199999999998</c:v>
                </c:pt>
                <c:pt idx="747">
                  <c:v>1.08769</c:v>
                </c:pt>
                <c:pt idx="748">
                  <c:v>1.0693800000000002</c:v>
                </c:pt>
                <c:pt idx="749">
                  <c:v>1.0915599999999999</c:v>
                </c:pt>
                <c:pt idx="750">
                  <c:v>1.0585</c:v>
                </c:pt>
                <c:pt idx="751">
                  <c:v>1.07498</c:v>
                </c:pt>
                <c:pt idx="752">
                  <c:v>1.08148</c:v>
                </c:pt>
                <c:pt idx="753">
                  <c:v>1.0913499999999998</c:v>
                </c:pt>
                <c:pt idx="754">
                  <c:v>1.1090499999999999</c:v>
                </c:pt>
                <c:pt idx="755">
                  <c:v>1.0790799999999998</c:v>
                </c:pt>
                <c:pt idx="756">
                  <c:v>1.1045499999999999</c:v>
                </c:pt>
                <c:pt idx="757">
                  <c:v>1.1259400000000002</c:v>
                </c:pt>
                <c:pt idx="758">
                  <c:v>1.17659</c:v>
                </c:pt>
                <c:pt idx="759">
                  <c:v>1.1532200000000001</c:v>
                </c:pt>
                <c:pt idx="760">
                  <c:v>1.14777</c:v>
                </c:pt>
                <c:pt idx="761">
                  <c:v>1.15968</c:v>
                </c:pt>
                <c:pt idx="762">
                  <c:v>1.17418</c:v>
                </c:pt>
                <c:pt idx="763">
                  <c:v>1.1835</c:v>
                </c:pt>
                <c:pt idx="764">
                  <c:v>1.21665</c:v>
                </c:pt>
                <c:pt idx="765">
                  <c:v>1.2045699999999999</c:v>
                </c:pt>
                <c:pt idx="766">
                  <c:v>1.1990799999999999</c:v>
                </c:pt>
                <c:pt idx="767">
                  <c:v>1.23706</c:v>
                </c:pt>
                <c:pt idx="768">
                  <c:v>1.27572</c:v>
                </c:pt>
                <c:pt idx="769">
                  <c:v>1.2880499999999999</c:v>
                </c:pt>
                <c:pt idx="770">
                  <c:v>1.28067</c:v>
                </c:pt>
                <c:pt idx="771">
                  <c:v>1.3215999999999999</c:v>
                </c:pt>
                <c:pt idx="772">
                  <c:v>1.32121</c:v>
                </c:pt>
                <c:pt idx="773">
                  <c:v>1.30606</c:v>
                </c:pt>
                <c:pt idx="774">
                  <c:v>1.31355</c:v>
                </c:pt>
                <c:pt idx="775">
                  <c:v>1.29115</c:v>
                </c:pt>
                <c:pt idx="776">
                  <c:v>1.31158</c:v>
                </c:pt>
                <c:pt idx="777">
                  <c:v>1.3166500000000001</c:v>
                </c:pt>
                <c:pt idx="778">
                  <c:v>1.3518299999999999</c:v>
                </c:pt>
                <c:pt idx="779">
                  <c:v>1.39022</c:v>
                </c:pt>
                <c:pt idx="780">
                  <c:v>1.37202</c:v>
                </c:pt>
                <c:pt idx="781">
                  <c:v>1.36958</c:v>
                </c:pt>
                <c:pt idx="782">
                  <c:v>1.39239</c:v>
                </c:pt>
                <c:pt idx="783">
                  <c:v>1.4250799999999999</c:v>
                </c:pt>
                <c:pt idx="784">
                  <c:v>1.44902</c:v>
                </c:pt>
                <c:pt idx="785">
                  <c:v>1.4078199999999998</c:v>
                </c:pt>
                <c:pt idx="786">
                  <c:v>1.3959900000000001</c:v>
                </c:pt>
                <c:pt idx="787">
                  <c:v>1.3982999999999999</c:v>
                </c:pt>
                <c:pt idx="788">
                  <c:v>1.39659</c:v>
                </c:pt>
                <c:pt idx="789">
                  <c:v>1.39262</c:v>
                </c:pt>
                <c:pt idx="790">
                  <c:v>1.37171</c:v>
                </c:pt>
                <c:pt idx="791">
                  <c:v>1.3512299999999999</c:v>
                </c:pt>
                <c:pt idx="792">
                  <c:v>1.35958</c:v>
                </c:pt>
                <c:pt idx="793">
                  <c:v>1.3565</c:v>
                </c:pt>
                <c:pt idx="794">
                  <c:v>1.377</c:v>
                </c:pt>
                <c:pt idx="795">
                  <c:v>1.40394</c:v>
                </c:pt>
                <c:pt idx="796">
                  <c:v>1.36958</c:v>
                </c:pt>
                <c:pt idx="797">
                  <c:v>1.37219</c:v>
                </c:pt>
                <c:pt idx="798">
                  <c:v>1.3388399999999998</c:v>
                </c:pt>
                <c:pt idx="799">
                  <c:v>1.2901199999999999</c:v>
                </c:pt>
                <c:pt idx="800">
                  <c:v>1.29921</c:v>
                </c:pt>
                <c:pt idx="801">
                  <c:v>1.29508</c:v>
                </c:pt>
                <c:pt idx="802">
                  <c:v>1.26753</c:v>
                </c:pt>
                <c:pt idx="803">
                  <c:v>1.2539400000000001</c:v>
                </c:pt>
                <c:pt idx="804">
                  <c:v>1.25986</c:v>
                </c:pt>
                <c:pt idx="805">
                  <c:v>1.27555</c:v>
                </c:pt>
                <c:pt idx="806">
                  <c:v>1.2576400000000001</c:v>
                </c:pt>
                <c:pt idx="807">
                  <c:v>1.26962</c:v>
                </c:pt>
                <c:pt idx="808">
                  <c:v>1.2476700000000001</c:v>
                </c:pt>
                <c:pt idx="809">
                  <c:v>1.2555499999999999</c:v>
                </c:pt>
                <c:pt idx="810">
                  <c:v>1.25003</c:v>
                </c:pt>
                <c:pt idx="811">
                  <c:v>1.21926</c:v>
                </c:pt>
                <c:pt idx="812">
                  <c:v>1.2085399999999999</c:v>
                </c:pt>
                <c:pt idx="813">
                  <c:v>1.2470999999999999</c:v>
                </c:pt>
                <c:pt idx="814">
                  <c:v>1.2611199999999998</c:v>
                </c:pt>
                <c:pt idx="815">
                  <c:v>1.2844599999999999</c:v>
                </c:pt>
                <c:pt idx="816">
                  <c:v>1.28359</c:v>
                </c:pt>
                <c:pt idx="817">
                  <c:v>1.2900699999999998</c:v>
                </c:pt>
                <c:pt idx="818">
                  <c:v>1.30054</c:v>
                </c:pt>
                <c:pt idx="819">
                  <c:v>1.28704</c:v>
                </c:pt>
                <c:pt idx="820">
                  <c:v>1.27677</c:v>
                </c:pt>
                <c:pt idx="821">
                  <c:v>1.2546300000000001</c:v>
                </c:pt>
                <c:pt idx="822">
                  <c:v>1.2513099999999999</c:v>
                </c:pt>
                <c:pt idx="823">
                  <c:v>1.2499</c:v>
                </c:pt>
                <c:pt idx="824">
                  <c:v>1.2265699999999999</c:v>
                </c:pt>
                <c:pt idx="825">
                  <c:v>1.2433399999999999</c:v>
                </c:pt>
                <c:pt idx="826">
                  <c:v>1.24986</c:v>
                </c:pt>
                <c:pt idx="827">
                  <c:v>1.2303599999999999</c:v>
                </c:pt>
                <c:pt idx="828">
                  <c:v>1.2552099999999999</c:v>
                </c:pt>
                <c:pt idx="829">
                  <c:v>1.2694700000000001</c:v>
                </c:pt>
                <c:pt idx="830">
                  <c:v>1.2467600000000001</c:v>
                </c:pt>
                <c:pt idx="831">
                  <c:v>1.2344600000000001</c:v>
                </c:pt>
                <c:pt idx="832">
                  <c:v>1.2558699999999998</c:v>
                </c:pt>
                <c:pt idx="833">
                  <c:v>1.2571099999999999</c:v>
                </c:pt>
                <c:pt idx="834">
                  <c:v>1.26342</c:v>
                </c:pt>
                <c:pt idx="835">
                  <c:v>1.2547300000000001</c:v>
                </c:pt>
                <c:pt idx="836">
                  <c:v>1.2684800000000001</c:v>
                </c:pt>
                <c:pt idx="837">
                  <c:v>1.3025199999999999</c:v>
                </c:pt>
                <c:pt idx="838">
                  <c:v>1.30402</c:v>
                </c:pt>
                <c:pt idx="839">
                  <c:v>1.2851300000000001</c:v>
                </c:pt>
                <c:pt idx="840">
                  <c:v>1.30481</c:v>
                </c:pt>
                <c:pt idx="841">
                  <c:v>1.31227</c:v>
                </c:pt>
                <c:pt idx="842">
                  <c:v>1.2861600000000002</c:v>
                </c:pt>
                <c:pt idx="843">
                  <c:v>1.2811199999999998</c:v>
                </c:pt>
                <c:pt idx="844">
                  <c:v>1.2923399999999998</c:v>
                </c:pt>
                <c:pt idx="845">
                  <c:v>1.2852399999999999</c:v>
                </c:pt>
                <c:pt idx="846">
                  <c:v>1.2780799999999999</c:v>
                </c:pt>
                <c:pt idx="847">
                  <c:v>1.26397</c:v>
                </c:pt>
                <c:pt idx="848">
                  <c:v>1.2824</c:v>
                </c:pt>
                <c:pt idx="849">
                  <c:v>1.2883</c:v>
                </c:pt>
                <c:pt idx="850">
                  <c:v>1.2833800000000002</c:v>
                </c:pt>
                <c:pt idx="851">
                  <c:v>1.2811199999999998</c:v>
                </c:pt>
                <c:pt idx="852">
                  <c:v>1.29735</c:v>
                </c:pt>
                <c:pt idx="853">
                  <c:v>1.29253</c:v>
                </c:pt>
                <c:pt idx="854">
                  <c:v>1.2376199999999999</c:v>
                </c:pt>
                <c:pt idx="855">
                  <c:v>1.25145</c:v>
                </c:pt>
                <c:pt idx="856">
                  <c:v>1.2642</c:v>
                </c:pt>
                <c:pt idx="857">
                  <c:v>1.2609999999999999</c:v>
                </c:pt>
                <c:pt idx="858">
                  <c:v>1.2721199999999999</c:v>
                </c:pt>
                <c:pt idx="859">
                  <c:v>1.2867999999999999</c:v>
                </c:pt>
                <c:pt idx="860">
                  <c:v>1.2878000000000001</c:v>
                </c:pt>
                <c:pt idx="861">
                  <c:v>1.2929600000000001</c:v>
                </c:pt>
                <c:pt idx="862">
                  <c:v>1.2795000000000001</c:v>
                </c:pt>
                <c:pt idx="863">
                  <c:v>1.2753399999999999</c:v>
                </c:pt>
                <c:pt idx="864">
                  <c:v>1.27535</c:v>
                </c:pt>
                <c:pt idx="865">
                  <c:v>1.2755000000000001</c:v>
                </c:pt>
                <c:pt idx="866">
                  <c:v>1.2755699999999999</c:v>
                </c:pt>
                <c:pt idx="867">
                  <c:v>1.2712699999999999</c:v>
                </c:pt>
                <c:pt idx="868">
                  <c:v>1.2761099999999999</c:v>
                </c:pt>
                <c:pt idx="869">
                  <c:v>1.2815300000000001</c:v>
                </c:pt>
                <c:pt idx="870">
                  <c:v>1.2696700000000001</c:v>
                </c:pt>
                <c:pt idx="871">
                  <c:v>1.2610299999999999</c:v>
                </c:pt>
                <c:pt idx="872">
                  <c:v>1.2446900000000001</c:v>
                </c:pt>
                <c:pt idx="873">
                  <c:v>1.2509600000000001</c:v>
                </c:pt>
                <c:pt idx="874">
                  <c:v>1.2497799999999999</c:v>
                </c:pt>
                <c:pt idx="875">
                  <c:v>1.25959</c:v>
                </c:pt>
                <c:pt idx="876">
                  <c:v>1.2439</c:v>
                </c:pt>
                <c:pt idx="877">
                  <c:v>1.24916</c:v>
                </c:pt>
                <c:pt idx="878">
                  <c:v>1.2416400000000001</c:v>
                </c:pt>
                <c:pt idx="879">
                  <c:v>1.2411700000000001</c:v>
                </c:pt>
                <c:pt idx="880">
                  <c:v>1.2393599999999998</c:v>
                </c:pt>
                <c:pt idx="881">
                  <c:v>1.2217899999999999</c:v>
                </c:pt>
                <c:pt idx="882">
                  <c:v>1.2350699999999999</c:v>
                </c:pt>
                <c:pt idx="883">
                  <c:v>1.2426900000000001</c:v>
                </c:pt>
                <c:pt idx="884">
                  <c:v>1.2537799999999999</c:v>
                </c:pt>
                <c:pt idx="885">
                  <c:v>1.2547000000000001</c:v>
                </c:pt>
                <c:pt idx="886">
                  <c:v>1.2575499999999999</c:v>
                </c:pt>
                <c:pt idx="887">
                  <c:v>1.2634700000000001</c:v>
                </c:pt>
                <c:pt idx="888">
                  <c:v>1.2582500000000001</c:v>
                </c:pt>
                <c:pt idx="889">
                  <c:v>1.24302</c:v>
                </c:pt>
                <c:pt idx="890">
                  <c:v>1.24729</c:v>
                </c:pt>
                <c:pt idx="891">
                  <c:v>1.2459899999999999</c:v>
                </c:pt>
                <c:pt idx="892">
                  <c:v>1.22889</c:v>
                </c:pt>
                <c:pt idx="893">
                  <c:v>1.21729</c:v>
                </c:pt>
                <c:pt idx="894">
                  <c:v>1.2107399999999999</c:v>
                </c:pt>
                <c:pt idx="895">
                  <c:v>1.22638</c:v>
                </c:pt>
                <c:pt idx="896">
                  <c:v>1.2369000000000001</c:v>
                </c:pt>
                <c:pt idx="897">
                  <c:v>1.2439899999999999</c:v>
                </c:pt>
                <c:pt idx="898">
                  <c:v>1.27474</c:v>
                </c:pt>
                <c:pt idx="899">
                  <c:v>1.2758499999999999</c:v>
                </c:pt>
                <c:pt idx="900">
                  <c:v>1.28267</c:v>
                </c:pt>
                <c:pt idx="901">
                  <c:v>1.2986199999999999</c:v>
                </c:pt>
                <c:pt idx="902">
                  <c:v>1.2883699999999998</c:v>
                </c:pt>
                <c:pt idx="903">
                  <c:v>1.2962100000000001</c:v>
                </c:pt>
                <c:pt idx="904">
                  <c:v>1.3026199999999999</c:v>
                </c:pt>
                <c:pt idx="905">
                  <c:v>1.3033299999999999</c:v>
                </c:pt>
                <c:pt idx="906">
                  <c:v>1.3038699999999999</c:v>
                </c:pt>
                <c:pt idx="907">
                  <c:v>1.3110299999999999</c:v>
                </c:pt>
                <c:pt idx="908">
                  <c:v>1.31864</c:v>
                </c:pt>
                <c:pt idx="909">
                  <c:v>1.31667</c:v>
                </c:pt>
                <c:pt idx="910">
                  <c:v>1.29966</c:v>
                </c:pt>
                <c:pt idx="911">
                  <c:v>1.2878800000000001</c:v>
                </c:pt>
                <c:pt idx="912">
                  <c:v>1.3040099999999999</c:v>
                </c:pt>
                <c:pt idx="913">
                  <c:v>1.2837499999999999</c:v>
                </c:pt>
                <c:pt idx="914">
                  <c:v>1.2646199999999999</c:v>
                </c:pt>
                <c:pt idx="915">
                  <c:v>1.27962</c:v>
                </c:pt>
                <c:pt idx="916">
                  <c:v>1.2889300000000001</c:v>
                </c:pt>
                <c:pt idx="917">
                  <c:v>1.3054600000000001</c:v>
                </c:pt>
                <c:pt idx="918">
                  <c:v>1.31867</c:v>
                </c:pt>
                <c:pt idx="919">
                  <c:v>1.3314600000000001</c:v>
                </c:pt>
                <c:pt idx="920">
                  <c:v>1.3049300000000001</c:v>
                </c:pt>
                <c:pt idx="921">
                  <c:v>1.3039499999999999</c:v>
                </c:pt>
                <c:pt idx="922">
                  <c:v>1.3199700000000001</c:v>
                </c:pt>
                <c:pt idx="923">
                  <c:v>1.3059700000000001</c:v>
                </c:pt>
                <c:pt idx="924">
                  <c:v>1.3119000000000001</c:v>
                </c:pt>
                <c:pt idx="925">
                  <c:v>1.3218699999999999</c:v>
                </c:pt>
                <c:pt idx="926">
                  <c:v>1.335</c:v>
                </c:pt>
                <c:pt idx="927">
                  <c:v>1.3290500000000001</c:v>
                </c:pt>
                <c:pt idx="928">
                  <c:v>1.32761</c:v>
                </c:pt>
                <c:pt idx="929">
                  <c:v>1.3362499999999999</c:v>
                </c:pt>
                <c:pt idx="930">
                  <c:v>1.3282</c:v>
                </c:pt>
                <c:pt idx="931">
                  <c:v>1.3322000000000001</c:v>
                </c:pt>
                <c:pt idx="932">
                  <c:v>1.33606</c:v>
                </c:pt>
                <c:pt idx="933">
                  <c:v>1.3210899999999999</c:v>
                </c:pt>
                <c:pt idx="934">
                  <c:v>1.3087899999999999</c:v>
                </c:pt>
                <c:pt idx="935">
                  <c:v>1.27644</c:v>
                </c:pt>
                <c:pt idx="936">
                  <c:v>1.24471</c:v>
                </c:pt>
                <c:pt idx="937">
                  <c:v>1.22603</c:v>
                </c:pt>
                <c:pt idx="938">
                  <c:v>1.2329600000000001</c:v>
                </c:pt>
                <c:pt idx="939">
                  <c:v>1.2189400000000001</c:v>
                </c:pt>
                <c:pt idx="940">
                  <c:v>1.22689</c:v>
                </c:pt>
                <c:pt idx="941">
                  <c:v>1.24268</c:v>
                </c:pt>
                <c:pt idx="942">
                  <c:v>1.2255699999999998</c:v>
                </c:pt>
                <c:pt idx="943">
                  <c:v>1.21333</c:v>
                </c:pt>
                <c:pt idx="944">
                  <c:v>1.2378499999999999</c:v>
                </c:pt>
                <c:pt idx="945">
                  <c:v>1.25176</c:v>
                </c:pt>
                <c:pt idx="946">
                  <c:v>1.2631400000000002</c:v>
                </c:pt>
                <c:pt idx="947">
                  <c:v>1.2679500000000001</c:v>
                </c:pt>
                <c:pt idx="948">
                  <c:v>1.3058699999999999</c:v>
                </c:pt>
                <c:pt idx="949">
                  <c:v>1.29573</c:v>
                </c:pt>
                <c:pt idx="950">
                  <c:v>1.30288</c:v>
                </c:pt>
                <c:pt idx="951">
                  <c:v>1.2991300000000001</c:v>
                </c:pt>
                <c:pt idx="952">
                  <c:v>1.3023399999999998</c:v>
                </c:pt>
                <c:pt idx="953">
                  <c:v>1.2802100000000001</c:v>
                </c:pt>
                <c:pt idx="954">
                  <c:v>1.2810299999999999</c:v>
                </c:pt>
                <c:pt idx="955">
                  <c:v>1.2830599999999999</c:v>
                </c:pt>
                <c:pt idx="956">
                  <c:v>1.27142</c:v>
                </c:pt>
                <c:pt idx="957">
                  <c:v>1.2727299999999999</c:v>
                </c:pt>
                <c:pt idx="958">
                  <c:v>1.2783499999999999</c:v>
                </c:pt>
                <c:pt idx="959">
                  <c:v>1.26407</c:v>
                </c:pt>
                <c:pt idx="960">
                  <c:v>1.2810899999999998</c:v>
                </c:pt>
                <c:pt idx="961">
                  <c:v>1.2738399999999999</c:v>
                </c:pt>
                <c:pt idx="962">
                  <c:v>1.26698</c:v>
                </c:pt>
                <c:pt idx="963">
                  <c:v>1.2653599999999998</c:v>
                </c:pt>
                <c:pt idx="964">
                  <c:v>1.28393</c:v>
                </c:pt>
                <c:pt idx="965">
                  <c:v>1.3053399999999999</c:v>
                </c:pt>
                <c:pt idx="966">
                  <c:v>1.31071</c:v>
                </c:pt>
                <c:pt idx="967">
                  <c:v>1.30376</c:v>
                </c:pt>
                <c:pt idx="968">
                  <c:v>1.3024100000000001</c:v>
                </c:pt>
                <c:pt idx="969">
                  <c:v>1.29301</c:v>
                </c:pt>
                <c:pt idx="970">
                  <c:v>1.2953599999999998</c:v>
                </c:pt>
                <c:pt idx="971">
                  <c:v>1.29698</c:v>
                </c:pt>
                <c:pt idx="972">
                  <c:v>1.2878099999999999</c:v>
                </c:pt>
                <c:pt idx="973">
                  <c:v>1.28759</c:v>
                </c:pt>
                <c:pt idx="974">
                  <c:v>1.30853</c:v>
                </c:pt>
                <c:pt idx="975">
                  <c:v>1.3288599999999999</c:v>
                </c:pt>
                <c:pt idx="976">
                  <c:v>1.3294000000000001</c:v>
                </c:pt>
                <c:pt idx="977">
                  <c:v>1.3306500000000001</c:v>
                </c:pt>
                <c:pt idx="978">
                  <c:v>1.3483800000000001</c:v>
                </c:pt>
                <c:pt idx="979">
                  <c:v>1.3088199999999999</c:v>
                </c:pt>
                <c:pt idx="980">
                  <c:v>1.32098</c:v>
                </c:pt>
                <c:pt idx="981">
                  <c:v>1.3229000000000002</c:v>
                </c:pt>
                <c:pt idx="982">
                  <c:v>1.29626</c:v>
                </c:pt>
                <c:pt idx="983">
                  <c:v>1.2695099999999999</c:v>
                </c:pt>
                <c:pt idx="984">
                  <c:v>1.2816400000000001</c:v>
                </c:pt>
                <c:pt idx="985">
                  <c:v>1.2700100000000001</c:v>
                </c:pt>
                <c:pt idx="986">
                  <c:v>1.27779</c:v>
                </c:pt>
                <c:pt idx="987">
                  <c:v>1.25844</c:v>
                </c:pt>
                <c:pt idx="988">
                  <c:v>1.2421600000000002</c:v>
                </c:pt>
                <c:pt idx="989">
                  <c:v>1.2394000000000001</c:v>
                </c:pt>
                <c:pt idx="990">
                  <c:v>1.2492399999999999</c:v>
                </c:pt>
                <c:pt idx="991">
                  <c:v>1.25678</c:v>
                </c:pt>
                <c:pt idx="992">
                  <c:v>1.25048</c:v>
                </c:pt>
                <c:pt idx="993">
                  <c:v>1.2444200000000001</c:v>
                </c:pt>
                <c:pt idx="994">
                  <c:v>1.2644300000000002</c:v>
                </c:pt>
                <c:pt idx="995">
                  <c:v>1.26542</c:v>
                </c:pt>
                <c:pt idx="996">
                  <c:v>1.2896300000000001</c:v>
                </c:pt>
                <c:pt idx="997">
                  <c:v>1.24596</c:v>
                </c:pt>
                <c:pt idx="998">
                  <c:v>1.2426300000000001</c:v>
                </c:pt>
                <c:pt idx="999">
                  <c:v>1.2499200000000001</c:v>
                </c:pt>
                <c:pt idx="1000">
                  <c:v>1.26332</c:v>
                </c:pt>
                <c:pt idx="1001">
                  <c:v>1.26037</c:v>
                </c:pt>
                <c:pt idx="1002">
                  <c:v>1.2540799999999999</c:v>
                </c:pt>
                <c:pt idx="1003">
                  <c:v>1.2507900000000001</c:v>
                </c:pt>
                <c:pt idx="1004">
                  <c:v>1.2709300000000001</c:v>
                </c:pt>
                <c:pt idx="1005">
                  <c:v>1.26891</c:v>
                </c:pt>
                <c:pt idx="1006">
                  <c:v>1.24769</c:v>
                </c:pt>
                <c:pt idx="1007">
                  <c:v>1.2626500000000001</c:v>
                </c:pt>
                <c:pt idx="1008">
                  <c:v>1.2632399999999999</c:v>
                </c:pt>
                <c:pt idx="1009">
                  <c:v>1.21546</c:v>
                </c:pt>
                <c:pt idx="1010">
                  <c:v>1.22089</c:v>
                </c:pt>
                <c:pt idx="1011">
                  <c:v>1.21343</c:v>
                </c:pt>
                <c:pt idx="1012">
                  <c:v>1.20299</c:v>
                </c:pt>
                <c:pt idx="1013">
                  <c:v>1.15659</c:v>
                </c:pt>
                <c:pt idx="1014">
                  <c:v>1.1632499999999999</c:v>
                </c:pt>
                <c:pt idx="1015">
                  <c:v>1.18211</c:v>
                </c:pt>
                <c:pt idx="1016">
                  <c:v>1.1733499999999999</c:v>
                </c:pt>
                <c:pt idx="1017">
                  <c:v>1.2039600000000001</c:v>
                </c:pt>
                <c:pt idx="1018">
                  <c:v>1.2415399999999999</c:v>
                </c:pt>
                <c:pt idx="1019">
                  <c:v>1.2401500000000001</c:v>
                </c:pt>
                <c:pt idx="1020">
                  <c:v>1.2295799999999999</c:v>
                </c:pt>
                <c:pt idx="1021">
                  <c:v>1.2535000000000001</c:v>
                </c:pt>
                <c:pt idx="1022">
                  <c:v>1.27593</c:v>
                </c:pt>
                <c:pt idx="1023">
                  <c:v>1.2920699999999998</c:v>
                </c:pt>
                <c:pt idx="1024">
                  <c:v>1.2805299999999999</c:v>
                </c:pt>
                <c:pt idx="1025">
                  <c:v>1.27417</c:v>
                </c:pt>
                <c:pt idx="1026">
                  <c:v>1.2643199999999999</c:v>
                </c:pt>
                <c:pt idx="1027">
                  <c:v>1.30549</c:v>
                </c:pt>
                <c:pt idx="1028">
                  <c:v>1.3026600000000002</c:v>
                </c:pt>
                <c:pt idx="1029">
                  <c:v>1.2774300000000001</c:v>
                </c:pt>
                <c:pt idx="1030">
                  <c:v>1.25546</c:v>
                </c:pt>
                <c:pt idx="1031">
                  <c:v>1.2507200000000001</c:v>
                </c:pt>
                <c:pt idx="1032">
                  <c:v>1.2392000000000001</c:v>
                </c:pt>
                <c:pt idx="1033">
                  <c:v>1.2551400000000001</c:v>
                </c:pt>
                <c:pt idx="1034">
                  <c:v>1.2661</c:v>
                </c:pt>
                <c:pt idx="1035">
                  <c:v>1.2804899999999999</c:v>
                </c:pt>
                <c:pt idx="1036">
                  <c:v>1.2884599999999999</c:v>
                </c:pt>
                <c:pt idx="1037">
                  <c:v>1.3092900000000001</c:v>
                </c:pt>
                <c:pt idx="1038">
                  <c:v>1.29549</c:v>
                </c:pt>
                <c:pt idx="1039">
                  <c:v>1.2920699999999998</c:v>
                </c:pt>
                <c:pt idx="1040">
                  <c:v>1.3146</c:v>
                </c:pt>
                <c:pt idx="1041">
                  <c:v>1.2970599999999999</c:v>
                </c:pt>
                <c:pt idx="1042">
                  <c:v>1.2982100000000001</c:v>
                </c:pt>
                <c:pt idx="1043">
                  <c:v>1.3092999999999999</c:v>
                </c:pt>
                <c:pt idx="1044">
                  <c:v>1.3359799999999999</c:v>
                </c:pt>
                <c:pt idx="1045">
                  <c:v>1.3392899999999999</c:v>
                </c:pt>
                <c:pt idx="1046">
                  <c:v>1.3333599999999999</c:v>
                </c:pt>
                <c:pt idx="1047">
                  <c:v>1.3567499999999999</c:v>
                </c:pt>
                <c:pt idx="1048">
                  <c:v>1.3785999999999998</c:v>
                </c:pt>
                <c:pt idx="1049">
                  <c:v>1.40446</c:v>
                </c:pt>
                <c:pt idx="1050">
                  <c:v>1.37792</c:v>
                </c:pt>
                <c:pt idx="1051">
                  <c:v>1.37846</c:v>
                </c:pt>
                <c:pt idx="1052">
                  <c:v>1.37337</c:v>
                </c:pt>
                <c:pt idx="1053">
                  <c:v>1.3639400000000002</c:v>
                </c:pt>
                <c:pt idx="1054">
                  <c:v>1.3609</c:v>
                </c:pt>
                <c:pt idx="1055">
                  <c:v>1.3718599999999999</c:v>
                </c:pt>
                <c:pt idx="1056">
                  <c:v>1.3908199999999999</c:v>
                </c:pt>
                <c:pt idx="1057">
                  <c:v>1.41442</c:v>
                </c:pt>
                <c:pt idx="1058">
                  <c:v>1.4031500000000001</c:v>
                </c:pt>
                <c:pt idx="1059">
                  <c:v>1.4023099999999999</c:v>
                </c:pt>
                <c:pt idx="1060">
                  <c:v>1.38426</c:v>
                </c:pt>
                <c:pt idx="1061">
                  <c:v>1.3689899999999999</c:v>
                </c:pt>
                <c:pt idx="1062">
                  <c:v>1.3678599999999999</c:v>
                </c:pt>
                <c:pt idx="1063">
                  <c:v>1.3566800000000001</c:v>
                </c:pt>
                <c:pt idx="1064">
                  <c:v>1.35649</c:v>
                </c:pt>
                <c:pt idx="1065">
                  <c:v>1.37873</c:v>
                </c:pt>
                <c:pt idx="1066">
                  <c:v>1.3762699999999999</c:v>
                </c:pt>
                <c:pt idx="1067">
                  <c:v>1.3628199999999999</c:v>
                </c:pt>
                <c:pt idx="1068">
                  <c:v>1.3780699999999999</c:v>
                </c:pt>
                <c:pt idx="1069">
                  <c:v>1.37232</c:v>
                </c:pt>
                <c:pt idx="1070">
                  <c:v>1.37558</c:v>
                </c:pt>
                <c:pt idx="1071">
                  <c:v>1.37663</c:v>
                </c:pt>
                <c:pt idx="1072">
                  <c:v>1.38832</c:v>
                </c:pt>
                <c:pt idx="1073">
                  <c:v>1.4092899999999999</c:v>
                </c:pt>
                <c:pt idx="1074">
                  <c:v>1.3965000000000001</c:v>
                </c:pt>
                <c:pt idx="1075">
                  <c:v>1.4232100000000001</c:v>
                </c:pt>
                <c:pt idx="1076">
                  <c:v>1.4108000000000001</c:v>
                </c:pt>
                <c:pt idx="1077">
                  <c:v>1.4056</c:v>
                </c:pt>
                <c:pt idx="1078">
                  <c:v>1.3929400000000001</c:v>
                </c:pt>
                <c:pt idx="1079">
                  <c:v>1.4174</c:v>
                </c:pt>
                <c:pt idx="1080">
                  <c:v>1.4421900000000001</c:v>
                </c:pt>
                <c:pt idx="1081">
                  <c:v>1.43974</c:v>
                </c:pt>
                <c:pt idx="1082">
                  <c:v>1.4523599999999999</c:v>
                </c:pt>
                <c:pt idx="1083">
                  <c:v>1.4512</c:v>
                </c:pt>
                <c:pt idx="1084">
                  <c:v>1.4474</c:v>
                </c:pt>
                <c:pt idx="1085">
                  <c:v>1.4398</c:v>
                </c:pt>
                <c:pt idx="1086">
                  <c:v>1.45604</c:v>
                </c:pt>
                <c:pt idx="1087">
                  <c:v>1.4443900000000001</c:v>
                </c:pt>
                <c:pt idx="1088">
                  <c:v>1.4142300000000001</c:v>
                </c:pt>
                <c:pt idx="1089">
                  <c:v>1.39259</c:v>
                </c:pt>
                <c:pt idx="1090">
                  <c:v>1.3820699999999999</c:v>
                </c:pt>
                <c:pt idx="1091">
                  <c:v>1.3679400000000002</c:v>
                </c:pt>
                <c:pt idx="1092">
                  <c:v>1.38117</c:v>
                </c:pt>
                <c:pt idx="1093">
                  <c:v>1.3770199999999999</c:v>
                </c:pt>
                <c:pt idx="1094">
                  <c:v>1.3866099999999999</c:v>
                </c:pt>
                <c:pt idx="1095">
                  <c:v>1.38398</c:v>
                </c:pt>
                <c:pt idx="1096">
                  <c:v>1.3775899999999999</c:v>
                </c:pt>
                <c:pt idx="1097">
                  <c:v>1.3940399999999999</c:v>
                </c:pt>
                <c:pt idx="1098">
                  <c:v>1.3809500000000001</c:v>
                </c:pt>
                <c:pt idx="1099">
                  <c:v>1.3729100000000001</c:v>
                </c:pt>
                <c:pt idx="1100">
                  <c:v>1.35094</c:v>
                </c:pt>
                <c:pt idx="1101">
                  <c:v>1.3599400000000001</c:v>
                </c:pt>
                <c:pt idx="1102">
                  <c:v>1.3629100000000001</c:v>
                </c:pt>
                <c:pt idx="1103">
                  <c:v>1.3703399999999999</c:v>
                </c:pt>
                <c:pt idx="1104">
                  <c:v>1.3726700000000001</c:v>
                </c:pt>
                <c:pt idx="1105">
                  <c:v>1.3798599999999999</c:v>
                </c:pt>
                <c:pt idx="1106">
                  <c:v>1.3430199999999999</c:v>
                </c:pt>
                <c:pt idx="1107">
                  <c:v>1.3429500000000001</c:v>
                </c:pt>
                <c:pt idx="1108">
                  <c:v>1.3383</c:v>
                </c:pt>
                <c:pt idx="1109">
                  <c:v>1.3401099999999999</c:v>
                </c:pt>
                <c:pt idx="1110">
                  <c:v>1.3614900000000001</c:v>
                </c:pt>
                <c:pt idx="1111">
                  <c:v>1.3827799999999999</c:v>
                </c:pt>
                <c:pt idx="1112">
                  <c:v>1.39042</c:v>
                </c:pt>
                <c:pt idx="1113">
                  <c:v>1.3767499999999999</c:v>
                </c:pt>
                <c:pt idx="1114">
                  <c:v>1.3648900000000002</c:v>
                </c:pt>
                <c:pt idx="1115">
                  <c:v>1.3564799999999999</c:v>
                </c:pt>
                <c:pt idx="1116">
                  <c:v>1.3466300000000002</c:v>
                </c:pt>
                <c:pt idx="1117">
                  <c:v>1.3360999999999998</c:v>
                </c:pt>
                <c:pt idx="1118">
                  <c:v>1.3439000000000001</c:v>
                </c:pt>
                <c:pt idx="1119">
                  <c:v>1.36131</c:v>
                </c:pt>
                <c:pt idx="1120">
                  <c:v>1.3677900000000001</c:v>
                </c:pt>
                <c:pt idx="1121">
                  <c:v>1.3620399999999999</c:v>
                </c:pt>
                <c:pt idx="1122">
                  <c:v>1.37876</c:v>
                </c:pt>
                <c:pt idx="1123">
                  <c:v>1.36189</c:v>
                </c:pt>
                <c:pt idx="1124">
                  <c:v>1.33033</c:v>
                </c:pt>
                <c:pt idx="1125">
                  <c:v>1.3410499999999999</c:v>
                </c:pt>
                <c:pt idx="1126">
                  <c:v>1.3560999999999999</c:v>
                </c:pt>
                <c:pt idx="1127">
                  <c:v>1.35608</c:v>
                </c:pt>
                <c:pt idx="1128">
                  <c:v>1.35633</c:v>
                </c:pt>
                <c:pt idx="1129">
                  <c:v>1.36799</c:v>
                </c:pt>
                <c:pt idx="1130">
                  <c:v>1.3639300000000001</c:v>
                </c:pt>
                <c:pt idx="1131">
                  <c:v>1.3529599999999999</c:v>
                </c:pt>
                <c:pt idx="1132">
                  <c:v>1.3498599999999998</c:v>
                </c:pt>
                <c:pt idx="1133">
                  <c:v>1.3531300000000002</c:v>
                </c:pt>
                <c:pt idx="1134">
                  <c:v>1.3636700000000002</c:v>
                </c:pt>
                <c:pt idx="1135">
                  <c:v>1.38445</c:v>
                </c:pt>
                <c:pt idx="1136">
                  <c:v>1.3831</c:v>
                </c:pt>
                <c:pt idx="1137">
                  <c:v>1.3903299999999998</c:v>
                </c:pt>
                <c:pt idx="1138">
                  <c:v>1.39924</c:v>
                </c:pt>
                <c:pt idx="1139">
                  <c:v>1.3976500000000001</c:v>
                </c:pt>
                <c:pt idx="1140">
                  <c:v>1.38822</c:v>
                </c:pt>
                <c:pt idx="1141">
                  <c:v>1.3859300000000001</c:v>
                </c:pt>
                <c:pt idx="1142">
                  <c:v>1.3962600000000001</c:v>
                </c:pt>
                <c:pt idx="1143">
                  <c:v>1.39534</c:v>
                </c:pt>
                <c:pt idx="1144">
                  <c:v>1.3956900000000001</c:v>
                </c:pt>
                <c:pt idx="1145">
                  <c:v>1.3938699999999999</c:v>
                </c:pt>
                <c:pt idx="1146">
                  <c:v>1.3976300000000001</c:v>
                </c:pt>
                <c:pt idx="1147">
                  <c:v>1.4086400000000001</c:v>
                </c:pt>
                <c:pt idx="1148">
                  <c:v>1.3962699999999999</c:v>
                </c:pt>
                <c:pt idx="1149">
                  <c:v>1.4006099999999999</c:v>
                </c:pt>
                <c:pt idx="1150">
                  <c:v>1.3793199999999999</c:v>
                </c:pt>
                <c:pt idx="1151">
                  <c:v>1.3874600000000001</c:v>
                </c:pt>
                <c:pt idx="1152">
                  <c:v>1.40984</c:v>
                </c:pt>
                <c:pt idx="1153">
                  <c:v>1.4057500000000001</c:v>
                </c:pt>
                <c:pt idx="1154">
                  <c:v>1.41384</c:v>
                </c:pt>
                <c:pt idx="1155">
                  <c:v>1.4124000000000001</c:v>
                </c:pt>
                <c:pt idx="1156">
                  <c:v>1.4032500000000001</c:v>
                </c:pt>
                <c:pt idx="1157">
                  <c:v>1.40723</c:v>
                </c:pt>
                <c:pt idx="1158">
                  <c:v>1.4180200000000001</c:v>
                </c:pt>
                <c:pt idx="1159">
                  <c:v>1.4297599999999999</c:v>
                </c:pt>
                <c:pt idx="1160">
                  <c:v>1.43353</c:v>
                </c:pt>
                <c:pt idx="1161">
                  <c:v>1.42662</c:v>
                </c:pt>
                <c:pt idx="1162">
                  <c:v>1.4323699999999999</c:v>
                </c:pt>
                <c:pt idx="1163">
                  <c:v>1.4277899999999999</c:v>
                </c:pt>
                <c:pt idx="1164">
                  <c:v>1.44171</c:v>
                </c:pt>
                <c:pt idx="1165">
                  <c:v>1.44384</c:v>
                </c:pt>
                <c:pt idx="1166">
                  <c:v>1.4423800000000002</c:v>
                </c:pt>
                <c:pt idx="1167">
                  <c:v>1.43818</c:v>
                </c:pt>
                <c:pt idx="1168">
                  <c:v>1.4323800000000002</c:v>
                </c:pt>
                <c:pt idx="1169">
                  <c:v>1.4308399999999999</c:v>
                </c:pt>
                <c:pt idx="1170">
                  <c:v>1.4313900000000002</c:v>
                </c:pt>
                <c:pt idx="1171">
                  <c:v>1.4175499999999999</c:v>
                </c:pt>
                <c:pt idx="1172">
                  <c:v>1.4267799999999999</c:v>
                </c:pt>
                <c:pt idx="1173">
                  <c:v>1.4517899999999999</c:v>
                </c:pt>
                <c:pt idx="1174">
                  <c:v>1.4642999999999999</c:v>
                </c:pt>
                <c:pt idx="1175">
                  <c:v>1.4862899999999999</c:v>
                </c:pt>
                <c:pt idx="1176">
                  <c:v>1.4934799999999999</c:v>
                </c:pt>
                <c:pt idx="1177">
                  <c:v>1.4948399999999999</c:v>
                </c:pt>
                <c:pt idx="1178">
                  <c:v>1.4817400000000001</c:v>
                </c:pt>
                <c:pt idx="1179">
                  <c:v>1.4741600000000001</c:v>
                </c:pt>
                <c:pt idx="1180">
                  <c:v>1.47102</c:v>
                </c:pt>
                <c:pt idx="1181">
                  <c:v>1.4688699999999999</c:v>
                </c:pt>
                <c:pt idx="1182">
                  <c:v>1.4658800000000001</c:v>
                </c:pt>
                <c:pt idx="1183">
                  <c:v>1.45516</c:v>
                </c:pt>
                <c:pt idx="1184">
                  <c:v>1.4588099999999999</c:v>
                </c:pt>
                <c:pt idx="1185">
                  <c:v>1.4657200000000001</c:v>
                </c:pt>
                <c:pt idx="1186">
                  <c:v>1.4623299999999999</c:v>
                </c:pt>
                <c:pt idx="1187">
                  <c:v>1.4818499999999999</c:v>
                </c:pt>
                <c:pt idx="1188">
                  <c:v>1.4776899999999999</c:v>
                </c:pt>
                <c:pt idx="1189">
                  <c:v>1.4662599999999999</c:v>
                </c:pt>
                <c:pt idx="1190">
                  <c:v>1.4491500000000002</c:v>
                </c:pt>
                <c:pt idx="1191">
                  <c:v>1.45244</c:v>
                </c:pt>
                <c:pt idx="1192">
                  <c:v>1.4661199999999999</c:v>
                </c:pt>
                <c:pt idx="1193">
                  <c:v>1.45136</c:v>
                </c:pt>
                <c:pt idx="1194">
                  <c:v>1.454</c:v>
                </c:pt>
                <c:pt idx="1195">
                  <c:v>1.4599000000000002</c:v>
                </c:pt>
                <c:pt idx="1196">
                  <c:v>1.4505299999999999</c:v>
                </c:pt>
                <c:pt idx="1197">
                  <c:v>1.45627</c:v>
                </c:pt>
                <c:pt idx="1198">
                  <c:v>1.4560299999999999</c:v>
                </c:pt>
                <c:pt idx="1199">
                  <c:v>1.4710999999999999</c:v>
                </c:pt>
                <c:pt idx="1200">
                  <c:v>1.47359</c:v>
                </c:pt>
                <c:pt idx="1201">
                  <c:v>1.4693099999999999</c:v>
                </c:pt>
                <c:pt idx="1202">
                  <c:v>1.4584999999999999</c:v>
                </c:pt>
                <c:pt idx="1203">
                  <c:v>1.4467099999999999</c:v>
                </c:pt>
                <c:pt idx="1204">
                  <c:v>1.4403800000000002</c:v>
                </c:pt>
                <c:pt idx="1205">
                  <c:v>1.44543</c:v>
                </c:pt>
                <c:pt idx="1206">
                  <c:v>1.44228</c:v>
                </c:pt>
                <c:pt idx="1207">
                  <c:v>1.4310399999999999</c:v>
                </c:pt>
                <c:pt idx="1208">
                  <c:v>1.43767</c:v>
                </c:pt>
                <c:pt idx="1209">
                  <c:v>1.4432700000000001</c:v>
                </c:pt>
                <c:pt idx="1210">
                  <c:v>1.4513800000000001</c:v>
                </c:pt>
                <c:pt idx="1211">
                  <c:v>1.4503299999999999</c:v>
                </c:pt>
                <c:pt idx="1212">
                  <c:v>1.4578800000000001</c:v>
                </c:pt>
                <c:pt idx="1213">
                  <c:v>1.4627999999999999</c:v>
                </c:pt>
                <c:pt idx="1214">
                  <c:v>1.4758199999999999</c:v>
                </c:pt>
                <c:pt idx="1215">
                  <c:v>1.4877199999999999</c:v>
                </c:pt>
                <c:pt idx="1216">
                  <c:v>1.4608699999999999</c:v>
                </c:pt>
                <c:pt idx="1217">
                  <c:v>1.4509700000000001</c:v>
                </c:pt>
                <c:pt idx="1218">
                  <c:v>1.4511800000000001</c:v>
                </c:pt>
                <c:pt idx="1219">
                  <c:v>1.46105</c:v>
                </c:pt>
                <c:pt idx="1220">
                  <c:v>1.49152</c:v>
                </c:pt>
                <c:pt idx="1221">
                  <c:v>1.52698</c:v>
                </c:pt>
                <c:pt idx="1222">
                  <c:v>1.52102</c:v>
                </c:pt>
                <c:pt idx="1223">
                  <c:v>1.5214400000000001</c:v>
                </c:pt>
                <c:pt idx="1224">
                  <c:v>1.5206600000000001</c:v>
                </c:pt>
                <c:pt idx="1225">
                  <c:v>1.5264000000000002</c:v>
                </c:pt>
                <c:pt idx="1226">
                  <c:v>1.54027</c:v>
                </c:pt>
                <c:pt idx="1227">
                  <c:v>1.5282</c:v>
                </c:pt>
                <c:pt idx="1228">
                  <c:v>1.54078</c:v>
                </c:pt>
                <c:pt idx="1229">
                  <c:v>1.5464500000000001</c:v>
                </c:pt>
                <c:pt idx="1230">
                  <c:v>1.5637300000000001</c:v>
                </c:pt>
                <c:pt idx="1231">
                  <c:v>1.56551</c:v>
                </c:pt>
                <c:pt idx="1232">
                  <c:v>1.5591700000000002</c:v>
                </c:pt>
                <c:pt idx="1233">
                  <c:v>1.5612699999999999</c:v>
                </c:pt>
                <c:pt idx="1234">
                  <c:v>1.5505599999999999</c:v>
                </c:pt>
                <c:pt idx="1235">
                  <c:v>1.5586500000000001</c:v>
                </c:pt>
                <c:pt idx="1236">
                  <c:v>1.5725499999999999</c:v>
                </c:pt>
                <c:pt idx="1237">
                  <c:v>1.5780399999999999</c:v>
                </c:pt>
                <c:pt idx="1238">
                  <c:v>1.5989800000000001</c:v>
                </c:pt>
                <c:pt idx="1239">
                  <c:v>1.60114</c:v>
                </c:pt>
                <c:pt idx="1240">
                  <c:v>1.6074300000000001</c:v>
                </c:pt>
                <c:pt idx="1241">
                  <c:v>1.6286099999999999</c:v>
                </c:pt>
                <c:pt idx="1242">
                  <c:v>1.6363299999999998</c:v>
                </c:pt>
                <c:pt idx="1243">
                  <c:v>1.63917</c:v>
                </c:pt>
                <c:pt idx="1244">
                  <c:v>1.65106</c:v>
                </c:pt>
                <c:pt idx="1245">
                  <c:v>1.63981</c:v>
                </c:pt>
                <c:pt idx="1246">
                  <c:v>1.6446400000000001</c:v>
                </c:pt>
                <c:pt idx="1247">
                  <c:v>1.6416900000000001</c:v>
                </c:pt>
                <c:pt idx="1248">
                  <c:v>1.6235999999999999</c:v>
                </c:pt>
                <c:pt idx="1249">
                  <c:v>1.63219</c:v>
                </c:pt>
                <c:pt idx="1250">
                  <c:v>1.6251800000000001</c:v>
                </c:pt>
                <c:pt idx="1251">
                  <c:v>1.60416</c:v>
                </c:pt>
                <c:pt idx="1252">
                  <c:v>1.5946199999999999</c:v>
                </c:pt>
                <c:pt idx="1253">
                  <c:v>1.6020799999999999</c:v>
                </c:pt>
                <c:pt idx="1254">
                  <c:v>1.6099100000000002</c:v>
                </c:pt>
                <c:pt idx="1255">
                  <c:v>1.60002</c:v>
                </c:pt>
                <c:pt idx="1256">
                  <c:v>1.6175899999999999</c:v>
                </c:pt>
                <c:pt idx="1257">
                  <c:v>1.6425799999999999</c:v>
                </c:pt>
                <c:pt idx="1258">
                  <c:v>1.6705000000000001</c:v>
                </c:pt>
                <c:pt idx="1259">
                  <c:v>1.65648</c:v>
                </c:pt>
                <c:pt idx="1260">
                  <c:v>1.6231199999999999</c:v>
                </c:pt>
                <c:pt idx="1261">
                  <c:v>1.6194999999999999</c:v>
                </c:pt>
                <c:pt idx="1262">
                  <c:v>1.6232899999999999</c:v>
                </c:pt>
                <c:pt idx="1263">
                  <c:v>1.64886</c:v>
                </c:pt>
                <c:pt idx="1264">
                  <c:v>1.6406800000000001</c:v>
                </c:pt>
                <c:pt idx="1265">
                  <c:v>1.6274900000000001</c:v>
                </c:pt>
                <c:pt idx="1266">
                  <c:v>1.6143399999999999</c:v>
                </c:pt>
                <c:pt idx="1267">
                  <c:v>1.6087100000000001</c:v>
                </c:pt>
                <c:pt idx="1268">
                  <c:v>1.5970199999999999</c:v>
                </c:pt>
                <c:pt idx="1269">
                  <c:v>1.5924700000000001</c:v>
                </c:pt>
                <c:pt idx="1270">
                  <c:v>1.5790200000000001</c:v>
                </c:pt>
                <c:pt idx="1271">
                  <c:v>1.5732599999999999</c:v>
                </c:pt>
                <c:pt idx="1272">
                  <c:v>1.5634700000000001</c:v>
                </c:pt>
                <c:pt idx="1273">
                  <c:v>1.58483</c:v>
                </c:pt>
                <c:pt idx="1274">
                  <c:v>1.58691</c:v>
                </c:pt>
                <c:pt idx="1275">
                  <c:v>1.62815</c:v>
                </c:pt>
                <c:pt idx="1276">
                  <c:v>1.65649</c:v>
                </c:pt>
                <c:pt idx="1277">
                  <c:v>1.6368099999999999</c:v>
                </c:pt>
                <c:pt idx="1278">
                  <c:v>1.6243599999999998</c:v>
                </c:pt>
                <c:pt idx="1279">
                  <c:v>1.6363299999999998</c:v>
                </c:pt>
                <c:pt idx="1280">
                  <c:v>1.6311500000000001</c:v>
                </c:pt>
                <c:pt idx="1281">
                  <c:v>1.63415</c:v>
                </c:pt>
                <c:pt idx="1282">
                  <c:v>1.61992</c:v>
                </c:pt>
                <c:pt idx="1283">
                  <c:v>1.6242799999999999</c:v>
                </c:pt>
                <c:pt idx="1284">
                  <c:v>1.6070199999999999</c:v>
                </c:pt>
                <c:pt idx="1285">
                  <c:v>1.58948</c:v>
                </c:pt>
                <c:pt idx="1286">
                  <c:v>1.58691</c:v>
                </c:pt>
                <c:pt idx="1287">
                  <c:v>1.59178</c:v>
                </c:pt>
                <c:pt idx="1288">
                  <c:v>1.57057</c:v>
                </c:pt>
                <c:pt idx="1289">
                  <c:v>1.56124</c:v>
                </c:pt>
                <c:pt idx="1290">
                  <c:v>1.5651400000000002</c:v>
                </c:pt>
                <c:pt idx="1291">
                  <c:v>1.5472399999999999</c:v>
                </c:pt>
                <c:pt idx="1292">
                  <c:v>1.5380999999999998</c:v>
                </c:pt>
                <c:pt idx="1293">
                  <c:v>1.5502</c:v>
                </c:pt>
                <c:pt idx="1294">
                  <c:v>1.5360400000000001</c:v>
                </c:pt>
                <c:pt idx="1295">
                  <c:v>1.5269000000000001</c:v>
                </c:pt>
                <c:pt idx="1296">
                  <c:v>1.4944500000000001</c:v>
                </c:pt>
                <c:pt idx="1297">
                  <c:v>1.4880499999999999</c:v>
                </c:pt>
                <c:pt idx="1298">
                  <c:v>1.50349</c:v>
                </c:pt>
                <c:pt idx="1299">
                  <c:v>1.4849700000000001</c:v>
                </c:pt>
                <c:pt idx="1300">
                  <c:v>1.4944900000000001</c:v>
                </c:pt>
                <c:pt idx="1301">
                  <c:v>1.4942</c:v>
                </c:pt>
                <c:pt idx="1302">
                  <c:v>1.46994</c:v>
                </c:pt>
                <c:pt idx="1303">
                  <c:v>1.4275</c:v>
                </c:pt>
                <c:pt idx="1304">
                  <c:v>1.4256500000000001</c:v>
                </c:pt>
                <c:pt idx="1305">
                  <c:v>1.4500999999999999</c:v>
                </c:pt>
                <c:pt idx="1306">
                  <c:v>1.45557</c:v>
                </c:pt>
                <c:pt idx="1307">
                  <c:v>1.4499200000000001</c:v>
                </c:pt>
                <c:pt idx="1308">
                  <c:v>1.4587999999999999</c:v>
                </c:pt>
                <c:pt idx="1309">
                  <c:v>1.4728699999999999</c:v>
                </c:pt>
                <c:pt idx="1310">
                  <c:v>1.4631700000000001</c:v>
                </c:pt>
                <c:pt idx="1311">
                  <c:v>1.4707399999999999</c:v>
                </c:pt>
                <c:pt idx="1312">
                  <c:v>1.4834499999999999</c:v>
                </c:pt>
                <c:pt idx="1313">
                  <c:v>1.4718399999999998</c:v>
                </c:pt>
                <c:pt idx="1314">
                  <c:v>1.4624200000000001</c:v>
                </c:pt>
                <c:pt idx="1315">
                  <c:v>1.4431500000000002</c:v>
                </c:pt>
                <c:pt idx="1316">
                  <c:v>1.4607999999999999</c:v>
                </c:pt>
                <c:pt idx="1317">
                  <c:v>1.46261</c:v>
                </c:pt>
                <c:pt idx="1318">
                  <c:v>1.45594</c:v>
                </c:pt>
                <c:pt idx="1319">
                  <c:v>1.4409799999999999</c:v>
                </c:pt>
                <c:pt idx="1320">
                  <c:v>1.4516300000000002</c:v>
                </c:pt>
                <c:pt idx="1321">
                  <c:v>1.4637899999999999</c:v>
                </c:pt>
                <c:pt idx="1322">
                  <c:v>1.4887999999999999</c:v>
                </c:pt>
                <c:pt idx="1323">
                  <c:v>1.48722</c:v>
                </c:pt>
                <c:pt idx="1324">
                  <c:v>1.4677799999999999</c:v>
                </c:pt>
                <c:pt idx="1325">
                  <c:v>1.4315</c:v>
                </c:pt>
                <c:pt idx="1326">
                  <c:v>1.4371700000000001</c:v>
                </c:pt>
                <c:pt idx="1327">
                  <c:v>1.4211500000000001</c:v>
                </c:pt>
                <c:pt idx="1328">
                  <c:v>1.40984</c:v>
                </c:pt>
                <c:pt idx="1329">
                  <c:v>1.3870400000000001</c:v>
                </c:pt>
                <c:pt idx="1330">
                  <c:v>1.4004700000000001</c:v>
                </c:pt>
                <c:pt idx="1331">
                  <c:v>1.3797900000000001</c:v>
                </c:pt>
                <c:pt idx="1332">
                  <c:v>1.37645</c:v>
                </c:pt>
                <c:pt idx="1333">
                  <c:v>1.38</c:v>
                </c:pt>
                <c:pt idx="1334">
                  <c:v>1.3828699999999998</c:v>
                </c:pt>
                <c:pt idx="1335">
                  <c:v>1.4097</c:v>
                </c:pt>
                <c:pt idx="1336">
                  <c:v>1.42771</c:v>
                </c:pt>
                <c:pt idx="1337">
                  <c:v>1.44519</c:v>
                </c:pt>
                <c:pt idx="1338">
                  <c:v>1.43103</c:v>
                </c:pt>
                <c:pt idx="1339">
                  <c:v>1.4339900000000001</c:v>
                </c:pt>
                <c:pt idx="1340">
                  <c:v>1.4414400000000001</c:v>
                </c:pt>
                <c:pt idx="1341">
                  <c:v>1.4080299999999999</c:v>
                </c:pt>
                <c:pt idx="1342">
                  <c:v>1.4127100000000001</c:v>
                </c:pt>
                <c:pt idx="1343">
                  <c:v>1.4184700000000001</c:v>
                </c:pt>
                <c:pt idx="1344">
                  <c:v>1.42971</c:v>
                </c:pt>
                <c:pt idx="1345">
                  <c:v>1.4038499999999998</c:v>
                </c:pt>
                <c:pt idx="1346">
                  <c:v>1.3980699999999999</c:v>
                </c:pt>
                <c:pt idx="1347">
                  <c:v>1.4057599999999999</c:v>
                </c:pt>
                <c:pt idx="1348">
                  <c:v>1.40123</c:v>
                </c:pt>
                <c:pt idx="1349">
                  <c:v>1.4032200000000001</c:v>
                </c:pt>
                <c:pt idx="1350">
                  <c:v>1.38835</c:v>
                </c:pt>
                <c:pt idx="1351">
                  <c:v>1.3818299999999999</c:v>
                </c:pt>
                <c:pt idx="1352">
                  <c:v>1.37002</c:v>
                </c:pt>
                <c:pt idx="1353">
                  <c:v>1.3837000000000002</c:v>
                </c:pt>
                <c:pt idx="1354">
                  <c:v>1.38201</c:v>
                </c:pt>
                <c:pt idx="1355">
                  <c:v>1.3726099999999999</c:v>
                </c:pt>
                <c:pt idx="1356">
                  <c:v>1.3641400000000001</c:v>
                </c:pt>
                <c:pt idx="1357">
                  <c:v>1.36147</c:v>
                </c:pt>
                <c:pt idx="1358">
                  <c:v>1.35931</c:v>
                </c:pt>
                <c:pt idx="1359">
                  <c:v>1.3409</c:v>
                </c:pt>
                <c:pt idx="1360">
                  <c:v>1.3224200000000002</c:v>
                </c:pt>
                <c:pt idx="1361">
                  <c:v>1.3249900000000001</c:v>
                </c:pt>
                <c:pt idx="1362">
                  <c:v>1.3231400000000002</c:v>
                </c:pt>
                <c:pt idx="1363">
                  <c:v>1.3188800000000001</c:v>
                </c:pt>
                <c:pt idx="1364">
                  <c:v>1.3163199999999999</c:v>
                </c:pt>
                <c:pt idx="1365">
                  <c:v>1.32596</c:v>
                </c:pt>
                <c:pt idx="1366">
                  <c:v>1.33653</c:v>
                </c:pt>
                <c:pt idx="1367">
                  <c:v>1.3255699999999999</c:v>
                </c:pt>
                <c:pt idx="1368">
                  <c:v>1.3125</c:v>
                </c:pt>
                <c:pt idx="1369">
                  <c:v>1.3029500000000001</c:v>
                </c:pt>
                <c:pt idx="1370">
                  <c:v>1.3075300000000001</c:v>
                </c:pt>
                <c:pt idx="1371">
                  <c:v>1.3291400000000002</c:v>
                </c:pt>
                <c:pt idx="1372">
                  <c:v>1.3318800000000002</c:v>
                </c:pt>
                <c:pt idx="1373">
                  <c:v>1.3275699999999999</c:v>
                </c:pt>
                <c:pt idx="1374">
                  <c:v>1.3342000000000001</c:v>
                </c:pt>
                <c:pt idx="1375">
                  <c:v>1.3411</c:v>
                </c:pt>
                <c:pt idx="1376">
                  <c:v>1.3367200000000001</c:v>
                </c:pt>
                <c:pt idx="1377">
                  <c:v>1.3514999999999999</c:v>
                </c:pt>
                <c:pt idx="1378">
                  <c:v>1.36314</c:v>
                </c:pt>
                <c:pt idx="1379">
                  <c:v>1.3605499999999999</c:v>
                </c:pt>
                <c:pt idx="1380">
                  <c:v>1.35751</c:v>
                </c:pt>
                <c:pt idx="1381">
                  <c:v>1.3794500000000001</c:v>
                </c:pt>
                <c:pt idx="1382">
                  <c:v>1.3896300000000001</c:v>
                </c:pt>
                <c:pt idx="1383">
                  <c:v>1.3914000000000002</c:v>
                </c:pt>
                <c:pt idx="1384">
                  <c:v>1.3915500000000001</c:v>
                </c:pt>
                <c:pt idx="1385">
                  <c:v>1.37886</c:v>
                </c:pt>
                <c:pt idx="1386">
                  <c:v>1.3890100000000001</c:v>
                </c:pt>
                <c:pt idx="1387">
                  <c:v>1.39768</c:v>
                </c:pt>
                <c:pt idx="1388">
                  <c:v>1.4108499999999999</c:v>
                </c:pt>
                <c:pt idx="1389">
                  <c:v>1.40832</c:v>
                </c:pt>
                <c:pt idx="1390">
                  <c:v>1.40926</c:v>
                </c:pt>
                <c:pt idx="1391">
                  <c:v>1.4080999999999999</c:v>
                </c:pt>
                <c:pt idx="1392">
                  <c:v>1.39893</c:v>
                </c:pt>
                <c:pt idx="1393">
                  <c:v>1.40341</c:v>
                </c:pt>
                <c:pt idx="1394">
                  <c:v>1.39777</c:v>
                </c:pt>
                <c:pt idx="1395">
                  <c:v>1.38181</c:v>
                </c:pt>
                <c:pt idx="1396">
                  <c:v>1.38504</c:v>
                </c:pt>
                <c:pt idx="1397">
                  <c:v>1.3792899999999999</c:v>
                </c:pt>
                <c:pt idx="1398">
                  <c:v>1.38531</c:v>
                </c:pt>
                <c:pt idx="1399">
                  <c:v>1.39577</c:v>
                </c:pt>
                <c:pt idx="1400">
                  <c:v>1.37616</c:v>
                </c:pt>
                <c:pt idx="1401">
                  <c:v>1.38198</c:v>
                </c:pt>
                <c:pt idx="1402">
                  <c:v>1.3988</c:v>
                </c:pt>
                <c:pt idx="1403">
                  <c:v>1.41909</c:v>
                </c:pt>
                <c:pt idx="1404">
                  <c:v>1.4179200000000001</c:v>
                </c:pt>
                <c:pt idx="1405">
                  <c:v>1.4096900000000001</c:v>
                </c:pt>
                <c:pt idx="1406">
                  <c:v>1.42188</c:v>
                </c:pt>
                <c:pt idx="1407">
                  <c:v>1.4365299999999999</c:v>
                </c:pt>
                <c:pt idx="1408">
                  <c:v>1.42408</c:v>
                </c:pt>
                <c:pt idx="1409">
                  <c:v>1.4132</c:v>
                </c:pt>
                <c:pt idx="1410">
                  <c:v>1.4009100000000001</c:v>
                </c:pt>
                <c:pt idx="1411">
                  <c:v>1.40523</c:v>
                </c:pt>
                <c:pt idx="1412">
                  <c:v>1.40221</c:v>
                </c:pt>
                <c:pt idx="1413">
                  <c:v>1.3960899999999998</c:v>
                </c:pt>
                <c:pt idx="1414">
                  <c:v>1.3953</c:v>
                </c:pt>
                <c:pt idx="1415">
                  <c:v>1.3904100000000001</c:v>
                </c:pt>
                <c:pt idx="1416">
                  <c:v>1.3952</c:v>
                </c:pt>
                <c:pt idx="1417">
                  <c:v>1.4034599999999999</c:v>
                </c:pt>
                <c:pt idx="1418">
                  <c:v>1.4083399999999999</c:v>
                </c:pt>
                <c:pt idx="1419">
                  <c:v>1.4179300000000001</c:v>
                </c:pt>
                <c:pt idx="1420">
                  <c:v>1.4237500000000001</c:v>
                </c:pt>
                <c:pt idx="1421">
                  <c:v>1.4289100000000001</c:v>
                </c:pt>
                <c:pt idx="1422">
                  <c:v>1.42876</c:v>
                </c:pt>
                <c:pt idx="1423">
                  <c:v>1.4385299999999999</c:v>
                </c:pt>
                <c:pt idx="1424">
                  <c:v>1.4493900000000002</c:v>
                </c:pt>
                <c:pt idx="1425">
                  <c:v>1.4404000000000001</c:v>
                </c:pt>
                <c:pt idx="1426">
                  <c:v>1.43485</c:v>
                </c:pt>
                <c:pt idx="1427">
                  <c:v>1.4351700000000001</c:v>
                </c:pt>
                <c:pt idx="1428">
                  <c:v>1.4458199999999999</c:v>
                </c:pt>
                <c:pt idx="1429">
                  <c:v>1.44093</c:v>
                </c:pt>
                <c:pt idx="1430">
                  <c:v>1.45895</c:v>
                </c:pt>
                <c:pt idx="1431">
                  <c:v>1.46496</c:v>
                </c:pt>
                <c:pt idx="1432">
                  <c:v>1.4762200000000001</c:v>
                </c:pt>
                <c:pt idx="1433">
                  <c:v>1.4739200000000001</c:v>
                </c:pt>
                <c:pt idx="1434">
                  <c:v>1.47583</c:v>
                </c:pt>
                <c:pt idx="1435">
                  <c:v>1.4774100000000001</c:v>
                </c:pt>
                <c:pt idx="1436">
                  <c:v>1.48238</c:v>
                </c:pt>
                <c:pt idx="1437">
                  <c:v>1.47407</c:v>
                </c:pt>
                <c:pt idx="1438">
                  <c:v>1.4814700000000001</c:v>
                </c:pt>
                <c:pt idx="1439">
                  <c:v>1.4863299999999999</c:v>
                </c:pt>
                <c:pt idx="1440">
                  <c:v>1.4778699999999998</c:v>
                </c:pt>
                <c:pt idx="1441">
                  <c:v>1.4937400000000001</c:v>
                </c:pt>
                <c:pt idx="1442">
                  <c:v>1.49735</c:v>
                </c:pt>
                <c:pt idx="1443">
                  <c:v>1.5051099999999999</c:v>
                </c:pt>
                <c:pt idx="1444">
                  <c:v>1.49777</c:v>
                </c:pt>
                <c:pt idx="1445">
                  <c:v>1.5026900000000001</c:v>
                </c:pt>
                <c:pt idx="1446">
                  <c:v>1.50092</c:v>
                </c:pt>
                <c:pt idx="1447">
                  <c:v>1.50363</c:v>
                </c:pt>
                <c:pt idx="1448">
                  <c:v>1.5050999999999999</c:v>
                </c:pt>
                <c:pt idx="1449">
                  <c:v>1.5161600000000002</c:v>
                </c:pt>
                <c:pt idx="1450">
                  <c:v>1.5191300000000001</c:v>
                </c:pt>
                <c:pt idx="1451">
                  <c:v>1.52234</c:v>
                </c:pt>
                <c:pt idx="1452">
                  <c:v>1.51553</c:v>
                </c:pt>
                <c:pt idx="1453">
                  <c:v>1.5283800000000001</c:v>
                </c:pt>
                <c:pt idx="1454">
                  <c:v>1.52017</c:v>
                </c:pt>
                <c:pt idx="1455">
                  <c:v>1.52641</c:v>
                </c:pt>
                <c:pt idx="1456">
                  <c:v>1.5347500000000001</c:v>
                </c:pt>
                <c:pt idx="1457">
                  <c:v>1.5249600000000001</c:v>
                </c:pt>
                <c:pt idx="1458">
                  <c:v>1.5259400000000001</c:v>
                </c:pt>
                <c:pt idx="1459">
                  <c:v>1.5052999999999999</c:v>
                </c:pt>
                <c:pt idx="1460">
                  <c:v>1.5154700000000001</c:v>
                </c:pt>
                <c:pt idx="1461">
                  <c:v>1.51362</c:v>
                </c:pt>
                <c:pt idx="1462">
                  <c:v>1.51332</c:v>
                </c:pt>
                <c:pt idx="1463">
                  <c:v>1.49847</c:v>
                </c:pt>
                <c:pt idx="1464">
                  <c:v>1.49485</c:v>
                </c:pt>
                <c:pt idx="1465">
                  <c:v>1.5159400000000001</c:v>
                </c:pt>
                <c:pt idx="1466">
                  <c:v>1.5130399999999999</c:v>
                </c:pt>
                <c:pt idx="1467">
                  <c:v>1.51579</c:v>
                </c:pt>
                <c:pt idx="1468">
                  <c:v>1.53348</c:v>
                </c:pt>
                <c:pt idx="1469">
                  <c:v>1.52962</c:v>
                </c:pt>
                <c:pt idx="1470">
                  <c:v>1.5359100000000001</c:v>
                </c:pt>
                <c:pt idx="1471">
                  <c:v>1.5962499999999999</c:v>
                </c:pt>
                <c:pt idx="1472">
                  <c:v>1.59849</c:v>
                </c:pt>
                <c:pt idx="1473">
                  <c:v>1.6128</c:v>
                </c:pt>
                <c:pt idx="1474">
                  <c:v>1.6056300000000001</c:v>
                </c:pt>
                <c:pt idx="1475">
                  <c:v>1.6052</c:v>
                </c:pt>
                <c:pt idx="1476">
                  <c:v>1.6015200000000001</c:v>
                </c:pt>
                <c:pt idx="1477">
                  <c:v>1.5824200000000002</c:v>
                </c:pt>
                <c:pt idx="1478">
                  <c:v>1.58423</c:v>
                </c:pt>
                <c:pt idx="1479">
                  <c:v>1.5780399999999999</c:v>
                </c:pt>
                <c:pt idx="1480">
                  <c:v>1.57487</c:v>
                </c:pt>
                <c:pt idx="1481">
                  <c:v>1.5974300000000001</c:v>
                </c:pt>
                <c:pt idx="1482">
                  <c:v>1.60216</c:v>
                </c:pt>
                <c:pt idx="1483">
                  <c:v>1.5923499999999999</c:v>
                </c:pt>
                <c:pt idx="1484">
                  <c:v>1.6038699999999999</c:v>
                </c:pt>
                <c:pt idx="1485">
                  <c:v>1.5917399999999999</c:v>
                </c:pt>
                <c:pt idx="1486">
                  <c:v>1.59493</c:v>
                </c:pt>
                <c:pt idx="1487">
                  <c:v>1.57592</c:v>
                </c:pt>
                <c:pt idx="1488">
                  <c:v>1.5584800000000001</c:v>
                </c:pt>
                <c:pt idx="1489">
                  <c:v>1.56453</c:v>
                </c:pt>
                <c:pt idx="1490">
                  <c:v>1.57833</c:v>
                </c:pt>
                <c:pt idx="1491">
                  <c:v>1.5757999999999999</c:v>
                </c:pt>
                <c:pt idx="1492">
                  <c:v>1.5817300000000001</c:v>
                </c:pt>
                <c:pt idx="1493">
                  <c:v>1.5642</c:v>
                </c:pt>
                <c:pt idx="1494">
                  <c:v>1.5624</c:v>
                </c:pt>
                <c:pt idx="1495">
                  <c:v>1.5961400000000001</c:v>
                </c:pt>
                <c:pt idx="1496">
                  <c:v>1.61012</c:v>
                </c:pt>
                <c:pt idx="1497">
                  <c:v>1.5906900000000002</c:v>
                </c:pt>
                <c:pt idx="1498">
                  <c:v>1.6050199999999999</c:v>
                </c:pt>
                <c:pt idx="1499">
                  <c:v>1.59999</c:v>
                </c:pt>
                <c:pt idx="1500">
                  <c:v>1.5944100000000001</c:v>
                </c:pt>
                <c:pt idx="1501">
                  <c:v>1.5820699999999999</c:v>
                </c:pt>
                <c:pt idx="1502">
                  <c:v>1.5703199999999999</c:v>
                </c:pt>
                <c:pt idx="1503">
                  <c:v>1.5653299999999999</c:v>
                </c:pt>
                <c:pt idx="1504">
                  <c:v>1.57643</c:v>
                </c:pt>
                <c:pt idx="1505">
                  <c:v>1.5797699999999999</c:v>
                </c:pt>
                <c:pt idx="1506">
                  <c:v>1.5735999999999999</c:v>
                </c:pt>
                <c:pt idx="1507">
                  <c:v>1.57891</c:v>
                </c:pt>
                <c:pt idx="1508">
                  <c:v>1.5745</c:v>
                </c:pt>
                <c:pt idx="1509">
                  <c:v>1.5797000000000001</c:v>
                </c:pt>
                <c:pt idx="1510">
                  <c:v>1.61449</c:v>
                </c:pt>
                <c:pt idx="1511">
                  <c:v>1.6526400000000001</c:v>
                </c:pt>
                <c:pt idx="1512">
                  <c:v>1.6593599999999999</c:v>
                </c:pt>
                <c:pt idx="1513">
                  <c:v>1.67564</c:v>
                </c:pt>
                <c:pt idx="1514">
                  <c:v>1.67889</c:v>
                </c:pt>
                <c:pt idx="1515">
                  <c:v>1.6904699999999999</c:v>
                </c:pt>
                <c:pt idx="1516">
                  <c:v>1.7027999999999999</c:v>
                </c:pt>
                <c:pt idx="1517">
                  <c:v>1.70387</c:v>
                </c:pt>
                <c:pt idx="1518">
                  <c:v>1.6989700000000001</c:v>
                </c:pt>
                <c:pt idx="1519">
                  <c:v>1.7149000000000001</c:v>
                </c:pt>
                <c:pt idx="1520">
                  <c:v>1.7329400000000001</c:v>
                </c:pt>
                <c:pt idx="1521">
                  <c:v>1.7264300000000001</c:v>
                </c:pt>
                <c:pt idx="1522">
                  <c:v>1.74485</c:v>
                </c:pt>
                <c:pt idx="1523">
                  <c:v>1.73447</c:v>
                </c:pt>
                <c:pt idx="1524">
                  <c:v>1.74366</c:v>
                </c:pt>
                <c:pt idx="1525">
                  <c:v>1.7575399999999999</c:v>
                </c:pt>
                <c:pt idx="1526">
                  <c:v>1.7465299999999999</c:v>
                </c:pt>
                <c:pt idx="1527">
                  <c:v>1.7403299999999999</c:v>
                </c:pt>
                <c:pt idx="1528">
                  <c:v>1.7342200000000001</c:v>
                </c:pt>
                <c:pt idx="1529">
                  <c:v>1.74718</c:v>
                </c:pt>
                <c:pt idx="1530">
                  <c:v>1.7607000000000002</c:v>
                </c:pt>
                <c:pt idx="1531">
                  <c:v>1.7460499999999999</c:v>
                </c:pt>
                <c:pt idx="1532">
                  <c:v>1.74081</c:v>
                </c:pt>
                <c:pt idx="1533">
                  <c:v>1.71478</c:v>
                </c:pt>
                <c:pt idx="1534">
                  <c:v>1.7292799999999999</c:v>
                </c:pt>
                <c:pt idx="1535">
                  <c:v>1.70503</c:v>
                </c:pt>
                <c:pt idx="1536">
                  <c:v>1.68167</c:v>
                </c:pt>
                <c:pt idx="1537">
                  <c:v>1.6986400000000001</c:v>
                </c:pt>
                <c:pt idx="1538">
                  <c:v>1.72502</c:v>
                </c:pt>
                <c:pt idx="1539">
                  <c:v>1.7323900000000001</c:v>
                </c:pt>
                <c:pt idx="1540">
                  <c:v>1.7384000000000002</c:v>
                </c:pt>
                <c:pt idx="1541">
                  <c:v>1.72709</c:v>
                </c:pt>
                <c:pt idx="1542">
                  <c:v>1.73119</c:v>
                </c:pt>
                <c:pt idx="1543">
                  <c:v>1.7371300000000001</c:v>
                </c:pt>
                <c:pt idx="1544">
                  <c:v>1.77471</c:v>
                </c:pt>
                <c:pt idx="1545">
                  <c:v>1.7827200000000001</c:v>
                </c:pt>
                <c:pt idx="1546">
                  <c:v>1.79969</c:v>
                </c:pt>
                <c:pt idx="1547">
                  <c:v>1.7895099999999999</c:v>
                </c:pt>
                <c:pt idx="1548">
                  <c:v>1.7516700000000001</c:v>
                </c:pt>
                <c:pt idx="1549">
                  <c:v>1.75268</c:v>
                </c:pt>
                <c:pt idx="1550">
                  <c:v>1.7448699999999999</c:v>
                </c:pt>
                <c:pt idx="1551">
                  <c:v>1.75949</c:v>
                </c:pt>
                <c:pt idx="1552">
                  <c:v>1.75403</c:v>
                </c:pt>
                <c:pt idx="1553">
                  <c:v>1.74221</c:v>
                </c:pt>
                <c:pt idx="1554">
                  <c:v>1.7530599999999998</c:v>
                </c:pt>
                <c:pt idx="1555">
                  <c:v>1.7601099999999998</c:v>
                </c:pt>
                <c:pt idx="1556">
                  <c:v>1.7596099999999999</c:v>
                </c:pt>
                <c:pt idx="1557">
                  <c:v>1.72777</c:v>
                </c:pt>
                <c:pt idx="1558">
                  <c:v>1.7250699999999999</c:v>
                </c:pt>
                <c:pt idx="1559">
                  <c:v>1.7505299999999999</c:v>
                </c:pt>
                <c:pt idx="1560">
                  <c:v>1.74126</c:v>
                </c:pt>
                <c:pt idx="1561">
                  <c:v>1.75065</c:v>
                </c:pt>
                <c:pt idx="1562">
                  <c:v>1.7631700000000001</c:v>
                </c:pt>
                <c:pt idx="1563">
                  <c:v>1.748</c:v>
                </c:pt>
                <c:pt idx="1564">
                  <c:v>1.74834</c:v>
                </c:pt>
                <c:pt idx="1565">
                  <c:v>1.7144900000000001</c:v>
                </c:pt>
                <c:pt idx="1566">
                  <c:v>1.7306600000000001</c:v>
                </c:pt>
                <c:pt idx="1567">
                  <c:v>1.72132</c:v>
                </c:pt>
                <c:pt idx="1568">
                  <c:v>1.74132</c:v>
                </c:pt>
                <c:pt idx="1569">
                  <c:v>1.7375</c:v>
                </c:pt>
                <c:pt idx="1570">
                  <c:v>1.7254200000000002</c:v>
                </c:pt>
                <c:pt idx="1571">
                  <c:v>1.7320799999999998</c:v>
                </c:pt>
                <c:pt idx="1572">
                  <c:v>1.7335399999999999</c:v>
                </c:pt>
                <c:pt idx="1573">
                  <c:v>1.7568199999999998</c:v>
                </c:pt>
                <c:pt idx="1574">
                  <c:v>1.7418699999999998</c:v>
                </c:pt>
                <c:pt idx="1575">
                  <c:v>1.5908099999999998</c:v>
                </c:pt>
                <c:pt idx="1576">
                  <c:v>1.6636500000000001</c:v>
                </c:pt>
                <c:pt idx="1577">
                  <c:v>1.6809100000000001</c:v>
                </c:pt>
                <c:pt idx="1578">
                  <c:v>1.6961199999999999</c:v>
                </c:pt>
                <c:pt idx="1579">
                  <c:v>1.66876</c:v>
                </c:pt>
                <c:pt idx="1580">
                  <c:v>1.63995</c:v>
                </c:pt>
                <c:pt idx="1581">
                  <c:v>1.6794100000000001</c:v>
                </c:pt>
                <c:pt idx="1582">
                  <c:v>1.7184000000000001</c:v>
                </c:pt>
                <c:pt idx="1583">
                  <c:v>1.71075</c:v>
                </c:pt>
                <c:pt idx="1584">
                  <c:v>1.7120799999999998</c:v>
                </c:pt>
                <c:pt idx="1585">
                  <c:v>1.7308699999999999</c:v>
                </c:pt>
                <c:pt idx="1586">
                  <c:v>1.7350099999999999</c:v>
                </c:pt>
                <c:pt idx="1587">
                  <c:v>1.7387900000000001</c:v>
                </c:pt>
                <c:pt idx="1588">
                  <c:v>1.7665599999999999</c:v>
                </c:pt>
                <c:pt idx="1589">
                  <c:v>1.7804899999999999</c:v>
                </c:pt>
                <c:pt idx="1590">
                  <c:v>1.7766500000000001</c:v>
                </c:pt>
                <c:pt idx="1591">
                  <c:v>1.7797799999999999</c:v>
                </c:pt>
                <c:pt idx="1592">
                  <c:v>1.78007</c:v>
                </c:pt>
                <c:pt idx="1593">
                  <c:v>1.75115</c:v>
                </c:pt>
                <c:pt idx="1594">
                  <c:v>1.7638900000000002</c:v>
                </c:pt>
                <c:pt idx="1595">
                  <c:v>1.7702</c:v>
                </c:pt>
                <c:pt idx="1596">
                  <c:v>1.7759800000000001</c:v>
                </c:pt>
                <c:pt idx="1597">
                  <c:v>1.7835000000000001</c:v>
                </c:pt>
                <c:pt idx="1598">
                  <c:v>1.80857</c:v>
                </c:pt>
                <c:pt idx="1599">
                  <c:v>1.8187</c:v>
                </c:pt>
                <c:pt idx="1600">
                  <c:v>1.8037799999999999</c:v>
                </c:pt>
                <c:pt idx="1601">
                  <c:v>1.8008199999999999</c:v>
                </c:pt>
                <c:pt idx="1602">
                  <c:v>1.7883800000000001</c:v>
                </c:pt>
                <c:pt idx="1603">
                  <c:v>1.7950299999999999</c:v>
                </c:pt>
                <c:pt idx="1604">
                  <c:v>1.7997300000000001</c:v>
                </c:pt>
                <c:pt idx="1605">
                  <c:v>1.7934300000000001</c:v>
                </c:pt>
                <c:pt idx="1606">
                  <c:v>1.7683800000000001</c:v>
                </c:pt>
                <c:pt idx="1607">
                  <c:v>1.76732</c:v>
                </c:pt>
                <c:pt idx="1608">
                  <c:v>1.7847899999999999</c:v>
                </c:pt>
                <c:pt idx="1609">
                  <c:v>1.7876700000000001</c:v>
                </c:pt>
                <c:pt idx="1610">
                  <c:v>1.7838800000000001</c:v>
                </c:pt>
                <c:pt idx="1611">
                  <c:v>1.7822</c:v>
                </c:pt>
                <c:pt idx="1612">
                  <c:v>1.78874</c:v>
                </c:pt>
                <c:pt idx="1613">
                  <c:v>1.7836500000000002</c:v>
                </c:pt>
                <c:pt idx="1614">
                  <c:v>1.80775</c:v>
                </c:pt>
                <c:pt idx="1615">
                  <c:v>1.80552</c:v>
                </c:pt>
                <c:pt idx="1616">
                  <c:v>1.80758</c:v>
                </c:pt>
                <c:pt idx="1617">
                  <c:v>1.8077300000000001</c:v>
                </c:pt>
                <c:pt idx="1618">
                  <c:v>1.7726600000000001</c:v>
                </c:pt>
                <c:pt idx="1619">
                  <c:v>1.7840199999999999</c:v>
                </c:pt>
                <c:pt idx="1620">
                  <c:v>1.7772399999999999</c:v>
                </c:pt>
                <c:pt idx="1621">
                  <c:v>1.7729300000000001</c:v>
                </c:pt>
                <c:pt idx="1622">
                  <c:v>1.75407</c:v>
                </c:pt>
                <c:pt idx="1623">
                  <c:v>1.7415399999999999</c:v>
                </c:pt>
                <c:pt idx="1624">
                  <c:v>1.72777</c:v>
                </c:pt>
                <c:pt idx="1625">
                  <c:v>1.7294800000000001</c:v>
                </c:pt>
                <c:pt idx="1626">
                  <c:v>1.7576700000000001</c:v>
                </c:pt>
                <c:pt idx="1627">
                  <c:v>1.7521300000000002</c:v>
                </c:pt>
                <c:pt idx="1628">
                  <c:v>1.7562599999999999</c:v>
                </c:pt>
                <c:pt idx="1629">
                  <c:v>1.74844</c:v>
                </c:pt>
                <c:pt idx="1630">
                  <c:v>1.7412100000000001</c:v>
                </c:pt>
                <c:pt idx="1631">
                  <c:v>1.7612099999999999</c:v>
                </c:pt>
                <c:pt idx="1632">
                  <c:v>1.7583499999999999</c:v>
                </c:pt>
                <c:pt idx="1633">
                  <c:v>1.7974600000000001</c:v>
                </c:pt>
                <c:pt idx="1634">
                  <c:v>1.8218299999999998</c:v>
                </c:pt>
                <c:pt idx="1635">
                  <c:v>1.8095399999999999</c:v>
                </c:pt>
                <c:pt idx="1636">
                  <c:v>1.8108499999999998</c:v>
                </c:pt>
                <c:pt idx="1637">
                  <c:v>1.84846</c:v>
                </c:pt>
                <c:pt idx="1638">
                  <c:v>1.8438699999999999</c:v>
                </c:pt>
                <c:pt idx="1639">
                  <c:v>1.8648900000000002</c:v>
                </c:pt>
                <c:pt idx="1640">
                  <c:v>1.8598399999999999</c:v>
                </c:pt>
                <c:pt idx="1641">
                  <c:v>1.8365</c:v>
                </c:pt>
                <c:pt idx="1642">
                  <c:v>1.8232200000000001</c:v>
                </c:pt>
                <c:pt idx="1643">
                  <c:v>1.84107</c:v>
                </c:pt>
                <c:pt idx="1644">
                  <c:v>1.82548</c:v>
                </c:pt>
                <c:pt idx="1645">
                  <c:v>1.8047200000000001</c:v>
                </c:pt>
                <c:pt idx="1646">
                  <c:v>1.79179</c:v>
                </c:pt>
                <c:pt idx="1647">
                  <c:v>1.77376</c:v>
                </c:pt>
                <c:pt idx="1648">
                  <c:v>1.7559</c:v>
                </c:pt>
                <c:pt idx="1649">
                  <c:v>1.76518</c:v>
                </c:pt>
                <c:pt idx="1650">
                  <c:v>1.78267</c:v>
                </c:pt>
                <c:pt idx="1651">
                  <c:v>1.7907599999999999</c:v>
                </c:pt>
                <c:pt idx="1652">
                  <c:v>1.7967500000000001</c:v>
                </c:pt>
                <c:pt idx="1653">
                  <c:v>1.7987200000000001</c:v>
                </c:pt>
                <c:pt idx="1654">
                  <c:v>1.8021500000000001</c:v>
                </c:pt>
                <c:pt idx="1655">
                  <c:v>1.8283099999999999</c:v>
                </c:pt>
                <c:pt idx="1656">
                  <c:v>1.82057</c:v>
                </c:pt>
                <c:pt idx="1657">
                  <c:v>1.80681</c:v>
                </c:pt>
                <c:pt idx="1658">
                  <c:v>1.80731</c:v>
                </c:pt>
                <c:pt idx="1659">
                  <c:v>1.8086300000000002</c:v>
                </c:pt>
                <c:pt idx="1660">
                  <c:v>1.82074</c:v>
                </c:pt>
                <c:pt idx="1661">
                  <c:v>1.8052699999999999</c:v>
                </c:pt>
                <c:pt idx="1662">
                  <c:v>1.82142</c:v>
                </c:pt>
                <c:pt idx="1663">
                  <c:v>1.7965499999999999</c:v>
                </c:pt>
                <c:pt idx="1664">
                  <c:v>1.8108900000000001</c:v>
                </c:pt>
                <c:pt idx="1665">
                  <c:v>1.8094100000000002</c:v>
                </c:pt>
                <c:pt idx="1666">
                  <c:v>1.79769</c:v>
                </c:pt>
                <c:pt idx="1667">
                  <c:v>1.7922199999999999</c:v>
                </c:pt>
                <c:pt idx="1668">
                  <c:v>1.78678</c:v>
                </c:pt>
                <c:pt idx="1669">
                  <c:v>1.79958</c:v>
                </c:pt>
                <c:pt idx="1670">
                  <c:v>1.8139799999999999</c:v>
                </c:pt>
                <c:pt idx="1671">
                  <c:v>1.82128</c:v>
                </c:pt>
                <c:pt idx="1672">
                  <c:v>1.79175</c:v>
                </c:pt>
                <c:pt idx="1673">
                  <c:v>1.8101500000000001</c:v>
                </c:pt>
                <c:pt idx="1674">
                  <c:v>1.8423399999999999</c:v>
                </c:pt>
                <c:pt idx="1675">
                  <c:v>1.8483499999999999</c:v>
                </c:pt>
                <c:pt idx="1676">
                  <c:v>1.8762300000000001</c:v>
                </c:pt>
                <c:pt idx="1677">
                  <c:v>1.8629</c:v>
                </c:pt>
                <c:pt idx="1678">
                  <c:v>1.8688</c:v>
                </c:pt>
                <c:pt idx="1679">
                  <c:v>1.87066</c:v>
                </c:pt>
                <c:pt idx="1680">
                  <c:v>1.8648</c:v>
                </c:pt>
                <c:pt idx="1681">
                  <c:v>1.8557300000000001</c:v>
                </c:pt>
                <c:pt idx="1682">
                  <c:v>1.86121</c:v>
                </c:pt>
                <c:pt idx="1683">
                  <c:v>1.8621400000000001</c:v>
                </c:pt>
                <c:pt idx="1684">
                  <c:v>1.87378</c:v>
                </c:pt>
                <c:pt idx="1685">
                  <c:v>1.8756300000000001</c:v>
                </c:pt>
                <c:pt idx="1686">
                  <c:v>1.88043</c:v>
                </c:pt>
                <c:pt idx="1687">
                  <c:v>1.8918900000000001</c:v>
                </c:pt>
                <c:pt idx="1688">
                  <c:v>1.8906400000000001</c:v>
                </c:pt>
                <c:pt idx="1689">
                  <c:v>1.9013199999999999</c:v>
                </c:pt>
                <c:pt idx="1690">
                  <c:v>1.9306099999999999</c:v>
                </c:pt>
                <c:pt idx="1691">
                  <c:v>1.9279900000000001</c:v>
                </c:pt>
                <c:pt idx="1692">
                  <c:v>1.92408</c:v>
                </c:pt>
                <c:pt idx="1693">
                  <c:v>1.9463499999999998</c:v>
                </c:pt>
                <c:pt idx="1694">
                  <c:v>1.9520299999999999</c:v>
                </c:pt>
                <c:pt idx="1695">
                  <c:v>1.9665299999999999</c:v>
                </c:pt>
                <c:pt idx="1696">
                  <c:v>1.95417</c:v>
                </c:pt>
                <c:pt idx="1697">
                  <c:v>2.0025499999999998</c:v>
                </c:pt>
                <c:pt idx="1698">
                  <c:v>2.00745</c:v>
                </c:pt>
                <c:pt idx="1699">
                  <c:v>2.0065</c:v>
                </c:pt>
                <c:pt idx="1700">
                  <c:v>1.98641</c:v>
                </c:pt>
                <c:pt idx="1701">
                  <c:v>2.0272999999999999</c:v>
                </c:pt>
                <c:pt idx="1702">
                  <c:v>2.0050300000000001</c:v>
                </c:pt>
                <c:pt idx="1703">
                  <c:v>1.9928699999999999</c:v>
                </c:pt>
                <c:pt idx="1704">
                  <c:v>1.99427</c:v>
                </c:pt>
                <c:pt idx="1705">
                  <c:v>1.9864999999999999</c:v>
                </c:pt>
                <c:pt idx="1706">
                  <c:v>1.97102</c:v>
                </c:pt>
                <c:pt idx="1707">
                  <c:v>1.9213399999999998</c:v>
                </c:pt>
                <c:pt idx="1708">
                  <c:v>1.9495100000000001</c:v>
                </c:pt>
                <c:pt idx="1709">
                  <c:v>1.93618</c:v>
                </c:pt>
                <c:pt idx="1710">
                  <c:v>1.9565699999999999</c:v>
                </c:pt>
                <c:pt idx="1711">
                  <c:v>1.94815</c:v>
                </c:pt>
                <c:pt idx="1712">
                  <c:v>1.9194899999999999</c:v>
                </c:pt>
                <c:pt idx="1713">
                  <c:v>1.9031199999999999</c:v>
                </c:pt>
                <c:pt idx="1714">
                  <c:v>1.8735200000000001</c:v>
                </c:pt>
                <c:pt idx="1715">
                  <c:v>1.86893</c:v>
                </c:pt>
                <c:pt idx="1716">
                  <c:v>1.8891500000000001</c:v>
                </c:pt>
                <c:pt idx="1717">
                  <c:v>1.88686</c:v>
                </c:pt>
                <c:pt idx="1718">
                  <c:v>1.8530799999999998</c:v>
                </c:pt>
                <c:pt idx="1719">
                  <c:v>1.8718800000000002</c:v>
                </c:pt>
                <c:pt idx="1720">
                  <c:v>1.8528199999999999</c:v>
                </c:pt>
                <c:pt idx="1721">
                  <c:v>1.89899</c:v>
                </c:pt>
                <c:pt idx="1722">
                  <c:v>1.9033900000000001</c:v>
                </c:pt>
                <c:pt idx="1723">
                  <c:v>1.9201199999999998</c:v>
                </c:pt>
                <c:pt idx="1724">
                  <c:v>1.9501900000000001</c:v>
                </c:pt>
                <c:pt idx="1725">
                  <c:v>1.9789100000000002</c:v>
                </c:pt>
                <c:pt idx="1726">
                  <c:v>1.9725899999999998</c:v>
                </c:pt>
                <c:pt idx="1727">
                  <c:v>1.9418800000000001</c:v>
                </c:pt>
                <c:pt idx="1728">
                  <c:v>1.9347399999999999</c:v>
                </c:pt>
                <c:pt idx="1729">
                  <c:v>1.9191199999999999</c:v>
                </c:pt>
                <c:pt idx="1730">
                  <c:v>1.9225999999999999</c:v>
                </c:pt>
                <c:pt idx="1731">
                  <c:v>1.9230399999999999</c:v>
                </c:pt>
                <c:pt idx="1732">
                  <c:v>1.9172899999999999</c:v>
                </c:pt>
                <c:pt idx="1733">
                  <c:v>1.9196199999999999</c:v>
                </c:pt>
                <c:pt idx="1734">
                  <c:v>1.8943099999999999</c:v>
                </c:pt>
                <c:pt idx="1735">
                  <c:v>1.90801</c:v>
                </c:pt>
                <c:pt idx="1736">
                  <c:v>1.91442</c:v>
                </c:pt>
                <c:pt idx="1737">
                  <c:v>1.8908399999999999</c:v>
                </c:pt>
                <c:pt idx="1738">
                  <c:v>1.8578699999999999</c:v>
                </c:pt>
                <c:pt idx="1739">
                  <c:v>1.8870100000000001</c:v>
                </c:pt>
                <c:pt idx="1740">
                  <c:v>1.9290999999999998</c:v>
                </c:pt>
                <c:pt idx="1741">
                  <c:v>1.9438299999999999</c:v>
                </c:pt>
                <c:pt idx="1742">
                  <c:v>1.93285</c:v>
                </c:pt>
                <c:pt idx="1743">
                  <c:v>1.97709</c:v>
                </c:pt>
                <c:pt idx="1744">
                  <c:v>1.97665</c:v>
                </c:pt>
                <c:pt idx="1745">
                  <c:v>1.9805200000000001</c:v>
                </c:pt>
                <c:pt idx="1746">
                  <c:v>1.94889</c:v>
                </c:pt>
                <c:pt idx="1747">
                  <c:v>1.9648299999999999</c:v>
                </c:pt>
                <c:pt idx="1748">
                  <c:v>1.93404</c:v>
                </c:pt>
                <c:pt idx="1749">
                  <c:v>1.9346099999999999</c:v>
                </c:pt>
                <c:pt idx="1750">
                  <c:v>1.9135499999999999</c:v>
                </c:pt>
                <c:pt idx="1751">
                  <c:v>1.9213499999999999</c:v>
                </c:pt>
                <c:pt idx="1752">
                  <c:v>1.91215</c:v>
                </c:pt>
                <c:pt idx="1753">
                  <c:v>1.9065099999999999</c:v>
                </c:pt>
                <c:pt idx="1754">
                  <c:v>1.8963099999999999</c:v>
                </c:pt>
                <c:pt idx="1755">
                  <c:v>1.9004400000000001</c:v>
                </c:pt>
                <c:pt idx="1756">
                  <c:v>1.90039</c:v>
                </c:pt>
                <c:pt idx="1757">
                  <c:v>1.8947499999999999</c:v>
                </c:pt>
                <c:pt idx="1758">
                  <c:v>1.87592</c:v>
                </c:pt>
                <c:pt idx="1759">
                  <c:v>1.8485999999999998</c:v>
                </c:pt>
                <c:pt idx="1760">
                  <c:v>1.8630100000000001</c:v>
                </c:pt>
                <c:pt idx="1761">
                  <c:v>1.8806500000000002</c:v>
                </c:pt>
                <c:pt idx="1762">
                  <c:v>1.9053900000000001</c:v>
                </c:pt>
                <c:pt idx="1763">
                  <c:v>1.9143599999999998</c:v>
                </c:pt>
                <c:pt idx="1764">
                  <c:v>1.91622</c:v>
                </c:pt>
                <c:pt idx="1765">
                  <c:v>1.9434100000000001</c:v>
                </c:pt>
                <c:pt idx="1766">
                  <c:v>1.92797</c:v>
                </c:pt>
                <c:pt idx="1767">
                  <c:v>1.9521700000000002</c:v>
                </c:pt>
                <c:pt idx="1768">
                  <c:v>1.9664699999999999</c:v>
                </c:pt>
                <c:pt idx="1769">
                  <c:v>1.97496</c:v>
                </c:pt>
                <c:pt idx="1770">
                  <c:v>1.9689000000000001</c:v>
                </c:pt>
                <c:pt idx="1771">
                  <c:v>1.9636300000000002</c:v>
                </c:pt>
                <c:pt idx="1772">
                  <c:v>1.95753</c:v>
                </c:pt>
                <c:pt idx="1773">
                  <c:v>1.9652100000000001</c:v>
                </c:pt>
                <c:pt idx="1774">
                  <c:v>1.9823900000000001</c:v>
                </c:pt>
                <c:pt idx="1775">
                  <c:v>1.9781300000000002</c:v>
                </c:pt>
                <c:pt idx="1776">
                  <c:v>1.9713000000000001</c:v>
                </c:pt>
                <c:pt idx="1777">
                  <c:v>1.9853399999999999</c:v>
                </c:pt>
                <c:pt idx="1778">
                  <c:v>1.97793</c:v>
                </c:pt>
                <c:pt idx="1779">
                  <c:v>1.98874</c:v>
                </c:pt>
                <c:pt idx="1780">
                  <c:v>1.97109</c:v>
                </c:pt>
                <c:pt idx="1781">
                  <c:v>1.9897400000000001</c:v>
                </c:pt>
                <c:pt idx="1782">
                  <c:v>2.0055700000000001</c:v>
                </c:pt>
                <c:pt idx="1783">
                  <c:v>2.0114100000000001</c:v>
                </c:pt>
                <c:pt idx="1784">
                  <c:v>2.0102799999999998</c:v>
                </c:pt>
                <c:pt idx="1785">
                  <c:v>2.0134500000000002</c:v>
                </c:pt>
                <c:pt idx="1786">
                  <c:v>2.0351400000000002</c:v>
                </c:pt>
                <c:pt idx="1787">
                  <c:v>2.0282900000000001</c:v>
                </c:pt>
                <c:pt idx="1788">
                  <c:v>2.0042200000000001</c:v>
                </c:pt>
                <c:pt idx="1789">
                  <c:v>2.0013399999999999</c:v>
                </c:pt>
                <c:pt idx="1790">
                  <c:v>2.0070700000000001</c:v>
                </c:pt>
                <c:pt idx="1791">
                  <c:v>2.0263599999999999</c:v>
                </c:pt>
                <c:pt idx="1792">
                  <c:v>1.9863199999999999</c:v>
                </c:pt>
                <c:pt idx="1793">
                  <c:v>1.96549</c:v>
                </c:pt>
                <c:pt idx="1794">
                  <c:v>1.9878099999999999</c:v>
                </c:pt>
                <c:pt idx="1795">
                  <c:v>1.9729400000000001</c:v>
                </c:pt>
                <c:pt idx="1796">
                  <c:v>1.96601</c:v>
                </c:pt>
                <c:pt idx="1797">
                  <c:v>1.99112</c:v>
                </c:pt>
                <c:pt idx="1798">
                  <c:v>1.9751099999999999</c:v>
                </c:pt>
                <c:pt idx="1799">
                  <c:v>1.9912100000000001</c:v>
                </c:pt>
                <c:pt idx="1800">
                  <c:v>2.0009299999999999</c:v>
                </c:pt>
                <c:pt idx="1801">
                  <c:v>2.0007600000000001</c:v>
                </c:pt>
                <c:pt idx="1802">
                  <c:v>1.9975699999999998</c:v>
                </c:pt>
                <c:pt idx="1803">
                  <c:v>1.9931400000000001</c:v>
                </c:pt>
                <c:pt idx="1804">
                  <c:v>1.9837899999999999</c:v>
                </c:pt>
                <c:pt idx="1805">
                  <c:v>1.9799100000000001</c:v>
                </c:pt>
                <c:pt idx="1806">
                  <c:v>1.97197</c:v>
                </c:pt>
                <c:pt idx="1807">
                  <c:v>2.0005099999999998</c:v>
                </c:pt>
                <c:pt idx="1808">
                  <c:v>1.9869000000000001</c:v>
                </c:pt>
                <c:pt idx="1809">
                  <c:v>1.9782</c:v>
                </c:pt>
                <c:pt idx="1810">
                  <c:v>1.98471</c:v>
                </c:pt>
                <c:pt idx="1811">
                  <c:v>1.9848599999999998</c:v>
                </c:pt>
                <c:pt idx="1812">
                  <c:v>1.97553</c:v>
                </c:pt>
                <c:pt idx="1813">
                  <c:v>1.9898099999999999</c:v>
                </c:pt>
                <c:pt idx="1814">
                  <c:v>1.9952799999999999</c:v>
                </c:pt>
                <c:pt idx="1815">
                  <c:v>2.00061</c:v>
                </c:pt>
                <c:pt idx="1816">
                  <c:v>2.0088599999999999</c:v>
                </c:pt>
                <c:pt idx="1817">
                  <c:v>2.0184500000000001</c:v>
                </c:pt>
                <c:pt idx="1818">
                  <c:v>2.0076000000000001</c:v>
                </c:pt>
                <c:pt idx="1819">
                  <c:v>2.01085</c:v>
                </c:pt>
                <c:pt idx="1820">
                  <c:v>2.0181300000000002</c:v>
                </c:pt>
                <c:pt idx="1821">
                  <c:v>1.9953599999999998</c:v>
                </c:pt>
                <c:pt idx="1822">
                  <c:v>1.9930300000000001</c:v>
                </c:pt>
                <c:pt idx="1823">
                  <c:v>2.0014699999999999</c:v>
                </c:pt>
                <c:pt idx="1824">
                  <c:v>2.0232999999999999</c:v>
                </c:pt>
                <c:pt idx="1825">
                  <c:v>2.0317400000000001</c:v>
                </c:pt>
                <c:pt idx="1826">
                  <c:v>2.0357099999999999</c:v>
                </c:pt>
                <c:pt idx="1827">
                  <c:v>2.0406500000000003</c:v>
                </c:pt>
                <c:pt idx="1828">
                  <c:v>2.0477300000000001</c:v>
                </c:pt>
                <c:pt idx="1829">
                  <c:v>2.0603899999999999</c:v>
                </c:pt>
                <c:pt idx="1830">
                  <c:v>2.0683000000000002</c:v>
                </c:pt>
                <c:pt idx="1831">
                  <c:v>2.0771899999999999</c:v>
                </c:pt>
                <c:pt idx="1832">
                  <c:v>2.0526399999999998</c:v>
                </c:pt>
                <c:pt idx="1833">
                  <c:v>2.0635400000000002</c:v>
                </c:pt>
                <c:pt idx="1834">
                  <c:v>2.0514200000000002</c:v>
                </c:pt>
                <c:pt idx="1835">
                  <c:v>2.0668299999999999</c:v>
                </c:pt>
                <c:pt idx="1836">
                  <c:v>2.0733600000000001</c:v>
                </c:pt>
                <c:pt idx="1837">
                  <c:v>2.0679000000000003</c:v>
                </c:pt>
                <c:pt idx="1838">
                  <c:v>2.06989</c:v>
                </c:pt>
                <c:pt idx="1839">
                  <c:v>2.0909200000000001</c:v>
                </c:pt>
                <c:pt idx="1840">
                  <c:v>2.09185</c:v>
                </c:pt>
                <c:pt idx="1841">
                  <c:v>2.0854499999999998</c:v>
                </c:pt>
                <c:pt idx="1842">
                  <c:v>2.0717800000000004</c:v>
                </c:pt>
                <c:pt idx="1843">
                  <c:v>2.0767800000000003</c:v>
                </c:pt>
                <c:pt idx="1844">
                  <c:v>2.0799899999999996</c:v>
                </c:pt>
                <c:pt idx="1845">
                  <c:v>2.0663</c:v>
                </c:pt>
                <c:pt idx="1846">
                  <c:v>2.0794099999999998</c:v>
                </c:pt>
                <c:pt idx="1847">
                  <c:v>2.0775700000000001</c:v>
                </c:pt>
                <c:pt idx="1848">
                  <c:v>2.0786599999999997</c:v>
                </c:pt>
                <c:pt idx="1849">
                  <c:v>2.0659399999999999</c:v>
                </c:pt>
                <c:pt idx="1850">
                  <c:v>2.0545800000000001</c:v>
                </c:pt>
                <c:pt idx="1851">
                  <c:v>2.0321600000000002</c:v>
                </c:pt>
                <c:pt idx="1852">
                  <c:v>2.03281</c:v>
                </c:pt>
                <c:pt idx="1853">
                  <c:v>2.0759300000000001</c:v>
                </c:pt>
                <c:pt idx="1854">
                  <c:v>2.0711999999999997</c:v>
                </c:pt>
                <c:pt idx="1855">
                  <c:v>2.0938099999999999</c:v>
                </c:pt>
                <c:pt idx="1856">
                  <c:v>2.08527</c:v>
                </c:pt>
                <c:pt idx="1857">
                  <c:v>2.0803199999999999</c:v>
                </c:pt>
                <c:pt idx="1858">
                  <c:v>2.1234600000000001</c:v>
                </c:pt>
                <c:pt idx="1859">
                  <c:v>2.1458400000000002</c:v>
                </c:pt>
                <c:pt idx="1860">
                  <c:v>2.1319699999999999</c:v>
                </c:pt>
                <c:pt idx="1861">
                  <c:v>2.1350500000000001</c:v>
                </c:pt>
                <c:pt idx="1862">
                  <c:v>2.14812</c:v>
                </c:pt>
                <c:pt idx="1863">
                  <c:v>2.1322800000000002</c:v>
                </c:pt>
                <c:pt idx="1864">
                  <c:v>2.15212</c:v>
                </c:pt>
                <c:pt idx="1865">
                  <c:v>2.16317</c:v>
                </c:pt>
                <c:pt idx="1866">
                  <c:v>2.17042</c:v>
                </c:pt>
                <c:pt idx="1867">
                  <c:v>2.2225000000000001</c:v>
                </c:pt>
                <c:pt idx="1868">
                  <c:v>2.1970900000000002</c:v>
                </c:pt>
                <c:pt idx="1869">
                  <c:v>2.1903699999999997</c:v>
                </c:pt>
                <c:pt idx="1870">
                  <c:v>2.21319</c:v>
                </c:pt>
                <c:pt idx="1871">
                  <c:v>2.2138599999999999</c:v>
                </c:pt>
                <c:pt idx="1872">
                  <c:v>2.2244299999999999</c:v>
                </c:pt>
                <c:pt idx="1873">
                  <c:v>2.2350100000000004</c:v>
                </c:pt>
                <c:pt idx="1874">
                  <c:v>2.24647</c:v>
                </c:pt>
                <c:pt idx="1875">
                  <c:v>2.2310100000000004</c:v>
                </c:pt>
                <c:pt idx="1876">
                  <c:v>2.2252700000000001</c:v>
                </c:pt>
                <c:pt idx="1877">
                  <c:v>2.2490700000000001</c:v>
                </c:pt>
                <c:pt idx="1878">
                  <c:v>2.2452199999999998</c:v>
                </c:pt>
                <c:pt idx="1879">
                  <c:v>2.25569</c:v>
                </c:pt>
                <c:pt idx="1880">
                  <c:v>2.24281</c:v>
                </c:pt>
                <c:pt idx="1881">
                  <c:v>2.2413099999999999</c:v>
                </c:pt>
                <c:pt idx="1882">
                  <c:v>2.23265</c:v>
                </c:pt>
                <c:pt idx="1883">
                  <c:v>2.2471700000000001</c:v>
                </c:pt>
                <c:pt idx="1884">
                  <c:v>2.2525200000000001</c:v>
                </c:pt>
                <c:pt idx="1885">
                  <c:v>2.2425700000000002</c:v>
                </c:pt>
                <c:pt idx="1886">
                  <c:v>2.2672300000000001</c:v>
                </c:pt>
                <c:pt idx="1887">
                  <c:v>2.2703500000000001</c:v>
                </c:pt>
                <c:pt idx="1888">
                  <c:v>2.2781899999999999</c:v>
                </c:pt>
                <c:pt idx="1889">
                  <c:v>2.2967499999999998</c:v>
                </c:pt>
                <c:pt idx="1890">
                  <c:v>2.2908400000000002</c:v>
                </c:pt>
                <c:pt idx="1891">
                  <c:v>2.27583</c:v>
                </c:pt>
                <c:pt idx="1892">
                  <c:v>2.2785500000000001</c:v>
                </c:pt>
                <c:pt idx="1893">
                  <c:v>2.2790700000000004</c:v>
                </c:pt>
                <c:pt idx="1894">
                  <c:v>2.2528899999999998</c:v>
                </c:pt>
                <c:pt idx="1895">
                  <c:v>2.23733</c:v>
                </c:pt>
                <c:pt idx="1896">
                  <c:v>2.2225700000000002</c:v>
                </c:pt>
                <c:pt idx="1897">
                  <c:v>2.2223699999999997</c:v>
                </c:pt>
                <c:pt idx="1898">
                  <c:v>2.20235</c:v>
                </c:pt>
                <c:pt idx="1899">
                  <c:v>2.1968899999999998</c:v>
                </c:pt>
                <c:pt idx="1900">
                  <c:v>2.1967399999999997</c:v>
                </c:pt>
                <c:pt idx="1901">
                  <c:v>2.1877600000000004</c:v>
                </c:pt>
                <c:pt idx="1902">
                  <c:v>2.19902</c:v>
                </c:pt>
                <c:pt idx="1903">
                  <c:v>2.1857399999999996</c:v>
                </c:pt>
                <c:pt idx="1904">
                  <c:v>2.2021199999999999</c:v>
                </c:pt>
                <c:pt idx="1905">
                  <c:v>2.2137800000000003</c:v>
                </c:pt>
                <c:pt idx="1906">
                  <c:v>2.2239100000000001</c:v>
                </c:pt>
                <c:pt idx="1907">
                  <c:v>2.2277</c:v>
                </c:pt>
                <c:pt idx="1908">
                  <c:v>2.23163</c:v>
                </c:pt>
                <c:pt idx="1909">
                  <c:v>2.2164299999999999</c:v>
                </c:pt>
                <c:pt idx="1910">
                  <c:v>2.1701100000000002</c:v>
                </c:pt>
                <c:pt idx="1911">
                  <c:v>2.1558999999999999</c:v>
                </c:pt>
                <c:pt idx="1912">
                  <c:v>2.18398</c:v>
                </c:pt>
                <c:pt idx="1913">
                  <c:v>2.1807300000000001</c:v>
                </c:pt>
                <c:pt idx="1914">
                  <c:v>2.2031000000000001</c:v>
                </c:pt>
                <c:pt idx="1915">
                  <c:v>2.1820900000000001</c:v>
                </c:pt>
                <c:pt idx="1916">
                  <c:v>2.1884000000000001</c:v>
                </c:pt>
                <c:pt idx="1917">
                  <c:v>2.17944</c:v>
                </c:pt>
                <c:pt idx="1918">
                  <c:v>2.1448499999999999</c:v>
                </c:pt>
                <c:pt idx="1919">
                  <c:v>2.1353200000000001</c:v>
                </c:pt>
                <c:pt idx="1920">
                  <c:v>2.12527</c:v>
                </c:pt>
                <c:pt idx="1921">
                  <c:v>2.1504000000000003</c:v>
                </c:pt>
                <c:pt idx="1922">
                  <c:v>2.1756199999999999</c:v>
                </c:pt>
                <c:pt idx="1923">
                  <c:v>2.1776500000000003</c:v>
                </c:pt>
                <c:pt idx="1924">
                  <c:v>2.1843300000000001</c:v>
                </c:pt>
                <c:pt idx="1925">
                  <c:v>2.1715599999999999</c:v>
                </c:pt>
                <c:pt idx="1926">
                  <c:v>2.1705900000000002</c:v>
                </c:pt>
                <c:pt idx="1927">
                  <c:v>2.1646199999999998</c:v>
                </c:pt>
                <c:pt idx="1928">
                  <c:v>2.1814800000000001</c:v>
                </c:pt>
                <c:pt idx="1929">
                  <c:v>2.2117</c:v>
                </c:pt>
                <c:pt idx="1930">
                  <c:v>2.2324000000000002</c:v>
                </c:pt>
                <c:pt idx="1931">
                  <c:v>2.2571999999999997</c:v>
                </c:pt>
                <c:pt idx="1932">
                  <c:v>2.2426500000000003</c:v>
                </c:pt>
                <c:pt idx="1933">
                  <c:v>2.2594099999999999</c:v>
                </c:pt>
                <c:pt idx="1934">
                  <c:v>2.2763599999999999</c:v>
                </c:pt>
                <c:pt idx="1935">
                  <c:v>2.2665199999999999</c:v>
                </c:pt>
                <c:pt idx="1936">
                  <c:v>2.2566599999999997</c:v>
                </c:pt>
                <c:pt idx="1937">
                  <c:v>2.2530100000000002</c:v>
                </c:pt>
                <c:pt idx="1938">
                  <c:v>2.2717700000000001</c:v>
                </c:pt>
                <c:pt idx="1939">
                  <c:v>2.2535700000000003</c:v>
                </c:pt>
                <c:pt idx="1940">
                  <c:v>2.24404</c:v>
                </c:pt>
                <c:pt idx="1941">
                  <c:v>2.28491</c:v>
                </c:pt>
                <c:pt idx="1942">
                  <c:v>2.27711</c:v>
                </c:pt>
                <c:pt idx="1943">
                  <c:v>2.2812299999999999</c:v>
                </c:pt>
                <c:pt idx="1944">
                  <c:v>2.2615400000000001</c:v>
                </c:pt>
                <c:pt idx="1945">
                  <c:v>2.2701899999999999</c:v>
                </c:pt>
                <c:pt idx="1946">
                  <c:v>2.2648299999999999</c:v>
                </c:pt>
                <c:pt idx="1947">
                  <c:v>2.2383000000000002</c:v>
                </c:pt>
                <c:pt idx="1948">
                  <c:v>2.2463200000000003</c:v>
                </c:pt>
                <c:pt idx="1949">
                  <c:v>2.2632099999999999</c:v>
                </c:pt>
                <c:pt idx="1950">
                  <c:v>2.2519999999999998</c:v>
                </c:pt>
                <c:pt idx="1951">
                  <c:v>2.2431000000000001</c:v>
                </c:pt>
                <c:pt idx="1952">
                  <c:v>2.25007</c:v>
                </c:pt>
                <c:pt idx="1953">
                  <c:v>2.2204200000000003</c:v>
                </c:pt>
                <c:pt idx="1954">
                  <c:v>2.21231</c:v>
                </c:pt>
                <c:pt idx="1955">
                  <c:v>2.1926000000000001</c:v>
                </c:pt>
                <c:pt idx="1956">
                  <c:v>2.2156599999999997</c:v>
                </c:pt>
                <c:pt idx="1957">
                  <c:v>2.2061899999999999</c:v>
                </c:pt>
                <c:pt idx="1958">
                  <c:v>2.20817</c:v>
                </c:pt>
                <c:pt idx="1959">
                  <c:v>2.21848</c:v>
                </c:pt>
                <c:pt idx="1960">
                  <c:v>2.22723</c:v>
                </c:pt>
                <c:pt idx="1961">
                  <c:v>2.2149000000000001</c:v>
                </c:pt>
                <c:pt idx="1962">
                  <c:v>2.2290399999999999</c:v>
                </c:pt>
                <c:pt idx="1963">
                  <c:v>2.2572399999999999</c:v>
                </c:pt>
                <c:pt idx="1964">
                  <c:v>2.2645</c:v>
                </c:pt>
                <c:pt idx="1965">
                  <c:v>2.2650399999999999</c:v>
                </c:pt>
                <c:pt idx="1966">
                  <c:v>2.26369</c:v>
                </c:pt>
                <c:pt idx="1967">
                  <c:v>2.29603</c:v>
                </c:pt>
                <c:pt idx="1968">
                  <c:v>2.3050300000000004</c:v>
                </c:pt>
                <c:pt idx="1969">
                  <c:v>2.3482800000000004</c:v>
                </c:pt>
                <c:pt idx="1970">
                  <c:v>2.34232</c:v>
                </c:pt>
                <c:pt idx="1971">
                  <c:v>2.3343400000000001</c:v>
                </c:pt>
                <c:pt idx="1972">
                  <c:v>2.3632499999999999</c:v>
                </c:pt>
                <c:pt idx="1973">
                  <c:v>2.3854000000000002</c:v>
                </c:pt>
                <c:pt idx="1974">
                  <c:v>2.3688400000000001</c:v>
                </c:pt>
                <c:pt idx="1975">
                  <c:v>2.3945400000000001</c:v>
                </c:pt>
                <c:pt idx="1976">
                  <c:v>2.40761</c:v>
                </c:pt>
                <c:pt idx="1977">
                  <c:v>2.4334899999999999</c:v>
                </c:pt>
                <c:pt idx="1978">
                  <c:v>2.4614400000000001</c:v>
                </c:pt>
                <c:pt idx="1979">
                  <c:v>2.4294699999999998</c:v>
                </c:pt>
                <c:pt idx="1980">
                  <c:v>2.4101599999999999</c:v>
                </c:pt>
                <c:pt idx="1981">
                  <c:v>2.4001600000000001</c:v>
                </c:pt>
                <c:pt idx="1982">
                  <c:v>2.3836999999999997</c:v>
                </c:pt>
                <c:pt idx="1983">
                  <c:v>2.3723200000000002</c:v>
                </c:pt>
                <c:pt idx="1984">
                  <c:v>2.3875500000000001</c:v>
                </c:pt>
                <c:pt idx="1985">
                  <c:v>2.35975</c:v>
                </c:pt>
                <c:pt idx="1986">
                  <c:v>2.3770899999999999</c:v>
                </c:pt>
                <c:pt idx="1987">
                  <c:v>2.3728000000000002</c:v>
                </c:pt>
                <c:pt idx="1988">
                  <c:v>2.3791700000000002</c:v>
                </c:pt>
                <c:pt idx="1989">
                  <c:v>2.3782700000000001</c:v>
                </c:pt>
                <c:pt idx="1990">
                  <c:v>2.3818099999999998</c:v>
                </c:pt>
                <c:pt idx="1991">
                  <c:v>2.3602500000000002</c:v>
                </c:pt>
                <c:pt idx="1992">
                  <c:v>2.3548499999999999</c:v>
                </c:pt>
                <c:pt idx="1993">
                  <c:v>2.3587800000000003</c:v>
                </c:pt>
                <c:pt idx="1994">
                  <c:v>2.35867</c:v>
                </c:pt>
                <c:pt idx="1995">
                  <c:v>2.35216</c:v>
                </c:pt>
                <c:pt idx="1996">
                  <c:v>2.3256300000000003</c:v>
                </c:pt>
                <c:pt idx="1997">
                  <c:v>2.3382700000000001</c:v>
                </c:pt>
                <c:pt idx="1998">
                  <c:v>2.3410300000000004</c:v>
                </c:pt>
                <c:pt idx="1999">
                  <c:v>2.3675000000000002</c:v>
                </c:pt>
                <c:pt idx="2000">
                  <c:v>2.3825100000000003</c:v>
                </c:pt>
                <c:pt idx="2001">
                  <c:v>2.37432</c:v>
                </c:pt>
                <c:pt idx="2002">
                  <c:v>2.3889800000000001</c:v>
                </c:pt>
                <c:pt idx="2003">
                  <c:v>2.4043099999999997</c:v>
                </c:pt>
                <c:pt idx="2004">
                  <c:v>2.41988</c:v>
                </c:pt>
                <c:pt idx="2005">
                  <c:v>2.43384</c:v>
                </c:pt>
                <c:pt idx="2006">
                  <c:v>2.4397199999999999</c:v>
                </c:pt>
                <c:pt idx="2007">
                  <c:v>2.4542199999999998</c:v>
                </c:pt>
                <c:pt idx="2008">
                  <c:v>2.4466399999999999</c:v>
                </c:pt>
                <c:pt idx="2009">
                  <c:v>2.4531399999999999</c:v>
                </c:pt>
                <c:pt idx="2010">
                  <c:v>2.45384</c:v>
                </c:pt>
                <c:pt idx="2011">
                  <c:v>2.4494799999999999</c:v>
                </c:pt>
                <c:pt idx="2012">
                  <c:v>2.4552899999999998</c:v>
                </c:pt>
                <c:pt idx="2013">
                  <c:v>2.4463699999999999</c:v>
                </c:pt>
                <c:pt idx="2014">
                  <c:v>2.46557</c:v>
                </c:pt>
                <c:pt idx="2015">
                  <c:v>2.4621399999999998</c:v>
                </c:pt>
                <c:pt idx="2016">
                  <c:v>2.4885000000000002</c:v>
                </c:pt>
                <c:pt idx="2017">
                  <c:v>2.4920599999999999</c:v>
                </c:pt>
                <c:pt idx="2018">
                  <c:v>2.5269200000000001</c:v>
                </c:pt>
                <c:pt idx="2019">
                  <c:v>2.5285100000000003</c:v>
                </c:pt>
                <c:pt idx="2020">
                  <c:v>2.5308200000000003</c:v>
                </c:pt>
                <c:pt idx="2021">
                  <c:v>2.56148</c:v>
                </c:pt>
                <c:pt idx="2022">
                  <c:v>2.53511</c:v>
                </c:pt>
                <c:pt idx="2023">
                  <c:v>2.5427499999999998</c:v>
                </c:pt>
                <c:pt idx="2024">
                  <c:v>2.5647699999999998</c:v>
                </c:pt>
                <c:pt idx="2025">
                  <c:v>2.60148</c:v>
                </c:pt>
                <c:pt idx="2026">
                  <c:v>2.6160100000000002</c:v>
                </c:pt>
                <c:pt idx="2027">
                  <c:v>2.6064000000000003</c:v>
                </c:pt>
                <c:pt idx="2028">
                  <c:v>2.5752600000000001</c:v>
                </c:pt>
                <c:pt idx="2029">
                  <c:v>2.5522100000000001</c:v>
                </c:pt>
                <c:pt idx="2030">
                  <c:v>2.5566999999999998</c:v>
                </c:pt>
                <c:pt idx="2031">
                  <c:v>2.5062500000000001</c:v>
                </c:pt>
                <c:pt idx="2032">
                  <c:v>2.5278100000000001</c:v>
                </c:pt>
                <c:pt idx="2033">
                  <c:v>2.5350799999999998</c:v>
                </c:pt>
                <c:pt idx="2034">
                  <c:v>2.5112100000000002</c:v>
                </c:pt>
                <c:pt idx="2035">
                  <c:v>2.4820500000000001</c:v>
                </c:pt>
                <c:pt idx="2036">
                  <c:v>2.4784800000000002</c:v>
                </c:pt>
                <c:pt idx="2037">
                  <c:v>2.4958299999999998</c:v>
                </c:pt>
                <c:pt idx="2038">
                  <c:v>2.51248</c:v>
                </c:pt>
                <c:pt idx="2039">
                  <c:v>2.4893700000000001</c:v>
                </c:pt>
                <c:pt idx="2040">
                  <c:v>2.47716</c:v>
                </c:pt>
                <c:pt idx="2041">
                  <c:v>2.4560399999999998</c:v>
                </c:pt>
                <c:pt idx="2042">
                  <c:v>2.4879899999999999</c:v>
                </c:pt>
                <c:pt idx="2043">
                  <c:v>2.50936</c:v>
                </c:pt>
                <c:pt idx="2044">
                  <c:v>2.4948000000000001</c:v>
                </c:pt>
                <c:pt idx="2045">
                  <c:v>2.4900600000000002</c:v>
                </c:pt>
                <c:pt idx="2046">
                  <c:v>2.5083200000000003</c:v>
                </c:pt>
                <c:pt idx="2047">
                  <c:v>2.4829499999999998</c:v>
                </c:pt>
                <c:pt idx="2048">
                  <c:v>2.52142</c:v>
                </c:pt>
                <c:pt idx="2049">
                  <c:v>2.5269699999999999</c:v>
                </c:pt>
                <c:pt idx="2050">
                  <c:v>2.5103800000000001</c:v>
                </c:pt>
                <c:pt idx="2051">
                  <c:v>2.4299400000000002</c:v>
                </c:pt>
                <c:pt idx="2052">
                  <c:v>2.4452699999999998</c:v>
                </c:pt>
                <c:pt idx="2053">
                  <c:v>2.3626799999999997</c:v>
                </c:pt>
                <c:pt idx="2054">
                  <c:v>2.2503899999999999</c:v>
                </c:pt>
                <c:pt idx="2055">
                  <c:v>2.2311100000000001</c:v>
                </c:pt>
                <c:pt idx="2056">
                  <c:v>2.2843400000000003</c:v>
                </c:pt>
                <c:pt idx="2057">
                  <c:v>2.2924499999999997</c:v>
                </c:pt>
                <c:pt idx="2058">
                  <c:v>2.2788400000000002</c:v>
                </c:pt>
                <c:pt idx="2059">
                  <c:v>2.21828</c:v>
                </c:pt>
                <c:pt idx="2060">
                  <c:v>2.0312299999999999</c:v>
                </c:pt>
                <c:pt idx="2061">
                  <c:v>2.0113300000000001</c:v>
                </c:pt>
                <c:pt idx="2062">
                  <c:v>1.83883</c:v>
                </c:pt>
                <c:pt idx="2063">
                  <c:v>1.8547100000000001</c:v>
                </c:pt>
                <c:pt idx="2064">
                  <c:v>1.81856</c:v>
                </c:pt>
                <c:pt idx="2065">
                  <c:v>1.78095</c:v>
                </c:pt>
                <c:pt idx="2066">
                  <c:v>1.6713199999999999</c:v>
                </c:pt>
                <c:pt idx="2067">
                  <c:v>1.8145199999999999</c:v>
                </c:pt>
                <c:pt idx="2068">
                  <c:v>1.85412</c:v>
                </c:pt>
                <c:pt idx="2069">
                  <c:v>1.79369</c:v>
                </c:pt>
                <c:pt idx="2070">
                  <c:v>1.9450399999999999</c:v>
                </c:pt>
                <c:pt idx="2071">
                  <c:v>1.98509</c:v>
                </c:pt>
                <c:pt idx="2072">
                  <c:v>2.00766</c:v>
                </c:pt>
                <c:pt idx="2073">
                  <c:v>1.9256099999999998</c:v>
                </c:pt>
                <c:pt idx="2074">
                  <c:v>1.9445599999999998</c:v>
                </c:pt>
                <c:pt idx="2075">
                  <c:v>2.0045600000000001</c:v>
                </c:pt>
                <c:pt idx="2076">
                  <c:v>1.9737499999999999</c:v>
                </c:pt>
                <c:pt idx="2077">
                  <c:v>2.03999</c:v>
                </c:pt>
                <c:pt idx="2078">
                  <c:v>2.0659800000000001</c:v>
                </c:pt>
                <c:pt idx="2079">
                  <c:v>2.10514</c:v>
                </c:pt>
                <c:pt idx="2080">
                  <c:v>2.1184000000000003</c:v>
                </c:pt>
                <c:pt idx="2081">
                  <c:v>2.14621</c:v>
                </c:pt>
                <c:pt idx="2082">
                  <c:v>2.1814899999999997</c:v>
                </c:pt>
                <c:pt idx="2083">
                  <c:v>2.1573699999999998</c:v>
                </c:pt>
                <c:pt idx="2084">
                  <c:v>2.11456</c:v>
                </c:pt>
                <c:pt idx="2085">
                  <c:v>2.1110100000000003</c:v>
                </c:pt>
                <c:pt idx="2086">
                  <c:v>2.0002200000000001</c:v>
                </c:pt>
                <c:pt idx="2087">
                  <c:v>2.00827</c:v>
                </c:pt>
                <c:pt idx="2088">
                  <c:v>2.0289100000000002</c:v>
                </c:pt>
                <c:pt idx="2089">
                  <c:v>2.0206900000000001</c:v>
                </c:pt>
                <c:pt idx="2090">
                  <c:v>1.9850999999999999</c:v>
                </c:pt>
                <c:pt idx="2091">
                  <c:v>2.0550600000000001</c:v>
                </c:pt>
                <c:pt idx="2092">
                  <c:v>2.0800900000000002</c:v>
                </c:pt>
                <c:pt idx="2093">
                  <c:v>2.0497299999999998</c:v>
                </c:pt>
                <c:pt idx="2094">
                  <c:v>2.0492699999999999</c:v>
                </c:pt>
                <c:pt idx="2095">
                  <c:v>2.0796799999999998</c:v>
                </c:pt>
                <c:pt idx="2096">
                  <c:v>2.1257199999999998</c:v>
                </c:pt>
                <c:pt idx="2097">
                  <c:v>2.1101300000000003</c:v>
                </c:pt>
                <c:pt idx="2098">
                  <c:v>2.0857800000000002</c:v>
                </c:pt>
                <c:pt idx="2099">
                  <c:v>2.1109200000000001</c:v>
                </c:pt>
                <c:pt idx="2100">
                  <c:v>2.0927199999999999</c:v>
                </c:pt>
                <c:pt idx="2101">
                  <c:v>2.0907399999999998</c:v>
                </c:pt>
                <c:pt idx="2102">
                  <c:v>2.09409</c:v>
                </c:pt>
                <c:pt idx="2103">
                  <c:v>2.1038999999999999</c:v>
                </c:pt>
                <c:pt idx="2104">
                  <c:v>2.07152</c:v>
                </c:pt>
                <c:pt idx="2105">
                  <c:v>2.0563699999999998</c:v>
                </c:pt>
                <c:pt idx="2106">
                  <c:v>2.0584699999999998</c:v>
                </c:pt>
                <c:pt idx="2107">
                  <c:v>2.15076</c:v>
                </c:pt>
                <c:pt idx="2108">
                  <c:v>2.1718000000000002</c:v>
                </c:pt>
                <c:pt idx="2109">
                  <c:v>2.2334699999999996</c:v>
                </c:pt>
                <c:pt idx="2110">
                  <c:v>2.1880700000000002</c:v>
                </c:pt>
                <c:pt idx="2111">
                  <c:v>2.1751</c:v>
                </c:pt>
                <c:pt idx="2112">
                  <c:v>2.2134399999999999</c:v>
                </c:pt>
                <c:pt idx="2113">
                  <c:v>2.2134399999999999</c:v>
                </c:pt>
                <c:pt idx="2114">
                  <c:v>2.2047800000000004</c:v>
                </c:pt>
                <c:pt idx="2115">
                  <c:v>2.23773</c:v>
                </c:pt>
                <c:pt idx="2116">
                  <c:v>2.20044</c:v>
                </c:pt>
                <c:pt idx="2117">
                  <c:v>2.2133499999999997</c:v>
                </c:pt>
                <c:pt idx="2118">
                  <c:v>2.2523</c:v>
                </c:pt>
                <c:pt idx="2119">
                  <c:v>2.28179</c:v>
                </c:pt>
                <c:pt idx="2120">
                  <c:v>2.21428</c:v>
                </c:pt>
                <c:pt idx="2121">
                  <c:v>2.2421899999999999</c:v>
                </c:pt>
                <c:pt idx="2122">
                  <c:v>2.2439899999999997</c:v>
                </c:pt>
                <c:pt idx="2123">
                  <c:v>2.24112</c:v>
                </c:pt>
                <c:pt idx="2124">
                  <c:v>2.2277499999999999</c:v>
                </c:pt>
                <c:pt idx="2125">
                  <c:v>2.18004</c:v>
                </c:pt>
                <c:pt idx="2126">
                  <c:v>2.15327</c:v>
                </c:pt>
                <c:pt idx="2127">
                  <c:v>2.17923</c:v>
                </c:pt>
                <c:pt idx="2128">
                  <c:v>2.1713800000000001</c:v>
                </c:pt>
                <c:pt idx="2129">
                  <c:v>2.1572199999999997</c:v>
                </c:pt>
                <c:pt idx="2130">
                  <c:v>2.1813600000000002</c:v>
                </c:pt>
                <c:pt idx="2131">
                  <c:v>2.1779199999999999</c:v>
                </c:pt>
                <c:pt idx="2132">
                  <c:v>2.1987199999999998</c:v>
                </c:pt>
                <c:pt idx="2133">
                  <c:v>2.1662600000000003</c:v>
                </c:pt>
                <c:pt idx="2134">
                  <c:v>2.1634899999999999</c:v>
                </c:pt>
                <c:pt idx="2135">
                  <c:v>2.1616200000000001</c:v>
                </c:pt>
                <c:pt idx="2136">
                  <c:v>2.1363499999999997</c:v>
                </c:pt>
                <c:pt idx="2137">
                  <c:v>2.1739899999999999</c:v>
                </c:pt>
                <c:pt idx="2138">
                  <c:v>2.1848800000000002</c:v>
                </c:pt>
                <c:pt idx="2139">
                  <c:v>2.19625</c:v>
                </c:pt>
                <c:pt idx="2140">
                  <c:v>2.19286</c:v>
                </c:pt>
                <c:pt idx="2141">
                  <c:v>2.1929400000000001</c:v>
                </c:pt>
                <c:pt idx="2142">
                  <c:v>2.1556999999999999</c:v>
                </c:pt>
                <c:pt idx="2143">
                  <c:v>2.1692800000000001</c:v>
                </c:pt>
                <c:pt idx="2144">
                  <c:v>2.1332399999999998</c:v>
                </c:pt>
                <c:pt idx="2145">
                  <c:v>2.1167399999999996</c:v>
                </c:pt>
                <c:pt idx="2146">
                  <c:v>2.11294</c:v>
                </c:pt>
                <c:pt idx="2147">
                  <c:v>2.1261900000000002</c:v>
                </c:pt>
                <c:pt idx="2148">
                  <c:v>2.1346100000000003</c:v>
                </c:pt>
                <c:pt idx="2149">
                  <c:v>2.1512800000000003</c:v>
                </c:pt>
                <c:pt idx="2150">
                  <c:v>2.16513</c:v>
                </c:pt>
                <c:pt idx="2151">
                  <c:v>2.1665300000000003</c:v>
                </c:pt>
                <c:pt idx="2152">
                  <c:v>2.17943</c:v>
                </c:pt>
                <c:pt idx="2153">
                  <c:v>2.1863299999999999</c:v>
                </c:pt>
                <c:pt idx="2154">
                  <c:v>2.2035999999999998</c:v>
                </c:pt>
                <c:pt idx="2155">
                  <c:v>2.2089899999999996</c:v>
                </c:pt>
                <c:pt idx="2156">
                  <c:v>2.2275300000000002</c:v>
                </c:pt>
                <c:pt idx="2157">
                  <c:v>2.1976900000000001</c:v>
                </c:pt>
                <c:pt idx="2158">
                  <c:v>2.2189099999999997</c:v>
                </c:pt>
                <c:pt idx="2159">
                  <c:v>2.2297699999999998</c:v>
                </c:pt>
                <c:pt idx="2160">
                  <c:v>2.2394600000000002</c:v>
                </c:pt>
                <c:pt idx="2161">
                  <c:v>2.28593</c:v>
                </c:pt>
                <c:pt idx="2162">
                  <c:v>2.2811999999999997</c:v>
                </c:pt>
                <c:pt idx="2163">
                  <c:v>2.2641199999999997</c:v>
                </c:pt>
                <c:pt idx="2164">
                  <c:v>2.2656300000000003</c:v>
                </c:pt>
                <c:pt idx="2165">
                  <c:v>2.30775</c:v>
                </c:pt>
                <c:pt idx="2166">
                  <c:v>2.3467699999999998</c:v>
                </c:pt>
                <c:pt idx="2167">
                  <c:v>2.36178</c:v>
                </c:pt>
                <c:pt idx="2168">
                  <c:v>2.3528899999999999</c:v>
                </c:pt>
                <c:pt idx="2169">
                  <c:v>2.3355700000000001</c:v>
                </c:pt>
                <c:pt idx="2170">
                  <c:v>2.33649</c:v>
                </c:pt>
                <c:pt idx="2171">
                  <c:v>2.3356500000000002</c:v>
                </c:pt>
                <c:pt idx="2172">
                  <c:v>2.2740200000000002</c:v>
                </c:pt>
                <c:pt idx="2173">
                  <c:v>2.2711300000000003</c:v>
                </c:pt>
                <c:pt idx="2174">
                  <c:v>2.2965500000000003</c:v>
                </c:pt>
                <c:pt idx="2175">
                  <c:v>2.28756</c:v>
                </c:pt>
                <c:pt idx="2176">
                  <c:v>2.3043200000000001</c:v>
                </c:pt>
                <c:pt idx="2177">
                  <c:v>2.2753899999999998</c:v>
                </c:pt>
                <c:pt idx="2178">
                  <c:v>2.2484199999999999</c:v>
                </c:pt>
                <c:pt idx="2179">
                  <c:v>2.22559</c:v>
                </c:pt>
                <c:pt idx="2180">
                  <c:v>2.2457199999999999</c:v>
                </c:pt>
                <c:pt idx="2181">
                  <c:v>2.2280600000000002</c:v>
                </c:pt>
                <c:pt idx="2182">
                  <c:v>2.2101299999999999</c:v>
                </c:pt>
                <c:pt idx="2183">
                  <c:v>2.21272</c:v>
                </c:pt>
                <c:pt idx="2184">
                  <c:v>2.2088000000000001</c:v>
                </c:pt>
                <c:pt idx="2185">
                  <c:v>2.1825600000000001</c:v>
                </c:pt>
                <c:pt idx="2186">
                  <c:v>2.1749299999999998</c:v>
                </c:pt>
                <c:pt idx="2187">
                  <c:v>2.19286</c:v>
                </c:pt>
                <c:pt idx="2188">
                  <c:v>2.20234</c:v>
                </c:pt>
                <c:pt idx="2189">
                  <c:v>2.21652</c:v>
                </c:pt>
                <c:pt idx="2190">
                  <c:v>2.2584499999999998</c:v>
                </c:pt>
                <c:pt idx="2191">
                  <c:v>2.2504499999999998</c:v>
                </c:pt>
                <c:pt idx="2192">
                  <c:v>2.2519699999999996</c:v>
                </c:pt>
                <c:pt idx="2193">
                  <c:v>2.23522</c:v>
                </c:pt>
                <c:pt idx="2194">
                  <c:v>2.16011</c:v>
                </c:pt>
                <c:pt idx="2195">
                  <c:v>2.1722600000000001</c:v>
                </c:pt>
                <c:pt idx="2196">
                  <c:v>2.1710199999999999</c:v>
                </c:pt>
                <c:pt idx="2197">
                  <c:v>2.17746</c:v>
                </c:pt>
                <c:pt idx="2198">
                  <c:v>2.1646900000000002</c:v>
                </c:pt>
                <c:pt idx="2199">
                  <c:v>2.1814200000000001</c:v>
                </c:pt>
                <c:pt idx="2200">
                  <c:v>2.1640799999999998</c:v>
                </c:pt>
                <c:pt idx="2201">
                  <c:v>2.1637499999999998</c:v>
                </c:pt>
                <c:pt idx="2202">
                  <c:v>2.1526100000000001</c:v>
                </c:pt>
                <c:pt idx="2203">
                  <c:v>2.1253699999999998</c:v>
                </c:pt>
                <c:pt idx="2204">
                  <c:v>2.1509800000000001</c:v>
                </c:pt>
                <c:pt idx="2205">
                  <c:v>2.1658000000000004</c:v>
                </c:pt>
                <c:pt idx="2206">
                  <c:v>2.1310899999999999</c:v>
                </c:pt>
                <c:pt idx="2207">
                  <c:v>2.1408499999999999</c:v>
                </c:pt>
                <c:pt idx="2208">
                  <c:v>2.1340400000000002</c:v>
                </c:pt>
                <c:pt idx="2209">
                  <c:v>2.14093</c:v>
                </c:pt>
                <c:pt idx="2210">
                  <c:v>2.1226700000000003</c:v>
                </c:pt>
                <c:pt idx="2211">
                  <c:v>2.1394199999999999</c:v>
                </c:pt>
                <c:pt idx="2212">
                  <c:v>2.1122800000000002</c:v>
                </c:pt>
                <c:pt idx="2213">
                  <c:v>2.10283</c:v>
                </c:pt>
                <c:pt idx="2214">
                  <c:v>2.0986599999999997</c:v>
                </c:pt>
                <c:pt idx="2215">
                  <c:v>2.1207399999999996</c:v>
                </c:pt>
                <c:pt idx="2216">
                  <c:v>2.1012900000000001</c:v>
                </c:pt>
                <c:pt idx="2217">
                  <c:v>2.11571</c:v>
                </c:pt>
                <c:pt idx="2218">
                  <c:v>2.1281599999999998</c:v>
                </c:pt>
                <c:pt idx="2219">
                  <c:v>2.0994000000000002</c:v>
                </c:pt>
                <c:pt idx="2220">
                  <c:v>2.0718100000000002</c:v>
                </c:pt>
                <c:pt idx="2221">
                  <c:v>2.0117699999999998</c:v>
                </c:pt>
                <c:pt idx="2222">
                  <c:v>2.0247799999999998</c:v>
                </c:pt>
                <c:pt idx="2223">
                  <c:v>2.01491</c:v>
                </c:pt>
                <c:pt idx="2224">
                  <c:v>2.0509299999999997</c:v>
                </c:pt>
                <c:pt idx="2225">
                  <c:v>2.0968599999999999</c:v>
                </c:pt>
                <c:pt idx="2226">
                  <c:v>2.1457100000000002</c:v>
                </c:pt>
                <c:pt idx="2227">
                  <c:v>2.17143</c:v>
                </c:pt>
                <c:pt idx="2228">
                  <c:v>2.2632500000000002</c:v>
                </c:pt>
                <c:pt idx="2229">
                  <c:v>2.2851999999999997</c:v>
                </c:pt>
                <c:pt idx="2230">
                  <c:v>2.30796</c:v>
                </c:pt>
                <c:pt idx="2231">
                  <c:v>2.3073600000000001</c:v>
                </c:pt>
                <c:pt idx="2232">
                  <c:v>2.3075900000000003</c:v>
                </c:pt>
                <c:pt idx="2233">
                  <c:v>2.3578399999999999</c:v>
                </c:pt>
                <c:pt idx="2234">
                  <c:v>2.3405399999999998</c:v>
                </c:pt>
                <c:pt idx="2235">
                  <c:v>2.3669699999999998</c:v>
                </c:pt>
                <c:pt idx="2236">
                  <c:v>2.3378299999999999</c:v>
                </c:pt>
                <c:pt idx="2237">
                  <c:v>2.3424399999999999</c:v>
                </c:pt>
                <c:pt idx="2238">
                  <c:v>2.3463699999999998</c:v>
                </c:pt>
                <c:pt idx="2239">
                  <c:v>2.3841999999999999</c:v>
                </c:pt>
                <c:pt idx="2240">
                  <c:v>2.41628</c:v>
                </c:pt>
                <c:pt idx="2241">
                  <c:v>2.4083699999999997</c:v>
                </c:pt>
                <c:pt idx="2242">
                  <c:v>2.40577</c:v>
                </c:pt>
                <c:pt idx="2243">
                  <c:v>2.3558000000000003</c:v>
                </c:pt>
                <c:pt idx="2244">
                  <c:v>2.3917899999999999</c:v>
                </c:pt>
                <c:pt idx="2245">
                  <c:v>2.43615</c:v>
                </c:pt>
                <c:pt idx="2246">
                  <c:v>2.41283</c:v>
                </c:pt>
                <c:pt idx="2247">
                  <c:v>2.4411499999999999</c:v>
                </c:pt>
                <c:pt idx="2248">
                  <c:v>2.4536100000000003</c:v>
                </c:pt>
                <c:pt idx="2249">
                  <c:v>2.4348899999999998</c:v>
                </c:pt>
                <c:pt idx="2250">
                  <c:v>2.4498899999999999</c:v>
                </c:pt>
                <c:pt idx="2251">
                  <c:v>2.50529</c:v>
                </c:pt>
                <c:pt idx="2252">
                  <c:v>2.5215999999999998</c:v>
                </c:pt>
                <c:pt idx="2253">
                  <c:v>2.5064899999999999</c:v>
                </c:pt>
                <c:pt idx="2254">
                  <c:v>2.4967199999999998</c:v>
                </c:pt>
                <c:pt idx="2255">
                  <c:v>2.5089000000000001</c:v>
                </c:pt>
                <c:pt idx="2256">
                  <c:v>2.5234800000000002</c:v>
                </c:pt>
                <c:pt idx="2257">
                  <c:v>2.5231300000000001</c:v>
                </c:pt>
                <c:pt idx="2258">
                  <c:v>2.4514200000000002</c:v>
                </c:pt>
                <c:pt idx="2259">
                  <c:v>2.4964899999999997</c:v>
                </c:pt>
                <c:pt idx="2260">
                  <c:v>2.5048600000000003</c:v>
                </c:pt>
                <c:pt idx="2261">
                  <c:v>2.4950100000000002</c:v>
                </c:pt>
                <c:pt idx="2262">
                  <c:v>2.5029499999999998</c:v>
                </c:pt>
                <c:pt idx="2263">
                  <c:v>2.5165100000000002</c:v>
                </c:pt>
                <c:pt idx="2264">
                  <c:v>2.5253200000000002</c:v>
                </c:pt>
                <c:pt idx="2265">
                  <c:v>2.5308099999999998</c:v>
                </c:pt>
                <c:pt idx="2266">
                  <c:v>2.57972</c:v>
                </c:pt>
                <c:pt idx="2267">
                  <c:v>2.58562</c:v>
                </c:pt>
                <c:pt idx="2268">
                  <c:v>2.6069599999999999</c:v>
                </c:pt>
                <c:pt idx="2269">
                  <c:v>2.6905100000000002</c:v>
                </c:pt>
                <c:pt idx="2270">
                  <c:v>2.7164800000000002</c:v>
                </c:pt>
                <c:pt idx="2271">
                  <c:v>2.7155200000000002</c:v>
                </c:pt>
                <c:pt idx="2272">
                  <c:v>2.71597</c:v>
                </c:pt>
                <c:pt idx="2273">
                  <c:v>2.7455599999999998</c:v>
                </c:pt>
                <c:pt idx="2274">
                  <c:v>2.7073299999999998</c:v>
                </c:pt>
                <c:pt idx="2275">
                  <c:v>2.7192699999999999</c:v>
                </c:pt>
                <c:pt idx="2276">
                  <c:v>2.6979499999999996</c:v>
                </c:pt>
                <c:pt idx="2277">
                  <c:v>2.7170300000000003</c:v>
                </c:pt>
                <c:pt idx="2278">
                  <c:v>2.6796500000000001</c:v>
                </c:pt>
                <c:pt idx="2279">
                  <c:v>2.6456999999999997</c:v>
                </c:pt>
                <c:pt idx="2280">
                  <c:v>2.6577700000000002</c:v>
                </c:pt>
                <c:pt idx="2281">
                  <c:v>2.6542399999999997</c:v>
                </c:pt>
                <c:pt idx="2282">
                  <c:v>2.6141700000000001</c:v>
                </c:pt>
                <c:pt idx="2283">
                  <c:v>2.6142699999999999</c:v>
                </c:pt>
                <c:pt idx="2284">
                  <c:v>2.5553300000000001</c:v>
                </c:pt>
                <c:pt idx="2285">
                  <c:v>2.56602</c:v>
                </c:pt>
                <c:pt idx="2286">
                  <c:v>2.62079</c:v>
                </c:pt>
                <c:pt idx="2287">
                  <c:v>2.6071200000000001</c:v>
                </c:pt>
                <c:pt idx="2288">
                  <c:v>2.63225</c:v>
                </c:pt>
                <c:pt idx="2289">
                  <c:v>2.6480799999999998</c:v>
                </c:pt>
                <c:pt idx="2290">
                  <c:v>2.6852900000000002</c:v>
                </c:pt>
                <c:pt idx="2291">
                  <c:v>2.6642700000000001</c:v>
                </c:pt>
                <c:pt idx="2292">
                  <c:v>2.6293800000000003</c:v>
                </c:pt>
                <c:pt idx="2293">
                  <c:v>2.6414299999999997</c:v>
                </c:pt>
                <c:pt idx="2294">
                  <c:v>2.6519699999999999</c:v>
                </c:pt>
                <c:pt idx="2295">
                  <c:v>2.7024699999999999</c:v>
                </c:pt>
                <c:pt idx="2296">
                  <c:v>2.7126600000000001</c:v>
                </c:pt>
                <c:pt idx="2297">
                  <c:v>2.6645100000000004</c:v>
                </c:pt>
                <c:pt idx="2298">
                  <c:v>2.6419299999999999</c:v>
                </c:pt>
                <c:pt idx="2299">
                  <c:v>2.6910700000000003</c:v>
                </c:pt>
                <c:pt idx="2300">
                  <c:v>2.6751900000000002</c:v>
                </c:pt>
                <c:pt idx="2301">
                  <c:v>2.67117</c:v>
                </c:pt>
                <c:pt idx="2302">
                  <c:v>2.6357199999999996</c:v>
                </c:pt>
                <c:pt idx="2303">
                  <c:v>2.6488800000000001</c:v>
                </c:pt>
                <c:pt idx="2304">
                  <c:v>2.6003099999999999</c:v>
                </c:pt>
                <c:pt idx="2305">
                  <c:v>2.6308000000000002</c:v>
                </c:pt>
                <c:pt idx="2306">
                  <c:v>2.64486</c:v>
                </c:pt>
                <c:pt idx="2307">
                  <c:v>2.6484399999999999</c:v>
                </c:pt>
                <c:pt idx="2308">
                  <c:v>2.6454</c:v>
                </c:pt>
                <c:pt idx="2309">
                  <c:v>2.6776599999999999</c:v>
                </c:pt>
                <c:pt idx="2310">
                  <c:v>2.7391799999999997</c:v>
                </c:pt>
                <c:pt idx="2311">
                  <c:v>2.7204899999999999</c:v>
                </c:pt>
                <c:pt idx="2312">
                  <c:v>2.7545300000000004</c:v>
                </c:pt>
                <c:pt idx="2313">
                  <c:v>2.7754899999999996</c:v>
                </c:pt>
                <c:pt idx="2314">
                  <c:v>2.81115</c:v>
                </c:pt>
                <c:pt idx="2315">
                  <c:v>2.7989299999999999</c:v>
                </c:pt>
                <c:pt idx="2316">
                  <c:v>2.73861</c:v>
                </c:pt>
                <c:pt idx="2317">
                  <c:v>2.7347800000000002</c:v>
                </c:pt>
                <c:pt idx="2318">
                  <c:v>2.7072099999999999</c:v>
                </c:pt>
                <c:pt idx="2319">
                  <c:v>2.7206100000000002</c:v>
                </c:pt>
                <c:pt idx="2320">
                  <c:v>2.7013499999999997</c:v>
                </c:pt>
                <c:pt idx="2321">
                  <c:v>2.7198099999999998</c:v>
                </c:pt>
                <c:pt idx="2322">
                  <c:v>2.6892100000000001</c:v>
                </c:pt>
                <c:pt idx="2323">
                  <c:v>2.7321200000000001</c:v>
                </c:pt>
                <c:pt idx="2324">
                  <c:v>2.7648299999999999</c:v>
                </c:pt>
                <c:pt idx="2325">
                  <c:v>2.7568999999999999</c:v>
                </c:pt>
                <c:pt idx="2326">
                  <c:v>2.7678099999999999</c:v>
                </c:pt>
                <c:pt idx="2327">
                  <c:v>2.7485300000000001</c:v>
                </c:pt>
                <c:pt idx="2328">
                  <c:v>2.76878</c:v>
                </c:pt>
                <c:pt idx="2329">
                  <c:v>2.74031</c:v>
                </c:pt>
                <c:pt idx="2330">
                  <c:v>2.7101100000000002</c:v>
                </c:pt>
                <c:pt idx="2331">
                  <c:v>2.7258</c:v>
                </c:pt>
                <c:pt idx="2332">
                  <c:v>2.7321</c:v>
                </c:pt>
                <c:pt idx="2333">
                  <c:v>2.71943</c:v>
                </c:pt>
                <c:pt idx="2334">
                  <c:v>2.7508600000000003</c:v>
                </c:pt>
                <c:pt idx="2335">
                  <c:v>2.7697099999999999</c:v>
                </c:pt>
                <c:pt idx="2336">
                  <c:v>2.8084099999999999</c:v>
                </c:pt>
                <c:pt idx="2337">
                  <c:v>2.8039399999999999</c:v>
                </c:pt>
                <c:pt idx="2338">
                  <c:v>2.82457</c:v>
                </c:pt>
                <c:pt idx="2339">
                  <c:v>2.8045500000000003</c:v>
                </c:pt>
                <c:pt idx="2340">
                  <c:v>2.7905199999999999</c:v>
                </c:pt>
                <c:pt idx="2341">
                  <c:v>2.8033800000000002</c:v>
                </c:pt>
                <c:pt idx="2342">
                  <c:v>2.83588</c:v>
                </c:pt>
                <c:pt idx="2343">
                  <c:v>2.8355399999999999</c:v>
                </c:pt>
                <c:pt idx="2344">
                  <c:v>2.8402399999999997</c:v>
                </c:pt>
                <c:pt idx="2345">
                  <c:v>2.8278699999999999</c:v>
                </c:pt>
                <c:pt idx="2346">
                  <c:v>2.8050199999999998</c:v>
                </c:pt>
                <c:pt idx="2347">
                  <c:v>2.7944899999999997</c:v>
                </c:pt>
                <c:pt idx="2348">
                  <c:v>2.7675399999999999</c:v>
                </c:pt>
                <c:pt idx="2349">
                  <c:v>2.8104800000000001</c:v>
                </c:pt>
                <c:pt idx="2350">
                  <c:v>2.8594400000000002</c:v>
                </c:pt>
                <c:pt idx="2351">
                  <c:v>2.87568</c:v>
                </c:pt>
                <c:pt idx="2352">
                  <c:v>2.89811</c:v>
                </c:pt>
                <c:pt idx="2353">
                  <c:v>2.90984</c:v>
                </c:pt>
                <c:pt idx="2354">
                  <c:v>2.8770899999999999</c:v>
                </c:pt>
                <c:pt idx="2355">
                  <c:v>2.88998</c:v>
                </c:pt>
                <c:pt idx="2356">
                  <c:v>2.8718699999999999</c:v>
                </c:pt>
                <c:pt idx="2357">
                  <c:v>2.8711899999999999</c:v>
                </c:pt>
                <c:pt idx="2358">
                  <c:v>2.8746999999999998</c:v>
                </c:pt>
                <c:pt idx="2359">
                  <c:v>2.9106900000000002</c:v>
                </c:pt>
                <c:pt idx="2360">
                  <c:v>2.8671599999999997</c:v>
                </c:pt>
                <c:pt idx="2361">
                  <c:v>2.8650900000000004</c:v>
                </c:pt>
                <c:pt idx="2362">
                  <c:v>2.88191</c:v>
                </c:pt>
                <c:pt idx="2363">
                  <c:v>2.8749799999999999</c:v>
                </c:pt>
                <c:pt idx="2364">
                  <c:v>2.8952600000000004</c:v>
                </c:pt>
                <c:pt idx="2365">
                  <c:v>2.9055300000000002</c:v>
                </c:pt>
                <c:pt idx="2366">
                  <c:v>2.9216700000000002</c:v>
                </c:pt>
                <c:pt idx="2367">
                  <c:v>2.9162499999999998</c:v>
                </c:pt>
                <c:pt idx="2368">
                  <c:v>2.9067600000000002</c:v>
                </c:pt>
                <c:pt idx="2369">
                  <c:v>2.9507699999999999</c:v>
                </c:pt>
                <c:pt idx="2370">
                  <c:v>3.0016100000000003</c:v>
                </c:pt>
                <c:pt idx="2371">
                  <c:v>2.9978800000000003</c:v>
                </c:pt>
                <c:pt idx="2372">
                  <c:v>2.9934099999999999</c:v>
                </c:pt>
                <c:pt idx="2373">
                  <c:v>3.0062699999999998</c:v>
                </c:pt>
                <c:pt idx="2374">
                  <c:v>2.9960599999999999</c:v>
                </c:pt>
                <c:pt idx="2375">
                  <c:v>3.0213800000000002</c:v>
                </c:pt>
                <c:pt idx="2376">
                  <c:v>3.0095300000000003</c:v>
                </c:pt>
                <c:pt idx="2377">
                  <c:v>3.0078200000000002</c:v>
                </c:pt>
                <c:pt idx="2378">
                  <c:v>3.02338</c:v>
                </c:pt>
                <c:pt idx="2379">
                  <c:v>2.9975900000000002</c:v>
                </c:pt>
                <c:pt idx="2380">
                  <c:v>3.00617</c:v>
                </c:pt>
                <c:pt idx="2381">
                  <c:v>2.9860799999999998</c:v>
                </c:pt>
                <c:pt idx="2382">
                  <c:v>2.96584</c:v>
                </c:pt>
                <c:pt idx="2383">
                  <c:v>2.9749599999999998</c:v>
                </c:pt>
                <c:pt idx="2384">
                  <c:v>2.9836100000000001</c:v>
                </c:pt>
                <c:pt idx="2385">
                  <c:v>2.9937199999999997</c:v>
                </c:pt>
                <c:pt idx="2386">
                  <c:v>2.9702299999999999</c:v>
                </c:pt>
                <c:pt idx="2387">
                  <c:v>2.9784299999999999</c:v>
                </c:pt>
                <c:pt idx="2388">
                  <c:v>2.9706900000000003</c:v>
                </c:pt>
                <c:pt idx="2389">
                  <c:v>2.9372800000000003</c:v>
                </c:pt>
                <c:pt idx="2390">
                  <c:v>2.9765900000000003</c:v>
                </c:pt>
                <c:pt idx="2391">
                  <c:v>2.9973200000000002</c:v>
                </c:pt>
                <c:pt idx="2392">
                  <c:v>2.9984600000000001</c:v>
                </c:pt>
                <c:pt idx="2393">
                  <c:v>3.0069899999999996</c:v>
                </c:pt>
                <c:pt idx="2394">
                  <c:v>3.0040800000000001</c:v>
                </c:pt>
                <c:pt idx="2395">
                  <c:v>3.0061199999999997</c:v>
                </c:pt>
                <c:pt idx="2396">
                  <c:v>2.98122</c:v>
                </c:pt>
                <c:pt idx="2397">
                  <c:v>2.9848600000000003</c:v>
                </c:pt>
                <c:pt idx="2398">
                  <c:v>2.99594</c:v>
                </c:pt>
                <c:pt idx="2399">
                  <c:v>3.0085300000000004</c:v>
                </c:pt>
                <c:pt idx="2400">
                  <c:v>2.9775500000000004</c:v>
                </c:pt>
                <c:pt idx="2401">
                  <c:v>2.9511399999999997</c:v>
                </c:pt>
                <c:pt idx="2402">
                  <c:v>2.9218299999999999</c:v>
                </c:pt>
                <c:pt idx="2403">
                  <c:v>2.8653599999999999</c:v>
                </c:pt>
                <c:pt idx="2404">
                  <c:v>2.87364</c:v>
                </c:pt>
                <c:pt idx="2405">
                  <c:v>2.8912399999999998</c:v>
                </c:pt>
                <c:pt idx="2406">
                  <c:v>2.91764</c:v>
                </c:pt>
                <c:pt idx="2407">
                  <c:v>2.9003800000000002</c:v>
                </c:pt>
                <c:pt idx="2408">
                  <c:v>2.9103300000000001</c:v>
                </c:pt>
                <c:pt idx="2409">
                  <c:v>2.9110200000000002</c:v>
                </c:pt>
                <c:pt idx="2410">
                  <c:v>2.9506000000000001</c:v>
                </c:pt>
                <c:pt idx="2411">
                  <c:v>2.9701</c:v>
                </c:pt>
                <c:pt idx="2412">
                  <c:v>2.9479799999999998</c:v>
                </c:pt>
                <c:pt idx="2413">
                  <c:v>2.9621599999999999</c:v>
                </c:pt>
                <c:pt idx="2414">
                  <c:v>2.9661900000000001</c:v>
                </c:pt>
                <c:pt idx="2415">
                  <c:v>2.9739800000000001</c:v>
                </c:pt>
                <c:pt idx="2416">
                  <c:v>2.98753</c:v>
                </c:pt>
                <c:pt idx="2417">
                  <c:v>2.9651199999999998</c:v>
                </c:pt>
                <c:pt idx="2418">
                  <c:v>2.9793099999999999</c:v>
                </c:pt>
                <c:pt idx="2419">
                  <c:v>3.0030199999999998</c:v>
                </c:pt>
                <c:pt idx="2420">
                  <c:v>3.0112299999999999</c:v>
                </c:pt>
                <c:pt idx="2421">
                  <c:v>3.0228099999999998</c:v>
                </c:pt>
                <c:pt idx="2422">
                  <c:v>3.0083500000000001</c:v>
                </c:pt>
                <c:pt idx="2423">
                  <c:v>3.0207800000000002</c:v>
                </c:pt>
                <c:pt idx="2424">
                  <c:v>3.0543499999999999</c:v>
                </c:pt>
                <c:pt idx="2425">
                  <c:v>3.0402800000000001</c:v>
                </c:pt>
                <c:pt idx="2426">
                  <c:v>2.97906</c:v>
                </c:pt>
                <c:pt idx="2427">
                  <c:v>2.96597</c:v>
                </c:pt>
                <c:pt idx="2428">
                  <c:v>3.0088000000000004</c:v>
                </c:pt>
                <c:pt idx="2429">
                  <c:v>3.0085100000000002</c:v>
                </c:pt>
                <c:pt idx="2430">
                  <c:v>3.0074200000000002</c:v>
                </c:pt>
                <c:pt idx="2431">
                  <c:v>2.9772699999999999</c:v>
                </c:pt>
                <c:pt idx="2432">
                  <c:v>3.00325</c:v>
                </c:pt>
                <c:pt idx="2433">
                  <c:v>3.0372600000000003</c:v>
                </c:pt>
                <c:pt idx="2434">
                  <c:v>3.0174899999999996</c:v>
                </c:pt>
                <c:pt idx="2435">
                  <c:v>3.0496799999999999</c:v>
                </c:pt>
                <c:pt idx="2436">
                  <c:v>3.0658300000000001</c:v>
                </c:pt>
                <c:pt idx="2437">
                  <c:v>3.0794600000000001</c:v>
                </c:pt>
                <c:pt idx="2438">
                  <c:v>3.0950100000000003</c:v>
                </c:pt>
                <c:pt idx="2439">
                  <c:v>3.08779</c:v>
                </c:pt>
                <c:pt idx="2440">
                  <c:v>3.1004200000000002</c:v>
                </c:pt>
                <c:pt idx="2441">
                  <c:v>3.0750799999999998</c:v>
                </c:pt>
                <c:pt idx="2442">
                  <c:v>3.0793000000000004</c:v>
                </c:pt>
                <c:pt idx="2443">
                  <c:v>3.11334</c:v>
                </c:pt>
                <c:pt idx="2444">
                  <c:v>3.1271</c:v>
                </c:pt>
                <c:pt idx="2445">
                  <c:v>3.1403699999999999</c:v>
                </c:pt>
                <c:pt idx="2446">
                  <c:v>3.1161399999999997</c:v>
                </c:pt>
                <c:pt idx="2447">
                  <c:v>3.1016399999999997</c:v>
                </c:pt>
                <c:pt idx="2448">
                  <c:v>3.0484800000000001</c:v>
                </c:pt>
                <c:pt idx="2449">
                  <c:v>3.0522399999999998</c:v>
                </c:pt>
                <c:pt idx="2450">
                  <c:v>3.1112899999999999</c:v>
                </c:pt>
                <c:pt idx="2451">
                  <c:v>3.1246499999999999</c:v>
                </c:pt>
                <c:pt idx="2452">
                  <c:v>3.1171199999999999</c:v>
                </c:pt>
                <c:pt idx="2453">
                  <c:v>3.1486399999999999</c:v>
                </c:pt>
                <c:pt idx="2454">
                  <c:v>3.1421600000000001</c:v>
                </c:pt>
                <c:pt idx="2455">
                  <c:v>3.1290999999999998</c:v>
                </c:pt>
                <c:pt idx="2456">
                  <c:v>3.1556799999999998</c:v>
                </c:pt>
                <c:pt idx="2457">
                  <c:v>3.1456599999999999</c:v>
                </c:pt>
                <c:pt idx="2458">
                  <c:v>3.1835</c:v>
                </c:pt>
                <c:pt idx="2459">
                  <c:v>3.27257</c:v>
                </c:pt>
                <c:pt idx="2460">
                  <c:v>3.2199</c:v>
                </c:pt>
                <c:pt idx="2461">
                  <c:v>3.2595700000000001</c:v>
                </c:pt>
                <c:pt idx="2462">
                  <c:v>3.2764000000000002</c:v>
                </c:pt>
                <c:pt idx="2463">
                  <c:v>3.3093900000000001</c:v>
                </c:pt>
                <c:pt idx="2464">
                  <c:v>3.3047600000000004</c:v>
                </c:pt>
                <c:pt idx="2465">
                  <c:v>3.2831399999999999</c:v>
                </c:pt>
                <c:pt idx="2466">
                  <c:v>3.2972600000000001</c:v>
                </c:pt>
                <c:pt idx="2467">
                  <c:v>3.3057699999999999</c:v>
                </c:pt>
                <c:pt idx="2468">
                  <c:v>3.29833</c:v>
                </c:pt>
                <c:pt idx="2469">
                  <c:v>3.3197800000000002</c:v>
                </c:pt>
                <c:pt idx="2470">
                  <c:v>3.3289599999999999</c:v>
                </c:pt>
                <c:pt idx="2471">
                  <c:v>3.27102</c:v>
                </c:pt>
                <c:pt idx="2472">
                  <c:v>3.25915</c:v>
                </c:pt>
                <c:pt idx="2473">
                  <c:v>3.3100300000000002</c:v>
                </c:pt>
                <c:pt idx="2474">
                  <c:v>3.30185</c:v>
                </c:pt>
                <c:pt idx="2475">
                  <c:v>3.28145</c:v>
                </c:pt>
                <c:pt idx="2476">
                  <c:v>3.2374499999999999</c:v>
                </c:pt>
                <c:pt idx="2477">
                  <c:v>3.2048800000000002</c:v>
                </c:pt>
                <c:pt idx="2478">
                  <c:v>3.2574399999999999</c:v>
                </c:pt>
                <c:pt idx="2479">
                  <c:v>3.2387199999999998</c:v>
                </c:pt>
                <c:pt idx="2480">
                  <c:v>3.2139099999999998</c:v>
                </c:pt>
                <c:pt idx="2481">
                  <c:v>3.20011</c:v>
                </c:pt>
                <c:pt idx="2482">
                  <c:v>3.2298</c:v>
                </c:pt>
                <c:pt idx="2483">
                  <c:v>3.2176199999999997</c:v>
                </c:pt>
                <c:pt idx="2484">
                  <c:v>3.2151999999999998</c:v>
                </c:pt>
                <c:pt idx="2485">
                  <c:v>3.22058</c:v>
                </c:pt>
                <c:pt idx="2486">
                  <c:v>3.1675500000000003</c:v>
                </c:pt>
                <c:pt idx="2487">
                  <c:v>3.1749800000000001</c:v>
                </c:pt>
                <c:pt idx="2488">
                  <c:v>3.1663800000000002</c:v>
                </c:pt>
                <c:pt idx="2489">
                  <c:v>3.1888200000000002</c:v>
                </c:pt>
                <c:pt idx="2490">
                  <c:v>3.1397199999999996</c:v>
                </c:pt>
                <c:pt idx="2491">
                  <c:v>3.0695100000000002</c:v>
                </c:pt>
                <c:pt idx="2492">
                  <c:v>2.9802900000000001</c:v>
                </c:pt>
                <c:pt idx="2493">
                  <c:v>3.05172</c:v>
                </c:pt>
                <c:pt idx="2494">
                  <c:v>3.0490900000000001</c:v>
                </c:pt>
                <c:pt idx="2495">
                  <c:v>3.03559</c:v>
                </c:pt>
                <c:pt idx="2496">
                  <c:v>2.9361999999999999</c:v>
                </c:pt>
                <c:pt idx="2497">
                  <c:v>2.9917800000000003</c:v>
                </c:pt>
                <c:pt idx="2498">
                  <c:v>2.9966900000000001</c:v>
                </c:pt>
                <c:pt idx="2499">
                  <c:v>3.0484</c:v>
                </c:pt>
                <c:pt idx="2500">
                  <c:v>3.0555700000000003</c:v>
                </c:pt>
                <c:pt idx="2501">
                  <c:v>3.0281599999999997</c:v>
                </c:pt>
                <c:pt idx="2502">
                  <c:v>2.9625500000000002</c:v>
                </c:pt>
                <c:pt idx="2503">
                  <c:v>3.0141900000000001</c:v>
                </c:pt>
                <c:pt idx="2504">
                  <c:v>2.9455999999999998</c:v>
                </c:pt>
                <c:pt idx="2505">
                  <c:v>2.9785700000000004</c:v>
                </c:pt>
                <c:pt idx="2506">
                  <c:v>2.9402399999999997</c:v>
                </c:pt>
                <c:pt idx="2507">
                  <c:v>2.8311799999999998</c:v>
                </c:pt>
                <c:pt idx="2508">
                  <c:v>2.8376300000000003</c:v>
                </c:pt>
                <c:pt idx="2509">
                  <c:v>2.8370799999999998</c:v>
                </c:pt>
                <c:pt idx="2510">
                  <c:v>2.9358599999999999</c:v>
                </c:pt>
                <c:pt idx="2511">
                  <c:v>2.9230900000000002</c:v>
                </c:pt>
                <c:pt idx="2512">
                  <c:v>2.8836200000000001</c:v>
                </c:pt>
                <c:pt idx="2513">
                  <c:v>2.9023499999999998</c:v>
                </c:pt>
                <c:pt idx="2514">
                  <c:v>2.94909</c:v>
                </c:pt>
                <c:pt idx="2515">
                  <c:v>2.9234100000000001</c:v>
                </c:pt>
                <c:pt idx="2516">
                  <c:v>2.9198300000000001</c:v>
                </c:pt>
                <c:pt idx="2517">
                  <c:v>2.95486</c:v>
                </c:pt>
                <c:pt idx="2518">
                  <c:v>2.9857499999999999</c:v>
                </c:pt>
                <c:pt idx="2519">
                  <c:v>2.9634699999999996</c:v>
                </c:pt>
                <c:pt idx="2520">
                  <c:v>2.9941</c:v>
                </c:pt>
                <c:pt idx="2521">
                  <c:v>3.0445900000000004</c:v>
                </c:pt>
                <c:pt idx="2522">
                  <c:v>3.06839</c:v>
                </c:pt>
                <c:pt idx="2523">
                  <c:v>3.0275700000000003</c:v>
                </c:pt>
                <c:pt idx="2524">
                  <c:v>2.9911599999999998</c:v>
                </c:pt>
                <c:pt idx="2525">
                  <c:v>2.9911599999999998</c:v>
                </c:pt>
                <c:pt idx="2526">
                  <c:v>2.9886999999999997</c:v>
                </c:pt>
                <c:pt idx="2527">
                  <c:v>3.0137100000000001</c:v>
                </c:pt>
                <c:pt idx="2528">
                  <c:v>3.0489799999999998</c:v>
                </c:pt>
                <c:pt idx="2529">
                  <c:v>2.92462</c:v>
                </c:pt>
                <c:pt idx="2530">
                  <c:v>2.8869199999999999</c:v>
                </c:pt>
                <c:pt idx="2531">
                  <c:v>2.8443400000000003</c:v>
                </c:pt>
                <c:pt idx="2532">
                  <c:v>2.6647800000000004</c:v>
                </c:pt>
                <c:pt idx="2533">
                  <c:v>2.7804600000000002</c:v>
                </c:pt>
                <c:pt idx="2534">
                  <c:v>2.84301</c:v>
                </c:pt>
                <c:pt idx="2535">
                  <c:v>2.7891399999999997</c:v>
                </c:pt>
                <c:pt idx="2536">
                  <c:v>2.6385399999999999</c:v>
                </c:pt>
                <c:pt idx="2537">
                  <c:v>2.6525100000000004</c:v>
                </c:pt>
                <c:pt idx="2538">
                  <c:v>2.7260599999999999</c:v>
                </c:pt>
                <c:pt idx="2539">
                  <c:v>2.8056399999999999</c:v>
                </c:pt>
                <c:pt idx="2540">
                  <c:v>2.8307699999999998</c:v>
                </c:pt>
                <c:pt idx="2541">
                  <c:v>2.85039</c:v>
                </c:pt>
                <c:pt idx="2542">
                  <c:v>2.8587099999999999</c:v>
                </c:pt>
                <c:pt idx="2543">
                  <c:v>2.85826</c:v>
                </c:pt>
                <c:pt idx="2544">
                  <c:v>2.8097500000000002</c:v>
                </c:pt>
                <c:pt idx="2545">
                  <c:v>2.8181100000000003</c:v>
                </c:pt>
                <c:pt idx="2546">
                  <c:v>2.82193</c:v>
                </c:pt>
                <c:pt idx="2547">
                  <c:v>2.8914499999999999</c:v>
                </c:pt>
                <c:pt idx="2548">
                  <c:v>2.9427500000000002</c:v>
                </c:pt>
                <c:pt idx="2549">
                  <c:v>2.94489</c:v>
                </c:pt>
                <c:pt idx="2550">
                  <c:v>2.8692899999999999</c:v>
                </c:pt>
                <c:pt idx="2551">
                  <c:v>2.8288699999999998</c:v>
                </c:pt>
                <c:pt idx="2552">
                  <c:v>2.90205</c:v>
                </c:pt>
                <c:pt idx="2553">
                  <c:v>2.9426300000000003</c:v>
                </c:pt>
                <c:pt idx="2554">
                  <c:v>2.8323200000000002</c:v>
                </c:pt>
                <c:pt idx="2555">
                  <c:v>2.7542399999999998</c:v>
                </c:pt>
                <c:pt idx="2556">
                  <c:v>2.4690400000000001</c:v>
                </c:pt>
                <c:pt idx="2557">
                  <c:v>2.5040300000000002</c:v>
                </c:pt>
                <c:pt idx="2558">
                  <c:v>1.7218800000000001</c:v>
                </c:pt>
                <c:pt idx="2559">
                  <c:v>2.0711300000000001</c:v>
                </c:pt>
                <c:pt idx="2560">
                  <c:v>2.0711300000000001</c:v>
                </c:pt>
                <c:pt idx="2561">
                  <c:v>2.0711300000000001</c:v>
                </c:pt>
                <c:pt idx="2562">
                  <c:v>2.0485100000000003</c:v>
                </c:pt>
                <c:pt idx="2563">
                  <c:v>2.0182000000000002</c:v>
                </c:pt>
                <c:pt idx="2564">
                  <c:v>2.1038999999999999</c:v>
                </c:pt>
                <c:pt idx="2565">
                  <c:v>2.2531999999999996</c:v>
                </c:pt>
                <c:pt idx="2566">
                  <c:v>2.2879699999999996</c:v>
                </c:pt>
                <c:pt idx="2567">
                  <c:v>2.3126599999999997</c:v>
                </c:pt>
                <c:pt idx="2568">
                  <c:v>2.2100599999999999</c:v>
                </c:pt>
                <c:pt idx="2569">
                  <c:v>2.17482</c:v>
                </c:pt>
                <c:pt idx="2570">
                  <c:v>2.1923000000000004</c:v>
                </c:pt>
                <c:pt idx="2571">
                  <c:v>2.1576300000000002</c:v>
                </c:pt>
                <c:pt idx="2572">
                  <c:v>2.1285700000000003</c:v>
                </c:pt>
                <c:pt idx="2573">
                  <c:v>2.1175199999999998</c:v>
                </c:pt>
                <c:pt idx="2574">
                  <c:v>2.1047699999999998</c:v>
                </c:pt>
                <c:pt idx="2575">
                  <c:v>2.00318</c:v>
                </c:pt>
                <c:pt idx="2576">
                  <c:v>2.0232399999999999</c:v>
                </c:pt>
                <c:pt idx="2577">
                  <c:v>1.95991</c:v>
                </c:pt>
                <c:pt idx="2578">
                  <c:v>1.9413699999999998</c:v>
                </c:pt>
                <c:pt idx="2579">
                  <c:v>1.9556300000000002</c:v>
                </c:pt>
                <c:pt idx="2580">
                  <c:v>1.9092</c:v>
                </c:pt>
                <c:pt idx="2581">
                  <c:v>1.8753299999999999</c:v>
                </c:pt>
                <c:pt idx="2582">
                  <c:v>1.8539400000000001</c:v>
                </c:pt>
                <c:pt idx="2583">
                  <c:v>1.9666400000000002</c:v>
                </c:pt>
                <c:pt idx="2584">
                  <c:v>2.0419100000000001</c:v>
                </c:pt>
                <c:pt idx="2585">
                  <c:v>2.0021100000000001</c:v>
                </c:pt>
                <c:pt idx="2586">
                  <c:v>2.0609999999999999</c:v>
                </c:pt>
                <c:pt idx="2587">
                  <c:v>2.0050300000000001</c:v>
                </c:pt>
                <c:pt idx="2588">
                  <c:v>2.03247</c:v>
                </c:pt>
                <c:pt idx="2589">
                  <c:v>2.0285299999999999</c:v>
                </c:pt>
                <c:pt idx="2590">
                  <c:v>2.0244800000000001</c:v>
                </c:pt>
                <c:pt idx="2591">
                  <c:v>1.95564</c:v>
                </c:pt>
                <c:pt idx="2592">
                  <c:v>1.96129</c:v>
                </c:pt>
                <c:pt idx="2593">
                  <c:v>2.0074000000000001</c:v>
                </c:pt>
                <c:pt idx="2594">
                  <c:v>2.0479799999999999</c:v>
                </c:pt>
                <c:pt idx="2595">
                  <c:v>2.0638400000000003</c:v>
                </c:pt>
                <c:pt idx="2596">
                  <c:v>2.0597500000000002</c:v>
                </c:pt>
                <c:pt idx="2597">
                  <c:v>2.00501</c:v>
                </c:pt>
                <c:pt idx="2598">
                  <c:v>1.9414899999999999</c:v>
                </c:pt>
                <c:pt idx="2599">
                  <c:v>1.93502</c:v>
                </c:pt>
                <c:pt idx="2600">
                  <c:v>1.97566</c:v>
                </c:pt>
                <c:pt idx="2601">
                  <c:v>2.03057</c:v>
                </c:pt>
                <c:pt idx="2602">
                  <c:v>2.0263299999999997</c:v>
                </c:pt>
                <c:pt idx="2603">
                  <c:v>2.0232100000000002</c:v>
                </c:pt>
                <c:pt idx="2604">
                  <c:v>1.98706</c:v>
                </c:pt>
                <c:pt idx="2605">
                  <c:v>2.00373</c:v>
                </c:pt>
                <c:pt idx="2606">
                  <c:v>1.9699800000000001</c:v>
                </c:pt>
                <c:pt idx="2607">
                  <c:v>1.9487300000000001</c:v>
                </c:pt>
                <c:pt idx="2608">
                  <c:v>1.93476</c:v>
                </c:pt>
                <c:pt idx="2609">
                  <c:v>1.9426400000000001</c:v>
                </c:pt>
                <c:pt idx="2610">
                  <c:v>1.96251</c:v>
                </c:pt>
                <c:pt idx="2611">
                  <c:v>1.94607</c:v>
                </c:pt>
                <c:pt idx="2612">
                  <c:v>1.93855</c:v>
                </c:pt>
                <c:pt idx="2613">
                  <c:v>1.94442</c:v>
                </c:pt>
                <c:pt idx="2614">
                  <c:v>1.96916</c:v>
                </c:pt>
                <c:pt idx="2615">
                  <c:v>2.0106899999999999</c:v>
                </c:pt>
                <c:pt idx="2616">
                  <c:v>1.99725</c:v>
                </c:pt>
                <c:pt idx="2617">
                  <c:v>2.0348600000000001</c:v>
                </c:pt>
                <c:pt idx="2618">
                  <c:v>1.9942599999999999</c:v>
                </c:pt>
                <c:pt idx="2619">
                  <c:v>2.0035599999999998</c:v>
                </c:pt>
                <c:pt idx="2620">
                  <c:v>2.0270000000000001</c:v>
                </c:pt>
                <c:pt idx="2621">
                  <c:v>2.0150600000000001</c:v>
                </c:pt>
                <c:pt idx="2622">
                  <c:v>2.0256600000000002</c:v>
                </c:pt>
                <c:pt idx="2623">
                  <c:v>2.01376</c:v>
                </c:pt>
                <c:pt idx="2624">
                  <c:v>1.9935699999999998</c:v>
                </c:pt>
                <c:pt idx="2625">
                  <c:v>1.82121</c:v>
                </c:pt>
                <c:pt idx="2626">
                  <c:v>1.8152900000000001</c:v>
                </c:pt>
                <c:pt idx="2627">
                  <c:v>1.8058699999999999</c:v>
                </c:pt>
                <c:pt idx="2628">
                  <c:v>1.82361</c:v>
                </c:pt>
                <c:pt idx="2629">
                  <c:v>1.8207599999999999</c:v>
                </c:pt>
                <c:pt idx="2630">
                  <c:v>1.82247</c:v>
                </c:pt>
                <c:pt idx="2631">
                  <c:v>1.8202100000000001</c:v>
                </c:pt>
                <c:pt idx="2632">
                  <c:v>1.7663800000000001</c:v>
                </c:pt>
                <c:pt idx="2633">
                  <c:v>1.7441199999999999</c:v>
                </c:pt>
                <c:pt idx="2634">
                  <c:v>1.6943900000000001</c:v>
                </c:pt>
                <c:pt idx="2635">
                  <c:v>1.6859600000000001</c:v>
                </c:pt>
                <c:pt idx="2636">
                  <c:v>1.72522</c:v>
                </c:pt>
                <c:pt idx="2637">
                  <c:v>1.7091099999999999</c:v>
                </c:pt>
                <c:pt idx="2638">
                  <c:v>1.6951099999999999</c:v>
                </c:pt>
                <c:pt idx="2639">
                  <c:v>1.69764</c:v>
                </c:pt>
                <c:pt idx="2640">
                  <c:v>1.6771500000000001</c:v>
                </c:pt>
                <c:pt idx="2641">
                  <c:v>1.70716</c:v>
                </c:pt>
                <c:pt idx="2642">
                  <c:v>1.72024</c:v>
                </c:pt>
                <c:pt idx="2643">
                  <c:v>1.76633</c:v>
                </c:pt>
                <c:pt idx="2644">
                  <c:v>1.7749600000000001</c:v>
                </c:pt>
                <c:pt idx="2645">
                  <c:v>1.76925</c:v>
                </c:pt>
                <c:pt idx="2646">
                  <c:v>1.7983199999999999</c:v>
                </c:pt>
                <c:pt idx="2647">
                  <c:v>1.77094</c:v>
                </c:pt>
                <c:pt idx="2648">
                  <c:v>1.7373599999999998</c:v>
                </c:pt>
                <c:pt idx="2649">
                  <c:v>1.7201199999999999</c:v>
                </c:pt>
                <c:pt idx="2650">
                  <c:v>1.70797</c:v>
                </c:pt>
                <c:pt idx="2651">
                  <c:v>1.6610499999999999</c:v>
                </c:pt>
                <c:pt idx="2652">
                  <c:v>1.68353</c:v>
                </c:pt>
                <c:pt idx="2653">
                  <c:v>1.72522</c:v>
                </c:pt>
                <c:pt idx="2654">
                  <c:v>1.73245</c:v>
                </c:pt>
                <c:pt idx="2655">
                  <c:v>1.7162999999999999</c:v>
                </c:pt>
                <c:pt idx="2656">
                  <c:v>1.72844</c:v>
                </c:pt>
                <c:pt idx="2657">
                  <c:v>1.7438399999999998</c:v>
                </c:pt>
                <c:pt idx="2658">
                  <c:v>1.77901</c:v>
                </c:pt>
                <c:pt idx="2659">
                  <c:v>1.7582200000000001</c:v>
                </c:pt>
                <c:pt idx="2660">
                  <c:v>1.7628299999999999</c:v>
                </c:pt>
                <c:pt idx="2661">
                  <c:v>1.7609900000000001</c:v>
                </c:pt>
                <c:pt idx="2662">
                  <c:v>1.7857700000000001</c:v>
                </c:pt>
                <c:pt idx="2663">
                  <c:v>1.8092699999999999</c:v>
                </c:pt>
                <c:pt idx="2664">
                  <c:v>1.8029200000000001</c:v>
                </c:pt>
                <c:pt idx="2665">
                  <c:v>1.7978900000000002</c:v>
                </c:pt>
                <c:pt idx="2666">
                  <c:v>1.8185899999999999</c:v>
                </c:pt>
                <c:pt idx="2667">
                  <c:v>1.84137</c:v>
                </c:pt>
                <c:pt idx="2668">
                  <c:v>1.84989</c:v>
                </c:pt>
                <c:pt idx="2669">
                  <c:v>1.94584</c:v>
                </c:pt>
                <c:pt idx="2670">
                  <c:v>1.9841500000000001</c:v>
                </c:pt>
                <c:pt idx="2671">
                  <c:v>2.0083699999999998</c:v>
                </c:pt>
                <c:pt idx="2672">
                  <c:v>2.0233400000000001</c:v>
                </c:pt>
                <c:pt idx="2673">
                  <c:v>1.9747600000000001</c:v>
                </c:pt>
                <c:pt idx="2674">
                  <c:v>1.9510000000000001</c:v>
                </c:pt>
                <c:pt idx="2675">
                  <c:v>1.9412100000000001</c:v>
                </c:pt>
                <c:pt idx="2676">
                  <c:v>1.9708699999999999</c:v>
                </c:pt>
                <c:pt idx="2677">
                  <c:v>1.98308</c:v>
                </c:pt>
                <c:pt idx="2678">
                  <c:v>1.97682</c:v>
                </c:pt>
                <c:pt idx="2679">
                  <c:v>1.96871</c:v>
                </c:pt>
                <c:pt idx="2680">
                  <c:v>1.9760199999999999</c:v>
                </c:pt>
                <c:pt idx="2681">
                  <c:v>1.96122</c:v>
                </c:pt>
                <c:pt idx="2682">
                  <c:v>1.9548399999999999</c:v>
                </c:pt>
                <c:pt idx="2683">
                  <c:v>1.78762</c:v>
                </c:pt>
                <c:pt idx="2684">
                  <c:v>1.7201600000000001</c:v>
                </c:pt>
                <c:pt idx="2685">
                  <c:v>1.77007</c:v>
                </c:pt>
                <c:pt idx="2686">
                  <c:v>1.6937</c:v>
                </c:pt>
                <c:pt idx="2687">
                  <c:v>1.5784100000000001</c:v>
                </c:pt>
                <c:pt idx="2688">
                  <c:v>1.5902700000000001</c:v>
                </c:pt>
                <c:pt idx="2689">
                  <c:v>1.59331</c:v>
                </c:pt>
                <c:pt idx="2690">
                  <c:v>1.5827500000000001</c:v>
                </c:pt>
                <c:pt idx="2691">
                  <c:v>1.5849500000000001</c:v>
                </c:pt>
                <c:pt idx="2692">
                  <c:v>1.6468900000000002</c:v>
                </c:pt>
                <c:pt idx="2693">
                  <c:v>1.64503</c:v>
                </c:pt>
                <c:pt idx="2694">
                  <c:v>1.6304000000000001</c:v>
                </c:pt>
                <c:pt idx="2695">
                  <c:v>1.6242699999999999</c:v>
                </c:pt>
                <c:pt idx="2696">
                  <c:v>1.56474</c:v>
                </c:pt>
                <c:pt idx="2697">
                  <c:v>1.53251</c:v>
                </c:pt>
                <c:pt idx="2698">
                  <c:v>1.5581199999999999</c:v>
                </c:pt>
                <c:pt idx="2699">
                  <c:v>1.55576</c:v>
                </c:pt>
                <c:pt idx="2700">
                  <c:v>1.5587500000000001</c:v>
                </c:pt>
                <c:pt idx="2701">
                  <c:v>1.5556700000000001</c:v>
                </c:pt>
                <c:pt idx="2702">
                  <c:v>1.6073</c:v>
                </c:pt>
                <c:pt idx="2703">
                  <c:v>1.62592</c:v>
                </c:pt>
                <c:pt idx="2704">
                  <c:v>1.5879000000000001</c:v>
                </c:pt>
                <c:pt idx="2705">
                  <c:v>1.6291600000000002</c:v>
                </c:pt>
                <c:pt idx="2706">
                  <c:v>1.64594</c:v>
                </c:pt>
                <c:pt idx="2707">
                  <c:v>1.66249</c:v>
                </c:pt>
                <c:pt idx="2708">
                  <c:v>1.7186700000000001</c:v>
                </c:pt>
                <c:pt idx="2709">
                  <c:v>1.7097100000000001</c:v>
                </c:pt>
                <c:pt idx="2710">
                  <c:v>1.74834</c:v>
                </c:pt>
                <c:pt idx="2711">
                  <c:v>1.7515799999999999</c:v>
                </c:pt>
                <c:pt idx="2712">
                  <c:v>1.7443299999999999</c:v>
                </c:pt>
                <c:pt idx="2713">
                  <c:v>1.7481500000000001</c:v>
                </c:pt>
                <c:pt idx="2714">
                  <c:v>1.74918</c:v>
                </c:pt>
                <c:pt idx="2715">
                  <c:v>1.7351300000000001</c:v>
                </c:pt>
                <c:pt idx="2716">
                  <c:v>1.7825499999999999</c:v>
                </c:pt>
                <c:pt idx="2717">
                  <c:v>1.7823800000000001</c:v>
                </c:pt>
                <c:pt idx="2718">
                  <c:v>1.75206</c:v>
                </c:pt>
                <c:pt idx="2719">
                  <c:v>1.78518</c:v>
                </c:pt>
                <c:pt idx="2720">
                  <c:v>1.7933599999999998</c:v>
                </c:pt>
                <c:pt idx="2721">
                  <c:v>1.8123099999999999</c:v>
                </c:pt>
                <c:pt idx="2722">
                  <c:v>1.7936800000000002</c:v>
                </c:pt>
                <c:pt idx="2723">
                  <c:v>1.79888</c:v>
                </c:pt>
                <c:pt idx="2724">
                  <c:v>1.7855000000000001</c:v>
                </c:pt>
                <c:pt idx="2725">
                  <c:v>1.77756</c:v>
                </c:pt>
                <c:pt idx="2726">
                  <c:v>1.7463299999999999</c:v>
                </c:pt>
                <c:pt idx="2727">
                  <c:v>1.7701900000000002</c:v>
                </c:pt>
                <c:pt idx="2728">
                  <c:v>1.7832999999999999</c:v>
                </c:pt>
                <c:pt idx="2729">
                  <c:v>1.78291</c:v>
                </c:pt>
                <c:pt idx="2730">
                  <c:v>1.7750299999999999</c:v>
                </c:pt>
                <c:pt idx="2731">
                  <c:v>1.76694</c:v>
                </c:pt>
                <c:pt idx="2732">
                  <c:v>1.7698</c:v>
                </c:pt>
                <c:pt idx="2733">
                  <c:v>1.7587600000000001</c:v>
                </c:pt>
                <c:pt idx="2734">
                  <c:v>1.7722500000000001</c:v>
                </c:pt>
                <c:pt idx="2735">
                  <c:v>1.7657799999999999</c:v>
                </c:pt>
                <c:pt idx="2736">
                  <c:v>1.7900699999999998</c:v>
                </c:pt>
                <c:pt idx="2737">
                  <c:v>1.78006</c:v>
                </c:pt>
                <c:pt idx="2738">
                  <c:v>1.7790899999999998</c:v>
                </c:pt>
                <c:pt idx="2739">
                  <c:v>1.7754300000000001</c:v>
                </c:pt>
                <c:pt idx="2740">
                  <c:v>1.7710999999999999</c:v>
                </c:pt>
                <c:pt idx="2741">
                  <c:v>1.7664900000000001</c:v>
                </c:pt>
                <c:pt idx="2742">
                  <c:v>1.7703100000000001</c:v>
                </c:pt>
                <c:pt idx="2743">
                  <c:v>1.7606600000000001</c:v>
                </c:pt>
                <c:pt idx="2744">
                  <c:v>1.7309300000000001</c:v>
                </c:pt>
                <c:pt idx="2745">
                  <c:v>1.7373499999999999</c:v>
                </c:pt>
                <c:pt idx="2746">
                  <c:v>1.7404200000000001</c:v>
                </c:pt>
                <c:pt idx="2747">
                  <c:v>1.7299100000000001</c:v>
                </c:pt>
                <c:pt idx="2748">
                  <c:v>1.7288800000000002</c:v>
                </c:pt>
                <c:pt idx="2749">
                  <c:v>1.73237</c:v>
                </c:pt>
                <c:pt idx="2750">
                  <c:v>1.7330300000000001</c:v>
                </c:pt>
                <c:pt idx="2751">
                  <c:v>1.7483</c:v>
                </c:pt>
                <c:pt idx="2752">
                  <c:v>1.7556700000000001</c:v>
                </c:pt>
                <c:pt idx="2753">
                  <c:v>1.74796</c:v>
                </c:pt>
                <c:pt idx="2754">
                  <c:v>1.7544900000000001</c:v>
                </c:pt>
                <c:pt idx="2755">
                  <c:v>1.76329</c:v>
                </c:pt>
                <c:pt idx="2756">
                  <c:v>1.7766</c:v>
                </c:pt>
                <c:pt idx="2757">
                  <c:v>1.7719</c:v>
                </c:pt>
                <c:pt idx="2758">
                  <c:v>1.76244</c:v>
                </c:pt>
                <c:pt idx="2759">
                  <c:v>1.7618199999999999</c:v>
                </c:pt>
                <c:pt idx="2760">
                  <c:v>1.7660499999999999</c:v>
                </c:pt>
                <c:pt idx="2761">
                  <c:v>1.7605599999999999</c:v>
                </c:pt>
                <c:pt idx="2762">
                  <c:v>1.78145</c:v>
                </c:pt>
                <c:pt idx="2763">
                  <c:v>1.7812000000000001</c:v>
                </c:pt>
                <c:pt idx="2764">
                  <c:v>1.7924500000000001</c:v>
                </c:pt>
                <c:pt idx="2765">
                  <c:v>1.8120999999999998</c:v>
                </c:pt>
                <c:pt idx="2766">
                  <c:v>1.7906500000000001</c:v>
                </c:pt>
                <c:pt idx="2767">
                  <c:v>1.7896700000000001</c:v>
                </c:pt>
                <c:pt idx="2768">
                  <c:v>1.7663599999999999</c:v>
                </c:pt>
                <c:pt idx="2769">
                  <c:v>1.7632300000000001</c:v>
                </c:pt>
                <c:pt idx="2770">
                  <c:v>1.7730299999999999</c:v>
                </c:pt>
                <c:pt idx="2771">
                  <c:v>1.76065</c:v>
                </c:pt>
                <c:pt idx="2772">
                  <c:v>1.75997</c:v>
                </c:pt>
                <c:pt idx="2773">
                  <c:v>1.7595000000000001</c:v>
                </c:pt>
                <c:pt idx="2774">
                  <c:v>1.7764899999999999</c:v>
                </c:pt>
                <c:pt idx="2775">
                  <c:v>1.7900999999999998</c:v>
                </c:pt>
                <c:pt idx="2776">
                  <c:v>1.8039100000000001</c:v>
                </c:pt>
                <c:pt idx="2777">
                  <c:v>1.8097300000000001</c:v>
                </c:pt>
                <c:pt idx="2778">
                  <c:v>1.8181700000000001</c:v>
                </c:pt>
                <c:pt idx="2779">
                  <c:v>1.8179799999999999</c:v>
                </c:pt>
                <c:pt idx="2780">
                  <c:v>1.8323800000000001</c:v>
                </c:pt>
                <c:pt idx="2781">
                  <c:v>1.83064</c:v>
                </c:pt>
                <c:pt idx="2782">
                  <c:v>1.8177999999999999</c:v>
                </c:pt>
                <c:pt idx="2783">
                  <c:v>1.8267100000000001</c:v>
                </c:pt>
                <c:pt idx="2784">
                  <c:v>1.8248900000000001</c:v>
                </c:pt>
                <c:pt idx="2785">
                  <c:v>1.8284400000000001</c:v>
                </c:pt>
                <c:pt idx="2786">
                  <c:v>1.80362</c:v>
                </c:pt>
                <c:pt idx="2787">
                  <c:v>1.7536700000000001</c:v>
                </c:pt>
                <c:pt idx="2788">
                  <c:v>1.74047</c:v>
                </c:pt>
                <c:pt idx="2789">
                  <c:v>1.7532699999999999</c:v>
                </c:pt>
                <c:pt idx="2790">
                  <c:v>1.7654799999999999</c:v>
                </c:pt>
                <c:pt idx="2791">
                  <c:v>1.7849200000000001</c:v>
                </c:pt>
                <c:pt idx="2792">
                  <c:v>1.7847899999999999</c:v>
                </c:pt>
                <c:pt idx="2793">
                  <c:v>1.77528</c:v>
                </c:pt>
                <c:pt idx="2794">
                  <c:v>1.8010200000000001</c:v>
                </c:pt>
                <c:pt idx="2795">
                  <c:v>1.81009</c:v>
                </c:pt>
                <c:pt idx="2796">
                  <c:v>1.83528</c:v>
                </c:pt>
                <c:pt idx="2797">
                  <c:v>1.81368</c:v>
                </c:pt>
                <c:pt idx="2798">
                  <c:v>1.8288199999999999</c:v>
                </c:pt>
                <c:pt idx="2799">
                  <c:v>1.8447200000000001</c:v>
                </c:pt>
                <c:pt idx="2800">
                  <c:v>1.8437300000000001</c:v>
                </c:pt>
                <c:pt idx="2801">
                  <c:v>1.8388100000000001</c:v>
                </c:pt>
                <c:pt idx="2802">
                  <c:v>1.8271400000000002</c:v>
                </c:pt>
                <c:pt idx="2803">
                  <c:v>1.8215999999999999</c:v>
                </c:pt>
                <c:pt idx="2804">
                  <c:v>1.83043</c:v>
                </c:pt>
                <c:pt idx="2805">
                  <c:v>1.80636</c:v>
                </c:pt>
                <c:pt idx="2806">
                  <c:v>1.8021800000000001</c:v>
                </c:pt>
                <c:pt idx="2807">
                  <c:v>1.8319000000000001</c:v>
                </c:pt>
                <c:pt idx="2808">
                  <c:v>1.88426</c:v>
                </c:pt>
                <c:pt idx="2809">
                  <c:v>1.87639</c:v>
                </c:pt>
                <c:pt idx="2810">
                  <c:v>1.8775999999999999</c:v>
                </c:pt>
                <c:pt idx="2811">
                  <c:v>1.8736600000000001</c:v>
                </c:pt>
                <c:pt idx="2812">
                  <c:v>1.8770100000000001</c:v>
                </c:pt>
                <c:pt idx="2813">
                  <c:v>1.9079000000000002</c:v>
                </c:pt>
                <c:pt idx="2814">
                  <c:v>1.90323</c:v>
                </c:pt>
                <c:pt idx="2815">
                  <c:v>1.91093</c:v>
                </c:pt>
                <c:pt idx="2816">
                  <c:v>1.91503</c:v>
                </c:pt>
                <c:pt idx="2817">
                  <c:v>1.9064400000000001</c:v>
                </c:pt>
                <c:pt idx="2818">
                  <c:v>1.92455</c:v>
                </c:pt>
                <c:pt idx="2819">
                  <c:v>1.9306300000000001</c:v>
                </c:pt>
                <c:pt idx="2820">
                  <c:v>1.9452799999999999</c:v>
                </c:pt>
                <c:pt idx="2821">
                  <c:v>1.9462000000000002</c:v>
                </c:pt>
                <c:pt idx="2822">
                  <c:v>1.95228</c:v>
                </c:pt>
                <c:pt idx="2823">
                  <c:v>1.9799200000000001</c:v>
                </c:pt>
                <c:pt idx="2824">
                  <c:v>1.9710000000000001</c:v>
                </c:pt>
                <c:pt idx="2825">
                  <c:v>1.97567</c:v>
                </c:pt>
                <c:pt idx="2826">
                  <c:v>1.9844999999999999</c:v>
                </c:pt>
                <c:pt idx="2827">
                  <c:v>1.9940499999999999</c:v>
                </c:pt>
                <c:pt idx="2828">
                  <c:v>2.02224</c:v>
                </c:pt>
                <c:pt idx="2829">
                  <c:v>2.03396</c:v>
                </c:pt>
                <c:pt idx="2830">
                  <c:v>2.0232100000000002</c:v>
                </c:pt>
                <c:pt idx="2831">
                  <c:v>2.0478700000000001</c:v>
                </c:pt>
                <c:pt idx="2832">
                  <c:v>2.0465599999999999</c:v>
                </c:pt>
                <c:pt idx="2833">
                  <c:v>2.04372</c:v>
                </c:pt>
                <c:pt idx="2834">
                  <c:v>2.0339800000000001</c:v>
                </c:pt>
                <c:pt idx="2835">
                  <c:v>2.0302899999999999</c:v>
                </c:pt>
                <c:pt idx="2836">
                  <c:v>2.0434800000000002</c:v>
                </c:pt>
                <c:pt idx="2837">
                  <c:v>2.03166</c:v>
                </c:pt>
                <c:pt idx="2838">
                  <c:v>1.9775199999999999</c:v>
                </c:pt>
                <c:pt idx="2839">
                  <c:v>1.93658</c:v>
                </c:pt>
                <c:pt idx="2840">
                  <c:v>1.9334500000000001</c:v>
                </c:pt>
                <c:pt idx="2841">
                  <c:v>1.94171</c:v>
                </c:pt>
                <c:pt idx="2842">
                  <c:v>1.93344</c:v>
                </c:pt>
                <c:pt idx="2843">
                  <c:v>1.98081</c:v>
                </c:pt>
                <c:pt idx="2844">
                  <c:v>2.0034800000000001</c:v>
                </c:pt>
                <c:pt idx="2845">
                  <c:v>1.9847699999999999</c:v>
                </c:pt>
                <c:pt idx="2846">
                  <c:v>2.0175999999999998</c:v>
                </c:pt>
                <c:pt idx="2847">
                  <c:v>2.0385900000000001</c:v>
                </c:pt>
                <c:pt idx="2848">
                  <c:v>2.03653</c:v>
                </c:pt>
                <c:pt idx="2849">
                  <c:v>2.0351400000000002</c:v>
                </c:pt>
                <c:pt idx="2850">
                  <c:v>2.0348699999999997</c:v>
                </c:pt>
                <c:pt idx="2851">
                  <c:v>2.0405500000000001</c:v>
                </c:pt>
                <c:pt idx="2852">
                  <c:v>2.0417200000000002</c:v>
                </c:pt>
                <c:pt idx="2853">
                  <c:v>2.03776</c:v>
                </c:pt>
                <c:pt idx="2854">
                  <c:v>2.0355599999999998</c:v>
                </c:pt>
                <c:pt idx="2855">
                  <c:v>2.05572</c:v>
                </c:pt>
                <c:pt idx="2856">
                  <c:v>2.0866700000000002</c:v>
                </c:pt>
                <c:pt idx="2857">
                  <c:v>2.0724800000000001</c:v>
                </c:pt>
                <c:pt idx="2858">
                  <c:v>2.089</c:v>
                </c:pt>
                <c:pt idx="2859">
                  <c:v>2.09944</c:v>
                </c:pt>
                <c:pt idx="2860">
                  <c:v>2.0945100000000001</c:v>
                </c:pt>
                <c:pt idx="2861">
                  <c:v>2.0811599999999997</c:v>
                </c:pt>
                <c:pt idx="2862">
                  <c:v>2.0649600000000001</c:v>
                </c:pt>
                <c:pt idx="2863">
                  <c:v>2.0758700000000001</c:v>
                </c:pt>
                <c:pt idx="2864">
                  <c:v>2.0920000000000001</c:v>
                </c:pt>
                <c:pt idx="2865">
                  <c:v>2.0891500000000001</c:v>
                </c:pt>
                <c:pt idx="2866">
                  <c:v>2.1306599999999998</c:v>
                </c:pt>
                <c:pt idx="2867">
                  <c:v>2.1339099999999998</c:v>
                </c:pt>
                <c:pt idx="2868">
                  <c:v>2.16134</c:v>
                </c:pt>
                <c:pt idx="2869">
                  <c:v>2.1619000000000002</c:v>
                </c:pt>
                <c:pt idx="2870">
                  <c:v>2.1709299999999998</c:v>
                </c:pt>
                <c:pt idx="2871">
                  <c:v>2.1580300000000001</c:v>
                </c:pt>
                <c:pt idx="2872">
                  <c:v>2.1684999999999999</c:v>
                </c:pt>
                <c:pt idx="2873">
                  <c:v>2.1644999999999999</c:v>
                </c:pt>
                <c:pt idx="2874">
                  <c:v>2.1471799999999996</c:v>
                </c:pt>
                <c:pt idx="2875">
                  <c:v>2.1139099999999997</c:v>
                </c:pt>
                <c:pt idx="2876">
                  <c:v>2.1264000000000003</c:v>
                </c:pt>
                <c:pt idx="2877">
                  <c:v>2.12547</c:v>
                </c:pt>
                <c:pt idx="2878">
                  <c:v>2.1321500000000002</c:v>
                </c:pt>
                <c:pt idx="2879">
                  <c:v>2.1287099999999999</c:v>
                </c:pt>
                <c:pt idx="2880">
                  <c:v>2.1178499999999998</c:v>
                </c:pt>
                <c:pt idx="2881">
                  <c:v>2.1335600000000001</c:v>
                </c:pt>
                <c:pt idx="2882">
                  <c:v>2.1321099999999999</c:v>
                </c:pt>
                <c:pt idx="2883">
                  <c:v>2.1484899999999998</c:v>
                </c:pt>
                <c:pt idx="2884">
                  <c:v>2.1608499999999999</c:v>
                </c:pt>
                <c:pt idx="2885">
                  <c:v>2.1783399999999999</c:v>
                </c:pt>
                <c:pt idx="2886">
                  <c:v>2.1809400000000001</c:v>
                </c:pt>
                <c:pt idx="2887">
                  <c:v>2.2156400000000001</c:v>
                </c:pt>
                <c:pt idx="2888">
                  <c:v>2.2083600000000003</c:v>
                </c:pt>
                <c:pt idx="2889">
                  <c:v>2.22736</c:v>
                </c:pt>
                <c:pt idx="2890">
                  <c:v>2.2410000000000001</c:v>
                </c:pt>
                <c:pt idx="2891">
                  <c:v>2.2755900000000002</c:v>
                </c:pt>
                <c:pt idx="2892">
                  <c:v>2.2734299999999998</c:v>
                </c:pt>
                <c:pt idx="2893">
                  <c:v>2.2508400000000002</c:v>
                </c:pt>
                <c:pt idx="2894">
                  <c:v>2.25251</c:v>
                </c:pt>
                <c:pt idx="2895">
                  <c:v>2.2645500000000003</c:v>
                </c:pt>
                <c:pt idx="2896">
                  <c:v>2.2961100000000001</c:v>
                </c:pt>
                <c:pt idx="2897">
                  <c:v>2.2921900000000002</c:v>
                </c:pt>
                <c:pt idx="2898">
                  <c:v>2.30301</c:v>
                </c:pt>
                <c:pt idx="2899">
                  <c:v>2.3180999999999998</c:v>
                </c:pt>
                <c:pt idx="2900">
                  <c:v>2.3533000000000004</c:v>
                </c:pt>
                <c:pt idx="2901">
                  <c:v>2.3603000000000001</c:v>
                </c:pt>
                <c:pt idx="2902">
                  <c:v>2.3722699999999999</c:v>
                </c:pt>
                <c:pt idx="2903">
                  <c:v>2.4088799999999999</c:v>
                </c:pt>
                <c:pt idx="2904">
                  <c:v>2.3691900000000001</c:v>
                </c:pt>
                <c:pt idx="2905">
                  <c:v>2.3603400000000003</c:v>
                </c:pt>
                <c:pt idx="2906">
                  <c:v>2.3625100000000003</c:v>
                </c:pt>
                <c:pt idx="2907">
                  <c:v>2.3747699999999998</c:v>
                </c:pt>
                <c:pt idx="2908">
                  <c:v>2.4108499999999999</c:v>
                </c:pt>
                <c:pt idx="2909">
                  <c:v>2.4126999999999996</c:v>
                </c:pt>
                <c:pt idx="2910">
                  <c:v>2.4057900000000001</c:v>
                </c:pt>
                <c:pt idx="2911">
                  <c:v>2.3913200000000003</c:v>
                </c:pt>
                <c:pt idx="2912">
                  <c:v>2.3437199999999998</c:v>
                </c:pt>
                <c:pt idx="2913">
                  <c:v>2.3534899999999999</c:v>
                </c:pt>
                <c:pt idx="2914">
                  <c:v>2.39418</c:v>
                </c:pt>
                <c:pt idx="2915">
                  <c:v>2.41648</c:v>
                </c:pt>
                <c:pt idx="2916">
                  <c:v>2.44069</c:v>
                </c:pt>
                <c:pt idx="2917">
                  <c:v>2.4279000000000002</c:v>
                </c:pt>
                <c:pt idx="2918">
                  <c:v>2.4195799999999998</c:v>
                </c:pt>
                <c:pt idx="2919">
                  <c:v>2.4332600000000002</c:v>
                </c:pt>
                <c:pt idx="2920">
                  <c:v>2.4616799999999999</c:v>
                </c:pt>
                <c:pt idx="2921">
                  <c:v>2.4681299999999999</c:v>
                </c:pt>
                <c:pt idx="2922">
                  <c:v>2.4762900000000001</c:v>
                </c:pt>
                <c:pt idx="2923">
                  <c:v>2.4873099999999999</c:v>
                </c:pt>
                <c:pt idx="2924">
                  <c:v>2.4907499999999998</c:v>
                </c:pt>
                <c:pt idx="2925">
                  <c:v>2.5190700000000001</c:v>
                </c:pt>
                <c:pt idx="2926">
                  <c:v>2.5171300000000003</c:v>
                </c:pt>
                <c:pt idx="2927">
                  <c:v>2.50231</c:v>
                </c:pt>
                <c:pt idx="2928">
                  <c:v>2.44401</c:v>
                </c:pt>
                <c:pt idx="2929">
                  <c:v>2.4239199999999999</c:v>
                </c:pt>
                <c:pt idx="2930">
                  <c:v>2.4106100000000001</c:v>
                </c:pt>
                <c:pt idx="2931">
                  <c:v>2.4405300000000003</c:v>
                </c:pt>
                <c:pt idx="2932">
                  <c:v>2.42686</c:v>
                </c:pt>
                <c:pt idx="2933">
                  <c:v>2.42082</c:v>
                </c:pt>
                <c:pt idx="2934">
                  <c:v>2.4344399999999999</c:v>
                </c:pt>
                <c:pt idx="2935">
                  <c:v>2.4149799999999999</c:v>
                </c:pt>
                <c:pt idx="2936">
                  <c:v>2.3797899999999998</c:v>
                </c:pt>
                <c:pt idx="2937">
                  <c:v>2.36483</c:v>
                </c:pt>
                <c:pt idx="2938">
                  <c:v>2.3279299999999998</c:v>
                </c:pt>
                <c:pt idx="2939">
                  <c:v>2.3517700000000001</c:v>
                </c:pt>
                <c:pt idx="2940">
                  <c:v>2.3487600000000004</c:v>
                </c:pt>
                <c:pt idx="2941">
                  <c:v>2.3507399999999996</c:v>
                </c:pt>
                <c:pt idx="2942">
                  <c:v>2.3655599999999999</c:v>
                </c:pt>
                <c:pt idx="2943">
                  <c:v>2.3933400000000002</c:v>
                </c:pt>
                <c:pt idx="2944">
                  <c:v>2.3985300000000001</c:v>
                </c:pt>
                <c:pt idx="2945">
                  <c:v>2.3981599999999998</c:v>
                </c:pt>
                <c:pt idx="2946">
                  <c:v>2.4056899999999999</c:v>
                </c:pt>
                <c:pt idx="2947">
                  <c:v>2.3997299999999999</c:v>
                </c:pt>
                <c:pt idx="2948">
                  <c:v>2.4022600000000001</c:v>
                </c:pt>
                <c:pt idx="2949">
                  <c:v>2.41465</c:v>
                </c:pt>
                <c:pt idx="2950">
                  <c:v>2.4376100000000003</c:v>
                </c:pt>
                <c:pt idx="2951">
                  <c:v>2.4362399999999997</c:v>
                </c:pt>
                <c:pt idx="2952">
                  <c:v>2.4558899999999997</c:v>
                </c:pt>
                <c:pt idx="2953">
                  <c:v>2.4424200000000003</c:v>
                </c:pt>
                <c:pt idx="2954">
                  <c:v>2.4584600000000001</c:v>
                </c:pt>
                <c:pt idx="2955">
                  <c:v>2.4917600000000002</c:v>
                </c:pt>
                <c:pt idx="2956">
                  <c:v>2.4975900000000002</c:v>
                </c:pt>
                <c:pt idx="2957">
                  <c:v>2.50413</c:v>
                </c:pt>
                <c:pt idx="2958">
                  <c:v>2.5170300000000001</c:v>
                </c:pt>
                <c:pt idx="2959">
                  <c:v>2.5345399999999998</c:v>
                </c:pt>
                <c:pt idx="2960">
                  <c:v>2.52542</c:v>
                </c:pt>
                <c:pt idx="2961">
                  <c:v>2.5223</c:v>
                </c:pt>
                <c:pt idx="2962">
                  <c:v>2.5211399999999999</c:v>
                </c:pt>
                <c:pt idx="2963">
                  <c:v>2.4958400000000003</c:v>
                </c:pt>
                <c:pt idx="2964">
                  <c:v>2.49905</c:v>
                </c:pt>
                <c:pt idx="2965">
                  <c:v>2.4944499999999996</c:v>
                </c:pt>
                <c:pt idx="2966">
                  <c:v>2.4737100000000001</c:v>
                </c:pt>
                <c:pt idx="2967">
                  <c:v>2.4813299999999998</c:v>
                </c:pt>
                <c:pt idx="2968">
                  <c:v>2.4738699999999998</c:v>
                </c:pt>
                <c:pt idx="2969">
                  <c:v>2.4812500000000002</c:v>
                </c:pt>
                <c:pt idx="2970">
                  <c:v>2.4979699999999996</c:v>
                </c:pt>
                <c:pt idx="2971">
                  <c:v>2.5026899999999999</c:v>
                </c:pt>
                <c:pt idx="2972">
                  <c:v>2.4933899999999998</c:v>
                </c:pt>
                <c:pt idx="2973">
                  <c:v>2.4896500000000001</c:v>
                </c:pt>
                <c:pt idx="2974">
                  <c:v>2.4875799999999999</c:v>
                </c:pt>
                <c:pt idx="2975">
                  <c:v>2.4899499999999999</c:v>
                </c:pt>
                <c:pt idx="2976">
                  <c:v>2.46638</c:v>
                </c:pt>
                <c:pt idx="2977">
                  <c:v>2.4597899999999999</c:v>
                </c:pt>
                <c:pt idx="2978">
                  <c:v>2.4372600000000002</c:v>
                </c:pt>
                <c:pt idx="2979">
                  <c:v>2.4414199999999999</c:v>
                </c:pt>
                <c:pt idx="2980">
                  <c:v>2.4394800000000001</c:v>
                </c:pt>
                <c:pt idx="2981">
                  <c:v>2.4458800000000003</c:v>
                </c:pt>
                <c:pt idx="2982">
                  <c:v>2.45112</c:v>
                </c:pt>
                <c:pt idx="2983">
                  <c:v>2.4388700000000001</c:v>
                </c:pt>
                <c:pt idx="2984">
                  <c:v>2.4319099999999998</c:v>
                </c:pt>
                <c:pt idx="2985">
                  <c:v>2.4251300000000002</c:v>
                </c:pt>
                <c:pt idx="2986">
                  <c:v>2.4322900000000001</c:v>
                </c:pt>
                <c:pt idx="2987">
                  <c:v>2.4139200000000001</c:v>
                </c:pt>
                <c:pt idx="2988">
                  <c:v>2.4091100000000001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E4-455F-A36E-7DCB60269C38}"/>
            </c:ext>
          </c:extLst>
        </c:ser>
        <c:ser>
          <c:idx val="3"/>
          <c:order val="2"/>
          <c:tx>
            <c:strRef>
              <c:f>'сравнительный график'!$E$1</c:f>
              <c:strCache>
                <c:ptCount val="1"/>
                <c:pt idx="0">
                  <c:v>Вектор устойчивого развития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'сравнительный график'!$A$2:$A$2990</c:f>
              <c:numCache>
                <c:formatCode>dd/mm/yy;@</c:formatCode>
                <c:ptCount val="2989"/>
                <c:pt idx="0">
                  <c:v>40907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40963</c:v>
                </c:pt>
                <c:pt idx="39">
                  <c:v>40966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40979</c:v>
                </c:pt>
                <c:pt idx="48">
                  <c:v>40980</c:v>
                </c:pt>
                <c:pt idx="49">
                  <c:v>40981</c:v>
                </c:pt>
                <c:pt idx="50">
                  <c:v>40982</c:v>
                </c:pt>
                <c:pt idx="51">
                  <c:v>40983</c:v>
                </c:pt>
                <c:pt idx="52">
                  <c:v>40984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41005</c:v>
                </c:pt>
                <c:pt idx="68">
                  <c:v>41008</c:v>
                </c:pt>
                <c:pt idx="69">
                  <c:v>41009</c:v>
                </c:pt>
                <c:pt idx="70">
                  <c:v>41010</c:v>
                </c:pt>
                <c:pt idx="71">
                  <c:v>41011</c:v>
                </c:pt>
                <c:pt idx="72">
                  <c:v>41012</c:v>
                </c:pt>
                <c:pt idx="73">
                  <c:v>41015</c:v>
                </c:pt>
                <c:pt idx="74">
                  <c:v>41016</c:v>
                </c:pt>
                <c:pt idx="75">
                  <c:v>41017</c:v>
                </c:pt>
                <c:pt idx="76">
                  <c:v>41018</c:v>
                </c:pt>
                <c:pt idx="77">
                  <c:v>41019</c:v>
                </c:pt>
                <c:pt idx="78">
                  <c:v>41022</c:v>
                </c:pt>
                <c:pt idx="79">
                  <c:v>41023</c:v>
                </c:pt>
                <c:pt idx="80">
                  <c:v>41024</c:v>
                </c:pt>
                <c:pt idx="81">
                  <c:v>41025</c:v>
                </c:pt>
                <c:pt idx="82">
                  <c:v>41026</c:v>
                </c:pt>
                <c:pt idx="83">
                  <c:v>41027</c:v>
                </c:pt>
                <c:pt idx="84">
                  <c:v>41031</c:v>
                </c:pt>
                <c:pt idx="85">
                  <c:v>41032</c:v>
                </c:pt>
                <c:pt idx="86">
                  <c:v>41033</c:v>
                </c:pt>
                <c:pt idx="87">
                  <c:v>41034</c:v>
                </c:pt>
                <c:pt idx="88">
                  <c:v>41036</c:v>
                </c:pt>
                <c:pt idx="89">
                  <c:v>41037</c:v>
                </c:pt>
                <c:pt idx="90">
                  <c:v>41039</c:v>
                </c:pt>
                <c:pt idx="91">
                  <c:v>41040</c:v>
                </c:pt>
                <c:pt idx="92">
                  <c:v>41041</c:v>
                </c:pt>
                <c:pt idx="93">
                  <c:v>41043</c:v>
                </c:pt>
                <c:pt idx="94">
                  <c:v>41044</c:v>
                </c:pt>
                <c:pt idx="95">
                  <c:v>41045</c:v>
                </c:pt>
                <c:pt idx="96">
                  <c:v>41046</c:v>
                </c:pt>
                <c:pt idx="97">
                  <c:v>41047</c:v>
                </c:pt>
                <c:pt idx="98">
                  <c:v>41050</c:v>
                </c:pt>
                <c:pt idx="99">
                  <c:v>41051</c:v>
                </c:pt>
                <c:pt idx="100">
                  <c:v>41052</c:v>
                </c:pt>
                <c:pt idx="101">
                  <c:v>41053</c:v>
                </c:pt>
                <c:pt idx="102">
                  <c:v>41054</c:v>
                </c:pt>
                <c:pt idx="103">
                  <c:v>41057</c:v>
                </c:pt>
                <c:pt idx="104">
                  <c:v>41058</c:v>
                </c:pt>
                <c:pt idx="105">
                  <c:v>41059</c:v>
                </c:pt>
                <c:pt idx="106">
                  <c:v>41060</c:v>
                </c:pt>
                <c:pt idx="107">
                  <c:v>41061</c:v>
                </c:pt>
                <c:pt idx="108">
                  <c:v>41064</c:v>
                </c:pt>
                <c:pt idx="109">
                  <c:v>41065</c:v>
                </c:pt>
                <c:pt idx="110">
                  <c:v>41066</c:v>
                </c:pt>
                <c:pt idx="111">
                  <c:v>41067</c:v>
                </c:pt>
                <c:pt idx="112">
                  <c:v>41068</c:v>
                </c:pt>
                <c:pt idx="113">
                  <c:v>41069</c:v>
                </c:pt>
                <c:pt idx="114">
                  <c:v>41073</c:v>
                </c:pt>
                <c:pt idx="115">
                  <c:v>41074</c:v>
                </c:pt>
                <c:pt idx="116">
                  <c:v>41075</c:v>
                </c:pt>
                <c:pt idx="117">
                  <c:v>41078</c:v>
                </c:pt>
                <c:pt idx="118">
                  <c:v>41079</c:v>
                </c:pt>
                <c:pt idx="119">
                  <c:v>41080</c:v>
                </c:pt>
                <c:pt idx="120">
                  <c:v>41081</c:v>
                </c:pt>
                <c:pt idx="121">
                  <c:v>41082</c:v>
                </c:pt>
                <c:pt idx="122">
                  <c:v>41085</c:v>
                </c:pt>
                <c:pt idx="123">
                  <c:v>41086</c:v>
                </c:pt>
                <c:pt idx="124">
                  <c:v>41087</c:v>
                </c:pt>
                <c:pt idx="125">
                  <c:v>41088</c:v>
                </c:pt>
                <c:pt idx="126">
                  <c:v>41089</c:v>
                </c:pt>
                <c:pt idx="127">
                  <c:v>41092</c:v>
                </c:pt>
                <c:pt idx="128">
                  <c:v>41093</c:v>
                </c:pt>
                <c:pt idx="129">
                  <c:v>41094</c:v>
                </c:pt>
                <c:pt idx="130">
                  <c:v>41095</c:v>
                </c:pt>
                <c:pt idx="131">
                  <c:v>41096</c:v>
                </c:pt>
                <c:pt idx="132">
                  <c:v>41099</c:v>
                </c:pt>
                <c:pt idx="133">
                  <c:v>41100</c:v>
                </c:pt>
                <c:pt idx="134">
                  <c:v>41101</c:v>
                </c:pt>
                <c:pt idx="135">
                  <c:v>41102</c:v>
                </c:pt>
                <c:pt idx="136">
                  <c:v>41103</c:v>
                </c:pt>
                <c:pt idx="137">
                  <c:v>41106</c:v>
                </c:pt>
                <c:pt idx="138">
                  <c:v>41107</c:v>
                </c:pt>
                <c:pt idx="139">
                  <c:v>41108</c:v>
                </c:pt>
                <c:pt idx="140">
                  <c:v>41109</c:v>
                </c:pt>
                <c:pt idx="141">
                  <c:v>41110</c:v>
                </c:pt>
                <c:pt idx="142">
                  <c:v>41113</c:v>
                </c:pt>
                <c:pt idx="143">
                  <c:v>41114</c:v>
                </c:pt>
                <c:pt idx="144">
                  <c:v>41115</c:v>
                </c:pt>
                <c:pt idx="145">
                  <c:v>41116</c:v>
                </c:pt>
                <c:pt idx="146">
                  <c:v>41117</c:v>
                </c:pt>
                <c:pt idx="147">
                  <c:v>41120</c:v>
                </c:pt>
                <c:pt idx="148">
                  <c:v>41121</c:v>
                </c:pt>
                <c:pt idx="149">
                  <c:v>41122</c:v>
                </c:pt>
                <c:pt idx="150">
                  <c:v>41123</c:v>
                </c:pt>
                <c:pt idx="151">
                  <c:v>41124</c:v>
                </c:pt>
                <c:pt idx="152">
                  <c:v>41127</c:v>
                </c:pt>
                <c:pt idx="153">
                  <c:v>41128</c:v>
                </c:pt>
                <c:pt idx="154">
                  <c:v>41129</c:v>
                </c:pt>
                <c:pt idx="155">
                  <c:v>41130</c:v>
                </c:pt>
                <c:pt idx="156">
                  <c:v>41131</c:v>
                </c:pt>
                <c:pt idx="157">
                  <c:v>41134</c:v>
                </c:pt>
                <c:pt idx="158">
                  <c:v>41135</c:v>
                </c:pt>
                <c:pt idx="159">
                  <c:v>41136</c:v>
                </c:pt>
                <c:pt idx="160">
                  <c:v>41137</c:v>
                </c:pt>
                <c:pt idx="161">
                  <c:v>41138</c:v>
                </c:pt>
                <c:pt idx="162">
                  <c:v>41141</c:v>
                </c:pt>
                <c:pt idx="163">
                  <c:v>41142</c:v>
                </c:pt>
                <c:pt idx="164">
                  <c:v>41143</c:v>
                </c:pt>
                <c:pt idx="165">
                  <c:v>41144</c:v>
                </c:pt>
                <c:pt idx="166">
                  <c:v>41145</c:v>
                </c:pt>
                <c:pt idx="167">
                  <c:v>41148</c:v>
                </c:pt>
                <c:pt idx="168">
                  <c:v>41149</c:v>
                </c:pt>
                <c:pt idx="169">
                  <c:v>41150</c:v>
                </c:pt>
                <c:pt idx="170">
                  <c:v>41151</c:v>
                </c:pt>
                <c:pt idx="171">
                  <c:v>41152</c:v>
                </c:pt>
                <c:pt idx="172">
                  <c:v>41155</c:v>
                </c:pt>
                <c:pt idx="173">
                  <c:v>41156</c:v>
                </c:pt>
                <c:pt idx="174">
                  <c:v>41157</c:v>
                </c:pt>
                <c:pt idx="175">
                  <c:v>41158</c:v>
                </c:pt>
                <c:pt idx="176">
                  <c:v>41159</c:v>
                </c:pt>
                <c:pt idx="177">
                  <c:v>41162</c:v>
                </c:pt>
                <c:pt idx="178">
                  <c:v>41163</c:v>
                </c:pt>
                <c:pt idx="179">
                  <c:v>41164</c:v>
                </c:pt>
                <c:pt idx="180">
                  <c:v>41165</c:v>
                </c:pt>
                <c:pt idx="181">
                  <c:v>41166</c:v>
                </c:pt>
                <c:pt idx="182">
                  <c:v>41169</c:v>
                </c:pt>
                <c:pt idx="183">
                  <c:v>41170</c:v>
                </c:pt>
                <c:pt idx="184">
                  <c:v>41171</c:v>
                </c:pt>
                <c:pt idx="185">
                  <c:v>41172</c:v>
                </c:pt>
                <c:pt idx="186">
                  <c:v>41173</c:v>
                </c:pt>
                <c:pt idx="187">
                  <c:v>41176</c:v>
                </c:pt>
                <c:pt idx="188">
                  <c:v>41177</c:v>
                </c:pt>
                <c:pt idx="189">
                  <c:v>41178</c:v>
                </c:pt>
                <c:pt idx="190">
                  <c:v>41179</c:v>
                </c:pt>
                <c:pt idx="191">
                  <c:v>41180</c:v>
                </c:pt>
                <c:pt idx="192">
                  <c:v>41183</c:v>
                </c:pt>
                <c:pt idx="193">
                  <c:v>41184</c:v>
                </c:pt>
                <c:pt idx="194">
                  <c:v>41185</c:v>
                </c:pt>
                <c:pt idx="195">
                  <c:v>41186</c:v>
                </c:pt>
                <c:pt idx="196">
                  <c:v>41187</c:v>
                </c:pt>
                <c:pt idx="197">
                  <c:v>41190</c:v>
                </c:pt>
                <c:pt idx="198">
                  <c:v>41191</c:v>
                </c:pt>
                <c:pt idx="199">
                  <c:v>41192</c:v>
                </c:pt>
                <c:pt idx="200">
                  <c:v>41193</c:v>
                </c:pt>
                <c:pt idx="201">
                  <c:v>41194</c:v>
                </c:pt>
                <c:pt idx="202">
                  <c:v>41197</c:v>
                </c:pt>
                <c:pt idx="203">
                  <c:v>41198</c:v>
                </c:pt>
                <c:pt idx="204">
                  <c:v>41199</c:v>
                </c:pt>
                <c:pt idx="205">
                  <c:v>41200</c:v>
                </c:pt>
                <c:pt idx="206">
                  <c:v>41201</c:v>
                </c:pt>
                <c:pt idx="207">
                  <c:v>41204</c:v>
                </c:pt>
                <c:pt idx="208">
                  <c:v>41205</c:v>
                </c:pt>
                <c:pt idx="209">
                  <c:v>41206</c:v>
                </c:pt>
                <c:pt idx="210">
                  <c:v>41207</c:v>
                </c:pt>
                <c:pt idx="211">
                  <c:v>41208</c:v>
                </c:pt>
                <c:pt idx="212">
                  <c:v>41211</c:v>
                </c:pt>
                <c:pt idx="213">
                  <c:v>41212</c:v>
                </c:pt>
                <c:pt idx="214">
                  <c:v>41213</c:v>
                </c:pt>
                <c:pt idx="215">
                  <c:v>41214</c:v>
                </c:pt>
                <c:pt idx="216">
                  <c:v>41215</c:v>
                </c:pt>
                <c:pt idx="217">
                  <c:v>41219</c:v>
                </c:pt>
                <c:pt idx="218">
                  <c:v>41220</c:v>
                </c:pt>
                <c:pt idx="219">
                  <c:v>41221</c:v>
                </c:pt>
                <c:pt idx="220">
                  <c:v>41222</c:v>
                </c:pt>
                <c:pt idx="221">
                  <c:v>41225</c:v>
                </c:pt>
                <c:pt idx="222">
                  <c:v>41226</c:v>
                </c:pt>
                <c:pt idx="223">
                  <c:v>41227</c:v>
                </c:pt>
                <c:pt idx="224">
                  <c:v>41228</c:v>
                </c:pt>
                <c:pt idx="225">
                  <c:v>41229</c:v>
                </c:pt>
                <c:pt idx="226">
                  <c:v>41232</c:v>
                </c:pt>
                <c:pt idx="227">
                  <c:v>41233</c:v>
                </c:pt>
                <c:pt idx="228">
                  <c:v>41234</c:v>
                </c:pt>
                <c:pt idx="229">
                  <c:v>41235</c:v>
                </c:pt>
                <c:pt idx="230">
                  <c:v>41236</c:v>
                </c:pt>
                <c:pt idx="231">
                  <c:v>41239</c:v>
                </c:pt>
                <c:pt idx="232">
                  <c:v>41240</c:v>
                </c:pt>
                <c:pt idx="233">
                  <c:v>41241</c:v>
                </c:pt>
                <c:pt idx="234">
                  <c:v>41242</c:v>
                </c:pt>
                <c:pt idx="235">
                  <c:v>41243</c:v>
                </c:pt>
                <c:pt idx="236">
                  <c:v>41246</c:v>
                </c:pt>
                <c:pt idx="237">
                  <c:v>41247</c:v>
                </c:pt>
                <c:pt idx="238">
                  <c:v>41248</c:v>
                </c:pt>
                <c:pt idx="239">
                  <c:v>41249</c:v>
                </c:pt>
                <c:pt idx="240">
                  <c:v>41250</c:v>
                </c:pt>
                <c:pt idx="241">
                  <c:v>41253</c:v>
                </c:pt>
                <c:pt idx="242">
                  <c:v>41254</c:v>
                </c:pt>
                <c:pt idx="243">
                  <c:v>41255</c:v>
                </c:pt>
                <c:pt idx="244">
                  <c:v>41256</c:v>
                </c:pt>
                <c:pt idx="245">
                  <c:v>41257</c:v>
                </c:pt>
                <c:pt idx="246">
                  <c:v>41260</c:v>
                </c:pt>
                <c:pt idx="247">
                  <c:v>41261</c:v>
                </c:pt>
                <c:pt idx="248">
                  <c:v>41262</c:v>
                </c:pt>
                <c:pt idx="249">
                  <c:v>41263</c:v>
                </c:pt>
                <c:pt idx="250">
                  <c:v>41264</c:v>
                </c:pt>
                <c:pt idx="251">
                  <c:v>41267</c:v>
                </c:pt>
                <c:pt idx="252">
                  <c:v>41268</c:v>
                </c:pt>
                <c:pt idx="253">
                  <c:v>41269</c:v>
                </c:pt>
                <c:pt idx="254">
                  <c:v>41270</c:v>
                </c:pt>
                <c:pt idx="255">
                  <c:v>41271</c:v>
                </c:pt>
                <c:pt idx="256">
                  <c:v>41282</c:v>
                </c:pt>
                <c:pt idx="257">
                  <c:v>41283</c:v>
                </c:pt>
                <c:pt idx="258">
                  <c:v>41284</c:v>
                </c:pt>
                <c:pt idx="259">
                  <c:v>41285</c:v>
                </c:pt>
                <c:pt idx="260">
                  <c:v>41288</c:v>
                </c:pt>
                <c:pt idx="261">
                  <c:v>41289</c:v>
                </c:pt>
                <c:pt idx="262">
                  <c:v>41290</c:v>
                </c:pt>
                <c:pt idx="263">
                  <c:v>41291</c:v>
                </c:pt>
                <c:pt idx="264">
                  <c:v>41292</c:v>
                </c:pt>
                <c:pt idx="265">
                  <c:v>41295</c:v>
                </c:pt>
                <c:pt idx="266">
                  <c:v>41296</c:v>
                </c:pt>
                <c:pt idx="267">
                  <c:v>41297</c:v>
                </c:pt>
                <c:pt idx="268">
                  <c:v>41298</c:v>
                </c:pt>
                <c:pt idx="269">
                  <c:v>41299</c:v>
                </c:pt>
                <c:pt idx="270">
                  <c:v>41302</c:v>
                </c:pt>
                <c:pt idx="271">
                  <c:v>41303</c:v>
                </c:pt>
                <c:pt idx="272">
                  <c:v>41304</c:v>
                </c:pt>
                <c:pt idx="273">
                  <c:v>41305</c:v>
                </c:pt>
                <c:pt idx="274">
                  <c:v>41306</c:v>
                </c:pt>
                <c:pt idx="275">
                  <c:v>41309</c:v>
                </c:pt>
                <c:pt idx="276">
                  <c:v>41310</c:v>
                </c:pt>
                <c:pt idx="277">
                  <c:v>41311</c:v>
                </c:pt>
                <c:pt idx="278">
                  <c:v>41312</c:v>
                </c:pt>
                <c:pt idx="279">
                  <c:v>41313</c:v>
                </c:pt>
                <c:pt idx="280">
                  <c:v>41316</c:v>
                </c:pt>
                <c:pt idx="281">
                  <c:v>41317</c:v>
                </c:pt>
                <c:pt idx="282">
                  <c:v>41318</c:v>
                </c:pt>
                <c:pt idx="283">
                  <c:v>41319</c:v>
                </c:pt>
                <c:pt idx="284">
                  <c:v>41320</c:v>
                </c:pt>
                <c:pt idx="285">
                  <c:v>41323</c:v>
                </c:pt>
                <c:pt idx="286">
                  <c:v>41324</c:v>
                </c:pt>
                <c:pt idx="287">
                  <c:v>41325</c:v>
                </c:pt>
                <c:pt idx="288">
                  <c:v>41326</c:v>
                </c:pt>
                <c:pt idx="289">
                  <c:v>41327</c:v>
                </c:pt>
                <c:pt idx="290">
                  <c:v>41330</c:v>
                </c:pt>
                <c:pt idx="291">
                  <c:v>41331</c:v>
                </c:pt>
                <c:pt idx="292">
                  <c:v>41332</c:v>
                </c:pt>
                <c:pt idx="293">
                  <c:v>41333</c:v>
                </c:pt>
                <c:pt idx="294">
                  <c:v>41334</c:v>
                </c:pt>
                <c:pt idx="295">
                  <c:v>41337</c:v>
                </c:pt>
                <c:pt idx="296">
                  <c:v>41338</c:v>
                </c:pt>
                <c:pt idx="297">
                  <c:v>41339</c:v>
                </c:pt>
                <c:pt idx="298">
                  <c:v>41340</c:v>
                </c:pt>
                <c:pt idx="299">
                  <c:v>41344</c:v>
                </c:pt>
                <c:pt idx="300">
                  <c:v>41345</c:v>
                </c:pt>
                <c:pt idx="301">
                  <c:v>41346</c:v>
                </c:pt>
                <c:pt idx="302">
                  <c:v>41347</c:v>
                </c:pt>
                <c:pt idx="303">
                  <c:v>41348</c:v>
                </c:pt>
                <c:pt idx="304">
                  <c:v>41351</c:v>
                </c:pt>
                <c:pt idx="305">
                  <c:v>41352</c:v>
                </c:pt>
                <c:pt idx="306">
                  <c:v>41353</c:v>
                </c:pt>
                <c:pt idx="307">
                  <c:v>41354</c:v>
                </c:pt>
                <c:pt idx="308">
                  <c:v>41355</c:v>
                </c:pt>
                <c:pt idx="309">
                  <c:v>41358</c:v>
                </c:pt>
                <c:pt idx="310">
                  <c:v>41359</c:v>
                </c:pt>
                <c:pt idx="311">
                  <c:v>41360</c:v>
                </c:pt>
                <c:pt idx="312">
                  <c:v>41361</c:v>
                </c:pt>
                <c:pt idx="313">
                  <c:v>41362</c:v>
                </c:pt>
                <c:pt idx="314">
                  <c:v>41365</c:v>
                </c:pt>
                <c:pt idx="315">
                  <c:v>41366</c:v>
                </c:pt>
                <c:pt idx="316">
                  <c:v>41367</c:v>
                </c:pt>
                <c:pt idx="317">
                  <c:v>41368</c:v>
                </c:pt>
                <c:pt idx="318">
                  <c:v>41369</c:v>
                </c:pt>
                <c:pt idx="319">
                  <c:v>41372</c:v>
                </c:pt>
                <c:pt idx="320">
                  <c:v>41373</c:v>
                </c:pt>
                <c:pt idx="321">
                  <c:v>41374</c:v>
                </c:pt>
                <c:pt idx="322">
                  <c:v>41375</c:v>
                </c:pt>
                <c:pt idx="323">
                  <c:v>41376</c:v>
                </c:pt>
                <c:pt idx="324">
                  <c:v>41379</c:v>
                </c:pt>
                <c:pt idx="325">
                  <c:v>41380</c:v>
                </c:pt>
                <c:pt idx="326">
                  <c:v>41381</c:v>
                </c:pt>
                <c:pt idx="327">
                  <c:v>41382</c:v>
                </c:pt>
                <c:pt idx="328">
                  <c:v>41383</c:v>
                </c:pt>
                <c:pt idx="329">
                  <c:v>41386</c:v>
                </c:pt>
                <c:pt idx="330">
                  <c:v>41387</c:v>
                </c:pt>
                <c:pt idx="331">
                  <c:v>41388</c:v>
                </c:pt>
                <c:pt idx="332">
                  <c:v>41389</c:v>
                </c:pt>
                <c:pt idx="333">
                  <c:v>41390</c:v>
                </c:pt>
                <c:pt idx="334">
                  <c:v>41393</c:v>
                </c:pt>
                <c:pt idx="335">
                  <c:v>41394</c:v>
                </c:pt>
                <c:pt idx="336">
                  <c:v>41396</c:v>
                </c:pt>
                <c:pt idx="337">
                  <c:v>41397</c:v>
                </c:pt>
                <c:pt idx="338">
                  <c:v>41400</c:v>
                </c:pt>
                <c:pt idx="339">
                  <c:v>41401</c:v>
                </c:pt>
                <c:pt idx="340">
                  <c:v>41402</c:v>
                </c:pt>
                <c:pt idx="341">
                  <c:v>41404</c:v>
                </c:pt>
                <c:pt idx="342">
                  <c:v>41407</c:v>
                </c:pt>
                <c:pt idx="343">
                  <c:v>41408</c:v>
                </c:pt>
                <c:pt idx="344">
                  <c:v>41409</c:v>
                </c:pt>
                <c:pt idx="345">
                  <c:v>41410</c:v>
                </c:pt>
                <c:pt idx="346">
                  <c:v>41411</c:v>
                </c:pt>
                <c:pt idx="347">
                  <c:v>41414</c:v>
                </c:pt>
                <c:pt idx="348">
                  <c:v>41415</c:v>
                </c:pt>
                <c:pt idx="349">
                  <c:v>41416</c:v>
                </c:pt>
                <c:pt idx="350">
                  <c:v>41417</c:v>
                </c:pt>
                <c:pt idx="351">
                  <c:v>41418</c:v>
                </c:pt>
                <c:pt idx="352">
                  <c:v>41421</c:v>
                </c:pt>
                <c:pt idx="353">
                  <c:v>41422</c:v>
                </c:pt>
                <c:pt idx="354">
                  <c:v>41423</c:v>
                </c:pt>
                <c:pt idx="355">
                  <c:v>41424</c:v>
                </c:pt>
                <c:pt idx="356">
                  <c:v>41425</c:v>
                </c:pt>
                <c:pt idx="357">
                  <c:v>41428</c:v>
                </c:pt>
                <c:pt idx="358">
                  <c:v>41429</c:v>
                </c:pt>
                <c:pt idx="359">
                  <c:v>41430</c:v>
                </c:pt>
                <c:pt idx="360">
                  <c:v>41431</c:v>
                </c:pt>
                <c:pt idx="361">
                  <c:v>41432</c:v>
                </c:pt>
                <c:pt idx="362">
                  <c:v>41435</c:v>
                </c:pt>
                <c:pt idx="363">
                  <c:v>41436</c:v>
                </c:pt>
                <c:pt idx="364">
                  <c:v>41438</c:v>
                </c:pt>
                <c:pt idx="365">
                  <c:v>41439</c:v>
                </c:pt>
                <c:pt idx="366">
                  <c:v>41442</c:v>
                </c:pt>
                <c:pt idx="367">
                  <c:v>41443</c:v>
                </c:pt>
                <c:pt idx="368">
                  <c:v>41444</c:v>
                </c:pt>
                <c:pt idx="369">
                  <c:v>41445</c:v>
                </c:pt>
                <c:pt idx="370">
                  <c:v>41446</c:v>
                </c:pt>
                <c:pt idx="371">
                  <c:v>41449</c:v>
                </c:pt>
                <c:pt idx="372">
                  <c:v>41450</c:v>
                </c:pt>
                <c:pt idx="373">
                  <c:v>41451</c:v>
                </c:pt>
                <c:pt idx="374">
                  <c:v>41452</c:v>
                </c:pt>
                <c:pt idx="375">
                  <c:v>41453</c:v>
                </c:pt>
                <c:pt idx="376">
                  <c:v>41456</c:v>
                </c:pt>
                <c:pt idx="377">
                  <c:v>41457</c:v>
                </c:pt>
                <c:pt idx="378">
                  <c:v>41458</c:v>
                </c:pt>
                <c:pt idx="379">
                  <c:v>41459</c:v>
                </c:pt>
                <c:pt idx="380">
                  <c:v>41460</c:v>
                </c:pt>
                <c:pt idx="381">
                  <c:v>41463</c:v>
                </c:pt>
                <c:pt idx="382">
                  <c:v>41464</c:v>
                </c:pt>
                <c:pt idx="383">
                  <c:v>41465</c:v>
                </c:pt>
                <c:pt idx="384">
                  <c:v>41466</c:v>
                </c:pt>
                <c:pt idx="385">
                  <c:v>41467</c:v>
                </c:pt>
                <c:pt idx="386">
                  <c:v>41470</c:v>
                </c:pt>
                <c:pt idx="387">
                  <c:v>41471</c:v>
                </c:pt>
                <c:pt idx="388">
                  <c:v>41472</c:v>
                </c:pt>
                <c:pt idx="389">
                  <c:v>41473</c:v>
                </c:pt>
                <c:pt idx="390">
                  <c:v>41474</c:v>
                </c:pt>
                <c:pt idx="391">
                  <c:v>41477</c:v>
                </c:pt>
                <c:pt idx="392">
                  <c:v>41478</c:v>
                </c:pt>
                <c:pt idx="393">
                  <c:v>41479</c:v>
                </c:pt>
                <c:pt idx="394">
                  <c:v>41480</c:v>
                </c:pt>
                <c:pt idx="395">
                  <c:v>41481</c:v>
                </c:pt>
                <c:pt idx="396">
                  <c:v>41484</c:v>
                </c:pt>
                <c:pt idx="397">
                  <c:v>41485</c:v>
                </c:pt>
                <c:pt idx="398">
                  <c:v>41486</c:v>
                </c:pt>
                <c:pt idx="399">
                  <c:v>41487</c:v>
                </c:pt>
                <c:pt idx="400">
                  <c:v>41488</c:v>
                </c:pt>
                <c:pt idx="401">
                  <c:v>41491</c:v>
                </c:pt>
                <c:pt idx="402">
                  <c:v>41492</c:v>
                </c:pt>
                <c:pt idx="403">
                  <c:v>41493</c:v>
                </c:pt>
                <c:pt idx="404">
                  <c:v>41494</c:v>
                </c:pt>
                <c:pt idx="405">
                  <c:v>41495</c:v>
                </c:pt>
                <c:pt idx="406">
                  <c:v>41498</c:v>
                </c:pt>
                <c:pt idx="407">
                  <c:v>41499</c:v>
                </c:pt>
                <c:pt idx="408">
                  <c:v>41500</c:v>
                </c:pt>
                <c:pt idx="409">
                  <c:v>41501</c:v>
                </c:pt>
                <c:pt idx="410">
                  <c:v>41502</c:v>
                </c:pt>
                <c:pt idx="411">
                  <c:v>41505</c:v>
                </c:pt>
                <c:pt idx="412">
                  <c:v>41506</c:v>
                </c:pt>
                <c:pt idx="413">
                  <c:v>41507</c:v>
                </c:pt>
                <c:pt idx="414">
                  <c:v>41508</c:v>
                </c:pt>
                <c:pt idx="415">
                  <c:v>41509</c:v>
                </c:pt>
                <c:pt idx="416">
                  <c:v>41512</c:v>
                </c:pt>
                <c:pt idx="417">
                  <c:v>41513</c:v>
                </c:pt>
                <c:pt idx="418">
                  <c:v>41514</c:v>
                </c:pt>
                <c:pt idx="419">
                  <c:v>41515</c:v>
                </c:pt>
                <c:pt idx="420">
                  <c:v>41516</c:v>
                </c:pt>
                <c:pt idx="421">
                  <c:v>41519</c:v>
                </c:pt>
                <c:pt idx="422">
                  <c:v>41520</c:v>
                </c:pt>
                <c:pt idx="423">
                  <c:v>41521</c:v>
                </c:pt>
                <c:pt idx="424">
                  <c:v>41522</c:v>
                </c:pt>
                <c:pt idx="425">
                  <c:v>41523</c:v>
                </c:pt>
                <c:pt idx="426">
                  <c:v>41526</c:v>
                </c:pt>
                <c:pt idx="427">
                  <c:v>41527</c:v>
                </c:pt>
                <c:pt idx="428">
                  <c:v>41528</c:v>
                </c:pt>
                <c:pt idx="429">
                  <c:v>41529</c:v>
                </c:pt>
                <c:pt idx="430">
                  <c:v>41530</c:v>
                </c:pt>
                <c:pt idx="431">
                  <c:v>41533</c:v>
                </c:pt>
                <c:pt idx="432">
                  <c:v>41534</c:v>
                </c:pt>
                <c:pt idx="433">
                  <c:v>41535</c:v>
                </c:pt>
                <c:pt idx="434">
                  <c:v>41536</c:v>
                </c:pt>
                <c:pt idx="435">
                  <c:v>41537</c:v>
                </c:pt>
                <c:pt idx="436">
                  <c:v>41540</c:v>
                </c:pt>
                <c:pt idx="437">
                  <c:v>41541</c:v>
                </c:pt>
                <c:pt idx="438">
                  <c:v>41542</c:v>
                </c:pt>
                <c:pt idx="439">
                  <c:v>41543</c:v>
                </c:pt>
                <c:pt idx="440">
                  <c:v>41544</c:v>
                </c:pt>
                <c:pt idx="441">
                  <c:v>41547</c:v>
                </c:pt>
                <c:pt idx="442">
                  <c:v>41548</c:v>
                </c:pt>
                <c:pt idx="443">
                  <c:v>41549</c:v>
                </c:pt>
                <c:pt idx="444">
                  <c:v>41550</c:v>
                </c:pt>
                <c:pt idx="445">
                  <c:v>41551</c:v>
                </c:pt>
                <c:pt idx="446">
                  <c:v>41554</c:v>
                </c:pt>
                <c:pt idx="447">
                  <c:v>41555</c:v>
                </c:pt>
                <c:pt idx="448">
                  <c:v>41556</c:v>
                </c:pt>
                <c:pt idx="449">
                  <c:v>41557</c:v>
                </c:pt>
                <c:pt idx="450">
                  <c:v>41558</c:v>
                </c:pt>
                <c:pt idx="451">
                  <c:v>41561</c:v>
                </c:pt>
                <c:pt idx="452">
                  <c:v>41562</c:v>
                </c:pt>
                <c:pt idx="453">
                  <c:v>41563</c:v>
                </c:pt>
                <c:pt idx="454">
                  <c:v>41564</c:v>
                </c:pt>
                <c:pt idx="455">
                  <c:v>41565</c:v>
                </c:pt>
                <c:pt idx="456">
                  <c:v>41568</c:v>
                </c:pt>
                <c:pt idx="457">
                  <c:v>41569</c:v>
                </c:pt>
                <c:pt idx="458">
                  <c:v>41570</c:v>
                </c:pt>
                <c:pt idx="459">
                  <c:v>41571</c:v>
                </c:pt>
                <c:pt idx="460">
                  <c:v>41572</c:v>
                </c:pt>
                <c:pt idx="461">
                  <c:v>41575</c:v>
                </c:pt>
                <c:pt idx="462">
                  <c:v>41576</c:v>
                </c:pt>
                <c:pt idx="463">
                  <c:v>41577</c:v>
                </c:pt>
                <c:pt idx="464">
                  <c:v>41578</c:v>
                </c:pt>
                <c:pt idx="465">
                  <c:v>41579</c:v>
                </c:pt>
                <c:pt idx="466">
                  <c:v>41583</c:v>
                </c:pt>
                <c:pt idx="467">
                  <c:v>41584</c:v>
                </c:pt>
                <c:pt idx="468">
                  <c:v>41585</c:v>
                </c:pt>
                <c:pt idx="469">
                  <c:v>41586</c:v>
                </c:pt>
                <c:pt idx="470">
                  <c:v>41589</c:v>
                </c:pt>
                <c:pt idx="471">
                  <c:v>41590</c:v>
                </c:pt>
                <c:pt idx="472">
                  <c:v>41591</c:v>
                </c:pt>
                <c:pt idx="473">
                  <c:v>41592</c:v>
                </c:pt>
                <c:pt idx="474">
                  <c:v>41593</c:v>
                </c:pt>
                <c:pt idx="475">
                  <c:v>41596</c:v>
                </c:pt>
                <c:pt idx="476">
                  <c:v>41597</c:v>
                </c:pt>
                <c:pt idx="477">
                  <c:v>41598</c:v>
                </c:pt>
                <c:pt idx="478">
                  <c:v>41599</c:v>
                </c:pt>
                <c:pt idx="479">
                  <c:v>41600</c:v>
                </c:pt>
                <c:pt idx="480">
                  <c:v>41603</c:v>
                </c:pt>
                <c:pt idx="481">
                  <c:v>41604</c:v>
                </c:pt>
                <c:pt idx="482">
                  <c:v>41605</c:v>
                </c:pt>
                <c:pt idx="483">
                  <c:v>41606</c:v>
                </c:pt>
                <c:pt idx="484">
                  <c:v>41607</c:v>
                </c:pt>
                <c:pt idx="485">
                  <c:v>41610</c:v>
                </c:pt>
                <c:pt idx="486">
                  <c:v>41611</c:v>
                </c:pt>
                <c:pt idx="487">
                  <c:v>41612</c:v>
                </c:pt>
                <c:pt idx="488">
                  <c:v>41613</c:v>
                </c:pt>
                <c:pt idx="489">
                  <c:v>41614</c:v>
                </c:pt>
                <c:pt idx="490">
                  <c:v>41617</c:v>
                </c:pt>
                <c:pt idx="491">
                  <c:v>41618</c:v>
                </c:pt>
                <c:pt idx="492">
                  <c:v>41619</c:v>
                </c:pt>
                <c:pt idx="493">
                  <c:v>41620</c:v>
                </c:pt>
                <c:pt idx="494">
                  <c:v>41621</c:v>
                </c:pt>
                <c:pt idx="495">
                  <c:v>41624</c:v>
                </c:pt>
                <c:pt idx="496">
                  <c:v>41625</c:v>
                </c:pt>
                <c:pt idx="497">
                  <c:v>41626</c:v>
                </c:pt>
                <c:pt idx="498">
                  <c:v>41627</c:v>
                </c:pt>
                <c:pt idx="499">
                  <c:v>41628</c:v>
                </c:pt>
                <c:pt idx="500">
                  <c:v>41631</c:v>
                </c:pt>
                <c:pt idx="501">
                  <c:v>41632</c:v>
                </c:pt>
                <c:pt idx="502">
                  <c:v>41633</c:v>
                </c:pt>
                <c:pt idx="503">
                  <c:v>41634</c:v>
                </c:pt>
                <c:pt idx="504">
                  <c:v>41635</c:v>
                </c:pt>
                <c:pt idx="505">
                  <c:v>41638</c:v>
                </c:pt>
                <c:pt idx="506">
                  <c:v>41645</c:v>
                </c:pt>
                <c:pt idx="507">
                  <c:v>41647</c:v>
                </c:pt>
                <c:pt idx="508">
                  <c:v>41648</c:v>
                </c:pt>
                <c:pt idx="509">
                  <c:v>41649</c:v>
                </c:pt>
                <c:pt idx="510">
                  <c:v>41652</c:v>
                </c:pt>
                <c:pt idx="511">
                  <c:v>41653</c:v>
                </c:pt>
                <c:pt idx="512">
                  <c:v>41654</c:v>
                </c:pt>
                <c:pt idx="513">
                  <c:v>41655</c:v>
                </c:pt>
                <c:pt idx="514">
                  <c:v>41656</c:v>
                </c:pt>
                <c:pt idx="515">
                  <c:v>41659</c:v>
                </c:pt>
                <c:pt idx="516">
                  <c:v>41660</c:v>
                </c:pt>
                <c:pt idx="517">
                  <c:v>41661</c:v>
                </c:pt>
                <c:pt idx="518">
                  <c:v>41662</c:v>
                </c:pt>
                <c:pt idx="519">
                  <c:v>41663</c:v>
                </c:pt>
                <c:pt idx="520">
                  <c:v>41666</c:v>
                </c:pt>
                <c:pt idx="521">
                  <c:v>41667</c:v>
                </c:pt>
                <c:pt idx="522">
                  <c:v>41668</c:v>
                </c:pt>
                <c:pt idx="523">
                  <c:v>41669</c:v>
                </c:pt>
                <c:pt idx="524">
                  <c:v>41670</c:v>
                </c:pt>
                <c:pt idx="525">
                  <c:v>41673</c:v>
                </c:pt>
                <c:pt idx="526">
                  <c:v>41674</c:v>
                </c:pt>
                <c:pt idx="527">
                  <c:v>41675</c:v>
                </c:pt>
                <c:pt idx="528">
                  <c:v>41676</c:v>
                </c:pt>
                <c:pt idx="529">
                  <c:v>41677</c:v>
                </c:pt>
                <c:pt idx="530">
                  <c:v>41680</c:v>
                </c:pt>
                <c:pt idx="531">
                  <c:v>41681</c:v>
                </c:pt>
                <c:pt idx="532">
                  <c:v>41682</c:v>
                </c:pt>
                <c:pt idx="533">
                  <c:v>41683</c:v>
                </c:pt>
                <c:pt idx="534">
                  <c:v>41684</c:v>
                </c:pt>
                <c:pt idx="535">
                  <c:v>41687</c:v>
                </c:pt>
                <c:pt idx="536">
                  <c:v>41688</c:v>
                </c:pt>
                <c:pt idx="537">
                  <c:v>41689</c:v>
                </c:pt>
                <c:pt idx="538">
                  <c:v>41690</c:v>
                </c:pt>
                <c:pt idx="539">
                  <c:v>41691</c:v>
                </c:pt>
                <c:pt idx="540">
                  <c:v>41694</c:v>
                </c:pt>
                <c:pt idx="541">
                  <c:v>41695</c:v>
                </c:pt>
                <c:pt idx="542">
                  <c:v>41696</c:v>
                </c:pt>
                <c:pt idx="543">
                  <c:v>41697</c:v>
                </c:pt>
                <c:pt idx="544">
                  <c:v>41698</c:v>
                </c:pt>
                <c:pt idx="545">
                  <c:v>41701</c:v>
                </c:pt>
                <c:pt idx="546">
                  <c:v>41702</c:v>
                </c:pt>
                <c:pt idx="547">
                  <c:v>41703</c:v>
                </c:pt>
                <c:pt idx="548">
                  <c:v>41704</c:v>
                </c:pt>
                <c:pt idx="549">
                  <c:v>41705</c:v>
                </c:pt>
                <c:pt idx="550">
                  <c:v>41709</c:v>
                </c:pt>
                <c:pt idx="551">
                  <c:v>41710</c:v>
                </c:pt>
                <c:pt idx="552">
                  <c:v>41711</c:v>
                </c:pt>
                <c:pt idx="553">
                  <c:v>41712</c:v>
                </c:pt>
                <c:pt idx="554">
                  <c:v>41715</c:v>
                </c:pt>
                <c:pt idx="555">
                  <c:v>41716</c:v>
                </c:pt>
                <c:pt idx="556">
                  <c:v>41717</c:v>
                </c:pt>
                <c:pt idx="557">
                  <c:v>41718</c:v>
                </c:pt>
                <c:pt idx="558">
                  <c:v>41719</c:v>
                </c:pt>
                <c:pt idx="559">
                  <c:v>41722</c:v>
                </c:pt>
                <c:pt idx="560">
                  <c:v>41723</c:v>
                </c:pt>
                <c:pt idx="561">
                  <c:v>41724</c:v>
                </c:pt>
                <c:pt idx="562">
                  <c:v>41725</c:v>
                </c:pt>
                <c:pt idx="563">
                  <c:v>41726</c:v>
                </c:pt>
                <c:pt idx="564">
                  <c:v>41729</c:v>
                </c:pt>
                <c:pt idx="565">
                  <c:v>41730</c:v>
                </c:pt>
                <c:pt idx="566">
                  <c:v>41731</c:v>
                </c:pt>
                <c:pt idx="567">
                  <c:v>41732</c:v>
                </c:pt>
                <c:pt idx="568">
                  <c:v>41733</c:v>
                </c:pt>
                <c:pt idx="569">
                  <c:v>41736</c:v>
                </c:pt>
                <c:pt idx="570">
                  <c:v>41737</c:v>
                </c:pt>
                <c:pt idx="571">
                  <c:v>41738</c:v>
                </c:pt>
                <c:pt idx="572">
                  <c:v>41739</c:v>
                </c:pt>
                <c:pt idx="573">
                  <c:v>41740</c:v>
                </c:pt>
                <c:pt idx="574">
                  <c:v>41743</c:v>
                </c:pt>
                <c:pt idx="575">
                  <c:v>41744</c:v>
                </c:pt>
                <c:pt idx="576">
                  <c:v>41745</c:v>
                </c:pt>
                <c:pt idx="577">
                  <c:v>41746</c:v>
                </c:pt>
                <c:pt idx="578">
                  <c:v>41747</c:v>
                </c:pt>
                <c:pt idx="579">
                  <c:v>41750</c:v>
                </c:pt>
                <c:pt idx="580">
                  <c:v>41751</c:v>
                </c:pt>
                <c:pt idx="581">
                  <c:v>41752</c:v>
                </c:pt>
                <c:pt idx="582">
                  <c:v>41753</c:v>
                </c:pt>
                <c:pt idx="583">
                  <c:v>41754</c:v>
                </c:pt>
                <c:pt idx="584">
                  <c:v>41757</c:v>
                </c:pt>
                <c:pt idx="585">
                  <c:v>41758</c:v>
                </c:pt>
                <c:pt idx="586">
                  <c:v>41759</c:v>
                </c:pt>
                <c:pt idx="587">
                  <c:v>41761</c:v>
                </c:pt>
                <c:pt idx="588">
                  <c:v>41764</c:v>
                </c:pt>
                <c:pt idx="589">
                  <c:v>41765</c:v>
                </c:pt>
                <c:pt idx="590">
                  <c:v>41766</c:v>
                </c:pt>
                <c:pt idx="591">
                  <c:v>41767</c:v>
                </c:pt>
                <c:pt idx="592">
                  <c:v>41771</c:v>
                </c:pt>
                <c:pt idx="593">
                  <c:v>41772</c:v>
                </c:pt>
                <c:pt idx="594">
                  <c:v>41773</c:v>
                </c:pt>
                <c:pt idx="595">
                  <c:v>41774</c:v>
                </c:pt>
                <c:pt idx="596">
                  <c:v>41775</c:v>
                </c:pt>
                <c:pt idx="597">
                  <c:v>41778</c:v>
                </c:pt>
                <c:pt idx="598">
                  <c:v>41779</c:v>
                </c:pt>
                <c:pt idx="599">
                  <c:v>41780</c:v>
                </c:pt>
                <c:pt idx="600">
                  <c:v>41781</c:v>
                </c:pt>
                <c:pt idx="601">
                  <c:v>41782</c:v>
                </c:pt>
                <c:pt idx="602">
                  <c:v>41785</c:v>
                </c:pt>
                <c:pt idx="603">
                  <c:v>41786</c:v>
                </c:pt>
                <c:pt idx="604">
                  <c:v>41787</c:v>
                </c:pt>
                <c:pt idx="605">
                  <c:v>41788</c:v>
                </c:pt>
                <c:pt idx="606">
                  <c:v>41789</c:v>
                </c:pt>
                <c:pt idx="607">
                  <c:v>41792</c:v>
                </c:pt>
                <c:pt idx="608">
                  <c:v>41793</c:v>
                </c:pt>
                <c:pt idx="609">
                  <c:v>41794</c:v>
                </c:pt>
                <c:pt idx="610">
                  <c:v>41795</c:v>
                </c:pt>
                <c:pt idx="611">
                  <c:v>41796</c:v>
                </c:pt>
                <c:pt idx="612">
                  <c:v>41799</c:v>
                </c:pt>
                <c:pt idx="613">
                  <c:v>41800</c:v>
                </c:pt>
                <c:pt idx="614">
                  <c:v>41801</c:v>
                </c:pt>
                <c:pt idx="615">
                  <c:v>41806</c:v>
                </c:pt>
                <c:pt idx="616">
                  <c:v>41807</c:v>
                </c:pt>
                <c:pt idx="617">
                  <c:v>41808</c:v>
                </c:pt>
                <c:pt idx="618">
                  <c:v>41809</c:v>
                </c:pt>
                <c:pt idx="619">
                  <c:v>41810</c:v>
                </c:pt>
                <c:pt idx="620">
                  <c:v>41813</c:v>
                </c:pt>
                <c:pt idx="621">
                  <c:v>41814</c:v>
                </c:pt>
                <c:pt idx="622">
                  <c:v>41815</c:v>
                </c:pt>
                <c:pt idx="623">
                  <c:v>41816</c:v>
                </c:pt>
                <c:pt idx="624">
                  <c:v>41817</c:v>
                </c:pt>
                <c:pt idx="625">
                  <c:v>41820</c:v>
                </c:pt>
                <c:pt idx="626">
                  <c:v>41821</c:v>
                </c:pt>
                <c:pt idx="627">
                  <c:v>41822</c:v>
                </c:pt>
                <c:pt idx="628">
                  <c:v>41823</c:v>
                </c:pt>
                <c:pt idx="629">
                  <c:v>41824</c:v>
                </c:pt>
                <c:pt idx="630">
                  <c:v>41827</c:v>
                </c:pt>
                <c:pt idx="631">
                  <c:v>41828</c:v>
                </c:pt>
                <c:pt idx="632">
                  <c:v>41829</c:v>
                </c:pt>
                <c:pt idx="633">
                  <c:v>41830</c:v>
                </c:pt>
                <c:pt idx="634">
                  <c:v>41831</c:v>
                </c:pt>
                <c:pt idx="635">
                  <c:v>41834</c:v>
                </c:pt>
                <c:pt idx="636">
                  <c:v>41835</c:v>
                </c:pt>
                <c:pt idx="637">
                  <c:v>41836</c:v>
                </c:pt>
                <c:pt idx="638">
                  <c:v>41837</c:v>
                </c:pt>
                <c:pt idx="639">
                  <c:v>41838</c:v>
                </c:pt>
                <c:pt idx="640">
                  <c:v>41841</c:v>
                </c:pt>
                <c:pt idx="641">
                  <c:v>41842</c:v>
                </c:pt>
                <c:pt idx="642">
                  <c:v>41843</c:v>
                </c:pt>
                <c:pt idx="643">
                  <c:v>41844</c:v>
                </c:pt>
                <c:pt idx="644">
                  <c:v>41845</c:v>
                </c:pt>
                <c:pt idx="645">
                  <c:v>41848</c:v>
                </c:pt>
                <c:pt idx="646">
                  <c:v>41849</c:v>
                </c:pt>
                <c:pt idx="647">
                  <c:v>41850</c:v>
                </c:pt>
                <c:pt idx="648">
                  <c:v>41851</c:v>
                </c:pt>
                <c:pt idx="649">
                  <c:v>41852</c:v>
                </c:pt>
                <c:pt idx="650">
                  <c:v>41855</c:v>
                </c:pt>
                <c:pt idx="651">
                  <c:v>41856</c:v>
                </c:pt>
                <c:pt idx="652">
                  <c:v>41857</c:v>
                </c:pt>
                <c:pt idx="653">
                  <c:v>41858</c:v>
                </c:pt>
                <c:pt idx="654">
                  <c:v>41859</c:v>
                </c:pt>
                <c:pt idx="655">
                  <c:v>41862</c:v>
                </c:pt>
                <c:pt idx="656">
                  <c:v>41863</c:v>
                </c:pt>
                <c:pt idx="657">
                  <c:v>41864</c:v>
                </c:pt>
                <c:pt idx="658">
                  <c:v>41865</c:v>
                </c:pt>
                <c:pt idx="659">
                  <c:v>41866</c:v>
                </c:pt>
                <c:pt idx="660">
                  <c:v>41869</c:v>
                </c:pt>
                <c:pt idx="661">
                  <c:v>41870</c:v>
                </c:pt>
                <c:pt idx="662">
                  <c:v>41871</c:v>
                </c:pt>
                <c:pt idx="663">
                  <c:v>41872</c:v>
                </c:pt>
                <c:pt idx="664">
                  <c:v>41873</c:v>
                </c:pt>
                <c:pt idx="665">
                  <c:v>41876</c:v>
                </c:pt>
                <c:pt idx="666">
                  <c:v>41877</c:v>
                </c:pt>
                <c:pt idx="667">
                  <c:v>41878</c:v>
                </c:pt>
                <c:pt idx="668">
                  <c:v>41879</c:v>
                </c:pt>
                <c:pt idx="669">
                  <c:v>41880</c:v>
                </c:pt>
                <c:pt idx="670">
                  <c:v>41883</c:v>
                </c:pt>
                <c:pt idx="671">
                  <c:v>41884</c:v>
                </c:pt>
                <c:pt idx="672">
                  <c:v>41885</c:v>
                </c:pt>
                <c:pt idx="673">
                  <c:v>41886</c:v>
                </c:pt>
                <c:pt idx="674">
                  <c:v>41887</c:v>
                </c:pt>
                <c:pt idx="675">
                  <c:v>41890</c:v>
                </c:pt>
                <c:pt idx="676">
                  <c:v>41891</c:v>
                </c:pt>
                <c:pt idx="677">
                  <c:v>41892</c:v>
                </c:pt>
                <c:pt idx="678">
                  <c:v>41893</c:v>
                </c:pt>
                <c:pt idx="679">
                  <c:v>41894</c:v>
                </c:pt>
                <c:pt idx="680">
                  <c:v>41897</c:v>
                </c:pt>
                <c:pt idx="681">
                  <c:v>41898</c:v>
                </c:pt>
                <c:pt idx="682">
                  <c:v>41899</c:v>
                </c:pt>
                <c:pt idx="683">
                  <c:v>41900</c:v>
                </c:pt>
                <c:pt idx="684">
                  <c:v>41901</c:v>
                </c:pt>
                <c:pt idx="685">
                  <c:v>41904</c:v>
                </c:pt>
                <c:pt idx="686">
                  <c:v>41905</c:v>
                </c:pt>
                <c:pt idx="687">
                  <c:v>41906</c:v>
                </c:pt>
                <c:pt idx="688">
                  <c:v>41907</c:v>
                </c:pt>
                <c:pt idx="689">
                  <c:v>41908</c:v>
                </c:pt>
                <c:pt idx="690">
                  <c:v>41911</c:v>
                </c:pt>
                <c:pt idx="691">
                  <c:v>41912</c:v>
                </c:pt>
                <c:pt idx="692">
                  <c:v>41913</c:v>
                </c:pt>
                <c:pt idx="693">
                  <c:v>41914</c:v>
                </c:pt>
                <c:pt idx="694">
                  <c:v>41915</c:v>
                </c:pt>
                <c:pt idx="695">
                  <c:v>41918</c:v>
                </c:pt>
                <c:pt idx="696">
                  <c:v>41919</c:v>
                </c:pt>
                <c:pt idx="697">
                  <c:v>41920</c:v>
                </c:pt>
                <c:pt idx="698">
                  <c:v>41921</c:v>
                </c:pt>
                <c:pt idx="699">
                  <c:v>41922</c:v>
                </c:pt>
                <c:pt idx="700">
                  <c:v>41925</c:v>
                </c:pt>
                <c:pt idx="701">
                  <c:v>41926</c:v>
                </c:pt>
                <c:pt idx="702">
                  <c:v>41927</c:v>
                </c:pt>
                <c:pt idx="703">
                  <c:v>41928</c:v>
                </c:pt>
                <c:pt idx="704">
                  <c:v>41929</c:v>
                </c:pt>
                <c:pt idx="705">
                  <c:v>41932</c:v>
                </c:pt>
                <c:pt idx="706">
                  <c:v>41933</c:v>
                </c:pt>
                <c:pt idx="707">
                  <c:v>41934</c:v>
                </c:pt>
                <c:pt idx="708">
                  <c:v>41935</c:v>
                </c:pt>
                <c:pt idx="709">
                  <c:v>41936</c:v>
                </c:pt>
                <c:pt idx="710">
                  <c:v>41939</c:v>
                </c:pt>
                <c:pt idx="711">
                  <c:v>41940</c:v>
                </c:pt>
                <c:pt idx="712">
                  <c:v>41941</c:v>
                </c:pt>
                <c:pt idx="713">
                  <c:v>41942</c:v>
                </c:pt>
                <c:pt idx="714">
                  <c:v>41943</c:v>
                </c:pt>
                <c:pt idx="715">
                  <c:v>41946</c:v>
                </c:pt>
                <c:pt idx="716">
                  <c:v>41948</c:v>
                </c:pt>
                <c:pt idx="717">
                  <c:v>41949</c:v>
                </c:pt>
                <c:pt idx="718">
                  <c:v>41950</c:v>
                </c:pt>
                <c:pt idx="719">
                  <c:v>41953</c:v>
                </c:pt>
                <c:pt idx="720">
                  <c:v>41954</c:v>
                </c:pt>
                <c:pt idx="721">
                  <c:v>41955</c:v>
                </c:pt>
                <c:pt idx="722">
                  <c:v>41956</c:v>
                </c:pt>
                <c:pt idx="723">
                  <c:v>41957</c:v>
                </c:pt>
                <c:pt idx="724">
                  <c:v>41960</c:v>
                </c:pt>
                <c:pt idx="725">
                  <c:v>41961</c:v>
                </c:pt>
                <c:pt idx="726">
                  <c:v>41962</c:v>
                </c:pt>
                <c:pt idx="727">
                  <c:v>41963</c:v>
                </c:pt>
                <c:pt idx="728">
                  <c:v>41964</c:v>
                </c:pt>
                <c:pt idx="729">
                  <c:v>41967</c:v>
                </c:pt>
                <c:pt idx="730">
                  <c:v>41968</c:v>
                </c:pt>
                <c:pt idx="731">
                  <c:v>41969</c:v>
                </c:pt>
                <c:pt idx="732">
                  <c:v>41970</c:v>
                </c:pt>
                <c:pt idx="733">
                  <c:v>41971</c:v>
                </c:pt>
                <c:pt idx="734">
                  <c:v>41974</c:v>
                </c:pt>
                <c:pt idx="735">
                  <c:v>41975</c:v>
                </c:pt>
                <c:pt idx="736">
                  <c:v>41976</c:v>
                </c:pt>
                <c:pt idx="737">
                  <c:v>41977</c:v>
                </c:pt>
                <c:pt idx="738">
                  <c:v>41978</c:v>
                </c:pt>
                <c:pt idx="739">
                  <c:v>41981</c:v>
                </c:pt>
                <c:pt idx="740">
                  <c:v>41982</c:v>
                </c:pt>
                <c:pt idx="741">
                  <c:v>41983</c:v>
                </c:pt>
                <c:pt idx="742">
                  <c:v>41984</c:v>
                </c:pt>
                <c:pt idx="743">
                  <c:v>41985</c:v>
                </c:pt>
                <c:pt idx="744">
                  <c:v>41988</c:v>
                </c:pt>
                <c:pt idx="745">
                  <c:v>41989</c:v>
                </c:pt>
                <c:pt idx="746">
                  <c:v>41990</c:v>
                </c:pt>
                <c:pt idx="747">
                  <c:v>41991</c:v>
                </c:pt>
                <c:pt idx="748">
                  <c:v>41992</c:v>
                </c:pt>
                <c:pt idx="749">
                  <c:v>41995</c:v>
                </c:pt>
                <c:pt idx="750">
                  <c:v>41996</c:v>
                </c:pt>
                <c:pt idx="751">
                  <c:v>41997</c:v>
                </c:pt>
                <c:pt idx="752">
                  <c:v>41998</c:v>
                </c:pt>
                <c:pt idx="753">
                  <c:v>41999</c:v>
                </c:pt>
                <c:pt idx="754">
                  <c:v>42002</c:v>
                </c:pt>
                <c:pt idx="755">
                  <c:v>42003</c:v>
                </c:pt>
                <c:pt idx="756">
                  <c:v>42009</c:v>
                </c:pt>
                <c:pt idx="757">
                  <c:v>42010</c:v>
                </c:pt>
                <c:pt idx="758">
                  <c:v>42012</c:v>
                </c:pt>
                <c:pt idx="759">
                  <c:v>42013</c:v>
                </c:pt>
                <c:pt idx="760">
                  <c:v>42016</c:v>
                </c:pt>
                <c:pt idx="761">
                  <c:v>42017</c:v>
                </c:pt>
                <c:pt idx="762">
                  <c:v>42018</c:v>
                </c:pt>
                <c:pt idx="763">
                  <c:v>42019</c:v>
                </c:pt>
                <c:pt idx="764">
                  <c:v>42020</c:v>
                </c:pt>
                <c:pt idx="765">
                  <c:v>42023</c:v>
                </c:pt>
                <c:pt idx="766">
                  <c:v>42024</c:v>
                </c:pt>
                <c:pt idx="767">
                  <c:v>42025</c:v>
                </c:pt>
                <c:pt idx="768">
                  <c:v>42026</c:v>
                </c:pt>
                <c:pt idx="769">
                  <c:v>42027</c:v>
                </c:pt>
                <c:pt idx="770">
                  <c:v>42030</c:v>
                </c:pt>
                <c:pt idx="771">
                  <c:v>42031</c:v>
                </c:pt>
                <c:pt idx="772">
                  <c:v>42032</c:v>
                </c:pt>
                <c:pt idx="773">
                  <c:v>42033</c:v>
                </c:pt>
                <c:pt idx="774">
                  <c:v>42034</c:v>
                </c:pt>
                <c:pt idx="775">
                  <c:v>42037</c:v>
                </c:pt>
                <c:pt idx="776">
                  <c:v>42038</c:v>
                </c:pt>
                <c:pt idx="777">
                  <c:v>42039</c:v>
                </c:pt>
                <c:pt idx="778">
                  <c:v>42040</c:v>
                </c:pt>
                <c:pt idx="779">
                  <c:v>42041</c:v>
                </c:pt>
                <c:pt idx="780">
                  <c:v>42044</c:v>
                </c:pt>
                <c:pt idx="781">
                  <c:v>42045</c:v>
                </c:pt>
                <c:pt idx="782">
                  <c:v>42046</c:v>
                </c:pt>
                <c:pt idx="783">
                  <c:v>42047</c:v>
                </c:pt>
                <c:pt idx="784">
                  <c:v>42048</c:v>
                </c:pt>
                <c:pt idx="785">
                  <c:v>42051</c:v>
                </c:pt>
                <c:pt idx="786">
                  <c:v>42052</c:v>
                </c:pt>
                <c:pt idx="787">
                  <c:v>42053</c:v>
                </c:pt>
                <c:pt idx="788">
                  <c:v>42054</c:v>
                </c:pt>
                <c:pt idx="789">
                  <c:v>42055</c:v>
                </c:pt>
                <c:pt idx="790">
                  <c:v>42059</c:v>
                </c:pt>
                <c:pt idx="791">
                  <c:v>42060</c:v>
                </c:pt>
                <c:pt idx="792">
                  <c:v>42061</c:v>
                </c:pt>
                <c:pt idx="793">
                  <c:v>42062</c:v>
                </c:pt>
                <c:pt idx="794">
                  <c:v>42065</c:v>
                </c:pt>
                <c:pt idx="795">
                  <c:v>42066</c:v>
                </c:pt>
                <c:pt idx="796">
                  <c:v>42067</c:v>
                </c:pt>
                <c:pt idx="797">
                  <c:v>42068</c:v>
                </c:pt>
                <c:pt idx="798">
                  <c:v>42069</c:v>
                </c:pt>
                <c:pt idx="799">
                  <c:v>42073</c:v>
                </c:pt>
                <c:pt idx="800">
                  <c:v>42074</c:v>
                </c:pt>
                <c:pt idx="801">
                  <c:v>42075</c:v>
                </c:pt>
                <c:pt idx="802">
                  <c:v>42076</c:v>
                </c:pt>
                <c:pt idx="803">
                  <c:v>42079</c:v>
                </c:pt>
                <c:pt idx="804">
                  <c:v>42080</c:v>
                </c:pt>
                <c:pt idx="805">
                  <c:v>42081</c:v>
                </c:pt>
                <c:pt idx="806">
                  <c:v>42082</c:v>
                </c:pt>
                <c:pt idx="807">
                  <c:v>42083</c:v>
                </c:pt>
                <c:pt idx="808">
                  <c:v>42086</c:v>
                </c:pt>
                <c:pt idx="809">
                  <c:v>42087</c:v>
                </c:pt>
                <c:pt idx="810">
                  <c:v>42088</c:v>
                </c:pt>
                <c:pt idx="811">
                  <c:v>42089</c:v>
                </c:pt>
                <c:pt idx="812">
                  <c:v>42090</c:v>
                </c:pt>
                <c:pt idx="813">
                  <c:v>42093</c:v>
                </c:pt>
                <c:pt idx="814">
                  <c:v>42094</c:v>
                </c:pt>
                <c:pt idx="815">
                  <c:v>42095</c:v>
                </c:pt>
                <c:pt idx="816">
                  <c:v>42096</c:v>
                </c:pt>
                <c:pt idx="817">
                  <c:v>42097</c:v>
                </c:pt>
                <c:pt idx="818">
                  <c:v>42100</c:v>
                </c:pt>
                <c:pt idx="819">
                  <c:v>42101</c:v>
                </c:pt>
                <c:pt idx="820">
                  <c:v>42102</c:v>
                </c:pt>
                <c:pt idx="821">
                  <c:v>42103</c:v>
                </c:pt>
                <c:pt idx="822">
                  <c:v>42104</c:v>
                </c:pt>
                <c:pt idx="823">
                  <c:v>42107</c:v>
                </c:pt>
                <c:pt idx="824">
                  <c:v>42108</c:v>
                </c:pt>
                <c:pt idx="825">
                  <c:v>42109</c:v>
                </c:pt>
                <c:pt idx="826">
                  <c:v>42110</c:v>
                </c:pt>
                <c:pt idx="827">
                  <c:v>42111</c:v>
                </c:pt>
                <c:pt idx="828">
                  <c:v>42114</c:v>
                </c:pt>
                <c:pt idx="829">
                  <c:v>42115</c:v>
                </c:pt>
                <c:pt idx="830">
                  <c:v>42116</c:v>
                </c:pt>
                <c:pt idx="831">
                  <c:v>42117</c:v>
                </c:pt>
                <c:pt idx="832">
                  <c:v>42118</c:v>
                </c:pt>
                <c:pt idx="833">
                  <c:v>42121</c:v>
                </c:pt>
                <c:pt idx="834">
                  <c:v>42122</c:v>
                </c:pt>
                <c:pt idx="835">
                  <c:v>42123</c:v>
                </c:pt>
                <c:pt idx="836">
                  <c:v>42124</c:v>
                </c:pt>
                <c:pt idx="837">
                  <c:v>42129</c:v>
                </c:pt>
                <c:pt idx="838">
                  <c:v>42130</c:v>
                </c:pt>
                <c:pt idx="839">
                  <c:v>42131</c:v>
                </c:pt>
                <c:pt idx="840">
                  <c:v>42132</c:v>
                </c:pt>
                <c:pt idx="841">
                  <c:v>42136</c:v>
                </c:pt>
                <c:pt idx="842">
                  <c:v>42137</c:v>
                </c:pt>
                <c:pt idx="843">
                  <c:v>42138</c:v>
                </c:pt>
                <c:pt idx="844">
                  <c:v>42139</c:v>
                </c:pt>
                <c:pt idx="845">
                  <c:v>42142</c:v>
                </c:pt>
                <c:pt idx="846">
                  <c:v>42143</c:v>
                </c:pt>
                <c:pt idx="847">
                  <c:v>42144</c:v>
                </c:pt>
                <c:pt idx="848">
                  <c:v>42145</c:v>
                </c:pt>
                <c:pt idx="849">
                  <c:v>42146</c:v>
                </c:pt>
                <c:pt idx="850">
                  <c:v>42149</c:v>
                </c:pt>
                <c:pt idx="851">
                  <c:v>42150</c:v>
                </c:pt>
                <c:pt idx="852">
                  <c:v>42151</c:v>
                </c:pt>
                <c:pt idx="853">
                  <c:v>42152</c:v>
                </c:pt>
                <c:pt idx="854">
                  <c:v>42153</c:v>
                </c:pt>
                <c:pt idx="855">
                  <c:v>42156</c:v>
                </c:pt>
                <c:pt idx="856">
                  <c:v>42157</c:v>
                </c:pt>
                <c:pt idx="857">
                  <c:v>42158</c:v>
                </c:pt>
                <c:pt idx="858">
                  <c:v>42159</c:v>
                </c:pt>
                <c:pt idx="859">
                  <c:v>42160</c:v>
                </c:pt>
                <c:pt idx="860">
                  <c:v>42163</c:v>
                </c:pt>
                <c:pt idx="861">
                  <c:v>42164</c:v>
                </c:pt>
                <c:pt idx="862">
                  <c:v>42165</c:v>
                </c:pt>
                <c:pt idx="863">
                  <c:v>42166</c:v>
                </c:pt>
                <c:pt idx="864">
                  <c:v>42170</c:v>
                </c:pt>
                <c:pt idx="865">
                  <c:v>42171</c:v>
                </c:pt>
                <c:pt idx="866">
                  <c:v>42172</c:v>
                </c:pt>
                <c:pt idx="867">
                  <c:v>42173</c:v>
                </c:pt>
                <c:pt idx="868">
                  <c:v>42174</c:v>
                </c:pt>
                <c:pt idx="869">
                  <c:v>42177</c:v>
                </c:pt>
                <c:pt idx="870">
                  <c:v>42178</c:v>
                </c:pt>
                <c:pt idx="871">
                  <c:v>42179</c:v>
                </c:pt>
                <c:pt idx="872">
                  <c:v>42180</c:v>
                </c:pt>
                <c:pt idx="873">
                  <c:v>42181</c:v>
                </c:pt>
                <c:pt idx="874">
                  <c:v>42184</c:v>
                </c:pt>
                <c:pt idx="875">
                  <c:v>42185</c:v>
                </c:pt>
                <c:pt idx="876">
                  <c:v>42186</c:v>
                </c:pt>
                <c:pt idx="877">
                  <c:v>42187</c:v>
                </c:pt>
                <c:pt idx="878">
                  <c:v>42188</c:v>
                </c:pt>
                <c:pt idx="879">
                  <c:v>42191</c:v>
                </c:pt>
                <c:pt idx="880">
                  <c:v>42192</c:v>
                </c:pt>
                <c:pt idx="881">
                  <c:v>42193</c:v>
                </c:pt>
                <c:pt idx="882">
                  <c:v>42194</c:v>
                </c:pt>
                <c:pt idx="883">
                  <c:v>42195</c:v>
                </c:pt>
                <c:pt idx="884">
                  <c:v>42198</c:v>
                </c:pt>
                <c:pt idx="885">
                  <c:v>42199</c:v>
                </c:pt>
                <c:pt idx="886">
                  <c:v>42200</c:v>
                </c:pt>
                <c:pt idx="887">
                  <c:v>42201</c:v>
                </c:pt>
                <c:pt idx="888">
                  <c:v>42202</c:v>
                </c:pt>
                <c:pt idx="889">
                  <c:v>42205</c:v>
                </c:pt>
                <c:pt idx="890">
                  <c:v>42206</c:v>
                </c:pt>
                <c:pt idx="891">
                  <c:v>42207</c:v>
                </c:pt>
                <c:pt idx="892">
                  <c:v>42208</c:v>
                </c:pt>
                <c:pt idx="893">
                  <c:v>42209</c:v>
                </c:pt>
                <c:pt idx="894">
                  <c:v>42212</c:v>
                </c:pt>
                <c:pt idx="895">
                  <c:v>42213</c:v>
                </c:pt>
                <c:pt idx="896">
                  <c:v>42214</c:v>
                </c:pt>
                <c:pt idx="897">
                  <c:v>42215</c:v>
                </c:pt>
                <c:pt idx="898">
                  <c:v>42216</c:v>
                </c:pt>
                <c:pt idx="899">
                  <c:v>42219</c:v>
                </c:pt>
                <c:pt idx="900">
                  <c:v>42220</c:v>
                </c:pt>
                <c:pt idx="901">
                  <c:v>42221</c:v>
                </c:pt>
                <c:pt idx="902">
                  <c:v>42222</c:v>
                </c:pt>
                <c:pt idx="903">
                  <c:v>42223</c:v>
                </c:pt>
                <c:pt idx="904">
                  <c:v>42226</c:v>
                </c:pt>
                <c:pt idx="905">
                  <c:v>42227</c:v>
                </c:pt>
                <c:pt idx="906">
                  <c:v>42228</c:v>
                </c:pt>
                <c:pt idx="907">
                  <c:v>42229</c:v>
                </c:pt>
                <c:pt idx="908">
                  <c:v>42230</c:v>
                </c:pt>
                <c:pt idx="909">
                  <c:v>42233</c:v>
                </c:pt>
                <c:pt idx="910">
                  <c:v>42234</c:v>
                </c:pt>
                <c:pt idx="911">
                  <c:v>42235</c:v>
                </c:pt>
                <c:pt idx="912">
                  <c:v>42236</c:v>
                </c:pt>
                <c:pt idx="913">
                  <c:v>42237</c:v>
                </c:pt>
                <c:pt idx="914">
                  <c:v>42240</c:v>
                </c:pt>
                <c:pt idx="915">
                  <c:v>42241</c:v>
                </c:pt>
                <c:pt idx="916">
                  <c:v>42242</c:v>
                </c:pt>
                <c:pt idx="917">
                  <c:v>42243</c:v>
                </c:pt>
                <c:pt idx="918">
                  <c:v>42244</c:v>
                </c:pt>
                <c:pt idx="919">
                  <c:v>42247</c:v>
                </c:pt>
                <c:pt idx="920">
                  <c:v>42248</c:v>
                </c:pt>
                <c:pt idx="921">
                  <c:v>42249</c:v>
                </c:pt>
                <c:pt idx="922">
                  <c:v>42250</c:v>
                </c:pt>
                <c:pt idx="923">
                  <c:v>42251</c:v>
                </c:pt>
                <c:pt idx="924">
                  <c:v>42254</c:v>
                </c:pt>
                <c:pt idx="925">
                  <c:v>42255</c:v>
                </c:pt>
                <c:pt idx="926">
                  <c:v>42256</c:v>
                </c:pt>
                <c:pt idx="927">
                  <c:v>42257</c:v>
                </c:pt>
                <c:pt idx="928">
                  <c:v>42258</c:v>
                </c:pt>
                <c:pt idx="929">
                  <c:v>42261</c:v>
                </c:pt>
                <c:pt idx="930">
                  <c:v>42262</c:v>
                </c:pt>
                <c:pt idx="931">
                  <c:v>42263</c:v>
                </c:pt>
                <c:pt idx="932">
                  <c:v>42264</c:v>
                </c:pt>
                <c:pt idx="933">
                  <c:v>42265</c:v>
                </c:pt>
                <c:pt idx="934">
                  <c:v>42268</c:v>
                </c:pt>
                <c:pt idx="935">
                  <c:v>42269</c:v>
                </c:pt>
                <c:pt idx="936">
                  <c:v>42270</c:v>
                </c:pt>
                <c:pt idx="937">
                  <c:v>42271</c:v>
                </c:pt>
                <c:pt idx="938">
                  <c:v>42272</c:v>
                </c:pt>
                <c:pt idx="939">
                  <c:v>42275</c:v>
                </c:pt>
                <c:pt idx="940">
                  <c:v>42276</c:v>
                </c:pt>
                <c:pt idx="941">
                  <c:v>42277</c:v>
                </c:pt>
                <c:pt idx="942">
                  <c:v>42278</c:v>
                </c:pt>
                <c:pt idx="943">
                  <c:v>42279</c:v>
                </c:pt>
                <c:pt idx="944">
                  <c:v>42282</c:v>
                </c:pt>
                <c:pt idx="945">
                  <c:v>42283</c:v>
                </c:pt>
                <c:pt idx="946">
                  <c:v>42284</c:v>
                </c:pt>
                <c:pt idx="947">
                  <c:v>42285</c:v>
                </c:pt>
                <c:pt idx="948">
                  <c:v>42286</c:v>
                </c:pt>
                <c:pt idx="949">
                  <c:v>42289</c:v>
                </c:pt>
                <c:pt idx="950">
                  <c:v>42290</c:v>
                </c:pt>
                <c:pt idx="951">
                  <c:v>42291</c:v>
                </c:pt>
                <c:pt idx="952">
                  <c:v>42292</c:v>
                </c:pt>
                <c:pt idx="953">
                  <c:v>42293</c:v>
                </c:pt>
                <c:pt idx="954">
                  <c:v>42296</c:v>
                </c:pt>
                <c:pt idx="955">
                  <c:v>42297</c:v>
                </c:pt>
                <c:pt idx="956">
                  <c:v>42298</c:v>
                </c:pt>
                <c:pt idx="957">
                  <c:v>42299</c:v>
                </c:pt>
                <c:pt idx="958">
                  <c:v>42300</c:v>
                </c:pt>
                <c:pt idx="959">
                  <c:v>42303</c:v>
                </c:pt>
                <c:pt idx="960">
                  <c:v>42304</c:v>
                </c:pt>
                <c:pt idx="961">
                  <c:v>42305</c:v>
                </c:pt>
                <c:pt idx="962">
                  <c:v>42306</c:v>
                </c:pt>
                <c:pt idx="963">
                  <c:v>42307</c:v>
                </c:pt>
                <c:pt idx="964">
                  <c:v>42310</c:v>
                </c:pt>
                <c:pt idx="965">
                  <c:v>42311</c:v>
                </c:pt>
                <c:pt idx="966">
                  <c:v>42313</c:v>
                </c:pt>
                <c:pt idx="967">
                  <c:v>42314</c:v>
                </c:pt>
                <c:pt idx="968">
                  <c:v>42317</c:v>
                </c:pt>
                <c:pt idx="969">
                  <c:v>42318</c:v>
                </c:pt>
                <c:pt idx="970">
                  <c:v>42319</c:v>
                </c:pt>
                <c:pt idx="971">
                  <c:v>42320</c:v>
                </c:pt>
                <c:pt idx="972">
                  <c:v>42321</c:v>
                </c:pt>
                <c:pt idx="973">
                  <c:v>42324</c:v>
                </c:pt>
                <c:pt idx="974">
                  <c:v>42325</c:v>
                </c:pt>
                <c:pt idx="975">
                  <c:v>42326</c:v>
                </c:pt>
                <c:pt idx="976">
                  <c:v>42327</c:v>
                </c:pt>
                <c:pt idx="977">
                  <c:v>42328</c:v>
                </c:pt>
                <c:pt idx="978">
                  <c:v>42331</c:v>
                </c:pt>
                <c:pt idx="979">
                  <c:v>42332</c:v>
                </c:pt>
                <c:pt idx="980">
                  <c:v>42333</c:v>
                </c:pt>
                <c:pt idx="981">
                  <c:v>42334</c:v>
                </c:pt>
                <c:pt idx="982">
                  <c:v>42335</c:v>
                </c:pt>
                <c:pt idx="983">
                  <c:v>42338</c:v>
                </c:pt>
                <c:pt idx="984">
                  <c:v>42339</c:v>
                </c:pt>
                <c:pt idx="985">
                  <c:v>42340</c:v>
                </c:pt>
                <c:pt idx="986">
                  <c:v>42341</c:v>
                </c:pt>
                <c:pt idx="987">
                  <c:v>42342</c:v>
                </c:pt>
                <c:pt idx="988">
                  <c:v>42345</c:v>
                </c:pt>
                <c:pt idx="989">
                  <c:v>42346</c:v>
                </c:pt>
                <c:pt idx="990">
                  <c:v>42347</c:v>
                </c:pt>
                <c:pt idx="991">
                  <c:v>42348</c:v>
                </c:pt>
                <c:pt idx="992">
                  <c:v>42349</c:v>
                </c:pt>
                <c:pt idx="993">
                  <c:v>42352</c:v>
                </c:pt>
                <c:pt idx="994">
                  <c:v>42353</c:v>
                </c:pt>
                <c:pt idx="995">
                  <c:v>42354</c:v>
                </c:pt>
                <c:pt idx="996">
                  <c:v>42355</c:v>
                </c:pt>
                <c:pt idx="997">
                  <c:v>42356</c:v>
                </c:pt>
                <c:pt idx="998">
                  <c:v>42359</c:v>
                </c:pt>
                <c:pt idx="999">
                  <c:v>42360</c:v>
                </c:pt>
                <c:pt idx="1000">
                  <c:v>42361</c:v>
                </c:pt>
                <c:pt idx="1001">
                  <c:v>42362</c:v>
                </c:pt>
                <c:pt idx="1002">
                  <c:v>42363</c:v>
                </c:pt>
                <c:pt idx="1003">
                  <c:v>42366</c:v>
                </c:pt>
                <c:pt idx="1004">
                  <c:v>42367</c:v>
                </c:pt>
                <c:pt idx="1005">
                  <c:v>42368</c:v>
                </c:pt>
                <c:pt idx="1006">
                  <c:v>42373</c:v>
                </c:pt>
                <c:pt idx="1007">
                  <c:v>42374</c:v>
                </c:pt>
                <c:pt idx="1008">
                  <c:v>42375</c:v>
                </c:pt>
                <c:pt idx="1009">
                  <c:v>42380</c:v>
                </c:pt>
                <c:pt idx="1010">
                  <c:v>42381</c:v>
                </c:pt>
                <c:pt idx="1011">
                  <c:v>42382</c:v>
                </c:pt>
                <c:pt idx="1012">
                  <c:v>42383</c:v>
                </c:pt>
                <c:pt idx="1013">
                  <c:v>42384</c:v>
                </c:pt>
                <c:pt idx="1014">
                  <c:v>42387</c:v>
                </c:pt>
                <c:pt idx="1015">
                  <c:v>42388</c:v>
                </c:pt>
                <c:pt idx="1016">
                  <c:v>42389</c:v>
                </c:pt>
                <c:pt idx="1017">
                  <c:v>42390</c:v>
                </c:pt>
                <c:pt idx="1018">
                  <c:v>42391</c:v>
                </c:pt>
                <c:pt idx="1019">
                  <c:v>42394</c:v>
                </c:pt>
                <c:pt idx="1020">
                  <c:v>42395</c:v>
                </c:pt>
                <c:pt idx="1021">
                  <c:v>42396</c:v>
                </c:pt>
                <c:pt idx="1022">
                  <c:v>42397</c:v>
                </c:pt>
                <c:pt idx="1023">
                  <c:v>42398</c:v>
                </c:pt>
                <c:pt idx="1024">
                  <c:v>42401</c:v>
                </c:pt>
                <c:pt idx="1025">
                  <c:v>42402</c:v>
                </c:pt>
                <c:pt idx="1026">
                  <c:v>42403</c:v>
                </c:pt>
                <c:pt idx="1027">
                  <c:v>42404</c:v>
                </c:pt>
                <c:pt idx="1028">
                  <c:v>42405</c:v>
                </c:pt>
                <c:pt idx="1029">
                  <c:v>42408</c:v>
                </c:pt>
                <c:pt idx="1030">
                  <c:v>42409</c:v>
                </c:pt>
                <c:pt idx="1031">
                  <c:v>42410</c:v>
                </c:pt>
                <c:pt idx="1032">
                  <c:v>42411</c:v>
                </c:pt>
                <c:pt idx="1033">
                  <c:v>42412</c:v>
                </c:pt>
                <c:pt idx="1034">
                  <c:v>42415</c:v>
                </c:pt>
                <c:pt idx="1035">
                  <c:v>42416</c:v>
                </c:pt>
                <c:pt idx="1036">
                  <c:v>42417</c:v>
                </c:pt>
                <c:pt idx="1037">
                  <c:v>42418</c:v>
                </c:pt>
                <c:pt idx="1038">
                  <c:v>42419</c:v>
                </c:pt>
                <c:pt idx="1039">
                  <c:v>42420</c:v>
                </c:pt>
                <c:pt idx="1040">
                  <c:v>42422</c:v>
                </c:pt>
                <c:pt idx="1041">
                  <c:v>42424</c:v>
                </c:pt>
                <c:pt idx="1042">
                  <c:v>42425</c:v>
                </c:pt>
                <c:pt idx="1043">
                  <c:v>42426</c:v>
                </c:pt>
                <c:pt idx="1044">
                  <c:v>42429</c:v>
                </c:pt>
                <c:pt idx="1045">
                  <c:v>42430</c:v>
                </c:pt>
                <c:pt idx="1046">
                  <c:v>42431</c:v>
                </c:pt>
                <c:pt idx="1047">
                  <c:v>42432</c:v>
                </c:pt>
                <c:pt idx="1048">
                  <c:v>42433</c:v>
                </c:pt>
                <c:pt idx="1049">
                  <c:v>42436</c:v>
                </c:pt>
                <c:pt idx="1050">
                  <c:v>42438</c:v>
                </c:pt>
                <c:pt idx="1051">
                  <c:v>42439</c:v>
                </c:pt>
                <c:pt idx="1052">
                  <c:v>42440</c:v>
                </c:pt>
                <c:pt idx="1053">
                  <c:v>42443</c:v>
                </c:pt>
                <c:pt idx="1054">
                  <c:v>42444</c:v>
                </c:pt>
                <c:pt idx="1055">
                  <c:v>42445</c:v>
                </c:pt>
                <c:pt idx="1056">
                  <c:v>42446</c:v>
                </c:pt>
                <c:pt idx="1057">
                  <c:v>42447</c:v>
                </c:pt>
                <c:pt idx="1058">
                  <c:v>42450</c:v>
                </c:pt>
                <c:pt idx="1059">
                  <c:v>42451</c:v>
                </c:pt>
                <c:pt idx="1060">
                  <c:v>42452</c:v>
                </c:pt>
                <c:pt idx="1061">
                  <c:v>42453</c:v>
                </c:pt>
                <c:pt idx="1062">
                  <c:v>42454</c:v>
                </c:pt>
                <c:pt idx="1063">
                  <c:v>42457</c:v>
                </c:pt>
                <c:pt idx="1064">
                  <c:v>42458</c:v>
                </c:pt>
                <c:pt idx="1065">
                  <c:v>42459</c:v>
                </c:pt>
                <c:pt idx="1066">
                  <c:v>42460</c:v>
                </c:pt>
                <c:pt idx="1067">
                  <c:v>42461</c:v>
                </c:pt>
                <c:pt idx="1068">
                  <c:v>42464</c:v>
                </c:pt>
                <c:pt idx="1069">
                  <c:v>42465</c:v>
                </c:pt>
                <c:pt idx="1070">
                  <c:v>42466</c:v>
                </c:pt>
                <c:pt idx="1071">
                  <c:v>42467</c:v>
                </c:pt>
                <c:pt idx="1072">
                  <c:v>42468</c:v>
                </c:pt>
                <c:pt idx="1073">
                  <c:v>42471</c:v>
                </c:pt>
                <c:pt idx="1074">
                  <c:v>42472</c:v>
                </c:pt>
                <c:pt idx="1075">
                  <c:v>42473</c:v>
                </c:pt>
                <c:pt idx="1076">
                  <c:v>42474</c:v>
                </c:pt>
                <c:pt idx="1077">
                  <c:v>42475</c:v>
                </c:pt>
                <c:pt idx="1078">
                  <c:v>42478</c:v>
                </c:pt>
                <c:pt idx="1079">
                  <c:v>42479</c:v>
                </c:pt>
                <c:pt idx="1080">
                  <c:v>42480</c:v>
                </c:pt>
                <c:pt idx="1081">
                  <c:v>42481</c:v>
                </c:pt>
                <c:pt idx="1082">
                  <c:v>42482</c:v>
                </c:pt>
                <c:pt idx="1083">
                  <c:v>42485</c:v>
                </c:pt>
                <c:pt idx="1084">
                  <c:v>42486</c:v>
                </c:pt>
                <c:pt idx="1085">
                  <c:v>42487</c:v>
                </c:pt>
                <c:pt idx="1086">
                  <c:v>42488</c:v>
                </c:pt>
                <c:pt idx="1087">
                  <c:v>42489</c:v>
                </c:pt>
                <c:pt idx="1088">
                  <c:v>42494</c:v>
                </c:pt>
                <c:pt idx="1089">
                  <c:v>42495</c:v>
                </c:pt>
                <c:pt idx="1090">
                  <c:v>42496</c:v>
                </c:pt>
                <c:pt idx="1091">
                  <c:v>42500</c:v>
                </c:pt>
                <c:pt idx="1092">
                  <c:v>42501</c:v>
                </c:pt>
                <c:pt idx="1093">
                  <c:v>42502</c:v>
                </c:pt>
                <c:pt idx="1094">
                  <c:v>42503</c:v>
                </c:pt>
                <c:pt idx="1095">
                  <c:v>42506</c:v>
                </c:pt>
                <c:pt idx="1096">
                  <c:v>42507</c:v>
                </c:pt>
                <c:pt idx="1097">
                  <c:v>42508</c:v>
                </c:pt>
                <c:pt idx="1098">
                  <c:v>42509</c:v>
                </c:pt>
                <c:pt idx="1099">
                  <c:v>42510</c:v>
                </c:pt>
                <c:pt idx="1100">
                  <c:v>42513</c:v>
                </c:pt>
                <c:pt idx="1101">
                  <c:v>42514</c:v>
                </c:pt>
                <c:pt idx="1102">
                  <c:v>42515</c:v>
                </c:pt>
                <c:pt idx="1103">
                  <c:v>42516</c:v>
                </c:pt>
                <c:pt idx="1104">
                  <c:v>42517</c:v>
                </c:pt>
                <c:pt idx="1105">
                  <c:v>42520</c:v>
                </c:pt>
                <c:pt idx="1106">
                  <c:v>42521</c:v>
                </c:pt>
                <c:pt idx="1107">
                  <c:v>42522</c:v>
                </c:pt>
                <c:pt idx="1108">
                  <c:v>42523</c:v>
                </c:pt>
                <c:pt idx="1109">
                  <c:v>42524</c:v>
                </c:pt>
                <c:pt idx="1110">
                  <c:v>42527</c:v>
                </c:pt>
                <c:pt idx="1111">
                  <c:v>42528</c:v>
                </c:pt>
                <c:pt idx="1112">
                  <c:v>42529</c:v>
                </c:pt>
                <c:pt idx="1113">
                  <c:v>42530</c:v>
                </c:pt>
                <c:pt idx="1114">
                  <c:v>42531</c:v>
                </c:pt>
                <c:pt idx="1115">
                  <c:v>42535</c:v>
                </c:pt>
                <c:pt idx="1116">
                  <c:v>42536</c:v>
                </c:pt>
                <c:pt idx="1117">
                  <c:v>42537</c:v>
                </c:pt>
                <c:pt idx="1118">
                  <c:v>42538</c:v>
                </c:pt>
                <c:pt idx="1119">
                  <c:v>42541</c:v>
                </c:pt>
                <c:pt idx="1120">
                  <c:v>42542</c:v>
                </c:pt>
                <c:pt idx="1121">
                  <c:v>42543</c:v>
                </c:pt>
                <c:pt idx="1122">
                  <c:v>42544</c:v>
                </c:pt>
                <c:pt idx="1123">
                  <c:v>42545</c:v>
                </c:pt>
                <c:pt idx="1124">
                  <c:v>42548</c:v>
                </c:pt>
                <c:pt idx="1125">
                  <c:v>42549</c:v>
                </c:pt>
                <c:pt idx="1126">
                  <c:v>42550</c:v>
                </c:pt>
                <c:pt idx="1127">
                  <c:v>42551</c:v>
                </c:pt>
                <c:pt idx="1128">
                  <c:v>42552</c:v>
                </c:pt>
                <c:pt idx="1129">
                  <c:v>42555</c:v>
                </c:pt>
                <c:pt idx="1130">
                  <c:v>42556</c:v>
                </c:pt>
                <c:pt idx="1131">
                  <c:v>42557</c:v>
                </c:pt>
                <c:pt idx="1132">
                  <c:v>42558</c:v>
                </c:pt>
                <c:pt idx="1133">
                  <c:v>42559</c:v>
                </c:pt>
                <c:pt idx="1134">
                  <c:v>42562</c:v>
                </c:pt>
                <c:pt idx="1135">
                  <c:v>42563</c:v>
                </c:pt>
                <c:pt idx="1136">
                  <c:v>42564</c:v>
                </c:pt>
                <c:pt idx="1137">
                  <c:v>42565</c:v>
                </c:pt>
                <c:pt idx="1138">
                  <c:v>42566</c:v>
                </c:pt>
                <c:pt idx="1139">
                  <c:v>42569</c:v>
                </c:pt>
                <c:pt idx="1140">
                  <c:v>42570</c:v>
                </c:pt>
                <c:pt idx="1141">
                  <c:v>42571</c:v>
                </c:pt>
                <c:pt idx="1142">
                  <c:v>42572</c:v>
                </c:pt>
                <c:pt idx="1143">
                  <c:v>42573</c:v>
                </c:pt>
                <c:pt idx="1144">
                  <c:v>42576</c:v>
                </c:pt>
                <c:pt idx="1145">
                  <c:v>42577</c:v>
                </c:pt>
                <c:pt idx="1146">
                  <c:v>42578</c:v>
                </c:pt>
                <c:pt idx="1147">
                  <c:v>42579</c:v>
                </c:pt>
                <c:pt idx="1148">
                  <c:v>42580</c:v>
                </c:pt>
                <c:pt idx="1149">
                  <c:v>42583</c:v>
                </c:pt>
                <c:pt idx="1150">
                  <c:v>42584</c:v>
                </c:pt>
                <c:pt idx="1151">
                  <c:v>42585</c:v>
                </c:pt>
                <c:pt idx="1152">
                  <c:v>42586</c:v>
                </c:pt>
                <c:pt idx="1153">
                  <c:v>42587</c:v>
                </c:pt>
                <c:pt idx="1154">
                  <c:v>42590</c:v>
                </c:pt>
                <c:pt idx="1155">
                  <c:v>42591</c:v>
                </c:pt>
                <c:pt idx="1156">
                  <c:v>42592</c:v>
                </c:pt>
                <c:pt idx="1157">
                  <c:v>42593</c:v>
                </c:pt>
                <c:pt idx="1158">
                  <c:v>42594</c:v>
                </c:pt>
                <c:pt idx="1159">
                  <c:v>42597</c:v>
                </c:pt>
                <c:pt idx="1160">
                  <c:v>42598</c:v>
                </c:pt>
                <c:pt idx="1161">
                  <c:v>42599</c:v>
                </c:pt>
                <c:pt idx="1162">
                  <c:v>42600</c:v>
                </c:pt>
                <c:pt idx="1163">
                  <c:v>42601</c:v>
                </c:pt>
                <c:pt idx="1164">
                  <c:v>42604</c:v>
                </c:pt>
                <c:pt idx="1165">
                  <c:v>42605</c:v>
                </c:pt>
                <c:pt idx="1166">
                  <c:v>42606</c:v>
                </c:pt>
                <c:pt idx="1167">
                  <c:v>42607</c:v>
                </c:pt>
                <c:pt idx="1168">
                  <c:v>42608</c:v>
                </c:pt>
                <c:pt idx="1169">
                  <c:v>42611</c:v>
                </c:pt>
                <c:pt idx="1170">
                  <c:v>42612</c:v>
                </c:pt>
                <c:pt idx="1171">
                  <c:v>42613</c:v>
                </c:pt>
                <c:pt idx="1172">
                  <c:v>42614</c:v>
                </c:pt>
                <c:pt idx="1173">
                  <c:v>42615</c:v>
                </c:pt>
                <c:pt idx="1174">
                  <c:v>42618</c:v>
                </c:pt>
                <c:pt idx="1175">
                  <c:v>42619</c:v>
                </c:pt>
                <c:pt idx="1176">
                  <c:v>42620</c:v>
                </c:pt>
                <c:pt idx="1177">
                  <c:v>42621</c:v>
                </c:pt>
                <c:pt idx="1178">
                  <c:v>42622</c:v>
                </c:pt>
                <c:pt idx="1179">
                  <c:v>42625</c:v>
                </c:pt>
                <c:pt idx="1180">
                  <c:v>42626</c:v>
                </c:pt>
                <c:pt idx="1181">
                  <c:v>42627</c:v>
                </c:pt>
                <c:pt idx="1182">
                  <c:v>42628</c:v>
                </c:pt>
                <c:pt idx="1183">
                  <c:v>42629</c:v>
                </c:pt>
                <c:pt idx="1184">
                  <c:v>42632</c:v>
                </c:pt>
                <c:pt idx="1185">
                  <c:v>42633</c:v>
                </c:pt>
                <c:pt idx="1186">
                  <c:v>42634</c:v>
                </c:pt>
                <c:pt idx="1187">
                  <c:v>42635</c:v>
                </c:pt>
                <c:pt idx="1188">
                  <c:v>42636</c:v>
                </c:pt>
                <c:pt idx="1189">
                  <c:v>42639</c:v>
                </c:pt>
                <c:pt idx="1190">
                  <c:v>42640</c:v>
                </c:pt>
                <c:pt idx="1191">
                  <c:v>42641</c:v>
                </c:pt>
                <c:pt idx="1192">
                  <c:v>42642</c:v>
                </c:pt>
                <c:pt idx="1193">
                  <c:v>42643</c:v>
                </c:pt>
                <c:pt idx="1194">
                  <c:v>42646</c:v>
                </c:pt>
                <c:pt idx="1195">
                  <c:v>42647</c:v>
                </c:pt>
                <c:pt idx="1196">
                  <c:v>42648</c:v>
                </c:pt>
                <c:pt idx="1197">
                  <c:v>42649</c:v>
                </c:pt>
                <c:pt idx="1198">
                  <c:v>42650</c:v>
                </c:pt>
                <c:pt idx="1199">
                  <c:v>42653</c:v>
                </c:pt>
                <c:pt idx="1200">
                  <c:v>42654</c:v>
                </c:pt>
                <c:pt idx="1201">
                  <c:v>42655</c:v>
                </c:pt>
                <c:pt idx="1202">
                  <c:v>42656</c:v>
                </c:pt>
                <c:pt idx="1203">
                  <c:v>42657</c:v>
                </c:pt>
                <c:pt idx="1204">
                  <c:v>42660</c:v>
                </c:pt>
                <c:pt idx="1205">
                  <c:v>42661</c:v>
                </c:pt>
                <c:pt idx="1206">
                  <c:v>42662</c:v>
                </c:pt>
                <c:pt idx="1207">
                  <c:v>42663</c:v>
                </c:pt>
                <c:pt idx="1208">
                  <c:v>42664</c:v>
                </c:pt>
                <c:pt idx="1209">
                  <c:v>42667</c:v>
                </c:pt>
                <c:pt idx="1210">
                  <c:v>42668</c:v>
                </c:pt>
                <c:pt idx="1211">
                  <c:v>42669</c:v>
                </c:pt>
                <c:pt idx="1212">
                  <c:v>42670</c:v>
                </c:pt>
                <c:pt idx="1213">
                  <c:v>42671</c:v>
                </c:pt>
                <c:pt idx="1214">
                  <c:v>42674</c:v>
                </c:pt>
                <c:pt idx="1215">
                  <c:v>42675</c:v>
                </c:pt>
                <c:pt idx="1216">
                  <c:v>42676</c:v>
                </c:pt>
                <c:pt idx="1217">
                  <c:v>42677</c:v>
                </c:pt>
                <c:pt idx="1218">
                  <c:v>42681</c:v>
                </c:pt>
                <c:pt idx="1219">
                  <c:v>42682</c:v>
                </c:pt>
                <c:pt idx="1220">
                  <c:v>42683</c:v>
                </c:pt>
                <c:pt idx="1221">
                  <c:v>42684</c:v>
                </c:pt>
                <c:pt idx="1222">
                  <c:v>42685</c:v>
                </c:pt>
                <c:pt idx="1223">
                  <c:v>42688</c:v>
                </c:pt>
                <c:pt idx="1224">
                  <c:v>42689</c:v>
                </c:pt>
                <c:pt idx="1225">
                  <c:v>42690</c:v>
                </c:pt>
                <c:pt idx="1226">
                  <c:v>42691</c:v>
                </c:pt>
                <c:pt idx="1227">
                  <c:v>42692</c:v>
                </c:pt>
                <c:pt idx="1228">
                  <c:v>42695</c:v>
                </c:pt>
                <c:pt idx="1229">
                  <c:v>42696</c:v>
                </c:pt>
                <c:pt idx="1230">
                  <c:v>42697</c:v>
                </c:pt>
                <c:pt idx="1231">
                  <c:v>42698</c:v>
                </c:pt>
                <c:pt idx="1232">
                  <c:v>42699</c:v>
                </c:pt>
                <c:pt idx="1233">
                  <c:v>42702</c:v>
                </c:pt>
                <c:pt idx="1234">
                  <c:v>42703</c:v>
                </c:pt>
                <c:pt idx="1235">
                  <c:v>42704</c:v>
                </c:pt>
                <c:pt idx="1236">
                  <c:v>42705</c:v>
                </c:pt>
                <c:pt idx="1237">
                  <c:v>42706</c:v>
                </c:pt>
                <c:pt idx="1238">
                  <c:v>42709</c:v>
                </c:pt>
                <c:pt idx="1239">
                  <c:v>42710</c:v>
                </c:pt>
                <c:pt idx="1240">
                  <c:v>42711</c:v>
                </c:pt>
                <c:pt idx="1241">
                  <c:v>42712</c:v>
                </c:pt>
                <c:pt idx="1242">
                  <c:v>42713</c:v>
                </c:pt>
                <c:pt idx="1243">
                  <c:v>42716</c:v>
                </c:pt>
                <c:pt idx="1244">
                  <c:v>42717</c:v>
                </c:pt>
                <c:pt idx="1245">
                  <c:v>42718</c:v>
                </c:pt>
                <c:pt idx="1246">
                  <c:v>42719</c:v>
                </c:pt>
                <c:pt idx="1247">
                  <c:v>42720</c:v>
                </c:pt>
                <c:pt idx="1248">
                  <c:v>42723</c:v>
                </c:pt>
                <c:pt idx="1249">
                  <c:v>42724</c:v>
                </c:pt>
                <c:pt idx="1250">
                  <c:v>42725</c:v>
                </c:pt>
                <c:pt idx="1251">
                  <c:v>42726</c:v>
                </c:pt>
                <c:pt idx="1252">
                  <c:v>42727</c:v>
                </c:pt>
                <c:pt idx="1253">
                  <c:v>42730</c:v>
                </c:pt>
                <c:pt idx="1254">
                  <c:v>42731</c:v>
                </c:pt>
                <c:pt idx="1255">
                  <c:v>42732</c:v>
                </c:pt>
                <c:pt idx="1256">
                  <c:v>42733</c:v>
                </c:pt>
                <c:pt idx="1257">
                  <c:v>42734</c:v>
                </c:pt>
                <c:pt idx="1258">
                  <c:v>42738</c:v>
                </c:pt>
                <c:pt idx="1259">
                  <c:v>42739</c:v>
                </c:pt>
                <c:pt idx="1260">
                  <c:v>42740</c:v>
                </c:pt>
                <c:pt idx="1261">
                  <c:v>42741</c:v>
                </c:pt>
                <c:pt idx="1262">
                  <c:v>42744</c:v>
                </c:pt>
                <c:pt idx="1263">
                  <c:v>42745</c:v>
                </c:pt>
                <c:pt idx="1264">
                  <c:v>42746</c:v>
                </c:pt>
                <c:pt idx="1265">
                  <c:v>42747</c:v>
                </c:pt>
                <c:pt idx="1266">
                  <c:v>42748</c:v>
                </c:pt>
                <c:pt idx="1267">
                  <c:v>42751</c:v>
                </c:pt>
                <c:pt idx="1268">
                  <c:v>42752</c:v>
                </c:pt>
                <c:pt idx="1269">
                  <c:v>42753</c:v>
                </c:pt>
                <c:pt idx="1270">
                  <c:v>42754</c:v>
                </c:pt>
                <c:pt idx="1271">
                  <c:v>42755</c:v>
                </c:pt>
                <c:pt idx="1272">
                  <c:v>42758</c:v>
                </c:pt>
                <c:pt idx="1273">
                  <c:v>42759</c:v>
                </c:pt>
                <c:pt idx="1274">
                  <c:v>42760</c:v>
                </c:pt>
                <c:pt idx="1275">
                  <c:v>42761</c:v>
                </c:pt>
                <c:pt idx="1276">
                  <c:v>42762</c:v>
                </c:pt>
                <c:pt idx="1277">
                  <c:v>42765</c:v>
                </c:pt>
                <c:pt idx="1278">
                  <c:v>42766</c:v>
                </c:pt>
                <c:pt idx="1279">
                  <c:v>42767</c:v>
                </c:pt>
                <c:pt idx="1280">
                  <c:v>42768</c:v>
                </c:pt>
                <c:pt idx="1281">
                  <c:v>42769</c:v>
                </c:pt>
                <c:pt idx="1282">
                  <c:v>42772</c:v>
                </c:pt>
                <c:pt idx="1283">
                  <c:v>42773</c:v>
                </c:pt>
                <c:pt idx="1284">
                  <c:v>42774</c:v>
                </c:pt>
                <c:pt idx="1285">
                  <c:v>42775</c:v>
                </c:pt>
                <c:pt idx="1286">
                  <c:v>42776</c:v>
                </c:pt>
                <c:pt idx="1287">
                  <c:v>42779</c:v>
                </c:pt>
                <c:pt idx="1288">
                  <c:v>42780</c:v>
                </c:pt>
                <c:pt idx="1289">
                  <c:v>42781</c:v>
                </c:pt>
                <c:pt idx="1290">
                  <c:v>42782</c:v>
                </c:pt>
                <c:pt idx="1291">
                  <c:v>42783</c:v>
                </c:pt>
                <c:pt idx="1292">
                  <c:v>42786</c:v>
                </c:pt>
                <c:pt idx="1293">
                  <c:v>42787</c:v>
                </c:pt>
                <c:pt idx="1294">
                  <c:v>42788</c:v>
                </c:pt>
                <c:pt idx="1295">
                  <c:v>42790</c:v>
                </c:pt>
                <c:pt idx="1296">
                  <c:v>42793</c:v>
                </c:pt>
                <c:pt idx="1297">
                  <c:v>42794</c:v>
                </c:pt>
                <c:pt idx="1298">
                  <c:v>42795</c:v>
                </c:pt>
                <c:pt idx="1299">
                  <c:v>42796</c:v>
                </c:pt>
                <c:pt idx="1300">
                  <c:v>42797</c:v>
                </c:pt>
                <c:pt idx="1301">
                  <c:v>42800</c:v>
                </c:pt>
                <c:pt idx="1302">
                  <c:v>42801</c:v>
                </c:pt>
                <c:pt idx="1303">
                  <c:v>42803</c:v>
                </c:pt>
                <c:pt idx="1304">
                  <c:v>42804</c:v>
                </c:pt>
                <c:pt idx="1305">
                  <c:v>42807</c:v>
                </c:pt>
                <c:pt idx="1306">
                  <c:v>42808</c:v>
                </c:pt>
                <c:pt idx="1307">
                  <c:v>42809</c:v>
                </c:pt>
                <c:pt idx="1308">
                  <c:v>42810</c:v>
                </c:pt>
                <c:pt idx="1309">
                  <c:v>42811</c:v>
                </c:pt>
                <c:pt idx="1310">
                  <c:v>42814</c:v>
                </c:pt>
                <c:pt idx="1311">
                  <c:v>42815</c:v>
                </c:pt>
                <c:pt idx="1312">
                  <c:v>42816</c:v>
                </c:pt>
                <c:pt idx="1313">
                  <c:v>42817</c:v>
                </c:pt>
                <c:pt idx="1314">
                  <c:v>42818</c:v>
                </c:pt>
                <c:pt idx="1315">
                  <c:v>42821</c:v>
                </c:pt>
                <c:pt idx="1316">
                  <c:v>42822</c:v>
                </c:pt>
                <c:pt idx="1317">
                  <c:v>42823</c:v>
                </c:pt>
                <c:pt idx="1318">
                  <c:v>42824</c:v>
                </c:pt>
                <c:pt idx="1319">
                  <c:v>42825</c:v>
                </c:pt>
                <c:pt idx="1320">
                  <c:v>42828</c:v>
                </c:pt>
                <c:pt idx="1321">
                  <c:v>42829</c:v>
                </c:pt>
                <c:pt idx="1322">
                  <c:v>42830</c:v>
                </c:pt>
                <c:pt idx="1323">
                  <c:v>42831</c:v>
                </c:pt>
                <c:pt idx="1324">
                  <c:v>42832</c:v>
                </c:pt>
                <c:pt idx="1325">
                  <c:v>42835</c:v>
                </c:pt>
                <c:pt idx="1326">
                  <c:v>42836</c:v>
                </c:pt>
                <c:pt idx="1327">
                  <c:v>42837</c:v>
                </c:pt>
                <c:pt idx="1328">
                  <c:v>42838</c:v>
                </c:pt>
                <c:pt idx="1329">
                  <c:v>42839</c:v>
                </c:pt>
                <c:pt idx="1330">
                  <c:v>42842</c:v>
                </c:pt>
                <c:pt idx="1331">
                  <c:v>42843</c:v>
                </c:pt>
                <c:pt idx="1332">
                  <c:v>42844</c:v>
                </c:pt>
                <c:pt idx="1333">
                  <c:v>42845</c:v>
                </c:pt>
                <c:pt idx="1334">
                  <c:v>42846</c:v>
                </c:pt>
                <c:pt idx="1335">
                  <c:v>42849</c:v>
                </c:pt>
                <c:pt idx="1336">
                  <c:v>42850</c:v>
                </c:pt>
                <c:pt idx="1337">
                  <c:v>42851</c:v>
                </c:pt>
                <c:pt idx="1338">
                  <c:v>42852</c:v>
                </c:pt>
                <c:pt idx="1339">
                  <c:v>42853</c:v>
                </c:pt>
                <c:pt idx="1340">
                  <c:v>42857</c:v>
                </c:pt>
                <c:pt idx="1341">
                  <c:v>42858</c:v>
                </c:pt>
                <c:pt idx="1342">
                  <c:v>42859</c:v>
                </c:pt>
                <c:pt idx="1343">
                  <c:v>42860</c:v>
                </c:pt>
                <c:pt idx="1344">
                  <c:v>42865</c:v>
                </c:pt>
                <c:pt idx="1345">
                  <c:v>42866</c:v>
                </c:pt>
                <c:pt idx="1346">
                  <c:v>42867</c:v>
                </c:pt>
                <c:pt idx="1347">
                  <c:v>42870</c:v>
                </c:pt>
                <c:pt idx="1348">
                  <c:v>42871</c:v>
                </c:pt>
                <c:pt idx="1349">
                  <c:v>42872</c:v>
                </c:pt>
                <c:pt idx="1350">
                  <c:v>42873</c:v>
                </c:pt>
                <c:pt idx="1351">
                  <c:v>42874</c:v>
                </c:pt>
                <c:pt idx="1352">
                  <c:v>42877</c:v>
                </c:pt>
                <c:pt idx="1353">
                  <c:v>42878</c:v>
                </c:pt>
                <c:pt idx="1354">
                  <c:v>42879</c:v>
                </c:pt>
                <c:pt idx="1355">
                  <c:v>42880</c:v>
                </c:pt>
                <c:pt idx="1356">
                  <c:v>42881</c:v>
                </c:pt>
                <c:pt idx="1357">
                  <c:v>42884</c:v>
                </c:pt>
                <c:pt idx="1358">
                  <c:v>42885</c:v>
                </c:pt>
                <c:pt idx="1359">
                  <c:v>42886</c:v>
                </c:pt>
                <c:pt idx="1360">
                  <c:v>42887</c:v>
                </c:pt>
                <c:pt idx="1361">
                  <c:v>42888</c:v>
                </c:pt>
                <c:pt idx="1362">
                  <c:v>42891</c:v>
                </c:pt>
                <c:pt idx="1363">
                  <c:v>42892</c:v>
                </c:pt>
                <c:pt idx="1364">
                  <c:v>42893</c:v>
                </c:pt>
                <c:pt idx="1365">
                  <c:v>42894</c:v>
                </c:pt>
                <c:pt idx="1366">
                  <c:v>42895</c:v>
                </c:pt>
                <c:pt idx="1367">
                  <c:v>42899</c:v>
                </c:pt>
                <c:pt idx="1368">
                  <c:v>42900</c:v>
                </c:pt>
                <c:pt idx="1369">
                  <c:v>42901</c:v>
                </c:pt>
                <c:pt idx="1370">
                  <c:v>42902</c:v>
                </c:pt>
                <c:pt idx="1371">
                  <c:v>42905</c:v>
                </c:pt>
                <c:pt idx="1372">
                  <c:v>42906</c:v>
                </c:pt>
                <c:pt idx="1373">
                  <c:v>42907</c:v>
                </c:pt>
                <c:pt idx="1374">
                  <c:v>42908</c:v>
                </c:pt>
                <c:pt idx="1375">
                  <c:v>42909</c:v>
                </c:pt>
                <c:pt idx="1376">
                  <c:v>42912</c:v>
                </c:pt>
                <c:pt idx="1377">
                  <c:v>42913</c:v>
                </c:pt>
                <c:pt idx="1378">
                  <c:v>42914</c:v>
                </c:pt>
                <c:pt idx="1379">
                  <c:v>42915</c:v>
                </c:pt>
                <c:pt idx="1380">
                  <c:v>42916</c:v>
                </c:pt>
                <c:pt idx="1381">
                  <c:v>42919</c:v>
                </c:pt>
                <c:pt idx="1382">
                  <c:v>42920</c:v>
                </c:pt>
                <c:pt idx="1383">
                  <c:v>42921</c:v>
                </c:pt>
                <c:pt idx="1384">
                  <c:v>42922</c:v>
                </c:pt>
                <c:pt idx="1385">
                  <c:v>42923</c:v>
                </c:pt>
                <c:pt idx="1386">
                  <c:v>42926</c:v>
                </c:pt>
                <c:pt idx="1387">
                  <c:v>42927</c:v>
                </c:pt>
                <c:pt idx="1388">
                  <c:v>42928</c:v>
                </c:pt>
                <c:pt idx="1389">
                  <c:v>42929</c:v>
                </c:pt>
                <c:pt idx="1390">
                  <c:v>42930</c:v>
                </c:pt>
                <c:pt idx="1391">
                  <c:v>42933</c:v>
                </c:pt>
                <c:pt idx="1392">
                  <c:v>42934</c:v>
                </c:pt>
                <c:pt idx="1393">
                  <c:v>42935</c:v>
                </c:pt>
                <c:pt idx="1394">
                  <c:v>42936</c:v>
                </c:pt>
                <c:pt idx="1395">
                  <c:v>42937</c:v>
                </c:pt>
                <c:pt idx="1396">
                  <c:v>42940</c:v>
                </c:pt>
                <c:pt idx="1397">
                  <c:v>42941</c:v>
                </c:pt>
                <c:pt idx="1398">
                  <c:v>42942</c:v>
                </c:pt>
                <c:pt idx="1399">
                  <c:v>42943</c:v>
                </c:pt>
                <c:pt idx="1400">
                  <c:v>42944</c:v>
                </c:pt>
                <c:pt idx="1401">
                  <c:v>42947</c:v>
                </c:pt>
                <c:pt idx="1402">
                  <c:v>42948</c:v>
                </c:pt>
                <c:pt idx="1403">
                  <c:v>42949</c:v>
                </c:pt>
                <c:pt idx="1404">
                  <c:v>42950</c:v>
                </c:pt>
                <c:pt idx="1405">
                  <c:v>42951</c:v>
                </c:pt>
                <c:pt idx="1406">
                  <c:v>42954</c:v>
                </c:pt>
                <c:pt idx="1407">
                  <c:v>42955</c:v>
                </c:pt>
                <c:pt idx="1408">
                  <c:v>42956</c:v>
                </c:pt>
                <c:pt idx="1409">
                  <c:v>42957</c:v>
                </c:pt>
                <c:pt idx="1410">
                  <c:v>42958</c:v>
                </c:pt>
                <c:pt idx="1411">
                  <c:v>42961</c:v>
                </c:pt>
                <c:pt idx="1412">
                  <c:v>42962</c:v>
                </c:pt>
                <c:pt idx="1413">
                  <c:v>42963</c:v>
                </c:pt>
                <c:pt idx="1414">
                  <c:v>42964</c:v>
                </c:pt>
                <c:pt idx="1415">
                  <c:v>42965</c:v>
                </c:pt>
                <c:pt idx="1416">
                  <c:v>42968</c:v>
                </c:pt>
                <c:pt idx="1417">
                  <c:v>42969</c:v>
                </c:pt>
                <c:pt idx="1418">
                  <c:v>42970</c:v>
                </c:pt>
                <c:pt idx="1419">
                  <c:v>42971</c:v>
                </c:pt>
                <c:pt idx="1420">
                  <c:v>42972</c:v>
                </c:pt>
                <c:pt idx="1421">
                  <c:v>42975</c:v>
                </c:pt>
                <c:pt idx="1422">
                  <c:v>42976</c:v>
                </c:pt>
                <c:pt idx="1423">
                  <c:v>42977</c:v>
                </c:pt>
                <c:pt idx="1424">
                  <c:v>42978</c:v>
                </c:pt>
                <c:pt idx="1425">
                  <c:v>42979</c:v>
                </c:pt>
                <c:pt idx="1426">
                  <c:v>42982</c:v>
                </c:pt>
                <c:pt idx="1427">
                  <c:v>42983</c:v>
                </c:pt>
                <c:pt idx="1428">
                  <c:v>42984</c:v>
                </c:pt>
                <c:pt idx="1429">
                  <c:v>42985</c:v>
                </c:pt>
                <c:pt idx="1430">
                  <c:v>42986</c:v>
                </c:pt>
                <c:pt idx="1431">
                  <c:v>42989</c:v>
                </c:pt>
                <c:pt idx="1432">
                  <c:v>42990</c:v>
                </c:pt>
                <c:pt idx="1433">
                  <c:v>42991</c:v>
                </c:pt>
                <c:pt idx="1434">
                  <c:v>42992</c:v>
                </c:pt>
                <c:pt idx="1435">
                  <c:v>42993</c:v>
                </c:pt>
                <c:pt idx="1436">
                  <c:v>42996</c:v>
                </c:pt>
                <c:pt idx="1437">
                  <c:v>42997</c:v>
                </c:pt>
                <c:pt idx="1438">
                  <c:v>42998</c:v>
                </c:pt>
                <c:pt idx="1439">
                  <c:v>42999</c:v>
                </c:pt>
                <c:pt idx="1440">
                  <c:v>43000</c:v>
                </c:pt>
                <c:pt idx="1441">
                  <c:v>43003</c:v>
                </c:pt>
                <c:pt idx="1442">
                  <c:v>43004</c:v>
                </c:pt>
                <c:pt idx="1443">
                  <c:v>43005</c:v>
                </c:pt>
                <c:pt idx="1444">
                  <c:v>43006</c:v>
                </c:pt>
                <c:pt idx="1445">
                  <c:v>43007</c:v>
                </c:pt>
                <c:pt idx="1446">
                  <c:v>43010</c:v>
                </c:pt>
                <c:pt idx="1447">
                  <c:v>43011</c:v>
                </c:pt>
                <c:pt idx="1448">
                  <c:v>43012</c:v>
                </c:pt>
                <c:pt idx="1449">
                  <c:v>43013</c:v>
                </c:pt>
                <c:pt idx="1450">
                  <c:v>43014</c:v>
                </c:pt>
                <c:pt idx="1451">
                  <c:v>43017</c:v>
                </c:pt>
                <c:pt idx="1452">
                  <c:v>43018</c:v>
                </c:pt>
                <c:pt idx="1453">
                  <c:v>43019</c:v>
                </c:pt>
                <c:pt idx="1454">
                  <c:v>43020</c:v>
                </c:pt>
                <c:pt idx="1455">
                  <c:v>43021</c:v>
                </c:pt>
                <c:pt idx="1456">
                  <c:v>43024</c:v>
                </c:pt>
                <c:pt idx="1457">
                  <c:v>43025</c:v>
                </c:pt>
                <c:pt idx="1458">
                  <c:v>43026</c:v>
                </c:pt>
                <c:pt idx="1459">
                  <c:v>43027</c:v>
                </c:pt>
                <c:pt idx="1460">
                  <c:v>43028</c:v>
                </c:pt>
                <c:pt idx="1461">
                  <c:v>43031</c:v>
                </c:pt>
                <c:pt idx="1462">
                  <c:v>43032</c:v>
                </c:pt>
                <c:pt idx="1463">
                  <c:v>43033</c:v>
                </c:pt>
                <c:pt idx="1464">
                  <c:v>43034</c:v>
                </c:pt>
                <c:pt idx="1465">
                  <c:v>43035</c:v>
                </c:pt>
                <c:pt idx="1466">
                  <c:v>43038</c:v>
                </c:pt>
                <c:pt idx="1467">
                  <c:v>43039</c:v>
                </c:pt>
                <c:pt idx="1468">
                  <c:v>43040</c:v>
                </c:pt>
                <c:pt idx="1469">
                  <c:v>43041</c:v>
                </c:pt>
                <c:pt idx="1470">
                  <c:v>43042</c:v>
                </c:pt>
                <c:pt idx="1471">
                  <c:v>43046</c:v>
                </c:pt>
                <c:pt idx="1472">
                  <c:v>43047</c:v>
                </c:pt>
                <c:pt idx="1473">
                  <c:v>43048</c:v>
                </c:pt>
                <c:pt idx="1474">
                  <c:v>43049</c:v>
                </c:pt>
                <c:pt idx="1475">
                  <c:v>43052</c:v>
                </c:pt>
                <c:pt idx="1476">
                  <c:v>43053</c:v>
                </c:pt>
                <c:pt idx="1477">
                  <c:v>43054</c:v>
                </c:pt>
                <c:pt idx="1478">
                  <c:v>43055</c:v>
                </c:pt>
                <c:pt idx="1479">
                  <c:v>43056</c:v>
                </c:pt>
                <c:pt idx="1480">
                  <c:v>43059</c:v>
                </c:pt>
                <c:pt idx="1481">
                  <c:v>43060</c:v>
                </c:pt>
                <c:pt idx="1482">
                  <c:v>43061</c:v>
                </c:pt>
                <c:pt idx="1483">
                  <c:v>43062</c:v>
                </c:pt>
                <c:pt idx="1484">
                  <c:v>43063</c:v>
                </c:pt>
                <c:pt idx="1485">
                  <c:v>43066</c:v>
                </c:pt>
                <c:pt idx="1486">
                  <c:v>43067</c:v>
                </c:pt>
                <c:pt idx="1487">
                  <c:v>43068</c:v>
                </c:pt>
                <c:pt idx="1488">
                  <c:v>43069</c:v>
                </c:pt>
                <c:pt idx="1489">
                  <c:v>43070</c:v>
                </c:pt>
                <c:pt idx="1490">
                  <c:v>43073</c:v>
                </c:pt>
                <c:pt idx="1491">
                  <c:v>43074</c:v>
                </c:pt>
                <c:pt idx="1492">
                  <c:v>43075</c:v>
                </c:pt>
                <c:pt idx="1493">
                  <c:v>43076</c:v>
                </c:pt>
                <c:pt idx="1494">
                  <c:v>43077</c:v>
                </c:pt>
                <c:pt idx="1495">
                  <c:v>43080</c:v>
                </c:pt>
                <c:pt idx="1496">
                  <c:v>43081</c:v>
                </c:pt>
                <c:pt idx="1497">
                  <c:v>43082</c:v>
                </c:pt>
                <c:pt idx="1498">
                  <c:v>43083</c:v>
                </c:pt>
                <c:pt idx="1499">
                  <c:v>43084</c:v>
                </c:pt>
                <c:pt idx="1500">
                  <c:v>43087</c:v>
                </c:pt>
                <c:pt idx="1501">
                  <c:v>43088</c:v>
                </c:pt>
                <c:pt idx="1502">
                  <c:v>43089</c:v>
                </c:pt>
                <c:pt idx="1503">
                  <c:v>43090</c:v>
                </c:pt>
                <c:pt idx="1504">
                  <c:v>43091</c:v>
                </c:pt>
                <c:pt idx="1505">
                  <c:v>43094</c:v>
                </c:pt>
                <c:pt idx="1506">
                  <c:v>43095</c:v>
                </c:pt>
                <c:pt idx="1507">
                  <c:v>43096</c:v>
                </c:pt>
                <c:pt idx="1508">
                  <c:v>43097</c:v>
                </c:pt>
                <c:pt idx="1509">
                  <c:v>43098</c:v>
                </c:pt>
                <c:pt idx="1510">
                  <c:v>43103</c:v>
                </c:pt>
                <c:pt idx="1511">
                  <c:v>43104</c:v>
                </c:pt>
                <c:pt idx="1512">
                  <c:v>43105</c:v>
                </c:pt>
                <c:pt idx="1513">
                  <c:v>43109</c:v>
                </c:pt>
                <c:pt idx="1514">
                  <c:v>43110</c:v>
                </c:pt>
                <c:pt idx="1515">
                  <c:v>43111</c:v>
                </c:pt>
                <c:pt idx="1516">
                  <c:v>43112</c:v>
                </c:pt>
                <c:pt idx="1517">
                  <c:v>43115</c:v>
                </c:pt>
                <c:pt idx="1518">
                  <c:v>43116</c:v>
                </c:pt>
                <c:pt idx="1519">
                  <c:v>43117</c:v>
                </c:pt>
                <c:pt idx="1520">
                  <c:v>43118</c:v>
                </c:pt>
                <c:pt idx="1521">
                  <c:v>43119</c:v>
                </c:pt>
                <c:pt idx="1522">
                  <c:v>43122</c:v>
                </c:pt>
                <c:pt idx="1523">
                  <c:v>43123</c:v>
                </c:pt>
                <c:pt idx="1524">
                  <c:v>43124</c:v>
                </c:pt>
                <c:pt idx="1525">
                  <c:v>43125</c:v>
                </c:pt>
                <c:pt idx="1526">
                  <c:v>43126</c:v>
                </c:pt>
                <c:pt idx="1527">
                  <c:v>43129</c:v>
                </c:pt>
                <c:pt idx="1528">
                  <c:v>43130</c:v>
                </c:pt>
                <c:pt idx="1529">
                  <c:v>43131</c:v>
                </c:pt>
                <c:pt idx="1530">
                  <c:v>43132</c:v>
                </c:pt>
                <c:pt idx="1531">
                  <c:v>43133</c:v>
                </c:pt>
                <c:pt idx="1532">
                  <c:v>43136</c:v>
                </c:pt>
                <c:pt idx="1533">
                  <c:v>43137</c:v>
                </c:pt>
                <c:pt idx="1534">
                  <c:v>43138</c:v>
                </c:pt>
                <c:pt idx="1535">
                  <c:v>43139</c:v>
                </c:pt>
                <c:pt idx="1536">
                  <c:v>43140</c:v>
                </c:pt>
                <c:pt idx="1537">
                  <c:v>43143</c:v>
                </c:pt>
                <c:pt idx="1538">
                  <c:v>43144</c:v>
                </c:pt>
                <c:pt idx="1539">
                  <c:v>43145</c:v>
                </c:pt>
                <c:pt idx="1540">
                  <c:v>43146</c:v>
                </c:pt>
                <c:pt idx="1541">
                  <c:v>43147</c:v>
                </c:pt>
                <c:pt idx="1542">
                  <c:v>43150</c:v>
                </c:pt>
                <c:pt idx="1543">
                  <c:v>43151</c:v>
                </c:pt>
                <c:pt idx="1544">
                  <c:v>43152</c:v>
                </c:pt>
                <c:pt idx="1545">
                  <c:v>43153</c:v>
                </c:pt>
                <c:pt idx="1546">
                  <c:v>43157</c:v>
                </c:pt>
                <c:pt idx="1547">
                  <c:v>43158</c:v>
                </c:pt>
                <c:pt idx="1548">
                  <c:v>43159</c:v>
                </c:pt>
                <c:pt idx="1549">
                  <c:v>43160</c:v>
                </c:pt>
                <c:pt idx="1550">
                  <c:v>43161</c:v>
                </c:pt>
                <c:pt idx="1551">
                  <c:v>43164</c:v>
                </c:pt>
                <c:pt idx="1552">
                  <c:v>43165</c:v>
                </c:pt>
                <c:pt idx="1553">
                  <c:v>43166</c:v>
                </c:pt>
                <c:pt idx="1554">
                  <c:v>43168</c:v>
                </c:pt>
                <c:pt idx="1555">
                  <c:v>43171</c:v>
                </c:pt>
                <c:pt idx="1556">
                  <c:v>43172</c:v>
                </c:pt>
                <c:pt idx="1557">
                  <c:v>43173</c:v>
                </c:pt>
                <c:pt idx="1558">
                  <c:v>43174</c:v>
                </c:pt>
                <c:pt idx="1559">
                  <c:v>43175</c:v>
                </c:pt>
                <c:pt idx="1560">
                  <c:v>43178</c:v>
                </c:pt>
                <c:pt idx="1561">
                  <c:v>43179</c:v>
                </c:pt>
                <c:pt idx="1562">
                  <c:v>43180</c:v>
                </c:pt>
                <c:pt idx="1563">
                  <c:v>43181</c:v>
                </c:pt>
                <c:pt idx="1564">
                  <c:v>43182</c:v>
                </c:pt>
                <c:pt idx="1565">
                  <c:v>43185</c:v>
                </c:pt>
                <c:pt idx="1566">
                  <c:v>43186</c:v>
                </c:pt>
                <c:pt idx="1567">
                  <c:v>43187</c:v>
                </c:pt>
                <c:pt idx="1568">
                  <c:v>43188</c:v>
                </c:pt>
                <c:pt idx="1569">
                  <c:v>43189</c:v>
                </c:pt>
                <c:pt idx="1570">
                  <c:v>43192</c:v>
                </c:pt>
                <c:pt idx="1571">
                  <c:v>43193</c:v>
                </c:pt>
                <c:pt idx="1572">
                  <c:v>43194</c:v>
                </c:pt>
                <c:pt idx="1573">
                  <c:v>43195</c:v>
                </c:pt>
                <c:pt idx="1574">
                  <c:v>43196</c:v>
                </c:pt>
                <c:pt idx="1575">
                  <c:v>43199</c:v>
                </c:pt>
                <c:pt idx="1576">
                  <c:v>43200</c:v>
                </c:pt>
                <c:pt idx="1577">
                  <c:v>43201</c:v>
                </c:pt>
                <c:pt idx="1578">
                  <c:v>43202</c:v>
                </c:pt>
                <c:pt idx="1579">
                  <c:v>43203</c:v>
                </c:pt>
                <c:pt idx="1580">
                  <c:v>43206</c:v>
                </c:pt>
                <c:pt idx="1581">
                  <c:v>43207</c:v>
                </c:pt>
                <c:pt idx="1582">
                  <c:v>43208</c:v>
                </c:pt>
                <c:pt idx="1583">
                  <c:v>43209</c:v>
                </c:pt>
                <c:pt idx="1584">
                  <c:v>43210</c:v>
                </c:pt>
                <c:pt idx="1585">
                  <c:v>43213</c:v>
                </c:pt>
                <c:pt idx="1586">
                  <c:v>43214</c:v>
                </c:pt>
                <c:pt idx="1587">
                  <c:v>43215</c:v>
                </c:pt>
                <c:pt idx="1588">
                  <c:v>43216</c:v>
                </c:pt>
                <c:pt idx="1589">
                  <c:v>43217</c:v>
                </c:pt>
                <c:pt idx="1590">
                  <c:v>43218</c:v>
                </c:pt>
                <c:pt idx="1591">
                  <c:v>43220</c:v>
                </c:pt>
                <c:pt idx="1592">
                  <c:v>43222</c:v>
                </c:pt>
                <c:pt idx="1593">
                  <c:v>43223</c:v>
                </c:pt>
                <c:pt idx="1594">
                  <c:v>43224</c:v>
                </c:pt>
                <c:pt idx="1595">
                  <c:v>43227</c:v>
                </c:pt>
                <c:pt idx="1596">
                  <c:v>43228</c:v>
                </c:pt>
                <c:pt idx="1597">
                  <c:v>43230</c:v>
                </c:pt>
                <c:pt idx="1598">
                  <c:v>43231</c:v>
                </c:pt>
                <c:pt idx="1599">
                  <c:v>43234</c:v>
                </c:pt>
                <c:pt idx="1600">
                  <c:v>43235</c:v>
                </c:pt>
                <c:pt idx="1601">
                  <c:v>43236</c:v>
                </c:pt>
                <c:pt idx="1602">
                  <c:v>43237</c:v>
                </c:pt>
                <c:pt idx="1603">
                  <c:v>43238</c:v>
                </c:pt>
                <c:pt idx="1604">
                  <c:v>43241</c:v>
                </c:pt>
                <c:pt idx="1605">
                  <c:v>43242</c:v>
                </c:pt>
                <c:pt idx="1606">
                  <c:v>43243</c:v>
                </c:pt>
                <c:pt idx="1607">
                  <c:v>43244</c:v>
                </c:pt>
                <c:pt idx="1608">
                  <c:v>43245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43255</c:v>
                </c:pt>
                <c:pt idx="1615">
                  <c:v>43256</c:v>
                </c:pt>
                <c:pt idx="1616">
                  <c:v>43257</c:v>
                </c:pt>
                <c:pt idx="1617">
                  <c:v>43258</c:v>
                </c:pt>
                <c:pt idx="1618">
                  <c:v>43259</c:v>
                </c:pt>
                <c:pt idx="1619">
                  <c:v>43260</c:v>
                </c:pt>
                <c:pt idx="1620">
                  <c:v>43262</c:v>
                </c:pt>
                <c:pt idx="1621">
                  <c:v>43264</c:v>
                </c:pt>
                <c:pt idx="1622">
                  <c:v>43265</c:v>
                </c:pt>
                <c:pt idx="1623">
                  <c:v>43266</c:v>
                </c:pt>
                <c:pt idx="1624">
                  <c:v>43269</c:v>
                </c:pt>
                <c:pt idx="1625">
                  <c:v>43270</c:v>
                </c:pt>
                <c:pt idx="1626">
                  <c:v>43271</c:v>
                </c:pt>
                <c:pt idx="1627">
                  <c:v>43272</c:v>
                </c:pt>
                <c:pt idx="1628">
                  <c:v>43273</c:v>
                </c:pt>
                <c:pt idx="1629">
                  <c:v>43276</c:v>
                </c:pt>
                <c:pt idx="1630">
                  <c:v>43277</c:v>
                </c:pt>
                <c:pt idx="1631">
                  <c:v>43278</c:v>
                </c:pt>
                <c:pt idx="1632">
                  <c:v>43279</c:v>
                </c:pt>
                <c:pt idx="1633">
                  <c:v>43280</c:v>
                </c:pt>
                <c:pt idx="1634">
                  <c:v>43283</c:v>
                </c:pt>
                <c:pt idx="1635">
                  <c:v>43284</c:v>
                </c:pt>
                <c:pt idx="1636">
                  <c:v>43285</c:v>
                </c:pt>
                <c:pt idx="1637">
                  <c:v>43286</c:v>
                </c:pt>
                <c:pt idx="1638">
                  <c:v>43287</c:v>
                </c:pt>
                <c:pt idx="1639">
                  <c:v>43290</c:v>
                </c:pt>
                <c:pt idx="1640">
                  <c:v>43291</c:v>
                </c:pt>
                <c:pt idx="1641">
                  <c:v>43292</c:v>
                </c:pt>
                <c:pt idx="1642">
                  <c:v>43293</c:v>
                </c:pt>
                <c:pt idx="1643">
                  <c:v>43294</c:v>
                </c:pt>
                <c:pt idx="1644">
                  <c:v>43297</c:v>
                </c:pt>
                <c:pt idx="1645">
                  <c:v>43298</c:v>
                </c:pt>
                <c:pt idx="1646">
                  <c:v>43299</c:v>
                </c:pt>
                <c:pt idx="1647">
                  <c:v>43300</c:v>
                </c:pt>
                <c:pt idx="1648">
                  <c:v>43301</c:v>
                </c:pt>
                <c:pt idx="1649">
                  <c:v>43304</c:v>
                </c:pt>
                <c:pt idx="1650">
                  <c:v>43305</c:v>
                </c:pt>
                <c:pt idx="1651">
                  <c:v>43306</c:v>
                </c:pt>
                <c:pt idx="1652">
                  <c:v>43307</c:v>
                </c:pt>
                <c:pt idx="1653">
                  <c:v>43308</c:v>
                </c:pt>
                <c:pt idx="1654">
                  <c:v>43311</c:v>
                </c:pt>
                <c:pt idx="1655">
                  <c:v>43312</c:v>
                </c:pt>
                <c:pt idx="1656">
                  <c:v>43313</c:v>
                </c:pt>
                <c:pt idx="1657">
                  <c:v>43314</c:v>
                </c:pt>
                <c:pt idx="1658">
                  <c:v>43315</c:v>
                </c:pt>
                <c:pt idx="1659">
                  <c:v>43318</c:v>
                </c:pt>
                <c:pt idx="1660">
                  <c:v>43319</c:v>
                </c:pt>
                <c:pt idx="1661">
                  <c:v>43320</c:v>
                </c:pt>
                <c:pt idx="1662">
                  <c:v>43321</c:v>
                </c:pt>
                <c:pt idx="1663">
                  <c:v>43322</c:v>
                </c:pt>
                <c:pt idx="1664">
                  <c:v>43325</c:v>
                </c:pt>
                <c:pt idx="1665">
                  <c:v>43326</c:v>
                </c:pt>
                <c:pt idx="1666">
                  <c:v>43327</c:v>
                </c:pt>
                <c:pt idx="1667">
                  <c:v>43328</c:v>
                </c:pt>
                <c:pt idx="1668">
                  <c:v>43329</c:v>
                </c:pt>
                <c:pt idx="1669">
                  <c:v>43332</c:v>
                </c:pt>
                <c:pt idx="1670">
                  <c:v>43333</c:v>
                </c:pt>
                <c:pt idx="1671">
                  <c:v>43334</c:v>
                </c:pt>
                <c:pt idx="1672">
                  <c:v>43335</c:v>
                </c:pt>
                <c:pt idx="1673">
                  <c:v>43336</c:v>
                </c:pt>
                <c:pt idx="1674">
                  <c:v>43339</c:v>
                </c:pt>
                <c:pt idx="1675">
                  <c:v>43340</c:v>
                </c:pt>
                <c:pt idx="1676">
                  <c:v>43341</c:v>
                </c:pt>
                <c:pt idx="1677">
                  <c:v>43342</c:v>
                </c:pt>
                <c:pt idx="1678">
                  <c:v>43343</c:v>
                </c:pt>
                <c:pt idx="1679">
                  <c:v>43346</c:v>
                </c:pt>
                <c:pt idx="1680">
                  <c:v>43347</c:v>
                </c:pt>
                <c:pt idx="1681">
                  <c:v>43348</c:v>
                </c:pt>
                <c:pt idx="1682">
                  <c:v>43349</c:v>
                </c:pt>
                <c:pt idx="1683">
                  <c:v>43350</c:v>
                </c:pt>
                <c:pt idx="1684">
                  <c:v>43353</c:v>
                </c:pt>
                <c:pt idx="1685">
                  <c:v>43354</c:v>
                </c:pt>
                <c:pt idx="1686">
                  <c:v>43355</c:v>
                </c:pt>
                <c:pt idx="1687">
                  <c:v>43356</c:v>
                </c:pt>
                <c:pt idx="1688">
                  <c:v>43357</c:v>
                </c:pt>
                <c:pt idx="1689">
                  <c:v>43360</c:v>
                </c:pt>
                <c:pt idx="1690">
                  <c:v>43361</c:v>
                </c:pt>
                <c:pt idx="1691">
                  <c:v>43362</c:v>
                </c:pt>
                <c:pt idx="1692">
                  <c:v>43363</c:v>
                </c:pt>
                <c:pt idx="1693">
                  <c:v>43364</c:v>
                </c:pt>
                <c:pt idx="1694">
                  <c:v>43367</c:v>
                </c:pt>
                <c:pt idx="1695">
                  <c:v>43368</c:v>
                </c:pt>
                <c:pt idx="1696">
                  <c:v>43369</c:v>
                </c:pt>
                <c:pt idx="1697">
                  <c:v>43370</c:v>
                </c:pt>
                <c:pt idx="1698">
                  <c:v>43371</c:v>
                </c:pt>
                <c:pt idx="1699">
                  <c:v>43374</c:v>
                </c:pt>
                <c:pt idx="1700">
                  <c:v>43375</c:v>
                </c:pt>
                <c:pt idx="1701">
                  <c:v>43376</c:v>
                </c:pt>
                <c:pt idx="1702">
                  <c:v>43377</c:v>
                </c:pt>
                <c:pt idx="1703">
                  <c:v>43378</c:v>
                </c:pt>
                <c:pt idx="1704">
                  <c:v>43381</c:v>
                </c:pt>
                <c:pt idx="1705">
                  <c:v>43382</c:v>
                </c:pt>
                <c:pt idx="1706">
                  <c:v>43383</c:v>
                </c:pt>
                <c:pt idx="1707">
                  <c:v>43384</c:v>
                </c:pt>
                <c:pt idx="1708">
                  <c:v>43385</c:v>
                </c:pt>
                <c:pt idx="1709">
                  <c:v>43388</c:v>
                </c:pt>
                <c:pt idx="1710">
                  <c:v>43389</c:v>
                </c:pt>
                <c:pt idx="1711">
                  <c:v>43390</c:v>
                </c:pt>
                <c:pt idx="1712">
                  <c:v>43391</c:v>
                </c:pt>
                <c:pt idx="1713">
                  <c:v>43392</c:v>
                </c:pt>
                <c:pt idx="1714">
                  <c:v>43395</c:v>
                </c:pt>
                <c:pt idx="1715">
                  <c:v>43396</c:v>
                </c:pt>
                <c:pt idx="1716">
                  <c:v>43397</c:v>
                </c:pt>
                <c:pt idx="1717">
                  <c:v>43398</c:v>
                </c:pt>
                <c:pt idx="1718">
                  <c:v>43399</c:v>
                </c:pt>
                <c:pt idx="1719">
                  <c:v>43402</c:v>
                </c:pt>
                <c:pt idx="1720">
                  <c:v>43403</c:v>
                </c:pt>
                <c:pt idx="1721">
                  <c:v>43404</c:v>
                </c:pt>
                <c:pt idx="1722">
                  <c:v>43405</c:v>
                </c:pt>
                <c:pt idx="1723">
                  <c:v>43406</c:v>
                </c:pt>
                <c:pt idx="1724">
                  <c:v>43410</c:v>
                </c:pt>
                <c:pt idx="1725">
                  <c:v>43411</c:v>
                </c:pt>
                <c:pt idx="1726">
                  <c:v>43412</c:v>
                </c:pt>
                <c:pt idx="1727">
                  <c:v>43413</c:v>
                </c:pt>
                <c:pt idx="1728">
                  <c:v>43416</c:v>
                </c:pt>
                <c:pt idx="1729">
                  <c:v>43417</c:v>
                </c:pt>
                <c:pt idx="1730">
                  <c:v>43418</c:v>
                </c:pt>
                <c:pt idx="1731">
                  <c:v>43419</c:v>
                </c:pt>
                <c:pt idx="1732">
                  <c:v>43420</c:v>
                </c:pt>
                <c:pt idx="1733">
                  <c:v>43423</c:v>
                </c:pt>
                <c:pt idx="1734">
                  <c:v>43424</c:v>
                </c:pt>
                <c:pt idx="1735">
                  <c:v>43425</c:v>
                </c:pt>
                <c:pt idx="1736">
                  <c:v>43426</c:v>
                </c:pt>
                <c:pt idx="1737">
                  <c:v>43427</c:v>
                </c:pt>
                <c:pt idx="1738">
                  <c:v>43430</c:v>
                </c:pt>
                <c:pt idx="1739">
                  <c:v>43431</c:v>
                </c:pt>
                <c:pt idx="1740">
                  <c:v>43432</c:v>
                </c:pt>
                <c:pt idx="1741">
                  <c:v>43433</c:v>
                </c:pt>
                <c:pt idx="1742">
                  <c:v>43434</c:v>
                </c:pt>
                <c:pt idx="1743">
                  <c:v>43437</c:v>
                </c:pt>
                <c:pt idx="1744">
                  <c:v>43438</c:v>
                </c:pt>
                <c:pt idx="1745">
                  <c:v>43439</c:v>
                </c:pt>
                <c:pt idx="1746">
                  <c:v>43440</c:v>
                </c:pt>
                <c:pt idx="1747">
                  <c:v>43441</c:v>
                </c:pt>
                <c:pt idx="1748">
                  <c:v>43444</c:v>
                </c:pt>
                <c:pt idx="1749">
                  <c:v>43445</c:v>
                </c:pt>
                <c:pt idx="1750">
                  <c:v>43446</c:v>
                </c:pt>
                <c:pt idx="1751">
                  <c:v>43447</c:v>
                </c:pt>
                <c:pt idx="1752">
                  <c:v>43448</c:v>
                </c:pt>
                <c:pt idx="1753">
                  <c:v>43451</c:v>
                </c:pt>
                <c:pt idx="1754">
                  <c:v>43452</c:v>
                </c:pt>
                <c:pt idx="1755">
                  <c:v>43453</c:v>
                </c:pt>
                <c:pt idx="1756">
                  <c:v>43454</c:v>
                </c:pt>
                <c:pt idx="1757">
                  <c:v>43455</c:v>
                </c:pt>
                <c:pt idx="1758">
                  <c:v>43458</c:v>
                </c:pt>
                <c:pt idx="1759">
                  <c:v>43459</c:v>
                </c:pt>
                <c:pt idx="1760">
                  <c:v>43460</c:v>
                </c:pt>
                <c:pt idx="1761">
                  <c:v>43461</c:v>
                </c:pt>
                <c:pt idx="1762">
                  <c:v>43462</c:v>
                </c:pt>
                <c:pt idx="1763">
                  <c:v>43463</c:v>
                </c:pt>
                <c:pt idx="1764">
                  <c:v>43468</c:v>
                </c:pt>
                <c:pt idx="1765">
                  <c:v>43469</c:v>
                </c:pt>
                <c:pt idx="1766">
                  <c:v>43473</c:v>
                </c:pt>
                <c:pt idx="1767">
                  <c:v>43474</c:v>
                </c:pt>
                <c:pt idx="1768">
                  <c:v>43475</c:v>
                </c:pt>
                <c:pt idx="1769">
                  <c:v>43476</c:v>
                </c:pt>
                <c:pt idx="1770">
                  <c:v>43479</c:v>
                </c:pt>
                <c:pt idx="1771">
                  <c:v>43480</c:v>
                </c:pt>
                <c:pt idx="1772">
                  <c:v>43481</c:v>
                </c:pt>
                <c:pt idx="1773">
                  <c:v>43482</c:v>
                </c:pt>
                <c:pt idx="1774">
                  <c:v>43483</c:v>
                </c:pt>
                <c:pt idx="1775">
                  <c:v>43486</c:v>
                </c:pt>
                <c:pt idx="1776">
                  <c:v>43487</c:v>
                </c:pt>
                <c:pt idx="1777">
                  <c:v>43488</c:v>
                </c:pt>
                <c:pt idx="1778">
                  <c:v>43489</c:v>
                </c:pt>
                <c:pt idx="1779">
                  <c:v>43490</c:v>
                </c:pt>
                <c:pt idx="1780">
                  <c:v>43493</c:v>
                </c:pt>
                <c:pt idx="1781">
                  <c:v>43494</c:v>
                </c:pt>
                <c:pt idx="1782">
                  <c:v>43495</c:v>
                </c:pt>
                <c:pt idx="1783">
                  <c:v>43496</c:v>
                </c:pt>
                <c:pt idx="1784">
                  <c:v>43497</c:v>
                </c:pt>
                <c:pt idx="1785">
                  <c:v>43500</c:v>
                </c:pt>
                <c:pt idx="1786">
                  <c:v>43501</c:v>
                </c:pt>
                <c:pt idx="1787">
                  <c:v>43502</c:v>
                </c:pt>
                <c:pt idx="1788">
                  <c:v>43503</c:v>
                </c:pt>
                <c:pt idx="1789">
                  <c:v>43504</c:v>
                </c:pt>
                <c:pt idx="1790">
                  <c:v>43507</c:v>
                </c:pt>
                <c:pt idx="1791">
                  <c:v>43508</c:v>
                </c:pt>
                <c:pt idx="1792">
                  <c:v>43509</c:v>
                </c:pt>
                <c:pt idx="1793">
                  <c:v>43510</c:v>
                </c:pt>
                <c:pt idx="1794">
                  <c:v>43511</c:v>
                </c:pt>
                <c:pt idx="1795">
                  <c:v>43514</c:v>
                </c:pt>
                <c:pt idx="1796">
                  <c:v>43515</c:v>
                </c:pt>
                <c:pt idx="1797">
                  <c:v>43516</c:v>
                </c:pt>
                <c:pt idx="1798">
                  <c:v>43517</c:v>
                </c:pt>
                <c:pt idx="1799">
                  <c:v>43518</c:v>
                </c:pt>
                <c:pt idx="1800">
                  <c:v>43521</c:v>
                </c:pt>
                <c:pt idx="1801">
                  <c:v>43522</c:v>
                </c:pt>
                <c:pt idx="1802">
                  <c:v>43523</c:v>
                </c:pt>
                <c:pt idx="1803">
                  <c:v>43524</c:v>
                </c:pt>
                <c:pt idx="1804">
                  <c:v>43525</c:v>
                </c:pt>
                <c:pt idx="1805">
                  <c:v>43528</c:v>
                </c:pt>
                <c:pt idx="1806">
                  <c:v>43529</c:v>
                </c:pt>
                <c:pt idx="1807">
                  <c:v>43530</c:v>
                </c:pt>
                <c:pt idx="1808">
                  <c:v>43531</c:v>
                </c:pt>
                <c:pt idx="1809">
                  <c:v>43535</c:v>
                </c:pt>
                <c:pt idx="1810">
                  <c:v>43536</c:v>
                </c:pt>
                <c:pt idx="1811">
                  <c:v>43537</c:v>
                </c:pt>
                <c:pt idx="1812">
                  <c:v>43538</c:v>
                </c:pt>
                <c:pt idx="1813">
                  <c:v>43539</c:v>
                </c:pt>
                <c:pt idx="1814">
                  <c:v>43542</c:v>
                </c:pt>
                <c:pt idx="1815">
                  <c:v>43543</c:v>
                </c:pt>
                <c:pt idx="1816">
                  <c:v>43544</c:v>
                </c:pt>
                <c:pt idx="1817">
                  <c:v>43545</c:v>
                </c:pt>
                <c:pt idx="1818">
                  <c:v>43546</c:v>
                </c:pt>
                <c:pt idx="1819">
                  <c:v>43549</c:v>
                </c:pt>
                <c:pt idx="1820">
                  <c:v>43550</c:v>
                </c:pt>
                <c:pt idx="1821">
                  <c:v>43551</c:v>
                </c:pt>
                <c:pt idx="1822">
                  <c:v>43552</c:v>
                </c:pt>
                <c:pt idx="1823">
                  <c:v>43553</c:v>
                </c:pt>
                <c:pt idx="1824">
                  <c:v>43556</c:v>
                </c:pt>
                <c:pt idx="1825">
                  <c:v>43557</c:v>
                </c:pt>
                <c:pt idx="1826">
                  <c:v>43558</c:v>
                </c:pt>
                <c:pt idx="1827">
                  <c:v>43559</c:v>
                </c:pt>
                <c:pt idx="1828">
                  <c:v>43560</c:v>
                </c:pt>
                <c:pt idx="1829">
                  <c:v>43563</c:v>
                </c:pt>
                <c:pt idx="1830">
                  <c:v>43564</c:v>
                </c:pt>
                <c:pt idx="1831">
                  <c:v>43565</c:v>
                </c:pt>
                <c:pt idx="1832">
                  <c:v>43566</c:v>
                </c:pt>
                <c:pt idx="1833">
                  <c:v>43567</c:v>
                </c:pt>
                <c:pt idx="1834">
                  <c:v>43570</c:v>
                </c:pt>
                <c:pt idx="1835">
                  <c:v>43571</c:v>
                </c:pt>
                <c:pt idx="1836">
                  <c:v>43572</c:v>
                </c:pt>
                <c:pt idx="1837">
                  <c:v>43573</c:v>
                </c:pt>
                <c:pt idx="1838">
                  <c:v>43574</c:v>
                </c:pt>
                <c:pt idx="1839">
                  <c:v>43577</c:v>
                </c:pt>
                <c:pt idx="1840">
                  <c:v>43578</c:v>
                </c:pt>
                <c:pt idx="1841">
                  <c:v>43579</c:v>
                </c:pt>
                <c:pt idx="1842">
                  <c:v>43580</c:v>
                </c:pt>
                <c:pt idx="1843">
                  <c:v>43581</c:v>
                </c:pt>
                <c:pt idx="1844">
                  <c:v>43584</c:v>
                </c:pt>
                <c:pt idx="1845">
                  <c:v>43585</c:v>
                </c:pt>
                <c:pt idx="1846">
                  <c:v>43587</c:v>
                </c:pt>
                <c:pt idx="1847">
                  <c:v>43588</c:v>
                </c:pt>
                <c:pt idx="1848">
                  <c:v>43591</c:v>
                </c:pt>
                <c:pt idx="1849">
                  <c:v>43592</c:v>
                </c:pt>
                <c:pt idx="1850">
                  <c:v>43593</c:v>
                </c:pt>
                <c:pt idx="1851">
                  <c:v>43595</c:v>
                </c:pt>
                <c:pt idx="1852">
                  <c:v>43598</c:v>
                </c:pt>
                <c:pt idx="1853">
                  <c:v>43599</c:v>
                </c:pt>
                <c:pt idx="1854">
                  <c:v>43600</c:v>
                </c:pt>
                <c:pt idx="1855">
                  <c:v>43601</c:v>
                </c:pt>
                <c:pt idx="1856">
                  <c:v>43602</c:v>
                </c:pt>
                <c:pt idx="1857">
                  <c:v>43605</c:v>
                </c:pt>
                <c:pt idx="1858">
                  <c:v>43606</c:v>
                </c:pt>
                <c:pt idx="1859">
                  <c:v>43607</c:v>
                </c:pt>
                <c:pt idx="1860">
                  <c:v>43608</c:v>
                </c:pt>
                <c:pt idx="1861">
                  <c:v>43609</c:v>
                </c:pt>
                <c:pt idx="1862">
                  <c:v>43612</c:v>
                </c:pt>
                <c:pt idx="1863">
                  <c:v>43613</c:v>
                </c:pt>
                <c:pt idx="1864">
                  <c:v>43614</c:v>
                </c:pt>
                <c:pt idx="1865">
                  <c:v>43615</c:v>
                </c:pt>
                <c:pt idx="1866">
                  <c:v>43616</c:v>
                </c:pt>
                <c:pt idx="1867">
                  <c:v>43619</c:v>
                </c:pt>
                <c:pt idx="1868">
                  <c:v>43620</c:v>
                </c:pt>
                <c:pt idx="1869">
                  <c:v>43621</c:v>
                </c:pt>
                <c:pt idx="1870">
                  <c:v>43622</c:v>
                </c:pt>
                <c:pt idx="1871">
                  <c:v>43623</c:v>
                </c:pt>
                <c:pt idx="1872">
                  <c:v>43626</c:v>
                </c:pt>
                <c:pt idx="1873">
                  <c:v>43627</c:v>
                </c:pt>
                <c:pt idx="1874">
                  <c:v>43629</c:v>
                </c:pt>
                <c:pt idx="1875">
                  <c:v>43630</c:v>
                </c:pt>
                <c:pt idx="1876">
                  <c:v>43633</c:v>
                </c:pt>
                <c:pt idx="1877">
                  <c:v>43634</c:v>
                </c:pt>
                <c:pt idx="1878">
                  <c:v>43635</c:v>
                </c:pt>
                <c:pt idx="1879">
                  <c:v>43636</c:v>
                </c:pt>
                <c:pt idx="1880">
                  <c:v>43637</c:v>
                </c:pt>
                <c:pt idx="1881">
                  <c:v>43640</c:v>
                </c:pt>
                <c:pt idx="1882">
                  <c:v>43641</c:v>
                </c:pt>
                <c:pt idx="1883">
                  <c:v>43642</c:v>
                </c:pt>
                <c:pt idx="1884">
                  <c:v>43643</c:v>
                </c:pt>
                <c:pt idx="1885">
                  <c:v>43644</c:v>
                </c:pt>
                <c:pt idx="1886">
                  <c:v>43647</c:v>
                </c:pt>
                <c:pt idx="1887">
                  <c:v>43648</c:v>
                </c:pt>
                <c:pt idx="1888">
                  <c:v>43649</c:v>
                </c:pt>
                <c:pt idx="1889">
                  <c:v>43650</c:v>
                </c:pt>
                <c:pt idx="1890">
                  <c:v>43651</c:v>
                </c:pt>
                <c:pt idx="1891">
                  <c:v>43654</c:v>
                </c:pt>
                <c:pt idx="1892">
                  <c:v>43655</c:v>
                </c:pt>
                <c:pt idx="1893">
                  <c:v>43656</c:v>
                </c:pt>
                <c:pt idx="1894">
                  <c:v>43657</c:v>
                </c:pt>
                <c:pt idx="1895">
                  <c:v>43658</c:v>
                </c:pt>
                <c:pt idx="1896">
                  <c:v>43661</c:v>
                </c:pt>
                <c:pt idx="1897">
                  <c:v>43662</c:v>
                </c:pt>
                <c:pt idx="1898">
                  <c:v>43663</c:v>
                </c:pt>
                <c:pt idx="1899">
                  <c:v>43664</c:v>
                </c:pt>
                <c:pt idx="1900">
                  <c:v>43665</c:v>
                </c:pt>
                <c:pt idx="1901">
                  <c:v>43668</c:v>
                </c:pt>
                <c:pt idx="1902">
                  <c:v>43669</c:v>
                </c:pt>
                <c:pt idx="1903">
                  <c:v>43670</c:v>
                </c:pt>
                <c:pt idx="1904">
                  <c:v>43671</c:v>
                </c:pt>
                <c:pt idx="1905">
                  <c:v>43672</c:v>
                </c:pt>
                <c:pt idx="1906">
                  <c:v>43675</c:v>
                </c:pt>
                <c:pt idx="1907">
                  <c:v>43676</c:v>
                </c:pt>
                <c:pt idx="1908">
                  <c:v>43677</c:v>
                </c:pt>
                <c:pt idx="1909">
                  <c:v>43678</c:v>
                </c:pt>
                <c:pt idx="1910">
                  <c:v>43679</c:v>
                </c:pt>
                <c:pt idx="1911">
                  <c:v>43682</c:v>
                </c:pt>
                <c:pt idx="1912">
                  <c:v>43683</c:v>
                </c:pt>
                <c:pt idx="1913">
                  <c:v>43684</c:v>
                </c:pt>
                <c:pt idx="1914">
                  <c:v>43685</c:v>
                </c:pt>
                <c:pt idx="1915">
                  <c:v>43686</c:v>
                </c:pt>
                <c:pt idx="1916">
                  <c:v>43689</c:v>
                </c:pt>
                <c:pt idx="1917">
                  <c:v>43690</c:v>
                </c:pt>
                <c:pt idx="1918">
                  <c:v>43691</c:v>
                </c:pt>
                <c:pt idx="1919">
                  <c:v>43692</c:v>
                </c:pt>
                <c:pt idx="1920">
                  <c:v>43693</c:v>
                </c:pt>
                <c:pt idx="1921">
                  <c:v>43696</c:v>
                </c:pt>
                <c:pt idx="1922">
                  <c:v>43697</c:v>
                </c:pt>
                <c:pt idx="1923">
                  <c:v>43698</c:v>
                </c:pt>
                <c:pt idx="1924">
                  <c:v>43699</c:v>
                </c:pt>
                <c:pt idx="1925">
                  <c:v>43700</c:v>
                </c:pt>
                <c:pt idx="1926">
                  <c:v>43703</c:v>
                </c:pt>
                <c:pt idx="1927">
                  <c:v>43704</c:v>
                </c:pt>
                <c:pt idx="1928">
                  <c:v>43705</c:v>
                </c:pt>
                <c:pt idx="1929">
                  <c:v>43706</c:v>
                </c:pt>
                <c:pt idx="1930">
                  <c:v>43707</c:v>
                </c:pt>
                <c:pt idx="1931">
                  <c:v>43710</c:v>
                </c:pt>
                <c:pt idx="1932">
                  <c:v>43711</c:v>
                </c:pt>
                <c:pt idx="1933">
                  <c:v>43712</c:v>
                </c:pt>
                <c:pt idx="1934">
                  <c:v>43713</c:v>
                </c:pt>
                <c:pt idx="1935">
                  <c:v>43714</c:v>
                </c:pt>
                <c:pt idx="1936">
                  <c:v>43717</c:v>
                </c:pt>
                <c:pt idx="1937">
                  <c:v>43718</c:v>
                </c:pt>
                <c:pt idx="1938">
                  <c:v>43719</c:v>
                </c:pt>
                <c:pt idx="1939">
                  <c:v>43720</c:v>
                </c:pt>
                <c:pt idx="1940">
                  <c:v>43721</c:v>
                </c:pt>
                <c:pt idx="1941">
                  <c:v>43724</c:v>
                </c:pt>
                <c:pt idx="1942">
                  <c:v>43725</c:v>
                </c:pt>
                <c:pt idx="1943">
                  <c:v>43726</c:v>
                </c:pt>
                <c:pt idx="1944">
                  <c:v>43727</c:v>
                </c:pt>
                <c:pt idx="1945">
                  <c:v>43728</c:v>
                </c:pt>
                <c:pt idx="1946">
                  <c:v>43731</c:v>
                </c:pt>
                <c:pt idx="1947">
                  <c:v>43732</c:v>
                </c:pt>
                <c:pt idx="1948">
                  <c:v>43733</c:v>
                </c:pt>
                <c:pt idx="1949">
                  <c:v>43734</c:v>
                </c:pt>
                <c:pt idx="1950">
                  <c:v>43735</c:v>
                </c:pt>
                <c:pt idx="1951">
                  <c:v>43738</c:v>
                </c:pt>
                <c:pt idx="1952">
                  <c:v>43739</c:v>
                </c:pt>
                <c:pt idx="1953">
                  <c:v>43740</c:v>
                </c:pt>
                <c:pt idx="1954">
                  <c:v>43741</c:v>
                </c:pt>
                <c:pt idx="1955">
                  <c:v>43742</c:v>
                </c:pt>
                <c:pt idx="1956">
                  <c:v>43745</c:v>
                </c:pt>
                <c:pt idx="1957">
                  <c:v>43746</c:v>
                </c:pt>
                <c:pt idx="1958">
                  <c:v>43747</c:v>
                </c:pt>
                <c:pt idx="1959">
                  <c:v>43748</c:v>
                </c:pt>
                <c:pt idx="1960">
                  <c:v>43749</c:v>
                </c:pt>
                <c:pt idx="1961">
                  <c:v>43752</c:v>
                </c:pt>
                <c:pt idx="1962">
                  <c:v>43753</c:v>
                </c:pt>
                <c:pt idx="1963">
                  <c:v>43754</c:v>
                </c:pt>
                <c:pt idx="1964">
                  <c:v>43755</c:v>
                </c:pt>
                <c:pt idx="1965">
                  <c:v>43756</c:v>
                </c:pt>
                <c:pt idx="1966">
                  <c:v>43759</c:v>
                </c:pt>
                <c:pt idx="1967">
                  <c:v>43760</c:v>
                </c:pt>
                <c:pt idx="1968">
                  <c:v>43761</c:v>
                </c:pt>
                <c:pt idx="1969">
                  <c:v>43762</c:v>
                </c:pt>
                <c:pt idx="1970">
                  <c:v>43763</c:v>
                </c:pt>
                <c:pt idx="1971">
                  <c:v>43766</c:v>
                </c:pt>
                <c:pt idx="1972">
                  <c:v>43767</c:v>
                </c:pt>
                <c:pt idx="1973">
                  <c:v>43768</c:v>
                </c:pt>
                <c:pt idx="1974">
                  <c:v>43769</c:v>
                </c:pt>
                <c:pt idx="1975">
                  <c:v>43770</c:v>
                </c:pt>
                <c:pt idx="1976">
                  <c:v>43774</c:v>
                </c:pt>
                <c:pt idx="1977">
                  <c:v>43775</c:v>
                </c:pt>
                <c:pt idx="1978">
                  <c:v>43776</c:v>
                </c:pt>
                <c:pt idx="1979">
                  <c:v>43777</c:v>
                </c:pt>
                <c:pt idx="1980">
                  <c:v>43780</c:v>
                </c:pt>
                <c:pt idx="1981">
                  <c:v>43781</c:v>
                </c:pt>
                <c:pt idx="1982">
                  <c:v>43782</c:v>
                </c:pt>
                <c:pt idx="1983">
                  <c:v>43783</c:v>
                </c:pt>
                <c:pt idx="1984">
                  <c:v>43784</c:v>
                </c:pt>
                <c:pt idx="1985">
                  <c:v>43787</c:v>
                </c:pt>
                <c:pt idx="1986">
                  <c:v>43788</c:v>
                </c:pt>
                <c:pt idx="1987">
                  <c:v>43789</c:v>
                </c:pt>
                <c:pt idx="1988">
                  <c:v>43790</c:v>
                </c:pt>
                <c:pt idx="1989">
                  <c:v>43791</c:v>
                </c:pt>
                <c:pt idx="1990">
                  <c:v>43794</c:v>
                </c:pt>
                <c:pt idx="1991">
                  <c:v>43795</c:v>
                </c:pt>
                <c:pt idx="1992">
                  <c:v>43796</c:v>
                </c:pt>
                <c:pt idx="1993">
                  <c:v>43797</c:v>
                </c:pt>
                <c:pt idx="1994">
                  <c:v>43798</c:v>
                </c:pt>
                <c:pt idx="1995">
                  <c:v>43801</c:v>
                </c:pt>
                <c:pt idx="1996">
                  <c:v>43802</c:v>
                </c:pt>
                <c:pt idx="1997">
                  <c:v>43803</c:v>
                </c:pt>
                <c:pt idx="1998">
                  <c:v>43804</c:v>
                </c:pt>
                <c:pt idx="1999">
                  <c:v>43805</c:v>
                </c:pt>
                <c:pt idx="2000">
                  <c:v>43808</c:v>
                </c:pt>
                <c:pt idx="2001">
                  <c:v>43809</c:v>
                </c:pt>
                <c:pt idx="2002">
                  <c:v>43810</c:v>
                </c:pt>
                <c:pt idx="2003">
                  <c:v>43811</c:v>
                </c:pt>
                <c:pt idx="2004">
                  <c:v>43812</c:v>
                </c:pt>
                <c:pt idx="2005">
                  <c:v>43815</c:v>
                </c:pt>
                <c:pt idx="2006">
                  <c:v>43816</c:v>
                </c:pt>
                <c:pt idx="2007">
                  <c:v>43817</c:v>
                </c:pt>
                <c:pt idx="2008">
                  <c:v>43818</c:v>
                </c:pt>
                <c:pt idx="2009">
                  <c:v>43819</c:v>
                </c:pt>
                <c:pt idx="2010">
                  <c:v>43822</c:v>
                </c:pt>
                <c:pt idx="2011">
                  <c:v>43823</c:v>
                </c:pt>
                <c:pt idx="2012">
                  <c:v>43824</c:v>
                </c:pt>
                <c:pt idx="2013">
                  <c:v>43825</c:v>
                </c:pt>
                <c:pt idx="2014">
                  <c:v>43826</c:v>
                </c:pt>
                <c:pt idx="2015">
                  <c:v>43829</c:v>
                </c:pt>
                <c:pt idx="2016">
                  <c:v>43833</c:v>
                </c:pt>
                <c:pt idx="2017">
                  <c:v>43836</c:v>
                </c:pt>
                <c:pt idx="2018">
                  <c:v>43838</c:v>
                </c:pt>
                <c:pt idx="2019">
                  <c:v>43839</c:v>
                </c:pt>
                <c:pt idx="2020">
                  <c:v>43840</c:v>
                </c:pt>
                <c:pt idx="2021">
                  <c:v>43843</c:v>
                </c:pt>
                <c:pt idx="2022">
                  <c:v>43844</c:v>
                </c:pt>
                <c:pt idx="2023">
                  <c:v>43845</c:v>
                </c:pt>
                <c:pt idx="2024">
                  <c:v>43846</c:v>
                </c:pt>
                <c:pt idx="2025">
                  <c:v>43847</c:v>
                </c:pt>
                <c:pt idx="2026">
                  <c:v>43850</c:v>
                </c:pt>
                <c:pt idx="2027">
                  <c:v>43851</c:v>
                </c:pt>
                <c:pt idx="2028">
                  <c:v>43852</c:v>
                </c:pt>
                <c:pt idx="2029">
                  <c:v>43853</c:v>
                </c:pt>
                <c:pt idx="2030">
                  <c:v>43854</c:v>
                </c:pt>
                <c:pt idx="2031">
                  <c:v>43857</c:v>
                </c:pt>
                <c:pt idx="2032">
                  <c:v>43858</c:v>
                </c:pt>
                <c:pt idx="2033">
                  <c:v>43859</c:v>
                </c:pt>
                <c:pt idx="2034">
                  <c:v>43860</c:v>
                </c:pt>
                <c:pt idx="2035">
                  <c:v>43861</c:v>
                </c:pt>
                <c:pt idx="2036">
                  <c:v>43864</c:v>
                </c:pt>
                <c:pt idx="2037">
                  <c:v>43865</c:v>
                </c:pt>
                <c:pt idx="2038">
                  <c:v>43866</c:v>
                </c:pt>
                <c:pt idx="2039">
                  <c:v>43867</c:v>
                </c:pt>
                <c:pt idx="2040">
                  <c:v>43868</c:v>
                </c:pt>
                <c:pt idx="2041">
                  <c:v>43871</c:v>
                </c:pt>
                <c:pt idx="2042">
                  <c:v>43872</c:v>
                </c:pt>
                <c:pt idx="2043">
                  <c:v>43873</c:v>
                </c:pt>
                <c:pt idx="2044">
                  <c:v>43874</c:v>
                </c:pt>
                <c:pt idx="2045">
                  <c:v>43875</c:v>
                </c:pt>
                <c:pt idx="2046">
                  <c:v>43878</c:v>
                </c:pt>
                <c:pt idx="2047">
                  <c:v>43879</c:v>
                </c:pt>
                <c:pt idx="2048">
                  <c:v>43880</c:v>
                </c:pt>
                <c:pt idx="2049">
                  <c:v>43881</c:v>
                </c:pt>
                <c:pt idx="2050">
                  <c:v>43882</c:v>
                </c:pt>
                <c:pt idx="2051">
                  <c:v>43886</c:v>
                </c:pt>
                <c:pt idx="2052">
                  <c:v>43887</c:v>
                </c:pt>
                <c:pt idx="2053">
                  <c:v>43888</c:v>
                </c:pt>
                <c:pt idx="2054">
                  <c:v>43889</c:v>
                </c:pt>
                <c:pt idx="2055">
                  <c:v>43892</c:v>
                </c:pt>
                <c:pt idx="2056">
                  <c:v>43893</c:v>
                </c:pt>
                <c:pt idx="2057">
                  <c:v>43894</c:v>
                </c:pt>
                <c:pt idx="2058">
                  <c:v>43895</c:v>
                </c:pt>
                <c:pt idx="2059">
                  <c:v>43896</c:v>
                </c:pt>
                <c:pt idx="2060">
                  <c:v>43900</c:v>
                </c:pt>
                <c:pt idx="2061">
                  <c:v>43901</c:v>
                </c:pt>
                <c:pt idx="2062">
                  <c:v>43902</c:v>
                </c:pt>
                <c:pt idx="2063">
                  <c:v>43903</c:v>
                </c:pt>
                <c:pt idx="2064">
                  <c:v>43906</c:v>
                </c:pt>
                <c:pt idx="2065">
                  <c:v>43907</c:v>
                </c:pt>
                <c:pt idx="2066">
                  <c:v>43908</c:v>
                </c:pt>
                <c:pt idx="2067">
                  <c:v>43909</c:v>
                </c:pt>
                <c:pt idx="2068">
                  <c:v>43910</c:v>
                </c:pt>
                <c:pt idx="2069">
                  <c:v>43913</c:v>
                </c:pt>
                <c:pt idx="2070">
                  <c:v>43914</c:v>
                </c:pt>
                <c:pt idx="2071">
                  <c:v>43915</c:v>
                </c:pt>
                <c:pt idx="2072">
                  <c:v>43916</c:v>
                </c:pt>
                <c:pt idx="2073">
                  <c:v>43917</c:v>
                </c:pt>
                <c:pt idx="2074">
                  <c:v>43920</c:v>
                </c:pt>
                <c:pt idx="2075">
                  <c:v>43921</c:v>
                </c:pt>
                <c:pt idx="2076">
                  <c:v>43922</c:v>
                </c:pt>
                <c:pt idx="2077">
                  <c:v>43923</c:v>
                </c:pt>
                <c:pt idx="2078">
                  <c:v>43924</c:v>
                </c:pt>
                <c:pt idx="2079">
                  <c:v>43927</c:v>
                </c:pt>
                <c:pt idx="2080">
                  <c:v>43928</c:v>
                </c:pt>
                <c:pt idx="2081">
                  <c:v>43929</c:v>
                </c:pt>
                <c:pt idx="2082">
                  <c:v>43930</c:v>
                </c:pt>
                <c:pt idx="2083">
                  <c:v>43931</c:v>
                </c:pt>
                <c:pt idx="2084">
                  <c:v>43934</c:v>
                </c:pt>
                <c:pt idx="2085">
                  <c:v>43935</c:v>
                </c:pt>
                <c:pt idx="2086">
                  <c:v>43936</c:v>
                </c:pt>
                <c:pt idx="2087">
                  <c:v>43937</c:v>
                </c:pt>
                <c:pt idx="2088">
                  <c:v>43938</c:v>
                </c:pt>
                <c:pt idx="2089">
                  <c:v>43941</c:v>
                </c:pt>
                <c:pt idx="2090">
                  <c:v>43942</c:v>
                </c:pt>
                <c:pt idx="2091">
                  <c:v>43943</c:v>
                </c:pt>
                <c:pt idx="2092">
                  <c:v>43944</c:v>
                </c:pt>
                <c:pt idx="2093">
                  <c:v>43945</c:v>
                </c:pt>
                <c:pt idx="2094">
                  <c:v>43948</c:v>
                </c:pt>
                <c:pt idx="2095">
                  <c:v>43949</c:v>
                </c:pt>
                <c:pt idx="2096">
                  <c:v>43950</c:v>
                </c:pt>
                <c:pt idx="2097">
                  <c:v>43951</c:v>
                </c:pt>
                <c:pt idx="2098">
                  <c:v>43955</c:v>
                </c:pt>
                <c:pt idx="2099">
                  <c:v>43956</c:v>
                </c:pt>
                <c:pt idx="2100">
                  <c:v>43957</c:v>
                </c:pt>
                <c:pt idx="2101">
                  <c:v>43958</c:v>
                </c:pt>
                <c:pt idx="2102">
                  <c:v>43959</c:v>
                </c:pt>
                <c:pt idx="2103">
                  <c:v>43963</c:v>
                </c:pt>
                <c:pt idx="2104">
                  <c:v>43964</c:v>
                </c:pt>
                <c:pt idx="2105">
                  <c:v>43965</c:v>
                </c:pt>
                <c:pt idx="2106">
                  <c:v>43966</c:v>
                </c:pt>
                <c:pt idx="2107">
                  <c:v>43969</c:v>
                </c:pt>
                <c:pt idx="2108">
                  <c:v>43970</c:v>
                </c:pt>
                <c:pt idx="2109">
                  <c:v>43971</c:v>
                </c:pt>
                <c:pt idx="2110">
                  <c:v>43972</c:v>
                </c:pt>
                <c:pt idx="2111">
                  <c:v>43973</c:v>
                </c:pt>
                <c:pt idx="2112">
                  <c:v>43976</c:v>
                </c:pt>
                <c:pt idx="2113">
                  <c:v>43977</c:v>
                </c:pt>
                <c:pt idx="2114">
                  <c:v>43978</c:v>
                </c:pt>
                <c:pt idx="2115">
                  <c:v>43979</c:v>
                </c:pt>
                <c:pt idx="2116">
                  <c:v>43980</c:v>
                </c:pt>
                <c:pt idx="2117">
                  <c:v>43983</c:v>
                </c:pt>
                <c:pt idx="2118">
                  <c:v>43984</c:v>
                </c:pt>
                <c:pt idx="2119">
                  <c:v>43985</c:v>
                </c:pt>
                <c:pt idx="2120">
                  <c:v>43986</c:v>
                </c:pt>
                <c:pt idx="2121">
                  <c:v>43987</c:v>
                </c:pt>
                <c:pt idx="2122">
                  <c:v>43990</c:v>
                </c:pt>
                <c:pt idx="2123">
                  <c:v>43991</c:v>
                </c:pt>
                <c:pt idx="2124">
                  <c:v>43992</c:v>
                </c:pt>
                <c:pt idx="2125">
                  <c:v>43993</c:v>
                </c:pt>
                <c:pt idx="2126">
                  <c:v>43997</c:v>
                </c:pt>
                <c:pt idx="2127">
                  <c:v>43998</c:v>
                </c:pt>
                <c:pt idx="2128">
                  <c:v>43999</c:v>
                </c:pt>
                <c:pt idx="2129">
                  <c:v>44000</c:v>
                </c:pt>
                <c:pt idx="2130">
                  <c:v>44001</c:v>
                </c:pt>
                <c:pt idx="2131">
                  <c:v>44004</c:v>
                </c:pt>
                <c:pt idx="2132">
                  <c:v>44005</c:v>
                </c:pt>
                <c:pt idx="2133">
                  <c:v>44007</c:v>
                </c:pt>
                <c:pt idx="2134">
                  <c:v>44008</c:v>
                </c:pt>
                <c:pt idx="2135">
                  <c:v>44011</c:v>
                </c:pt>
                <c:pt idx="2136">
                  <c:v>44012</c:v>
                </c:pt>
                <c:pt idx="2137">
                  <c:v>44014</c:v>
                </c:pt>
                <c:pt idx="2138">
                  <c:v>44015</c:v>
                </c:pt>
                <c:pt idx="2139">
                  <c:v>44018</c:v>
                </c:pt>
                <c:pt idx="2140">
                  <c:v>44019</c:v>
                </c:pt>
                <c:pt idx="2141">
                  <c:v>44020</c:v>
                </c:pt>
                <c:pt idx="2142">
                  <c:v>44021</c:v>
                </c:pt>
                <c:pt idx="2143">
                  <c:v>44022</c:v>
                </c:pt>
                <c:pt idx="2144">
                  <c:v>44025</c:v>
                </c:pt>
                <c:pt idx="2145">
                  <c:v>44026</c:v>
                </c:pt>
                <c:pt idx="2146">
                  <c:v>44027</c:v>
                </c:pt>
                <c:pt idx="2147">
                  <c:v>44028</c:v>
                </c:pt>
                <c:pt idx="2148">
                  <c:v>44029</c:v>
                </c:pt>
                <c:pt idx="2149">
                  <c:v>44032</c:v>
                </c:pt>
                <c:pt idx="2150">
                  <c:v>44033</c:v>
                </c:pt>
                <c:pt idx="2151">
                  <c:v>44034</c:v>
                </c:pt>
                <c:pt idx="2152">
                  <c:v>44035</c:v>
                </c:pt>
                <c:pt idx="2153">
                  <c:v>44036</c:v>
                </c:pt>
                <c:pt idx="2154">
                  <c:v>44039</c:v>
                </c:pt>
                <c:pt idx="2155">
                  <c:v>44040</c:v>
                </c:pt>
                <c:pt idx="2156">
                  <c:v>44041</c:v>
                </c:pt>
                <c:pt idx="2157">
                  <c:v>44042</c:v>
                </c:pt>
                <c:pt idx="2158">
                  <c:v>44043</c:v>
                </c:pt>
                <c:pt idx="2159">
                  <c:v>44046</c:v>
                </c:pt>
                <c:pt idx="2160">
                  <c:v>44047</c:v>
                </c:pt>
                <c:pt idx="2161">
                  <c:v>44048</c:v>
                </c:pt>
                <c:pt idx="2162">
                  <c:v>44049</c:v>
                </c:pt>
                <c:pt idx="2163">
                  <c:v>44050</c:v>
                </c:pt>
                <c:pt idx="2164">
                  <c:v>44053</c:v>
                </c:pt>
                <c:pt idx="2165">
                  <c:v>44054</c:v>
                </c:pt>
                <c:pt idx="2166">
                  <c:v>44055</c:v>
                </c:pt>
                <c:pt idx="2167">
                  <c:v>44056</c:v>
                </c:pt>
                <c:pt idx="2168">
                  <c:v>44057</c:v>
                </c:pt>
                <c:pt idx="2169">
                  <c:v>44060</c:v>
                </c:pt>
                <c:pt idx="2170">
                  <c:v>44061</c:v>
                </c:pt>
                <c:pt idx="2171">
                  <c:v>44062</c:v>
                </c:pt>
                <c:pt idx="2172">
                  <c:v>44063</c:v>
                </c:pt>
                <c:pt idx="2173">
                  <c:v>44064</c:v>
                </c:pt>
                <c:pt idx="2174">
                  <c:v>44067</c:v>
                </c:pt>
                <c:pt idx="2175">
                  <c:v>44068</c:v>
                </c:pt>
                <c:pt idx="2176">
                  <c:v>44069</c:v>
                </c:pt>
                <c:pt idx="2177">
                  <c:v>44070</c:v>
                </c:pt>
                <c:pt idx="2178">
                  <c:v>44071</c:v>
                </c:pt>
                <c:pt idx="2179">
                  <c:v>44074</c:v>
                </c:pt>
                <c:pt idx="2180">
                  <c:v>44075</c:v>
                </c:pt>
                <c:pt idx="2181">
                  <c:v>44076</c:v>
                </c:pt>
                <c:pt idx="2182">
                  <c:v>44077</c:v>
                </c:pt>
                <c:pt idx="2183">
                  <c:v>44078</c:v>
                </c:pt>
                <c:pt idx="2184">
                  <c:v>44081</c:v>
                </c:pt>
                <c:pt idx="2185">
                  <c:v>44082</c:v>
                </c:pt>
                <c:pt idx="2186">
                  <c:v>44083</c:v>
                </c:pt>
                <c:pt idx="2187">
                  <c:v>44084</c:v>
                </c:pt>
                <c:pt idx="2188">
                  <c:v>44085</c:v>
                </c:pt>
                <c:pt idx="2189">
                  <c:v>44088</c:v>
                </c:pt>
                <c:pt idx="2190">
                  <c:v>44089</c:v>
                </c:pt>
                <c:pt idx="2191">
                  <c:v>44090</c:v>
                </c:pt>
                <c:pt idx="2192">
                  <c:v>44091</c:v>
                </c:pt>
                <c:pt idx="2193">
                  <c:v>44092</c:v>
                </c:pt>
                <c:pt idx="2194">
                  <c:v>44095</c:v>
                </c:pt>
                <c:pt idx="2195">
                  <c:v>44096</c:v>
                </c:pt>
                <c:pt idx="2196">
                  <c:v>44097</c:v>
                </c:pt>
                <c:pt idx="2197">
                  <c:v>44098</c:v>
                </c:pt>
                <c:pt idx="2198">
                  <c:v>44099</c:v>
                </c:pt>
                <c:pt idx="2199">
                  <c:v>44102</c:v>
                </c:pt>
                <c:pt idx="2200">
                  <c:v>44103</c:v>
                </c:pt>
                <c:pt idx="2201">
                  <c:v>44104</c:v>
                </c:pt>
                <c:pt idx="2202">
                  <c:v>44105</c:v>
                </c:pt>
                <c:pt idx="2203">
                  <c:v>44106</c:v>
                </c:pt>
                <c:pt idx="2204">
                  <c:v>44109</c:v>
                </c:pt>
                <c:pt idx="2205">
                  <c:v>44110</c:v>
                </c:pt>
                <c:pt idx="2206">
                  <c:v>44111</c:v>
                </c:pt>
                <c:pt idx="2207">
                  <c:v>44112</c:v>
                </c:pt>
                <c:pt idx="2208">
                  <c:v>44113</c:v>
                </c:pt>
                <c:pt idx="2209">
                  <c:v>44116</c:v>
                </c:pt>
                <c:pt idx="2210">
                  <c:v>44117</c:v>
                </c:pt>
                <c:pt idx="2211">
                  <c:v>44118</c:v>
                </c:pt>
                <c:pt idx="2212">
                  <c:v>44119</c:v>
                </c:pt>
                <c:pt idx="2213">
                  <c:v>44120</c:v>
                </c:pt>
                <c:pt idx="2214">
                  <c:v>44123</c:v>
                </c:pt>
                <c:pt idx="2215">
                  <c:v>44124</c:v>
                </c:pt>
                <c:pt idx="2216">
                  <c:v>44125</c:v>
                </c:pt>
                <c:pt idx="2217">
                  <c:v>44126</c:v>
                </c:pt>
                <c:pt idx="2218">
                  <c:v>44127</c:v>
                </c:pt>
                <c:pt idx="2219">
                  <c:v>44130</c:v>
                </c:pt>
                <c:pt idx="2220">
                  <c:v>44131</c:v>
                </c:pt>
                <c:pt idx="2221">
                  <c:v>44132</c:v>
                </c:pt>
                <c:pt idx="2222">
                  <c:v>44133</c:v>
                </c:pt>
                <c:pt idx="2223">
                  <c:v>44134</c:v>
                </c:pt>
                <c:pt idx="2224">
                  <c:v>44137</c:v>
                </c:pt>
                <c:pt idx="2225">
                  <c:v>44138</c:v>
                </c:pt>
                <c:pt idx="2226">
                  <c:v>44140</c:v>
                </c:pt>
                <c:pt idx="2227">
                  <c:v>44141</c:v>
                </c:pt>
                <c:pt idx="2228">
                  <c:v>44144</c:v>
                </c:pt>
                <c:pt idx="2229">
                  <c:v>44145</c:v>
                </c:pt>
                <c:pt idx="2230">
                  <c:v>44146</c:v>
                </c:pt>
                <c:pt idx="2231">
                  <c:v>44147</c:v>
                </c:pt>
                <c:pt idx="2232">
                  <c:v>44148</c:v>
                </c:pt>
                <c:pt idx="2233">
                  <c:v>44151</c:v>
                </c:pt>
                <c:pt idx="2234">
                  <c:v>44152</c:v>
                </c:pt>
                <c:pt idx="2235">
                  <c:v>44153</c:v>
                </c:pt>
                <c:pt idx="2236">
                  <c:v>44154</c:v>
                </c:pt>
                <c:pt idx="2237">
                  <c:v>44155</c:v>
                </c:pt>
                <c:pt idx="2238">
                  <c:v>44158</c:v>
                </c:pt>
                <c:pt idx="2239">
                  <c:v>44159</c:v>
                </c:pt>
                <c:pt idx="2240">
                  <c:v>44160</c:v>
                </c:pt>
                <c:pt idx="2241">
                  <c:v>44161</c:v>
                </c:pt>
                <c:pt idx="2242">
                  <c:v>44162</c:v>
                </c:pt>
                <c:pt idx="2243">
                  <c:v>44165</c:v>
                </c:pt>
                <c:pt idx="2244">
                  <c:v>44166</c:v>
                </c:pt>
                <c:pt idx="2245">
                  <c:v>44167</c:v>
                </c:pt>
                <c:pt idx="2246">
                  <c:v>44168</c:v>
                </c:pt>
                <c:pt idx="2247">
                  <c:v>44169</c:v>
                </c:pt>
                <c:pt idx="2248">
                  <c:v>44172</c:v>
                </c:pt>
                <c:pt idx="2249">
                  <c:v>44173</c:v>
                </c:pt>
                <c:pt idx="2250">
                  <c:v>44174</c:v>
                </c:pt>
                <c:pt idx="2251">
                  <c:v>44175</c:v>
                </c:pt>
                <c:pt idx="2252">
                  <c:v>44176</c:v>
                </c:pt>
                <c:pt idx="2253">
                  <c:v>44179</c:v>
                </c:pt>
                <c:pt idx="2254">
                  <c:v>44180</c:v>
                </c:pt>
                <c:pt idx="2255">
                  <c:v>44181</c:v>
                </c:pt>
                <c:pt idx="2256">
                  <c:v>44182</c:v>
                </c:pt>
                <c:pt idx="2257">
                  <c:v>44183</c:v>
                </c:pt>
                <c:pt idx="2258">
                  <c:v>44186</c:v>
                </c:pt>
                <c:pt idx="2259">
                  <c:v>44187</c:v>
                </c:pt>
                <c:pt idx="2260">
                  <c:v>44188</c:v>
                </c:pt>
                <c:pt idx="2261">
                  <c:v>44189</c:v>
                </c:pt>
                <c:pt idx="2262">
                  <c:v>44190</c:v>
                </c:pt>
                <c:pt idx="2263">
                  <c:v>44193</c:v>
                </c:pt>
                <c:pt idx="2264">
                  <c:v>44194</c:v>
                </c:pt>
                <c:pt idx="2265">
                  <c:v>44195</c:v>
                </c:pt>
                <c:pt idx="2266">
                  <c:v>44200</c:v>
                </c:pt>
                <c:pt idx="2267">
                  <c:v>44201</c:v>
                </c:pt>
                <c:pt idx="2268">
                  <c:v>44202</c:v>
                </c:pt>
                <c:pt idx="2269">
                  <c:v>44204</c:v>
                </c:pt>
                <c:pt idx="2270">
                  <c:v>44207</c:v>
                </c:pt>
                <c:pt idx="2271">
                  <c:v>44208</c:v>
                </c:pt>
                <c:pt idx="2272">
                  <c:v>44209</c:v>
                </c:pt>
                <c:pt idx="2273">
                  <c:v>44210</c:v>
                </c:pt>
                <c:pt idx="2274">
                  <c:v>44211</c:v>
                </c:pt>
                <c:pt idx="2275">
                  <c:v>44214</c:v>
                </c:pt>
                <c:pt idx="2276">
                  <c:v>44215</c:v>
                </c:pt>
                <c:pt idx="2277">
                  <c:v>44216</c:v>
                </c:pt>
                <c:pt idx="2278">
                  <c:v>44217</c:v>
                </c:pt>
                <c:pt idx="2279">
                  <c:v>44218</c:v>
                </c:pt>
                <c:pt idx="2280">
                  <c:v>44221</c:v>
                </c:pt>
                <c:pt idx="2281">
                  <c:v>44222</c:v>
                </c:pt>
                <c:pt idx="2282">
                  <c:v>44223</c:v>
                </c:pt>
                <c:pt idx="2283">
                  <c:v>44224</c:v>
                </c:pt>
                <c:pt idx="2284">
                  <c:v>44225</c:v>
                </c:pt>
                <c:pt idx="2285">
                  <c:v>44228</c:v>
                </c:pt>
                <c:pt idx="2286">
                  <c:v>44229</c:v>
                </c:pt>
                <c:pt idx="2287">
                  <c:v>44230</c:v>
                </c:pt>
                <c:pt idx="2288">
                  <c:v>44231</c:v>
                </c:pt>
                <c:pt idx="2289">
                  <c:v>44232</c:v>
                </c:pt>
                <c:pt idx="2290">
                  <c:v>44235</c:v>
                </c:pt>
                <c:pt idx="2291">
                  <c:v>44236</c:v>
                </c:pt>
                <c:pt idx="2292">
                  <c:v>44237</c:v>
                </c:pt>
                <c:pt idx="2293">
                  <c:v>44238</c:v>
                </c:pt>
                <c:pt idx="2294">
                  <c:v>44239</c:v>
                </c:pt>
                <c:pt idx="2295">
                  <c:v>44242</c:v>
                </c:pt>
                <c:pt idx="2296">
                  <c:v>44243</c:v>
                </c:pt>
                <c:pt idx="2297">
                  <c:v>44244</c:v>
                </c:pt>
                <c:pt idx="2298">
                  <c:v>44245</c:v>
                </c:pt>
                <c:pt idx="2299">
                  <c:v>44246</c:v>
                </c:pt>
                <c:pt idx="2300">
                  <c:v>44247</c:v>
                </c:pt>
                <c:pt idx="2301">
                  <c:v>44249</c:v>
                </c:pt>
                <c:pt idx="2302">
                  <c:v>44251</c:v>
                </c:pt>
                <c:pt idx="2303">
                  <c:v>44252</c:v>
                </c:pt>
                <c:pt idx="2304">
                  <c:v>44253</c:v>
                </c:pt>
                <c:pt idx="2305">
                  <c:v>44256</c:v>
                </c:pt>
                <c:pt idx="2306">
                  <c:v>44257</c:v>
                </c:pt>
                <c:pt idx="2307">
                  <c:v>44258</c:v>
                </c:pt>
                <c:pt idx="2308">
                  <c:v>44259</c:v>
                </c:pt>
                <c:pt idx="2309">
                  <c:v>44260</c:v>
                </c:pt>
                <c:pt idx="2310">
                  <c:v>44264</c:v>
                </c:pt>
                <c:pt idx="2311">
                  <c:v>44265</c:v>
                </c:pt>
                <c:pt idx="2312">
                  <c:v>44266</c:v>
                </c:pt>
                <c:pt idx="2313">
                  <c:v>44267</c:v>
                </c:pt>
                <c:pt idx="2314">
                  <c:v>44270</c:v>
                </c:pt>
                <c:pt idx="2315">
                  <c:v>44271</c:v>
                </c:pt>
                <c:pt idx="2316">
                  <c:v>44272</c:v>
                </c:pt>
                <c:pt idx="2317">
                  <c:v>44273</c:v>
                </c:pt>
                <c:pt idx="2318">
                  <c:v>44274</c:v>
                </c:pt>
                <c:pt idx="2319">
                  <c:v>44277</c:v>
                </c:pt>
                <c:pt idx="2320">
                  <c:v>44278</c:v>
                </c:pt>
                <c:pt idx="2321">
                  <c:v>44279</c:v>
                </c:pt>
                <c:pt idx="2322">
                  <c:v>44280</c:v>
                </c:pt>
                <c:pt idx="2323">
                  <c:v>44281</c:v>
                </c:pt>
                <c:pt idx="2324">
                  <c:v>44284</c:v>
                </c:pt>
                <c:pt idx="2325">
                  <c:v>44285</c:v>
                </c:pt>
                <c:pt idx="2326">
                  <c:v>44286</c:v>
                </c:pt>
                <c:pt idx="2327">
                  <c:v>44287</c:v>
                </c:pt>
                <c:pt idx="2328">
                  <c:v>44288</c:v>
                </c:pt>
                <c:pt idx="2329">
                  <c:v>44291</c:v>
                </c:pt>
                <c:pt idx="2330">
                  <c:v>44292</c:v>
                </c:pt>
                <c:pt idx="2331">
                  <c:v>44293</c:v>
                </c:pt>
                <c:pt idx="2332">
                  <c:v>44294</c:v>
                </c:pt>
                <c:pt idx="2333">
                  <c:v>44295</c:v>
                </c:pt>
                <c:pt idx="2334">
                  <c:v>44298</c:v>
                </c:pt>
                <c:pt idx="2335">
                  <c:v>44299</c:v>
                </c:pt>
                <c:pt idx="2336">
                  <c:v>44300</c:v>
                </c:pt>
                <c:pt idx="2337">
                  <c:v>44301</c:v>
                </c:pt>
                <c:pt idx="2338">
                  <c:v>44302</c:v>
                </c:pt>
                <c:pt idx="2339">
                  <c:v>44305</c:v>
                </c:pt>
                <c:pt idx="2340">
                  <c:v>44306</c:v>
                </c:pt>
                <c:pt idx="2341">
                  <c:v>44307</c:v>
                </c:pt>
                <c:pt idx="2342">
                  <c:v>44308</c:v>
                </c:pt>
                <c:pt idx="2343">
                  <c:v>44309</c:v>
                </c:pt>
                <c:pt idx="2344">
                  <c:v>44312</c:v>
                </c:pt>
                <c:pt idx="2345">
                  <c:v>44313</c:v>
                </c:pt>
                <c:pt idx="2346">
                  <c:v>44314</c:v>
                </c:pt>
                <c:pt idx="2347">
                  <c:v>44315</c:v>
                </c:pt>
                <c:pt idx="2348">
                  <c:v>44316</c:v>
                </c:pt>
                <c:pt idx="2349">
                  <c:v>44320</c:v>
                </c:pt>
                <c:pt idx="2350">
                  <c:v>44321</c:v>
                </c:pt>
                <c:pt idx="2351">
                  <c:v>44322</c:v>
                </c:pt>
                <c:pt idx="2352">
                  <c:v>44323</c:v>
                </c:pt>
                <c:pt idx="2353">
                  <c:v>44326</c:v>
                </c:pt>
                <c:pt idx="2354">
                  <c:v>44327</c:v>
                </c:pt>
                <c:pt idx="2355">
                  <c:v>44328</c:v>
                </c:pt>
                <c:pt idx="2356">
                  <c:v>44329</c:v>
                </c:pt>
                <c:pt idx="2357">
                  <c:v>44330</c:v>
                </c:pt>
                <c:pt idx="2358">
                  <c:v>44333</c:v>
                </c:pt>
                <c:pt idx="2359">
                  <c:v>44334</c:v>
                </c:pt>
                <c:pt idx="2360">
                  <c:v>44335</c:v>
                </c:pt>
                <c:pt idx="2361">
                  <c:v>44336</c:v>
                </c:pt>
                <c:pt idx="2362">
                  <c:v>44337</c:v>
                </c:pt>
                <c:pt idx="2363">
                  <c:v>44340</c:v>
                </c:pt>
                <c:pt idx="2364">
                  <c:v>44341</c:v>
                </c:pt>
                <c:pt idx="2365">
                  <c:v>44342</c:v>
                </c:pt>
                <c:pt idx="2366">
                  <c:v>44343</c:v>
                </c:pt>
                <c:pt idx="2367">
                  <c:v>44344</c:v>
                </c:pt>
                <c:pt idx="2368">
                  <c:v>44347</c:v>
                </c:pt>
                <c:pt idx="2369">
                  <c:v>44348</c:v>
                </c:pt>
                <c:pt idx="2370">
                  <c:v>44349</c:v>
                </c:pt>
                <c:pt idx="2371">
                  <c:v>44350</c:v>
                </c:pt>
                <c:pt idx="2372">
                  <c:v>44351</c:v>
                </c:pt>
                <c:pt idx="2373">
                  <c:v>44354</c:v>
                </c:pt>
                <c:pt idx="2374">
                  <c:v>44355</c:v>
                </c:pt>
                <c:pt idx="2375">
                  <c:v>44356</c:v>
                </c:pt>
                <c:pt idx="2376">
                  <c:v>44357</c:v>
                </c:pt>
                <c:pt idx="2377">
                  <c:v>44358</c:v>
                </c:pt>
                <c:pt idx="2378">
                  <c:v>44361</c:v>
                </c:pt>
                <c:pt idx="2379">
                  <c:v>44362</c:v>
                </c:pt>
                <c:pt idx="2380">
                  <c:v>44363</c:v>
                </c:pt>
                <c:pt idx="2381">
                  <c:v>44364</c:v>
                </c:pt>
                <c:pt idx="2382">
                  <c:v>44365</c:v>
                </c:pt>
                <c:pt idx="2383">
                  <c:v>44368</c:v>
                </c:pt>
                <c:pt idx="2384">
                  <c:v>44369</c:v>
                </c:pt>
                <c:pt idx="2385">
                  <c:v>44370</c:v>
                </c:pt>
                <c:pt idx="2386">
                  <c:v>44371</c:v>
                </c:pt>
                <c:pt idx="2387">
                  <c:v>44372</c:v>
                </c:pt>
                <c:pt idx="2388">
                  <c:v>44375</c:v>
                </c:pt>
                <c:pt idx="2389">
                  <c:v>44376</c:v>
                </c:pt>
                <c:pt idx="2390">
                  <c:v>44377</c:v>
                </c:pt>
                <c:pt idx="2391">
                  <c:v>44378</c:v>
                </c:pt>
                <c:pt idx="2392">
                  <c:v>44379</c:v>
                </c:pt>
                <c:pt idx="2393">
                  <c:v>44382</c:v>
                </c:pt>
                <c:pt idx="2394">
                  <c:v>44383</c:v>
                </c:pt>
                <c:pt idx="2395">
                  <c:v>44384</c:v>
                </c:pt>
                <c:pt idx="2396">
                  <c:v>44385</c:v>
                </c:pt>
                <c:pt idx="2397">
                  <c:v>44386</c:v>
                </c:pt>
                <c:pt idx="2398">
                  <c:v>44389</c:v>
                </c:pt>
                <c:pt idx="2399">
                  <c:v>44390</c:v>
                </c:pt>
                <c:pt idx="2400">
                  <c:v>44391</c:v>
                </c:pt>
                <c:pt idx="2401">
                  <c:v>44392</c:v>
                </c:pt>
                <c:pt idx="2402">
                  <c:v>44393</c:v>
                </c:pt>
                <c:pt idx="2403">
                  <c:v>44396</c:v>
                </c:pt>
                <c:pt idx="2404">
                  <c:v>44397</c:v>
                </c:pt>
                <c:pt idx="2405">
                  <c:v>44398</c:v>
                </c:pt>
                <c:pt idx="2406">
                  <c:v>44399</c:v>
                </c:pt>
                <c:pt idx="2407">
                  <c:v>44400</c:v>
                </c:pt>
                <c:pt idx="2408">
                  <c:v>44403</c:v>
                </c:pt>
                <c:pt idx="2409">
                  <c:v>44404</c:v>
                </c:pt>
                <c:pt idx="2410">
                  <c:v>44405</c:v>
                </c:pt>
                <c:pt idx="2411">
                  <c:v>44406</c:v>
                </c:pt>
                <c:pt idx="2412">
                  <c:v>44407</c:v>
                </c:pt>
                <c:pt idx="2413">
                  <c:v>44410</c:v>
                </c:pt>
                <c:pt idx="2414">
                  <c:v>44411</c:v>
                </c:pt>
                <c:pt idx="2415">
                  <c:v>44412</c:v>
                </c:pt>
                <c:pt idx="2416">
                  <c:v>44413</c:v>
                </c:pt>
                <c:pt idx="2417">
                  <c:v>44414</c:v>
                </c:pt>
                <c:pt idx="2418">
                  <c:v>44417</c:v>
                </c:pt>
                <c:pt idx="2419">
                  <c:v>44418</c:v>
                </c:pt>
                <c:pt idx="2420">
                  <c:v>44419</c:v>
                </c:pt>
                <c:pt idx="2421">
                  <c:v>44420</c:v>
                </c:pt>
                <c:pt idx="2422">
                  <c:v>44421</c:v>
                </c:pt>
                <c:pt idx="2423">
                  <c:v>44424</c:v>
                </c:pt>
                <c:pt idx="2424">
                  <c:v>44425</c:v>
                </c:pt>
                <c:pt idx="2425">
                  <c:v>44426</c:v>
                </c:pt>
                <c:pt idx="2426">
                  <c:v>44427</c:v>
                </c:pt>
                <c:pt idx="2427">
                  <c:v>44428</c:v>
                </c:pt>
                <c:pt idx="2428">
                  <c:v>44431</c:v>
                </c:pt>
                <c:pt idx="2429">
                  <c:v>44432</c:v>
                </c:pt>
                <c:pt idx="2430">
                  <c:v>44433</c:v>
                </c:pt>
                <c:pt idx="2431">
                  <c:v>44434</c:v>
                </c:pt>
                <c:pt idx="2432">
                  <c:v>44435</c:v>
                </c:pt>
                <c:pt idx="2433">
                  <c:v>44438</c:v>
                </c:pt>
                <c:pt idx="2434">
                  <c:v>44439</c:v>
                </c:pt>
                <c:pt idx="2435">
                  <c:v>44440</c:v>
                </c:pt>
                <c:pt idx="2436">
                  <c:v>44441</c:v>
                </c:pt>
                <c:pt idx="2437">
                  <c:v>44442</c:v>
                </c:pt>
                <c:pt idx="2438">
                  <c:v>44445</c:v>
                </c:pt>
                <c:pt idx="2439">
                  <c:v>44446</c:v>
                </c:pt>
                <c:pt idx="2440">
                  <c:v>44447</c:v>
                </c:pt>
                <c:pt idx="2441">
                  <c:v>44448</c:v>
                </c:pt>
                <c:pt idx="2442">
                  <c:v>44449</c:v>
                </c:pt>
                <c:pt idx="2443">
                  <c:v>44452</c:v>
                </c:pt>
                <c:pt idx="2444">
                  <c:v>44453</c:v>
                </c:pt>
                <c:pt idx="2445">
                  <c:v>44454</c:v>
                </c:pt>
                <c:pt idx="2446">
                  <c:v>44455</c:v>
                </c:pt>
                <c:pt idx="2447">
                  <c:v>44456</c:v>
                </c:pt>
                <c:pt idx="2448">
                  <c:v>44459</c:v>
                </c:pt>
                <c:pt idx="2449">
                  <c:v>44460</c:v>
                </c:pt>
                <c:pt idx="2450">
                  <c:v>44461</c:v>
                </c:pt>
                <c:pt idx="2451">
                  <c:v>44462</c:v>
                </c:pt>
                <c:pt idx="2452">
                  <c:v>44463</c:v>
                </c:pt>
                <c:pt idx="2453">
                  <c:v>44466</c:v>
                </c:pt>
                <c:pt idx="2454">
                  <c:v>44467</c:v>
                </c:pt>
                <c:pt idx="2455">
                  <c:v>44468</c:v>
                </c:pt>
                <c:pt idx="2456">
                  <c:v>44469</c:v>
                </c:pt>
                <c:pt idx="2457">
                  <c:v>44470</c:v>
                </c:pt>
                <c:pt idx="2458">
                  <c:v>44473</c:v>
                </c:pt>
                <c:pt idx="2459">
                  <c:v>44474</c:v>
                </c:pt>
                <c:pt idx="2460">
                  <c:v>44475</c:v>
                </c:pt>
                <c:pt idx="2461">
                  <c:v>44476</c:v>
                </c:pt>
                <c:pt idx="2462">
                  <c:v>44477</c:v>
                </c:pt>
                <c:pt idx="2463">
                  <c:v>44480</c:v>
                </c:pt>
                <c:pt idx="2464">
                  <c:v>44481</c:v>
                </c:pt>
                <c:pt idx="2465">
                  <c:v>44482</c:v>
                </c:pt>
                <c:pt idx="2466">
                  <c:v>44483</c:v>
                </c:pt>
                <c:pt idx="2467">
                  <c:v>44484</c:v>
                </c:pt>
                <c:pt idx="2468">
                  <c:v>44487</c:v>
                </c:pt>
                <c:pt idx="2469">
                  <c:v>44488</c:v>
                </c:pt>
                <c:pt idx="2470">
                  <c:v>44489</c:v>
                </c:pt>
                <c:pt idx="2471">
                  <c:v>44490</c:v>
                </c:pt>
                <c:pt idx="2472">
                  <c:v>44491</c:v>
                </c:pt>
                <c:pt idx="2473">
                  <c:v>44494</c:v>
                </c:pt>
                <c:pt idx="2474">
                  <c:v>44495</c:v>
                </c:pt>
                <c:pt idx="2475">
                  <c:v>44496</c:v>
                </c:pt>
                <c:pt idx="2476">
                  <c:v>44497</c:v>
                </c:pt>
                <c:pt idx="2477">
                  <c:v>44498</c:v>
                </c:pt>
                <c:pt idx="2478">
                  <c:v>44501</c:v>
                </c:pt>
                <c:pt idx="2479">
                  <c:v>44502</c:v>
                </c:pt>
                <c:pt idx="2480">
                  <c:v>44503</c:v>
                </c:pt>
                <c:pt idx="2481">
                  <c:v>44505</c:v>
                </c:pt>
                <c:pt idx="2482">
                  <c:v>44508</c:v>
                </c:pt>
                <c:pt idx="2483">
                  <c:v>44509</c:v>
                </c:pt>
                <c:pt idx="2484">
                  <c:v>44510</c:v>
                </c:pt>
                <c:pt idx="2485">
                  <c:v>44511</c:v>
                </c:pt>
                <c:pt idx="2486">
                  <c:v>44512</c:v>
                </c:pt>
                <c:pt idx="2487">
                  <c:v>44515</c:v>
                </c:pt>
                <c:pt idx="2488">
                  <c:v>44516</c:v>
                </c:pt>
                <c:pt idx="2489">
                  <c:v>44517</c:v>
                </c:pt>
                <c:pt idx="2490">
                  <c:v>44518</c:v>
                </c:pt>
                <c:pt idx="2491">
                  <c:v>44519</c:v>
                </c:pt>
                <c:pt idx="2492">
                  <c:v>44522</c:v>
                </c:pt>
                <c:pt idx="2493">
                  <c:v>44523</c:v>
                </c:pt>
                <c:pt idx="2494">
                  <c:v>44524</c:v>
                </c:pt>
                <c:pt idx="2495">
                  <c:v>44525</c:v>
                </c:pt>
                <c:pt idx="2496">
                  <c:v>44526</c:v>
                </c:pt>
                <c:pt idx="2497">
                  <c:v>44529</c:v>
                </c:pt>
                <c:pt idx="2498">
                  <c:v>44530</c:v>
                </c:pt>
                <c:pt idx="2499">
                  <c:v>44531</c:v>
                </c:pt>
                <c:pt idx="2500">
                  <c:v>44532</c:v>
                </c:pt>
                <c:pt idx="2501">
                  <c:v>44533</c:v>
                </c:pt>
                <c:pt idx="2502">
                  <c:v>44536</c:v>
                </c:pt>
                <c:pt idx="2503">
                  <c:v>44537</c:v>
                </c:pt>
                <c:pt idx="2504">
                  <c:v>44538</c:v>
                </c:pt>
                <c:pt idx="2505">
                  <c:v>44539</c:v>
                </c:pt>
                <c:pt idx="2506">
                  <c:v>44540</c:v>
                </c:pt>
                <c:pt idx="2507">
                  <c:v>44543</c:v>
                </c:pt>
                <c:pt idx="2508">
                  <c:v>44544</c:v>
                </c:pt>
                <c:pt idx="2509">
                  <c:v>44545</c:v>
                </c:pt>
                <c:pt idx="2510">
                  <c:v>44546</c:v>
                </c:pt>
                <c:pt idx="2511">
                  <c:v>44547</c:v>
                </c:pt>
                <c:pt idx="2512">
                  <c:v>44550</c:v>
                </c:pt>
                <c:pt idx="2513">
                  <c:v>44551</c:v>
                </c:pt>
                <c:pt idx="2514">
                  <c:v>44552</c:v>
                </c:pt>
                <c:pt idx="2515">
                  <c:v>44553</c:v>
                </c:pt>
                <c:pt idx="2516">
                  <c:v>44554</c:v>
                </c:pt>
                <c:pt idx="2517">
                  <c:v>44557</c:v>
                </c:pt>
                <c:pt idx="2518">
                  <c:v>44558</c:v>
                </c:pt>
                <c:pt idx="2519">
                  <c:v>44559</c:v>
                </c:pt>
                <c:pt idx="2520">
                  <c:v>44560</c:v>
                </c:pt>
                <c:pt idx="2521">
                  <c:v>44564</c:v>
                </c:pt>
                <c:pt idx="2522">
                  <c:v>44565</c:v>
                </c:pt>
                <c:pt idx="2523">
                  <c:v>44566</c:v>
                </c:pt>
                <c:pt idx="2524">
                  <c:v>44567</c:v>
                </c:pt>
                <c:pt idx="2525">
                  <c:v>44568</c:v>
                </c:pt>
                <c:pt idx="2526">
                  <c:v>44571</c:v>
                </c:pt>
                <c:pt idx="2527">
                  <c:v>44572</c:v>
                </c:pt>
                <c:pt idx="2528">
                  <c:v>44573</c:v>
                </c:pt>
                <c:pt idx="2529">
                  <c:v>44574</c:v>
                </c:pt>
                <c:pt idx="2530">
                  <c:v>44575</c:v>
                </c:pt>
                <c:pt idx="2531">
                  <c:v>44578</c:v>
                </c:pt>
                <c:pt idx="2532">
                  <c:v>44579</c:v>
                </c:pt>
                <c:pt idx="2533">
                  <c:v>44580</c:v>
                </c:pt>
                <c:pt idx="2534">
                  <c:v>44581</c:v>
                </c:pt>
                <c:pt idx="2535">
                  <c:v>44582</c:v>
                </c:pt>
                <c:pt idx="2536">
                  <c:v>44585</c:v>
                </c:pt>
                <c:pt idx="2537">
                  <c:v>44586</c:v>
                </c:pt>
                <c:pt idx="2538">
                  <c:v>44587</c:v>
                </c:pt>
                <c:pt idx="2539">
                  <c:v>44588</c:v>
                </c:pt>
                <c:pt idx="2540">
                  <c:v>44589</c:v>
                </c:pt>
                <c:pt idx="2541">
                  <c:v>44592</c:v>
                </c:pt>
                <c:pt idx="2542">
                  <c:v>44593</c:v>
                </c:pt>
                <c:pt idx="2543">
                  <c:v>44594</c:v>
                </c:pt>
                <c:pt idx="2544">
                  <c:v>44595</c:v>
                </c:pt>
                <c:pt idx="2545">
                  <c:v>44596</c:v>
                </c:pt>
                <c:pt idx="2546">
                  <c:v>44599</c:v>
                </c:pt>
                <c:pt idx="2547">
                  <c:v>44600</c:v>
                </c:pt>
                <c:pt idx="2548">
                  <c:v>44601</c:v>
                </c:pt>
                <c:pt idx="2549">
                  <c:v>44602</c:v>
                </c:pt>
                <c:pt idx="2550">
                  <c:v>44603</c:v>
                </c:pt>
                <c:pt idx="2551">
                  <c:v>44606</c:v>
                </c:pt>
                <c:pt idx="2552">
                  <c:v>44607</c:v>
                </c:pt>
                <c:pt idx="2553">
                  <c:v>44608</c:v>
                </c:pt>
                <c:pt idx="2554">
                  <c:v>44609</c:v>
                </c:pt>
                <c:pt idx="2555">
                  <c:v>44610</c:v>
                </c:pt>
                <c:pt idx="2556">
                  <c:v>44613</c:v>
                </c:pt>
                <c:pt idx="2557">
                  <c:v>44614</c:v>
                </c:pt>
                <c:pt idx="2558">
                  <c:v>44616</c:v>
                </c:pt>
                <c:pt idx="2559">
                  <c:v>44617</c:v>
                </c:pt>
                <c:pt idx="2560">
                  <c:v>44644</c:v>
                </c:pt>
                <c:pt idx="2561">
                  <c:v>44645</c:v>
                </c:pt>
                <c:pt idx="2562">
                  <c:v>44648</c:v>
                </c:pt>
                <c:pt idx="2563">
                  <c:v>44649</c:v>
                </c:pt>
                <c:pt idx="2564">
                  <c:v>44650</c:v>
                </c:pt>
                <c:pt idx="2565">
                  <c:v>44651</c:v>
                </c:pt>
                <c:pt idx="2566">
                  <c:v>44652</c:v>
                </c:pt>
                <c:pt idx="2567">
                  <c:v>44655</c:v>
                </c:pt>
                <c:pt idx="2568">
                  <c:v>44656</c:v>
                </c:pt>
                <c:pt idx="2569">
                  <c:v>44657</c:v>
                </c:pt>
                <c:pt idx="2570">
                  <c:v>44658</c:v>
                </c:pt>
                <c:pt idx="2571">
                  <c:v>44659</c:v>
                </c:pt>
                <c:pt idx="2572">
                  <c:v>44662</c:v>
                </c:pt>
                <c:pt idx="2573">
                  <c:v>44663</c:v>
                </c:pt>
                <c:pt idx="2574">
                  <c:v>44664</c:v>
                </c:pt>
                <c:pt idx="2575">
                  <c:v>44665</c:v>
                </c:pt>
                <c:pt idx="2576">
                  <c:v>44666</c:v>
                </c:pt>
                <c:pt idx="2577">
                  <c:v>44669</c:v>
                </c:pt>
                <c:pt idx="2578">
                  <c:v>44670</c:v>
                </c:pt>
                <c:pt idx="2579">
                  <c:v>44671</c:v>
                </c:pt>
                <c:pt idx="2580">
                  <c:v>44672</c:v>
                </c:pt>
                <c:pt idx="2581">
                  <c:v>44673</c:v>
                </c:pt>
                <c:pt idx="2582">
                  <c:v>44676</c:v>
                </c:pt>
                <c:pt idx="2583">
                  <c:v>44677</c:v>
                </c:pt>
                <c:pt idx="2584">
                  <c:v>44678</c:v>
                </c:pt>
                <c:pt idx="2585">
                  <c:v>44679</c:v>
                </c:pt>
                <c:pt idx="2586">
                  <c:v>44680</c:v>
                </c:pt>
                <c:pt idx="2587">
                  <c:v>44685</c:v>
                </c:pt>
                <c:pt idx="2588">
                  <c:v>44686</c:v>
                </c:pt>
                <c:pt idx="2589">
                  <c:v>44687</c:v>
                </c:pt>
                <c:pt idx="2590">
                  <c:v>44692</c:v>
                </c:pt>
                <c:pt idx="2591">
                  <c:v>44693</c:v>
                </c:pt>
                <c:pt idx="2592">
                  <c:v>44694</c:v>
                </c:pt>
                <c:pt idx="2593">
                  <c:v>44697</c:v>
                </c:pt>
                <c:pt idx="2594">
                  <c:v>44698</c:v>
                </c:pt>
                <c:pt idx="2595">
                  <c:v>44699</c:v>
                </c:pt>
                <c:pt idx="2596">
                  <c:v>44700</c:v>
                </c:pt>
                <c:pt idx="2597">
                  <c:v>44701</c:v>
                </c:pt>
                <c:pt idx="2598">
                  <c:v>44704</c:v>
                </c:pt>
                <c:pt idx="2599">
                  <c:v>44705</c:v>
                </c:pt>
                <c:pt idx="2600">
                  <c:v>44706</c:v>
                </c:pt>
                <c:pt idx="2601">
                  <c:v>44707</c:v>
                </c:pt>
                <c:pt idx="2602">
                  <c:v>44708</c:v>
                </c:pt>
                <c:pt idx="2603">
                  <c:v>44711</c:v>
                </c:pt>
                <c:pt idx="2604">
                  <c:v>44712</c:v>
                </c:pt>
                <c:pt idx="2605">
                  <c:v>44713</c:v>
                </c:pt>
                <c:pt idx="2606">
                  <c:v>44714</c:v>
                </c:pt>
                <c:pt idx="2607">
                  <c:v>44715</c:v>
                </c:pt>
                <c:pt idx="2608">
                  <c:v>44718</c:v>
                </c:pt>
                <c:pt idx="2609">
                  <c:v>44719</c:v>
                </c:pt>
                <c:pt idx="2610">
                  <c:v>44720</c:v>
                </c:pt>
                <c:pt idx="2611">
                  <c:v>44721</c:v>
                </c:pt>
                <c:pt idx="2612">
                  <c:v>44722</c:v>
                </c:pt>
                <c:pt idx="2613">
                  <c:v>44726</c:v>
                </c:pt>
                <c:pt idx="2614">
                  <c:v>44727</c:v>
                </c:pt>
                <c:pt idx="2615">
                  <c:v>44728</c:v>
                </c:pt>
                <c:pt idx="2616">
                  <c:v>44729</c:v>
                </c:pt>
                <c:pt idx="2617">
                  <c:v>44732</c:v>
                </c:pt>
                <c:pt idx="2618">
                  <c:v>44733</c:v>
                </c:pt>
                <c:pt idx="2619">
                  <c:v>44734</c:v>
                </c:pt>
                <c:pt idx="2620">
                  <c:v>44735</c:v>
                </c:pt>
                <c:pt idx="2621">
                  <c:v>44736</c:v>
                </c:pt>
                <c:pt idx="2622">
                  <c:v>44739</c:v>
                </c:pt>
                <c:pt idx="2623">
                  <c:v>44740</c:v>
                </c:pt>
                <c:pt idx="2624">
                  <c:v>44741</c:v>
                </c:pt>
                <c:pt idx="2625">
                  <c:v>44742</c:v>
                </c:pt>
                <c:pt idx="2626">
                  <c:v>44743</c:v>
                </c:pt>
                <c:pt idx="2627">
                  <c:v>44746</c:v>
                </c:pt>
                <c:pt idx="2628">
                  <c:v>44747</c:v>
                </c:pt>
                <c:pt idx="2629">
                  <c:v>44748</c:v>
                </c:pt>
                <c:pt idx="2630">
                  <c:v>44749</c:v>
                </c:pt>
                <c:pt idx="2631">
                  <c:v>44750</c:v>
                </c:pt>
                <c:pt idx="2632">
                  <c:v>44753</c:v>
                </c:pt>
                <c:pt idx="2633">
                  <c:v>44754</c:v>
                </c:pt>
                <c:pt idx="2634">
                  <c:v>44755</c:v>
                </c:pt>
                <c:pt idx="2635">
                  <c:v>44756</c:v>
                </c:pt>
                <c:pt idx="2636">
                  <c:v>44757</c:v>
                </c:pt>
                <c:pt idx="2637">
                  <c:v>44760</c:v>
                </c:pt>
                <c:pt idx="2638">
                  <c:v>44761</c:v>
                </c:pt>
                <c:pt idx="2639">
                  <c:v>44762</c:v>
                </c:pt>
                <c:pt idx="2640">
                  <c:v>44763</c:v>
                </c:pt>
                <c:pt idx="2641">
                  <c:v>44764</c:v>
                </c:pt>
                <c:pt idx="2642">
                  <c:v>44767</c:v>
                </c:pt>
                <c:pt idx="2643">
                  <c:v>44768</c:v>
                </c:pt>
                <c:pt idx="2644">
                  <c:v>44769</c:v>
                </c:pt>
                <c:pt idx="2645">
                  <c:v>44770</c:v>
                </c:pt>
                <c:pt idx="2646">
                  <c:v>44771</c:v>
                </c:pt>
                <c:pt idx="2647">
                  <c:v>44774</c:v>
                </c:pt>
                <c:pt idx="2648">
                  <c:v>44775</c:v>
                </c:pt>
                <c:pt idx="2649">
                  <c:v>44776</c:v>
                </c:pt>
                <c:pt idx="2650">
                  <c:v>44777</c:v>
                </c:pt>
                <c:pt idx="2651">
                  <c:v>44778</c:v>
                </c:pt>
                <c:pt idx="2652">
                  <c:v>44781</c:v>
                </c:pt>
                <c:pt idx="2653">
                  <c:v>44782</c:v>
                </c:pt>
                <c:pt idx="2654">
                  <c:v>44783</c:v>
                </c:pt>
                <c:pt idx="2655">
                  <c:v>44784</c:v>
                </c:pt>
                <c:pt idx="2656">
                  <c:v>44785</c:v>
                </c:pt>
                <c:pt idx="2657">
                  <c:v>44788</c:v>
                </c:pt>
                <c:pt idx="2658">
                  <c:v>44789</c:v>
                </c:pt>
                <c:pt idx="2659">
                  <c:v>44790</c:v>
                </c:pt>
                <c:pt idx="2660">
                  <c:v>44791</c:v>
                </c:pt>
                <c:pt idx="2661">
                  <c:v>44792</c:v>
                </c:pt>
                <c:pt idx="2662">
                  <c:v>44795</c:v>
                </c:pt>
                <c:pt idx="2663">
                  <c:v>44796</c:v>
                </c:pt>
                <c:pt idx="2664">
                  <c:v>44797</c:v>
                </c:pt>
                <c:pt idx="2665">
                  <c:v>44798</c:v>
                </c:pt>
                <c:pt idx="2666">
                  <c:v>44799</c:v>
                </c:pt>
                <c:pt idx="2667">
                  <c:v>44802</c:v>
                </c:pt>
                <c:pt idx="2668">
                  <c:v>44803</c:v>
                </c:pt>
                <c:pt idx="2669">
                  <c:v>44804</c:v>
                </c:pt>
                <c:pt idx="2670">
                  <c:v>44805</c:v>
                </c:pt>
                <c:pt idx="2671">
                  <c:v>44806</c:v>
                </c:pt>
                <c:pt idx="2672">
                  <c:v>44809</c:v>
                </c:pt>
                <c:pt idx="2673">
                  <c:v>44810</c:v>
                </c:pt>
                <c:pt idx="2674">
                  <c:v>44811</c:v>
                </c:pt>
                <c:pt idx="2675">
                  <c:v>44812</c:v>
                </c:pt>
                <c:pt idx="2676">
                  <c:v>44813</c:v>
                </c:pt>
                <c:pt idx="2677">
                  <c:v>44816</c:v>
                </c:pt>
                <c:pt idx="2678">
                  <c:v>44817</c:v>
                </c:pt>
                <c:pt idx="2679">
                  <c:v>44818</c:v>
                </c:pt>
                <c:pt idx="2680">
                  <c:v>44819</c:v>
                </c:pt>
                <c:pt idx="2681">
                  <c:v>44820</c:v>
                </c:pt>
                <c:pt idx="2682">
                  <c:v>44823</c:v>
                </c:pt>
                <c:pt idx="2683">
                  <c:v>44824</c:v>
                </c:pt>
                <c:pt idx="2684">
                  <c:v>44825</c:v>
                </c:pt>
                <c:pt idx="2685">
                  <c:v>44826</c:v>
                </c:pt>
                <c:pt idx="2686">
                  <c:v>44827</c:v>
                </c:pt>
                <c:pt idx="2687">
                  <c:v>44830</c:v>
                </c:pt>
                <c:pt idx="2688">
                  <c:v>44831</c:v>
                </c:pt>
                <c:pt idx="2689">
                  <c:v>44832</c:v>
                </c:pt>
                <c:pt idx="2690">
                  <c:v>44833</c:v>
                </c:pt>
                <c:pt idx="2691">
                  <c:v>44834</c:v>
                </c:pt>
                <c:pt idx="2692">
                  <c:v>44837</c:v>
                </c:pt>
                <c:pt idx="2693">
                  <c:v>44838</c:v>
                </c:pt>
                <c:pt idx="2694">
                  <c:v>44839</c:v>
                </c:pt>
                <c:pt idx="2695">
                  <c:v>44840</c:v>
                </c:pt>
                <c:pt idx="2696">
                  <c:v>44841</c:v>
                </c:pt>
                <c:pt idx="2697">
                  <c:v>44844</c:v>
                </c:pt>
                <c:pt idx="2698">
                  <c:v>44845</c:v>
                </c:pt>
                <c:pt idx="2699">
                  <c:v>44846</c:v>
                </c:pt>
                <c:pt idx="2700">
                  <c:v>44847</c:v>
                </c:pt>
                <c:pt idx="2701">
                  <c:v>44848</c:v>
                </c:pt>
                <c:pt idx="2702">
                  <c:v>44851</c:v>
                </c:pt>
                <c:pt idx="2703">
                  <c:v>44852</c:v>
                </c:pt>
                <c:pt idx="2704">
                  <c:v>44853</c:v>
                </c:pt>
                <c:pt idx="2705">
                  <c:v>44854</c:v>
                </c:pt>
                <c:pt idx="2706">
                  <c:v>44855</c:v>
                </c:pt>
                <c:pt idx="2707">
                  <c:v>44858</c:v>
                </c:pt>
                <c:pt idx="2708">
                  <c:v>44859</c:v>
                </c:pt>
                <c:pt idx="2709">
                  <c:v>44860</c:v>
                </c:pt>
                <c:pt idx="2710">
                  <c:v>44861</c:v>
                </c:pt>
                <c:pt idx="2711">
                  <c:v>44862</c:v>
                </c:pt>
                <c:pt idx="2712">
                  <c:v>44865</c:v>
                </c:pt>
                <c:pt idx="2713">
                  <c:v>44866</c:v>
                </c:pt>
                <c:pt idx="2714">
                  <c:v>44867</c:v>
                </c:pt>
                <c:pt idx="2715">
                  <c:v>44868</c:v>
                </c:pt>
                <c:pt idx="2716">
                  <c:v>44872</c:v>
                </c:pt>
                <c:pt idx="2717">
                  <c:v>44873</c:v>
                </c:pt>
                <c:pt idx="2718">
                  <c:v>44874</c:v>
                </c:pt>
                <c:pt idx="2719">
                  <c:v>44875</c:v>
                </c:pt>
                <c:pt idx="2720">
                  <c:v>44876</c:v>
                </c:pt>
                <c:pt idx="2721">
                  <c:v>44879</c:v>
                </c:pt>
                <c:pt idx="2722">
                  <c:v>44880</c:v>
                </c:pt>
                <c:pt idx="2723">
                  <c:v>44881</c:v>
                </c:pt>
                <c:pt idx="2724">
                  <c:v>44882</c:v>
                </c:pt>
                <c:pt idx="2725">
                  <c:v>44883</c:v>
                </c:pt>
                <c:pt idx="2726">
                  <c:v>44886</c:v>
                </c:pt>
                <c:pt idx="2727">
                  <c:v>44887</c:v>
                </c:pt>
                <c:pt idx="2728">
                  <c:v>44888</c:v>
                </c:pt>
                <c:pt idx="2729">
                  <c:v>44889</c:v>
                </c:pt>
                <c:pt idx="2730">
                  <c:v>44890</c:v>
                </c:pt>
                <c:pt idx="2731">
                  <c:v>44893</c:v>
                </c:pt>
                <c:pt idx="2732">
                  <c:v>44894</c:v>
                </c:pt>
                <c:pt idx="2733">
                  <c:v>44895</c:v>
                </c:pt>
                <c:pt idx="2734">
                  <c:v>44896</c:v>
                </c:pt>
                <c:pt idx="2735">
                  <c:v>44897</c:v>
                </c:pt>
                <c:pt idx="2736">
                  <c:v>44900</c:v>
                </c:pt>
                <c:pt idx="2737">
                  <c:v>44901</c:v>
                </c:pt>
                <c:pt idx="2738">
                  <c:v>44902</c:v>
                </c:pt>
                <c:pt idx="2739">
                  <c:v>44903</c:v>
                </c:pt>
                <c:pt idx="2740">
                  <c:v>44904</c:v>
                </c:pt>
                <c:pt idx="2741">
                  <c:v>44907</c:v>
                </c:pt>
                <c:pt idx="2742">
                  <c:v>44908</c:v>
                </c:pt>
                <c:pt idx="2743">
                  <c:v>44909</c:v>
                </c:pt>
                <c:pt idx="2744">
                  <c:v>44910</c:v>
                </c:pt>
                <c:pt idx="2745">
                  <c:v>44911</c:v>
                </c:pt>
                <c:pt idx="2746">
                  <c:v>44914</c:v>
                </c:pt>
                <c:pt idx="2747">
                  <c:v>44915</c:v>
                </c:pt>
                <c:pt idx="2748">
                  <c:v>44916</c:v>
                </c:pt>
                <c:pt idx="2749">
                  <c:v>44917</c:v>
                </c:pt>
                <c:pt idx="2750">
                  <c:v>44918</c:v>
                </c:pt>
                <c:pt idx="2751">
                  <c:v>44921</c:v>
                </c:pt>
                <c:pt idx="2752">
                  <c:v>44922</c:v>
                </c:pt>
                <c:pt idx="2753">
                  <c:v>44923</c:v>
                </c:pt>
                <c:pt idx="2754">
                  <c:v>44924</c:v>
                </c:pt>
                <c:pt idx="2755">
                  <c:v>44925</c:v>
                </c:pt>
                <c:pt idx="2756">
                  <c:v>44929</c:v>
                </c:pt>
                <c:pt idx="2757">
                  <c:v>44930</c:v>
                </c:pt>
                <c:pt idx="2758">
                  <c:v>44931</c:v>
                </c:pt>
                <c:pt idx="2759">
                  <c:v>44932</c:v>
                </c:pt>
                <c:pt idx="2760">
                  <c:v>44935</c:v>
                </c:pt>
                <c:pt idx="2761">
                  <c:v>44936</c:v>
                </c:pt>
                <c:pt idx="2762">
                  <c:v>44937</c:v>
                </c:pt>
                <c:pt idx="2763">
                  <c:v>44938</c:v>
                </c:pt>
                <c:pt idx="2764">
                  <c:v>44939</c:v>
                </c:pt>
                <c:pt idx="2765">
                  <c:v>44942</c:v>
                </c:pt>
                <c:pt idx="2766">
                  <c:v>44943</c:v>
                </c:pt>
                <c:pt idx="2767">
                  <c:v>44944</c:v>
                </c:pt>
                <c:pt idx="2768">
                  <c:v>44945</c:v>
                </c:pt>
                <c:pt idx="2769">
                  <c:v>44946</c:v>
                </c:pt>
                <c:pt idx="2770">
                  <c:v>44949</c:v>
                </c:pt>
                <c:pt idx="2771">
                  <c:v>44950</c:v>
                </c:pt>
                <c:pt idx="2772">
                  <c:v>44951</c:v>
                </c:pt>
                <c:pt idx="2773">
                  <c:v>44952</c:v>
                </c:pt>
                <c:pt idx="2774">
                  <c:v>44953</c:v>
                </c:pt>
                <c:pt idx="2775">
                  <c:v>44956</c:v>
                </c:pt>
                <c:pt idx="2776">
                  <c:v>44957</c:v>
                </c:pt>
                <c:pt idx="2777">
                  <c:v>44958</c:v>
                </c:pt>
                <c:pt idx="2778">
                  <c:v>44959</c:v>
                </c:pt>
                <c:pt idx="2779">
                  <c:v>44960</c:v>
                </c:pt>
                <c:pt idx="2780">
                  <c:v>44963</c:v>
                </c:pt>
                <c:pt idx="2781">
                  <c:v>44964</c:v>
                </c:pt>
                <c:pt idx="2782">
                  <c:v>44965</c:v>
                </c:pt>
                <c:pt idx="2783">
                  <c:v>44966</c:v>
                </c:pt>
                <c:pt idx="2784">
                  <c:v>44967</c:v>
                </c:pt>
                <c:pt idx="2785">
                  <c:v>44970</c:v>
                </c:pt>
                <c:pt idx="2786">
                  <c:v>44971</c:v>
                </c:pt>
                <c:pt idx="2787">
                  <c:v>44972</c:v>
                </c:pt>
                <c:pt idx="2788">
                  <c:v>44973</c:v>
                </c:pt>
                <c:pt idx="2789">
                  <c:v>44974</c:v>
                </c:pt>
                <c:pt idx="2790">
                  <c:v>44977</c:v>
                </c:pt>
                <c:pt idx="2791">
                  <c:v>44978</c:v>
                </c:pt>
                <c:pt idx="2792">
                  <c:v>44979</c:v>
                </c:pt>
                <c:pt idx="2793">
                  <c:v>44981</c:v>
                </c:pt>
                <c:pt idx="2794">
                  <c:v>44984</c:v>
                </c:pt>
                <c:pt idx="2795">
                  <c:v>44985</c:v>
                </c:pt>
                <c:pt idx="2796">
                  <c:v>44986</c:v>
                </c:pt>
                <c:pt idx="2797">
                  <c:v>44987</c:v>
                </c:pt>
                <c:pt idx="2798">
                  <c:v>44988</c:v>
                </c:pt>
                <c:pt idx="2799">
                  <c:v>44991</c:v>
                </c:pt>
                <c:pt idx="2800">
                  <c:v>44992</c:v>
                </c:pt>
                <c:pt idx="2801">
                  <c:v>44994</c:v>
                </c:pt>
                <c:pt idx="2802">
                  <c:v>44995</c:v>
                </c:pt>
                <c:pt idx="2803">
                  <c:v>44998</c:v>
                </c:pt>
                <c:pt idx="2804">
                  <c:v>44999</c:v>
                </c:pt>
                <c:pt idx="2805">
                  <c:v>45000</c:v>
                </c:pt>
                <c:pt idx="2806">
                  <c:v>45001</c:v>
                </c:pt>
                <c:pt idx="2807">
                  <c:v>45002</c:v>
                </c:pt>
                <c:pt idx="2808">
                  <c:v>45005</c:v>
                </c:pt>
                <c:pt idx="2809">
                  <c:v>45006</c:v>
                </c:pt>
                <c:pt idx="2810">
                  <c:v>45007</c:v>
                </c:pt>
                <c:pt idx="2811">
                  <c:v>45008</c:v>
                </c:pt>
                <c:pt idx="2812">
                  <c:v>45009</c:v>
                </c:pt>
                <c:pt idx="2813">
                  <c:v>45012</c:v>
                </c:pt>
                <c:pt idx="2814">
                  <c:v>45013</c:v>
                </c:pt>
                <c:pt idx="2815">
                  <c:v>45014</c:v>
                </c:pt>
                <c:pt idx="2816">
                  <c:v>45015</c:v>
                </c:pt>
                <c:pt idx="2817">
                  <c:v>45016</c:v>
                </c:pt>
                <c:pt idx="2818">
                  <c:v>45019</c:v>
                </c:pt>
                <c:pt idx="2819">
                  <c:v>45020</c:v>
                </c:pt>
                <c:pt idx="2820">
                  <c:v>45021</c:v>
                </c:pt>
                <c:pt idx="2821">
                  <c:v>45022</c:v>
                </c:pt>
                <c:pt idx="2822">
                  <c:v>45023</c:v>
                </c:pt>
                <c:pt idx="2823">
                  <c:v>45026</c:v>
                </c:pt>
                <c:pt idx="2824">
                  <c:v>45027</c:v>
                </c:pt>
                <c:pt idx="2825">
                  <c:v>45028</c:v>
                </c:pt>
                <c:pt idx="2826">
                  <c:v>45029</c:v>
                </c:pt>
                <c:pt idx="2827">
                  <c:v>45030</c:v>
                </c:pt>
                <c:pt idx="2828">
                  <c:v>45033</c:v>
                </c:pt>
                <c:pt idx="2829">
                  <c:v>45034</c:v>
                </c:pt>
                <c:pt idx="2830">
                  <c:v>45035</c:v>
                </c:pt>
                <c:pt idx="2831">
                  <c:v>45036</c:v>
                </c:pt>
                <c:pt idx="2832">
                  <c:v>45037</c:v>
                </c:pt>
                <c:pt idx="2833">
                  <c:v>45040</c:v>
                </c:pt>
                <c:pt idx="2834">
                  <c:v>45041</c:v>
                </c:pt>
                <c:pt idx="2835">
                  <c:v>45042</c:v>
                </c:pt>
                <c:pt idx="2836">
                  <c:v>45043</c:v>
                </c:pt>
                <c:pt idx="2837">
                  <c:v>45044</c:v>
                </c:pt>
                <c:pt idx="2838">
                  <c:v>45048</c:v>
                </c:pt>
                <c:pt idx="2839">
                  <c:v>45049</c:v>
                </c:pt>
                <c:pt idx="2840">
                  <c:v>45050</c:v>
                </c:pt>
                <c:pt idx="2841">
                  <c:v>45051</c:v>
                </c:pt>
                <c:pt idx="2842">
                  <c:v>45054</c:v>
                </c:pt>
                <c:pt idx="2843">
                  <c:v>45056</c:v>
                </c:pt>
                <c:pt idx="2844">
                  <c:v>45057</c:v>
                </c:pt>
                <c:pt idx="2845">
                  <c:v>45058</c:v>
                </c:pt>
                <c:pt idx="2846">
                  <c:v>45061</c:v>
                </c:pt>
                <c:pt idx="2847">
                  <c:v>45062</c:v>
                </c:pt>
                <c:pt idx="2848">
                  <c:v>45063</c:v>
                </c:pt>
                <c:pt idx="2849">
                  <c:v>45064</c:v>
                </c:pt>
                <c:pt idx="2850">
                  <c:v>45065</c:v>
                </c:pt>
                <c:pt idx="2851">
                  <c:v>45068</c:v>
                </c:pt>
                <c:pt idx="2852">
                  <c:v>45069</c:v>
                </c:pt>
                <c:pt idx="2853">
                  <c:v>45070</c:v>
                </c:pt>
                <c:pt idx="2854">
                  <c:v>45071</c:v>
                </c:pt>
                <c:pt idx="2855">
                  <c:v>45072</c:v>
                </c:pt>
                <c:pt idx="2856">
                  <c:v>45075</c:v>
                </c:pt>
                <c:pt idx="2857">
                  <c:v>45076</c:v>
                </c:pt>
                <c:pt idx="2858">
                  <c:v>45077</c:v>
                </c:pt>
                <c:pt idx="2859">
                  <c:v>45078</c:v>
                </c:pt>
                <c:pt idx="2860">
                  <c:v>45079</c:v>
                </c:pt>
                <c:pt idx="2861">
                  <c:v>45082</c:v>
                </c:pt>
                <c:pt idx="2862">
                  <c:v>45083</c:v>
                </c:pt>
                <c:pt idx="2863">
                  <c:v>45084</c:v>
                </c:pt>
                <c:pt idx="2864">
                  <c:v>45085</c:v>
                </c:pt>
                <c:pt idx="2865">
                  <c:v>45086</c:v>
                </c:pt>
                <c:pt idx="2866">
                  <c:v>45090</c:v>
                </c:pt>
                <c:pt idx="2867">
                  <c:v>45091</c:v>
                </c:pt>
                <c:pt idx="2868">
                  <c:v>45092</c:v>
                </c:pt>
                <c:pt idx="2869">
                  <c:v>45093</c:v>
                </c:pt>
                <c:pt idx="2870">
                  <c:v>45096</c:v>
                </c:pt>
                <c:pt idx="2871">
                  <c:v>45097</c:v>
                </c:pt>
                <c:pt idx="2872">
                  <c:v>45098</c:v>
                </c:pt>
                <c:pt idx="2873">
                  <c:v>45099</c:v>
                </c:pt>
                <c:pt idx="2874">
                  <c:v>45100</c:v>
                </c:pt>
                <c:pt idx="2875">
                  <c:v>45103</c:v>
                </c:pt>
                <c:pt idx="2876">
                  <c:v>45104</c:v>
                </c:pt>
                <c:pt idx="2877">
                  <c:v>45105</c:v>
                </c:pt>
                <c:pt idx="2878">
                  <c:v>45106</c:v>
                </c:pt>
                <c:pt idx="2879">
                  <c:v>45107</c:v>
                </c:pt>
                <c:pt idx="2880">
                  <c:v>45110</c:v>
                </c:pt>
                <c:pt idx="2881">
                  <c:v>45111</c:v>
                </c:pt>
                <c:pt idx="2882">
                  <c:v>45112</c:v>
                </c:pt>
                <c:pt idx="2883">
                  <c:v>45113</c:v>
                </c:pt>
                <c:pt idx="2884">
                  <c:v>45114</c:v>
                </c:pt>
                <c:pt idx="2885">
                  <c:v>45117</c:v>
                </c:pt>
                <c:pt idx="2886">
                  <c:v>45118</c:v>
                </c:pt>
                <c:pt idx="2887">
                  <c:v>45119</c:v>
                </c:pt>
                <c:pt idx="2888">
                  <c:v>45120</c:v>
                </c:pt>
                <c:pt idx="2889">
                  <c:v>45121</c:v>
                </c:pt>
                <c:pt idx="2890">
                  <c:v>45124</c:v>
                </c:pt>
                <c:pt idx="2891">
                  <c:v>45125</c:v>
                </c:pt>
                <c:pt idx="2892">
                  <c:v>45126</c:v>
                </c:pt>
                <c:pt idx="2893">
                  <c:v>45127</c:v>
                </c:pt>
                <c:pt idx="2894">
                  <c:v>45128</c:v>
                </c:pt>
                <c:pt idx="2895">
                  <c:v>45131</c:v>
                </c:pt>
                <c:pt idx="2896">
                  <c:v>45132</c:v>
                </c:pt>
                <c:pt idx="2897">
                  <c:v>45133</c:v>
                </c:pt>
                <c:pt idx="2898">
                  <c:v>45134</c:v>
                </c:pt>
                <c:pt idx="2899">
                  <c:v>45135</c:v>
                </c:pt>
                <c:pt idx="2900">
                  <c:v>45138</c:v>
                </c:pt>
                <c:pt idx="2901">
                  <c:v>45139</c:v>
                </c:pt>
                <c:pt idx="2902">
                  <c:v>45140</c:v>
                </c:pt>
                <c:pt idx="2903">
                  <c:v>45141</c:v>
                </c:pt>
                <c:pt idx="2904">
                  <c:v>45142</c:v>
                </c:pt>
                <c:pt idx="2905">
                  <c:v>45145</c:v>
                </c:pt>
                <c:pt idx="2906">
                  <c:v>45146</c:v>
                </c:pt>
                <c:pt idx="2907">
                  <c:v>45147</c:v>
                </c:pt>
                <c:pt idx="2908">
                  <c:v>45148</c:v>
                </c:pt>
                <c:pt idx="2909">
                  <c:v>45149</c:v>
                </c:pt>
                <c:pt idx="2910">
                  <c:v>45152</c:v>
                </c:pt>
                <c:pt idx="2911">
                  <c:v>45153</c:v>
                </c:pt>
                <c:pt idx="2912">
                  <c:v>45154</c:v>
                </c:pt>
                <c:pt idx="2913">
                  <c:v>45155</c:v>
                </c:pt>
                <c:pt idx="2914">
                  <c:v>45156</c:v>
                </c:pt>
                <c:pt idx="2915">
                  <c:v>45159</c:v>
                </c:pt>
                <c:pt idx="2916">
                  <c:v>45160</c:v>
                </c:pt>
                <c:pt idx="2917">
                  <c:v>45161</c:v>
                </c:pt>
                <c:pt idx="2918">
                  <c:v>45162</c:v>
                </c:pt>
                <c:pt idx="2919">
                  <c:v>45163</c:v>
                </c:pt>
                <c:pt idx="2920">
                  <c:v>45166</c:v>
                </c:pt>
                <c:pt idx="2921">
                  <c:v>45167</c:v>
                </c:pt>
                <c:pt idx="2922">
                  <c:v>45168</c:v>
                </c:pt>
                <c:pt idx="2923">
                  <c:v>45169</c:v>
                </c:pt>
                <c:pt idx="2924">
                  <c:v>45170</c:v>
                </c:pt>
                <c:pt idx="2925">
                  <c:v>45173</c:v>
                </c:pt>
                <c:pt idx="2926">
                  <c:v>45174</c:v>
                </c:pt>
                <c:pt idx="2927">
                  <c:v>45175</c:v>
                </c:pt>
                <c:pt idx="2928">
                  <c:v>45176</c:v>
                </c:pt>
                <c:pt idx="2929">
                  <c:v>45177</c:v>
                </c:pt>
                <c:pt idx="2930">
                  <c:v>45180</c:v>
                </c:pt>
                <c:pt idx="2931">
                  <c:v>45181</c:v>
                </c:pt>
                <c:pt idx="2932">
                  <c:v>45182</c:v>
                </c:pt>
                <c:pt idx="2933">
                  <c:v>45183</c:v>
                </c:pt>
                <c:pt idx="2934">
                  <c:v>45184</c:v>
                </c:pt>
                <c:pt idx="2935">
                  <c:v>45187</c:v>
                </c:pt>
                <c:pt idx="2936">
                  <c:v>45188</c:v>
                </c:pt>
                <c:pt idx="2937">
                  <c:v>45189</c:v>
                </c:pt>
                <c:pt idx="2938">
                  <c:v>45190</c:v>
                </c:pt>
                <c:pt idx="2939">
                  <c:v>45191</c:v>
                </c:pt>
                <c:pt idx="2940">
                  <c:v>45194</c:v>
                </c:pt>
                <c:pt idx="2941">
                  <c:v>45195</c:v>
                </c:pt>
                <c:pt idx="2942">
                  <c:v>45196</c:v>
                </c:pt>
                <c:pt idx="2943">
                  <c:v>45197</c:v>
                </c:pt>
                <c:pt idx="2944">
                  <c:v>45198</c:v>
                </c:pt>
                <c:pt idx="2945">
                  <c:v>45201</c:v>
                </c:pt>
                <c:pt idx="2946">
                  <c:v>45202</c:v>
                </c:pt>
                <c:pt idx="2947">
                  <c:v>45203</c:v>
                </c:pt>
                <c:pt idx="2948">
                  <c:v>45204</c:v>
                </c:pt>
                <c:pt idx="2949">
                  <c:v>45205</c:v>
                </c:pt>
                <c:pt idx="2950">
                  <c:v>45208</c:v>
                </c:pt>
                <c:pt idx="2951">
                  <c:v>45209</c:v>
                </c:pt>
                <c:pt idx="2952">
                  <c:v>45210</c:v>
                </c:pt>
                <c:pt idx="2953">
                  <c:v>45211</c:v>
                </c:pt>
                <c:pt idx="2954">
                  <c:v>45212</c:v>
                </c:pt>
                <c:pt idx="2955">
                  <c:v>45215</c:v>
                </c:pt>
                <c:pt idx="2956">
                  <c:v>45216</c:v>
                </c:pt>
                <c:pt idx="2957">
                  <c:v>45217</c:v>
                </c:pt>
                <c:pt idx="2958">
                  <c:v>45218</c:v>
                </c:pt>
                <c:pt idx="2959">
                  <c:v>45219</c:v>
                </c:pt>
                <c:pt idx="2960">
                  <c:v>45222</c:v>
                </c:pt>
                <c:pt idx="2961">
                  <c:v>45223</c:v>
                </c:pt>
                <c:pt idx="2962">
                  <c:v>45224</c:v>
                </c:pt>
                <c:pt idx="2963">
                  <c:v>45225</c:v>
                </c:pt>
                <c:pt idx="2964">
                  <c:v>45226</c:v>
                </c:pt>
                <c:pt idx="2965">
                  <c:v>45229</c:v>
                </c:pt>
                <c:pt idx="2966">
                  <c:v>45230</c:v>
                </c:pt>
                <c:pt idx="2967">
                  <c:v>45231</c:v>
                </c:pt>
                <c:pt idx="2968">
                  <c:v>45232</c:v>
                </c:pt>
                <c:pt idx="2969">
                  <c:v>45233</c:v>
                </c:pt>
                <c:pt idx="2970">
                  <c:v>45236</c:v>
                </c:pt>
                <c:pt idx="2971">
                  <c:v>45237</c:v>
                </c:pt>
                <c:pt idx="2972">
                  <c:v>45238</c:v>
                </c:pt>
                <c:pt idx="2973">
                  <c:v>45239</c:v>
                </c:pt>
                <c:pt idx="2974">
                  <c:v>45240</c:v>
                </c:pt>
                <c:pt idx="2975">
                  <c:v>45243</c:v>
                </c:pt>
                <c:pt idx="2976">
                  <c:v>45244</c:v>
                </c:pt>
                <c:pt idx="2977">
                  <c:v>45245</c:v>
                </c:pt>
                <c:pt idx="2978">
                  <c:v>45246</c:v>
                </c:pt>
                <c:pt idx="2979">
                  <c:v>45247</c:v>
                </c:pt>
                <c:pt idx="2980">
                  <c:v>45250</c:v>
                </c:pt>
                <c:pt idx="2981">
                  <c:v>45251</c:v>
                </c:pt>
                <c:pt idx="2982">
                  <c:v>45252</c:v>
                </c:pt>
                <c:pt idx="2983">
                  <c:v>45253</c:v>
                </c:pt>
                <c:pt idx="2984">
                  <c:v>45254</c:v>
                </c:pt>
                <c:pt idx="2985">
                  <c:v>45257</c:v>
                </c:pt>
                <c:pt idx="2986">
                  <c:v>45258</c:v>
                </c:pt>
                <c:pt idx="2987">
                  <c:v>45259</c:v>
                </c:pt>
                <c:pt idx="2988">
                  <c:v>45260</c:v>
                </c:pt>
              </c:numCache>
            </c:numRef>
          </c:cat>
          <c:val>
            <c:numRef>
              <c:f>'сравнительный график'!$E$2:$E$2990</c:f>
              <c:numCache>
                <c:formatCode>General</c:formatCode>
                <c:ptCount val="2989"/>
                <c:pt idx="0">
                  <c:v>1</c:v>
                </c:pt>
                <c:pt idx="1">
                  <c:v>1.0406</c:v>
                </c:pt>
                <c:pt idx="2">
                  <c:v>1.0437100000000001</c:v>
                </c:pt>
                <c:pt idx="3">
                  <c:v>1.0346600000000001</c:v>
                </c:pt>
                <c:pt idx="4">
                  <c:v>1.03939</c:v>
                </c:pt>
                <c:pt idx="5">
                  <c:v>1.0426099999999998</c:v>
                </c:pt>
                <c:pt idx="6">
                  <c:v>1.0592200000000001</c:v>
                </c:pt>
                <c:pt idx="7">
                  <c:v>1.0490999999999999</c:v>
                </c:pt>
                <c:pt idx="8">
                  <c:v>1.0510699999999999</c:v>
                </c:pt>
                <c:pt idx="9">
                  <c:v>1.04759</c:v>
                </c:pt>
                <c:pt idx="10">
                  <c:v>1.05006</c:v>
                </c:pt>
                <c:pt idx="11">
                  <c:v>1.0666300000000002</c:v>
                </c:pt>
                <c:pt idx="12">
                  <c:v>1.06995</c:v>
                </c:pt>
                <c:pt idx="13">
                  <c:v>1.0771700000000002</c:v>
                </c:pt>
                <c:pt idx="14">
                  <c:v>1.0750299999999999</c:v>
                </c:pt>
                <c:pt idx="15">
                  <c:v>1.07972</c:v>
                </c:pt>
                <c:pt idx="16">
                  <c:v>1.0694900000000001</c:v>
                </c:pt>
                <c:pt idx="17">
                  <c:v>1.0783399999999999</c:v>
                </c:pt>
                <c:pt idx="18">
                  <c:v>1.09673</c:v>
                </c:pt>
                <c:pt idx="19">
                  <c:v>1.0937000000000001</c:v>
                </c:pt>
                <c:pt idx="20">
                  <c:v>1.0800999999999998</c:v>
                </c:pt>
                <c:pt idx="21">
                  <c:v>1.09809</c:v>
                </c:pt>
                <c:pt idx="22">
                  <c:v>1.1152299999999999</c:v>
                </c:pt>
                <c:pt idx="23">
                  <c:v>1.1128900000000002</c:v>
                </c:pt>
                <c:pt idx="24">
                  <c:v>1.1327499999999999</c:v>
                </c:pt>
                <c:pt idx="25">
                  <c:v>1.13514</c:v>
                </c:pt>
                <c:pt idx="26">
                  <c:v>1.1272200000000001</c:v>
                </c:pt>
                <c:pt idx="27">
                  <c:v>1.1351500000000001</c:v>
                </c:pt>
                <c:pt idx="28">
                  <c:v>1.13029</c:v>
                </c:pt>
                <c:pt idx="29">
                  <c:v>1.1140699999999999</c:v>
                </c:pt>
                <c:pt idx="30">
                  <c:v>1.1455</c:v>
                </c:pt>
                <c:pt idx="31">
                  <c:v>1.1476500000000001</c:v>
                </c:pt>
                <c:pt idx="32">
                  <c:v>1.16028</c:v>
                </c:pt>
                <c:pt idx="33">
                  <c:v>1.1527499999999999</c:v>
                </c:pt>
                <c:pt idx="34">
                  <c:v>1.15293</c:v>
                </c:pt>
                <c:pt idx="35">
                  <c:v>1.1596</c:v>
                </c:pt>
                <c:pt idx="36">
                  <c:v>1.1428900000000002</c:v>
                </c:pt>
                <c:pt idx="37">
                  <c:v>1.12944</c:v>
                </c:pt>
                <c:pt idx="38">
                  <c:v>1.1595799999999998</c:v>
                </c:pt>
                <c:pt idx="39">
                  <c:v>1.15717</c:v>
                </c:pt>
                <c:pt idx="40">
                  <c:v>1.14588</c:v>
                </c:pt>
                <c:pt idx="41">
                  <c:v>1.16133</c:v>
                </c:pt>
                <c:pt idx="42">
                  <c:v>1.1621700000000001</c:v>
                </c:pt>
                <c:pt idx="43">
                  <c:v>1.1652400000000001</c:v>
                </c:pt>
                <c:pt idx="44">
                  <c:v>1.1760699999999999</c:v>
                </c:pt>
                <c:pt idx="45">
                  <c:v>1.1313900000000001</c:v>
                </c:pt>
                <c:pt idx="46">
                  <c:v>1.1381199999999998</c:v>
                </c:pt>
                <c:pt idx="47">
                  <c:v>1.15778</c:v>
                </c:pt>
                <c:pt idx="48">
                  <c:v>1.15378</c:v>
                </c:pt>
                <c:pt idx="49">
                  <c:v>1.15917</c:v>
                </c:pt>
                <c:pt idx="50">
                  <c:v>1.1695499999999999</c:v>
                </c:pt>
                <c:pt idx="51">
                  <c:v>1.16791</c:v>
                </c:pt>
                <c:pt idx="52">
                  <c:v>1.1598199999999999</c:v>
                </c:pt>
                <c:pt idx="53">
                  <c:v>1.14174</c:v>
                </c:pt>
                <c:pt idx="54">
                  <c:v>1.12401</c:v>
                </c:pt>
                <c:pt idx="55">
                  <c:v>1.1176199999999998</c:v>
                </c:pt>
                <c:pt idx="56">
                  <c:v>1.10345</c:v>
                </c:pt>
                <c:pt idx="57">
                  <c:v>1.10826</c:v>
                </c:pt>
                <c:pt idx="58">
                  <c:v>1.0812299999999999</c:v>
                </c:pt>
                <c:pt idx="59">
                  <c:v>1.0770999999999999</c:v>
                </c:pt>
                <c:pt idx="60">
                  <c:v>1.0602400000000001</c:v>
                </c:pt>
                <c:pt idx="61">
                  <c:v>1.0383699999999998</c:v>
                </c:pt>
                <c:pt idx="62">
                  <c:v>1.0532600000000001</c:v>
                </c:pt>
                <c:pt idx="63">
                  <c:v>1.0566099999999998</c:v>
                </c:pt>
                <c:pt idx="64">
                  <c:v>1.0684800000000001</c:v>
                </c:pt>
                <c:pt idx="65">
                  <c:v>1.0478099999999999</c:v>
                </c:pt>
                <c:pt idx="66">
                  <c:v>1.04928</c:v>
                </c:pt>
                <c:pt idx="67">
                  <c:v>1.03827</c:v>
                </c:pt>
                <c:pt idx="68">
                  <c:v>1.04687</c:v>
                </c:pt>
                <c:pt idx="69">
                  <c:v>1.0415699999999999</c:v>
                </c:pt>
                <c:pt idx="70">
                  <c:v>1.0445799999999998</c:v>
                </c:pt>
                <c:pt idx="71">
                  <c:v>1.03901</c:v>
                </c:pt>
                <c:pt idx="72">
                  <c:v>1.04223</c:v>
                </c:pt>
                <c:pt idx="73">
                  <c:v>1.0295799999999999</c:v>
                </c:pt>
                <c:pt idx="74">
                  <c:v>1.02471</c:v>
                </c:pt>
                <c:pt idx="75">
                  <c:v>1.02207</c:v>
                </c:pt>
                <c:pt idx="76">
                  <c:v>1.0423099999999998</c:v>
                </c:pt>
                <c:pt idx="77">
                  <c:v>1.0474000000000001</c:v>
                </c:pt>
                <c:pt idx="78">
                  <c:v>1.02471</c:v>
                </c:pt>
                <c:pt idx="79">
                  <c:v>1.01552</c:v>
                </c:pt>
                <c:pt idx="80">
                  <c:v>1.01824</c:v>
                </c:pt>
                <c:pt idx="81">
                  <c:v>1.00604</c:v>
                </c:pt>
                <c:pt idx="82">
                  <c:v>1.01596</c:v>
                </c:pt>
                <c:pt idx="83">
                  <c:v>1.0198700000000001</c:v>
                </c:pt>
                <c:pt idx="84">
                  <c:v>1.0062899999999999</c:v>
                </c:pt>
                <c:pt idx="85">
                  <c:v>1.00013</c:v>
                </c:pt>
                <c:pt idx="86">
                  <c:v>0.96028000000000002</c:v>
                </c:pt>
                <c:pt idx="87">
                  <c:v>0.95463999999999993</c:v>
                </c:pt>
                <c:pt idx="88">
                  <c:v>0.94711999999999996</c:v>
                </c:pt>
                <c:pt idx="89">
                  <c:v>0.95161000000000007</c:v>
                </c:pt>
                <c:pt idx="90">
                  <c:v>0.96511999999999998</c:v>
                </c:pt>
                <c:pt idx="91">
                  <c:v>0.95490999999999993</c:v>
                </c:pt>
                <c:pt idx="92">
                  <c:v>0.95474999999999999</c:v>
                </c:pt>
                <c:pt idx="93">
                  <c:v>0.92674000000000001</c:v>
                </c:pt>
                <c:pt idx="94">
                  <c:v>0.93010999999999999</c:v>
                </c:pt>
                <c:pt idx="95">
                  <c:v>0.92571999999999999</c:v>
                </c:pt>
                <c:pt idx="96">
                  <c:v>0.89798</c:v>
                </c:pt>
                <c:pt idx="97">
                  <c:v>0.89459</c:v>
                </c:pt>
                <c:pt idx="98">
                  <c:v>0.91435</c:v>
                </c:pt>
                <c:pt idx="99">
                  <c:v>0.91354000000000002</c:v>
                </c:pt>
                <c:pt idx="100">
                  <c:v>0.88470000000000004</c:v>
                </c:pt>
                <c:pt idx="101">
                  <c:v>0.89490999999999998</c:v>
                </c:pt>
                <c:pt idx="102">
                  <c:v>0.9019299999999999</c:v>
                </c:pt>
                <c:pt idx="103">
                  <c:v>0.90403999999999995</c:v>
                </c:pt>
                <c:pt idx="104">
                  <c:v>0.93057000000000001</c:v>
                </c:pt>
                <c:pt idx="105">
                  <c:v>0.91719000000000006</c:v>
                </c:pt>
                <c:pt idx="106">
                  <c:v>0.91974999999999996</c:v>
                </c:pt>
                <c:pt idx="107">
                  <c:v>0.9022</c:v>
                </c:pt>
                <c:pt idx="108">
                  <c:v>0.90949999999999998</c:v>
                </c:pt>
                <c:pt idx="109">
                  <c:v>0.91210999999999998</c:v>
                </c:pt>
                <c:pt idx="110">
                  <c:v>0.92495000000000005</c:v>
                </c:pt>
                <c:pt idx="111">
                  <c:v>0.94347999999999999</c:v>
                </c:pt>
                <c:pt idx="112">
                  <c:v>0.94045000000000001</c:v>
                </c:pt>
                <c:pt idx="113">
                  <c:v>0.94316</c:v>
                </c:pt>
                <c:pt idx="114">
                  <c:v>0.94710000000000005</c:v>
                </c:pt>
                <c:pt idx="115">
                  <c:v>0.94473000000000007</c:v>
                </c:pt>
                <c:pt idx="116">
                  <c:v>0.95750999999999997</c:v>
                </c:pt>
                <c:pt idx="117">
                  <c:v>0.96598000000000006</c:v>
                </c:pt>
                <c:pt idx="118">
                  <c:v>0.96434000000000009</c:v>
                </c:pt>
                <c:pt idx="119">
                  <c:v>0.94664000000000004</c:v>
                </c:pt>
                <c:pt idx="120">
                  <c:v>0.9446</c:v>
                </c:pt>
                <c:pt idx="121">
                  <c:v>0.93337000000000003</c:v>
                </c:pt>
                <c:pt idx="122">
                  <c:v>0.92270000000000008</c:v>
                </c:pt>
                <c:pt idx="123">
                  <c:v>0.93206</c:v>
                </c:pt>
                <c:pt idx="124">
                  <c:v>0.94149000000000005</c:v>
                </c:pt>
                <c:pt idx="125">
                  <c:v>0.92474999999999996</c:v>
                </c:pt>
                <c:pt idx="126">
                  <c:v>0.95291999999999999</c:v>
                </c:pt>
                <c:pt idx="127">
                  <c:v>0.96369000000000005</c:v>
                </c:pt>
                <c:pt idx="128">
                  <c:v>0.98433999999999999</c:v>
                </c:pt>
                <c:pt idx="129">
                  <c:v>0.98417999999999994</c:v>
                </c:pt>
                <c:pt idx="130">
                  <c:v>0.97663</c:v>
                </c:pt>
                <c:pt idx="131">
                  <c:v>0.96277999999999997</c:v>
                </c:pt>
                <c:pt idx="132">
                  <c:v>0.96220000000000006</c:v>
                </c:pt>
                <c:pt idx="133">
                  <c:v>0.96899000000000002</c:v>
                </c:pt>
                <c:pt idx="134">
                  <c:v>0.95857999999999999</c:v>
                </c:pt>
                <c:pt idx="135">
                  <c:v>0.94957000000000003</c:v>
                </c:pt>
                <c:pt idx="136">
                  <c:v>0.96321000000000001</c:v>
                </c:pt>
                <c:pt idx="137">
                  <c:v>0.96787000000000001</c:v>
                </c:pt>
                <c:pt idx="138">
                  <c:v>0.97575999999999996</c:v>
                </c:pt>
                <c:pt idx="139">
                  <c:v>0.97050999999999998</c:v>
                </c:pt>
                <c:pt idx="140">
                  <c:v>0.97963</c:v>
                </c:pt>
                <c:pt idx="141">
                  <c:v>0.96708000000000005</c:v>
                </c:pt>
                <c:pt idx="142">
                  <c:v>0.93558000000000008</c:v>
                </c:pt>
                <c:pt idx="143">
                  <c:v>0.93083000000000005</c:v>
                </c:pt>
                <c:pt idx="144">
                  <c:v>0.93613999999999997</c:v>
                </c:pt>
                <c:pt idx="145">
                  <c:v>0.94555999999999996</c:v>
                </c:pt>
                <c:pt idx="146">
                  <c:v>0.95940999999999999</c:v>
                </c:pt>
                <c:pt idx="147">
                  <c:v>0.96866999999999992</c:v>
                </c:pt>
                <c:pt idx="148">
                  <c:v>0.95874000000000004</c:v>
                </c:pt>
                <c:pt idx="149">
                  <c:v>0.96279999999999999</c:v>
                </c:pt>
                <c:pt idx="150">
                  <c:v>0.95186999999999999</c:v>
                </c:pt>
                <c:pt idx="151">
                  <c:v>0.96871000000000007</c:v>
                </c:pt>
                <c:pt idx="152">
                  <c:v>0.97994000000000003</c:v>
                </c:pt>
                <c:pt idx="153">
                  <c:v>0.99027999999999994</c:v>
                </c:pt>
                <c:pt idx="154">
                  <c:v>0.99108000000000007</c:v>
                </c:pt>
                <c:pt idx="155">
                  <c:v>0.99629000000000001</c:v>
                </c:pt>
                <c:pt idx="156">
                  <c:v>0.98677000000000004</c:v>
                </c:pt>
                <c:pt idx="157">
                  <c:v>0.98872000000000004</c:v>
                </c:pt>
                <c:pt idx="158">
                  <c:v>0.99619000000000002</c:v>
                </c:pt>
                <c:pt idx="159">
                  <c:v>0.98739999999999994</c:v>
                </c:pt>
                <c:pt idx="160">
                  <c:v>0.99096000000000006</c:v>
                </c:pt>
                <c:pt idx="161">
                  <c:v>0.98903999999999992</c:v>
                </c:pt>
                <c:pt idx="162">
                  <c:v>0.97889000000000004</c:v>
                </c:pt>
                <c:pt idx="163">
                  <c:v>0.99182000000000003</c:v>
                </c:pt>
                <c:pt idx="164">
                  <c:v>0.98672000000000004</c:v>
                </c:pt>
                <c:pt idx="165">
                  <c:v>0.98877999999999999</c:v>
                </c:pt>
                <c:pt idx="166">
                  <c:v>0.98485</c:v>
                </c:pt>
                <c:pt idx="167">
                  <c:v>0.98339999999999994</c:v>
                </c:pt>
                <c:pt idx="168">
                  <c:v>0.98272999999999999</c:v>
                </c:pt>
                <c:pt idx="169">
                  <c:v>0.96830999999999989</c:v>
                </c:pt>
                <c:pt idx="170">
                  <c:v>0.95952999999999999</c:v>
                </c:pt>
                <c:pt idx="171">
                  <c:v>0.96221000000000001</c:v>
                </c:pt>
                <c:pt idx="172">
                  <c:v>0.97370000000000001</c:v>
                </c:pt>
                <c:pt idx="173">
                  <c:v>0.97548999999999997</c:v>
                </c:pt>
                <c:pt idx="174">
                  <c:v>0.96863999999999995</c:v>
                </c:pt>
                <c:pt idx="175">
                  <c:v>0.99088999999999994</c:v>
                </c:pt>
                <c:pt idx="176">
                  <c:v>1.0082200000000001</c:v>
                </c:pt>
                <c:pt idx="177">
                  <c:v>1.0174799999999999</c:v>
                </c:pt>
                <c:pt idx="178">
                  <c:v>1.02047</c:v>
                </c:pt>
                <c:pt idx="179">
                  <c:v>1.0178799999999999</c:v>
                </c:pt>
                <c:pt idx="180">
                  <c:v>1.0127999999999999</c:v>
                </c:pt>
                <c:pt idx="181">
                  <c:v>1.05471</c:v>
                </c:pt>
                <c:pt idx="182">
                  <c:v>1.05592</c:v>
                </c:pt>
                <c:pt idx="183">
                  <c:v>1.04793</c:v>
                </c:pt>
                <c:pt idx="184">
                  <c:v>1.04244</c:v>
                </c:pt>
                <c:pt idx="185">
                  <c:v>1.04183</c:v>
                </c:pt>
                <c:pt idx="186">
                  <c:v>1.03847</c:v>
                </c:pt>
                <c:pt idx="187">
                  <c:v>1.03386</c:v>
                </c:pt>
                <c:pt idx="188">
                  <c:v>1.02929</c:v>
                </c:pt>
                <c:pt idx="189">
                  <c:v>1.0018800000000001</c:v>
                </c:pt>
                <c:pt idx="190">
                  <c:v>1.0098400000000001</c:v>
                </c:pt>
                <c:pt idx="191">
                  <c:v>1.0119199999999999</c:v>
                </c:pt>
                <c:pt idx="192">
                  <c:v>1.0320199999999999</c:v>
                </c:pt>
                <c:pt idx="193">
                  <c:v>1.02657</c:v>
                </c:pt>
                <c:pt idx="194">
                  <c:v>1.0185</c:v>
                </c:pt>
                <c:pt idx="195">
                  <c:v>1.00932</c:v>
                </c:pt>
                <c:pt idx="196">
                  <c:v>1.0210700000000001</c:v>
                </c:pt>
                <c:pt idx="197">
                  <c:v>1.01755</c:v>
                </c:pt>
                <c:pt idx="198">
                  <c:v>1.01824</c:v>
                </c:pt>
                <c:pt idx="199">
                  <c:v>1.00837</c:v>
                </c:pt>
                <c:pt idx="200">
                  <c:v>1.00943</c:v>
                </c:pt>
                <c:pt idx="201">
                  <c:v>0.99702999999999997</c:v>
                </c:pt>
                <c:pt idx="202">
                  <c:v>0.99038999999999999</c:v>
                </c:pt>
                <c:pt idx="203">
                  <c:v>0.99375999999999998</c:v>
                </c:pt>
                <c:pt idx="204">
                  <c:v>1.00054</c:v>
                </c:pt>
                <c:pt idx="205">
                  <c:v>0.99872000000000005</c:v>
                </c:pt>
                <c:pt idx="206">
                  <c:v>0.99020000000000008</c:v>
                </c:pt>
                <c:pt idx="207">
                  <c:v>0.99712999999999996</c:v>
                </c:pt>
                <c:pt idx="208">
                  <c:v>0.98311999999999999</c:v>
                </c:pt>
                <c:pt idx="209">
                  <c:v>0.98150000000000004</c:v>
                </c:pt>
                <c:pt idx="210">
                  <c:v>0.97919</c:v>
                </c:pt>
                <c:pt idx="211">
                  <c:v>0.96948999999999996</c:v>
                </c:pt>
                <c:pt idx="212">
                  <c:v>0.96866999999999992</c:v>
                </c:pt>
                <c:pt idx="213">
                  <c:v>0.96348999999999996</c:v>
                </c:pt>
                <c:pt idx="214">
                  <c:v>0.97001000000000004</c:v>
                </c:pt>
                <c:pt idx="215">
                  <c:v>0.97653999999999996</c:v>
                </c:pt>
                <c:pt idx="216">
                  <c:v>0.98374000000000006</c:v>
                </c:pt>
                <c:pt idx="217">
                  <c:v>0.98782000000000003</c:v>
                </c:pt>
                <c:pt idx="218">
                  <c:v>0.97150000000000003</c:v>
                </c:pt>
                <c:pt idx="219">
                  <c:v>0.96050999999999997</c:v>
                </c:pt>
                <c:pt idx="220">
                  <c:v>0.95414999999999994</c:v>
                </c:pt>
                <c:pt idx="221">
                  <c:v>0.90883999999999998</c:v>
                </c:pt>
                <c:pt idx="222">
                  <c:v>0.94479000000000002</c:v>
                </c:pt>
                <c:pt idx="223">
                  <c:v>0.94580999999999993</c:v>
                </c:pt>
                <c:pt idx="224">
                  <c:v>0.95338999999999996</c:v>
                </c:pt>
                <c:pt idx="225">
                  <c:v>0.95130999999999999</c:v>
                </c:pt>
                <c:pt idx="226">
                  <c:v>0.96087</c:v>
                </c:pt>
                <c:pt idx="227">
                  <c:v>0.96011000000000002</c:v>
                </c:pt>
                <c:pt idx="228">
                  <c:v>0.96577999999999997</c:v>
                </c:pt>
                <c:pt idx="229">
                  <c:v>0.96669000000000005</c:v>
                </c:pt>
                <c:pt idx="230">
                  <c:v>0.97803999999999991</c:v>
                </c:pt>
                <c:pt idx="231">
                  <c:v>0.96847000000000005</c:v>
                </c:pt>
                <c:pt idx="232">
                  <c:v>0.96353999999999995</c:v>
                </c:pt>
                <c:pt idx="233">
                  <c:v>0.95284000000000002</c:v>
                </c:pt>
                <c:pt idx="234">
                  <c:v>0.95923000000000003</c:v>
                </c:pt>
                <c:pt idx="235">
                  <c:v>0.96528000000000003</c:v>
                </c:pt>
                <c:pt idx="236">
                  <c:v>0.97502999999999995</c:v>
                </c:pt>
                <c:pt idx="237">
                  <c:v>0.96723000000000003</c:v>
                </c:pt>
                <c:pt idx="238">
                  <c:v>0.98321999999999998</c:v>
                </c:pt>
                <c:pt idx="239">
                  <c:v>0.98372000000000004</c:v>
                </c:pt>
                <c:pt idx="240">
                  <c:v>0.98294999999999999</c:v>
                </c:pt>
                <c:pt idx="241">
                  <c:v>0.98772000000000004</c:v>
                </c:pt>
                <c:pt idx="242">
                  <c:v>0.99085999999999996</c:v>
                </c:pt>
                <c:pt idx="243">
                  <c:v>0.99802999999999997</c:v>
                </c:pt>
                <c:pt idx="244">
                  <c:v>0.99424000000000001</c:v>
                </c:pt>
                <c:pt idx="245">
                  <c:v>0.99578999999999995</c:v>
                </c:pt>
                <c:pt idx="246">
                  <c:v>1.00526</c:v>
                </c:pt>
                <c:pt idx="247">
                  <c:v>1.00739</c:v>
                </c:pt>
                <c:pt idx="248">
                  <c:v>1.0080899999999999</c:v>
                </c:pt>
                <c:pt idx="249">
                  <c:v>1.0117799999999999</c:v>
                </c:pt>
                <c:pt idx="250">
                  <c:v>1.0097799999999999</c:v>
                </c:pt>
                <c:pt idx="251">
                  <c:v>1.0035399999999999</c:v>
                </c:pt>
                <c:pt idx="252">
                  <c:v>1.0094700000000001</c:v>
                </c:pt>
                <c:pt idx="253">
                  <c:v>1.0119400000000001</c:v>
                </c:pt>
                <c:pt idx="254">
                  <c:v>1.01233</c:v>
                </c:pt>
                <c:pt idx="255">
                  <c:v>1.01108</c:v>
                </c:pt>
                <c:pt idx="256">
                  <c:v>1.0399500000000002</c:v>
                </c:pt>
                <c:pt idx="257">
                  <c:v>1.0407999999999999</c:v>
                </c:pt>
                <c:pt idx="258">
                  <c:v>1.0356500000000002</c:v>
                </c:pt>
                <c:pt idx="259">
                  <c:v>1.0351600000000001</c:v>
                </c:pt>
                <c:pt idx="260">
                  <c:v>1.0488599999999999</c:v>
                </c:pt>
                <c:pt idx="261">
                  <c:v>1.0415300000000001</c:v>
                </c:pt>
                <c:pt idx="262">
                  <c:v>1.04071</c:v>
                </c:pt>
                <c:pt idx="263">
                  <c:v>1.0471199999999998</c:v>
                </c:pt>
                <c:pt idx="264">
                  <c:v>1.05555</c:v>
                </c:pt>
                <c:pt idx="265">
                  <c:v>1.0550299999999999</c:v>
                </c:pt>
                <c:pt idx="266">
                  <c:v>1.05009</c:v>
                </c:pt>
                <c:pt idx="267">
                  <c:v>1.0566600000000002</c:v>
                </c:pt>
                <c:pt idx="268">
                  <c:v>1.0520999999999998</c:v>
                </c:pt>
                <c:pt idx="269">
                  <c:v>1.05704</c:v>
                </c:pt>
                <c:pt idx="270">
                  <c:v>1.06399</c:v>
                </c:pt>
                <c:pt idx="271">
                  <c:v>1.05522</c:v>
                </c:pt>
                <c:pt idx="272">
                  <c:v>1.0460699999999998</c:v>
                </c:pt>
                <c:pt idx="273">
                  <c:v>1.05108</c:v>
                </c:pt>
                <c:pt idx="274">
                  <c:v>1.05244</c:v>
                </c:pt>
                <c:pt idx="275">
                  <c:v>1.04413</c:v>
                </c:pt>
                <c:pt idx="276">
                  <c:v>1.0492000000000001</c:v>
                </c:pt>
                <c:pt idx="277">
                  <c:v>1.0440999999999998</c:v>
                </c:pt>
                <c:pt idx="278">
                  <c:v>1.04328</c:v>
                </c:pt>
                <c:pt idx="279">
                  <c:v>1.04013</c:v>
                </c:pt>
                <c:pt idx="280">
                  <c:v>1.0362899999999999</c:v>
                </c:pt>
                <c:pt idx="281">
                  <c:v>1.0328499999999998</c:v>
                </c:pt>
                <c:pt idx="282">
                  <c:v>1.0552999999999999</c:v>
                </c:pt>
                <c:pt idx="283">
                  <c:v>1.0433800000000002</c:v>
                </c:pt>
                <c:pt idx="284">
                  <c:v>1.0387599999999999</c:v>
                </c:pt>
                <c:pt idx="285">
                  <c:v>1.0370899999999998</c:v>
                </c:pt>
                <c:pt idx="286">
                  <c:v>1.0421500000000001</c:v>
                </c:pt>
                <c:pt idx="287">
                  <c:v>1.03732</c:v>
                </c:pt>
                <c:pt idx="288">
                  <c:v>1.02441</c:v>
                </c:pt>
                <c:pt idx="289">
                  <c:v>1.0292699999999999</c:v>
                </c:pt>
                <c:pt idx="290">
                  <c:v>1.02918</c:v>
                </c:pt>
                <c:pt idx="291">
                  <c:v>1.0168600000000001</c:v>
                </c:pt>
                <c:pt idx="292">
                  <c:v>1.0189600000000001</c:v>
                </c:pt>
                <c:pt idx="293">
                  <c:v>1.0145500000000001</c:v>
                </c:pt>
                <c:pt idx="294">
                  <c:v>1.00691</c:v>
                </c:pt>
                <c:pt idx="295">
                  <c:v>0.99596000000000007</c:v>
                </c:pt>
                <c:pt idx="296">
                  <c:v>1.00857</c:v>
                </c:pt>
                <c:pt idx="297">
                  <c:v>1.0133300000000001</c:v>
                </c:pt>
                <c:pt idx="298">
                  <c:v>1.01118</c:v>
                </c:pt>
                <c:pt idx="299">
                  <c:v>1.0186200000000001</c:v>
                </c:pt>
                <c:pt idx="300">
                  <c:v>1.01589</c:v>
                </c:pt>
                <c:pt idx="301">
                  <c:v>1.0126599999999999</c:v>
                </c:pt>
                <c:pt idx="302">
                  <c:v>1.0105299999999999</c:v>
                </c:pt>
                <c:pt idx="303">
                  <c:v>1.00268</c:v>
                </c:pt>
                <c:pt idx="304">
                  <c:v>0.97855999999999999</c:v>
                </c:pt>
                <c:pt idx="305">
                  <c:v>0.96901000000000004</c:v>
                </c:pt>
                <c:pt idx="306">
                  <c:v>0.96926000000000001</c:v>
                </c:pt>
                <c:pt idx="307">
                  <c:v>0.97141999999999995</c:v>
                </c:pt>
                <c:pt idx="308">
                  <c:v>0.96</c:v>
                </c:pt>
                <c:pt idx="309">
                  <c:v>0.95122000000000007</c:v>
                </c:pt>
                <c:pt idx="310">
                  <c:v>0.93428</c:v>
                </c:pt>
                <c:pt idx="311">
                  <c:v>0.93811</c:v>
                </c:pt>
                <c:pt idx="312">
                  <c:v>0.94450999999999996</c:v>
                </c:pt>
                <c:pt idx="313">
                  <c:v>0.94920000000000004</c:v>
                </c:pt>
                <c:pt idx="314">
                  <c:v>0.93908999999999998</c:v>
                </c:pt>
                <c:pt idx="315">
                  <c:v>0.93808000000000002</c:v>
                </c:pt>
                <c:pt idx="316">
                  <c:v>0.93023</c:v>
                </c:pt>
                <c:pt idx="317">
                  <c:v>0.92888999999999999</c:v>
                </c:pt>
                <c:pt idx="318">
                  <c:v>0.92513999999999996</c:v>
                </c:pt>
                <c:pt idx="319">
                  <c:v>0.91528999999999994</c:v>
                </c:pt>
                <c:pt idx="320">
                  <c:v>0.92228999999999994</c:v>
                </c:pt>
                <c:pt idx="321">
                  <c:v>0.92485000000000006</c:v>
                </c:pt>
                <c:pt idx="322">
                  <c:v>0.90776000000000001</c:v>
                </c:pt>
                <c:pt idx="323">
                  <c:v>0.89761999999999997</c:v>
                </c:pt>
                <c:pt idx="324">
                  <c:v>0.87508000000000008</c:v>
                </c:pt>
                <c:pt idx="325">
                  <c:v>0.87047000000000008</c:v>
                </c:pt>
                <c:pt idx="326">
                  <c:v>0.85546</c:v>
                </c:pt>
                <c:pt idx="327">
                  <c:v>0.85938999999999999</c:v>
                </c:pt>
                <c:pt idx="328">
                  <c:v>0.86050000000000004</c:v>
                </c:pt>
                <c:pt idx="329">
                  <c:v>0.86475999999999997</c:v>
                </c:pt>
                <c:pt idx="330">
                  <c:v>0.86932000000000009</c:v>
                </c:pt>
                <c:pt idx="331">
                  <c:v>0.89952999999999994</c:v>
                </c:pt>
                <c:pt idx="332">
                  <c:v>0.89913999999999994</c:v>
                </c:pt>
                <c:pt idx="333">
                  <c:v>0.89967999999999992</c:v>
                </c:pt>
                <c:pt idx="334">
                  <c:v>0.89367999999999992</c:v>
                </c:pt>
                <c:pt idx="335">
                  <c:v>0.90745000000000009</c:v>
                </c:pt>
                <c:pt idx="336">
                  <c:v>0.90604999999999991</c:v>
                </c:pt>
                <c:pt idx="337">
                  <c:v>0.91998000000000002</c:v>
                </c:pt>
                <c:pt idx="338">
                  <c:v>0.92374999999999996</c:v>
                </c:pt>
                <c:pt idx="339">
                  <c:v>0.92664999999999997</c:v>
                </c:pt>
                <c:pt idx="340">
                  <c:v>0.92355999999999994</c:v>
                </c:pt>
                <c:pt idx="341">
                  <c:v>0.91957</c:v>
                </c:pt>
                <c:pt idx="342">
                  <c:v>0.91237999999999997</c:v>
                </c:pt>
                <c:pt idx="343">
                  <c:v>0.90742999999999996</c:v>
                </c:pt>
                <c:pt idx="344">
                  <c:v>0.90022999999999997</c:v>
                </c:pt>
                <c:pt idx="345">
                  <c:v>0.88029999999999997</c:v>
                </c:pt>
                <c:pt idx="346">
                  <c:v>0.90012999999999999</c:v>
                </c:pt>
                <c:pt idx="347">
                  <c:v>0.90105999999999997</c:v>
                </c:pt>
                <c:pt idx="348">
                  <c:v>0.91474999999999995</c:v>
                </c:pt>
                <c:pt idx="349">
                  <c:v>0.93369000000000002</c:v>
                </c:pt>
                <c:pt idx="350">
                  <c:v>0.89787000000000006</c:v>
                </c:pt>
                <c:pt idx="351">
                  <c:v>0.89040999999999992</c:v>
                </c:pt>
                <c:pt idx="352">
                  <c:v>0.88955999999999991</c:v>
                </c:pt>
                <c:pt idx="353">
                  <c:v>0.90354999999999996</c:v>
                </c:pt>
                <c:pt idx="354">
                  <c:v>0.88161</c:v>
                </c:pt>
                <c:pt idx="355">
                  <c:v>0.87875999999999999</c:v>
                </c:pt>
                <c:pt idx="356">
                  <c:v>0.87255999999999989</c:v>
                </c:pt>
                <c:pt idx="357">
                  <c:v>0.86253000000000002</c:v>
                </c:pt>
                <c:pt idx="358">
                  <c:v>0.86960999999999999</c:v>
                </c:pt>
                <c:pt idx="359">
                  <c:v>0.86269000000000007</c:v>
                </c:pt>
                <c:pt idx="360">
                  <c:v>0.85347000000000006</c:v>
                </c:pt>
                <c:pt idx="361">
                  <c:v>0.86897000000000002</c:v>
                </c:pt>
                <c:pt idx="362">
                  <c:v>0.86062000000000005</c:v>
                </c:pt>
                <c:pt idx="363">
                  <c:v>0.83951999999999993</c:v>
                </c:pt>
                <c:pt idx="364">
                  <c:v>0.83144000000000007</c:v>
                </c:pt>
                <c:pt idx="365">
                  <c:v>0.84148000000000001</c:v>
                </c:pt>
                <c:pt idx="366">
                  <c:v>0.85519000000000001</c:v>
                </c:pt>
                <c:pt idx="367">
                  <c:v>0.86059000000000008</c:v>
                </c:pt>
                <c:pt idx="368">
                  <c:v>0.85885</c:v>
                </c:pt>
                <c:pt idx="369">
                  <c:v>0.84090999999999994</c:v>
                </c:pt>
                <c:pt idx="370">
                  <c:v>0.84701000000000004</c:v>
                </c:pt>
                <c:pt idx="371">
                  <c:v>0.84238999999999997</c:v>
                </c:pt>
                <c:pt idx="372">
                  <c:v>0.84774000000000005</c:v>
                </c:pt>
                <c:pt idx="373">
                  <c:v>0.85870000000000002</c:v>
                </c:pt>
                <c:pt idx="374">
                  <c:v>0.85408000000000006</c:v>
                </c:pt>
                <c:pt idx="375">
                  <c:v>0.86109000000000002</c:v>
                </c:pt>
                <c:pt idx="376">
                  <c:v>0.86490999999999996</c:v>
                </c:pt>
                <c:pt idx="377">
                  <c:v>0.87151000000000001</c:v>
                </c:pt>
                <c:pt idx="378">
                  <c:v>0.87058000000000002</c:v>
                </c:pt>
                <c:pt idx="379">
                  <c:v>0.88070999999999999</c:v>
                </c:pt>
                <c:pt idx="380">
                  <c:v>0.87754999999999994</c:v>
                </c:pt>
                <c:pt idx="381">
                  <c:v>0.87809000000000004</c:v>
                </c:pt>
                <c:pt idx="382">
                  <c:v>0.87791999999999992</c:v>
                </c:pt>
                <c:pt idx="383">
                  <c:v>0.87103999999999993</c:v>
                </c:pt>
                <c:pt idx="384">
                  <c:v>0.88972000000000007</c:v>
                </c:pt>
                <c:pt idx="385">
                  <c:v>0.90178999999999998</c:v>
                </c:pt>
                <c:pt idx="386">
                  <c:v>0.90385000000000004</c:v>
                </c:pt>
                <c:pt idx="387">
                  <c:v>0.90745000000000009</c:v>
                </c:pt>
                <c:pt idx="388">
                  <c:v>0.92098999999999998</c:v>
                </c:pt>
                <c:pt idx="389">
                  <c:v>0.91449000000000003</c:v>
                </c:pt>
                <c:pt idx="390">
                  <c:v>0.91712000000000005</c:v>
                </c:pt>
                <c:pt idx="391">
                  <c:v>0.91542999999999997</c:v>
                </c:pt>
                <c:pt idx="392">
                  <c:v>0.91542999999999997</c:v>
                </c:pt>
                <c:pt idx="393">
                  <c:v>0.91059000000000001</c:v>
                </c:pt>
                <c:pt idx="394">
                  <c:v>0.89927999999999997</c:v>
                </c:pt>
                <c:pt idx="395">
                  <c:v>0.89559</c:v>
                </c:pt>
                <c:pt idx="396">
                  <c:v>0.89651000000000003</c:v>
                </c:pt>
                <c:pt idx="397">
                  <c:v>0.88411000000000006</c:v>
                </c:pt>
                <c:pt idx="398">
                  <c:v>0.87282000000000004</c:v>
                </c:pt>
                <c:pt idx="399">
                  <c:v>0.88930999999999993</c:v>
                </c:pt>
                <c:pt idx="400">
                  <c:v>0.88791999999999993</c:v>
                </c:pt>
                <c:pt idx="401">
                  <c:v>0.89005999999999996</c:v>
                </c:pt>
                <c:pt idx="402">
                  <c:v>0.87399000000000004</c:v>
                </c:pt>
                <c:pt idx="403">
                  <c:v>0.87280999999999997</c:v>
                </c:pt>
                <c:pt idx="404">
                  <c:v>0.8763200000000001</c:v>
                </c:pt>
                <c:pt idx="405">
                  <c:v>0.89287000000000005</c:v>
                </c:pt>
                <c:pt idx="406">
                  <c:v>0.89922000000000002</c:v>
                </c:pt>
                <c:pt idx="407">
                  <c:v>0.90951000000000004</c:v>
                </c:pt>
                <c:pt idx="408">
                  <c:v>0.91482000000000008</c:v>
                </c:pt>
                <c:pt idx="409">
                  <c:v>0.89395000000000002</c:v>
                </c:pt>
                <c:pt idx="410">
                  <c:v>0.88878000000000001</c:v>
                </c:pt>
                <c:pt idx="411">
                  <c:v>0.89039999999999997</c:v>
                </c:pt>
                <c:pt idx="412">
                  <c:v>0.88395000000000001</c:v>
                </c:pt>
                <c:pt idx="413">
                  <c:v>0.88208000000000009</c:v>
                </c:pt>
                <c:pt idx="414">
                  <c:v>0.89637999999999995</c:v>
                </c:pt>
                <c:pt idx="415">
                  <c:v>0.89551999999999998</c:v>
                </c:pt>
                <c:pt idx="416">
                  <c:v>0.88871</c:v>
                </c:pt>
                <c:pt idx="417">
                  <c:v>0.88103999999999993</c:v>
                </c:pt>
                <c:pt idx="418">
                  <c:v>0.87588999999999995</c:v>
                </c:pt>
                <c:pt idx="419">
                  <c:v>0.87526999999999999</c:v>
                </c:pt>
                <c:pt idx="420">
                  <c:v>0.86875000000000002</c:v>
                </c:pt>
                <c:pt idx="421">
                  <c:v>0.86811000000000005</c:v>
                </c:pt>
                <c:pt idx="422">
                  <c:v>0.86827999999999994</c:v>
                </c:pt>
                <c:pt idx="423">
                  <c:v>0.87094000000000005</c:v>
                </c:pt>
                <c:pt idx="424">
                  <c:v>0.89064999999999994</c:v>
                </c:pt>
                <c:pt idx="425">
                  <c:v>0.88791999999999993</c:v>
                </c:pt>
                <c:pt idx="426">
                  <c:v>0.90382000000000007</c:v>
                </c:pt>
                <c:pt idx="427">
                  <c:v>0.91462999999999994</c:v>
                </c:pt>
                <c:pt idx="428">
                  <c:v>0.9108099999999999</c:v>
                </c:pt>
                <c:pt idx="429">
                  <c:v>0.90542</c:v>
                </c:pt>
                <c:pt idx="430">
                  <c:v>0.90003</c:v>
                </c:pt>
                <c:pt idx="431">
                  <c:v>0.91671999999999998</c:v>
                </c:pt>
                <c:pt idx="432">
                  <c:v>0.91994000000000009</c:v>
                </c:pt>
                <c:pt idx="433">
                  <c:v>0.91737000000000002</c:v>
                </c:pt>
                <c:pt idx="434">
                  <c:v>0.92322000000000004</c:v>
                </c:pt>
                <c:pt idx="435">
                  <c:v>0.92344999999999999</c:v>
                </c:pt>
                <c:pt idx="436">
                  <c:v>0.91337000000000002</c:v>
                </c:pt>
                <c:pt idx="437">
                  <c:v>0.91198000000000001</c:v>
                </c:pt>
                <c:pt idx="438">
                  <c:v>0.91970000000000007</c:v>
                </c:pt>
                <c:pt idx="439">
                  <c:v>0.91979999999999995</c:v>
                </c:pt>
                <c:pt idx="440">
                  <c:v>0.91279999999999994</c:v>
                </c:pt>
                <c:pt idx="441">
                  <c:v>0.89910000000000001</c:v>
                </c:pt>
                <c:pt idx="442">
                  <c:v>0.90633000000000008</c:v>
                </c:pt>
                <c:pt idx="443">
                  <c:v>0.90297000000000005</c:v>
                </c:pt>
                <c:pt idx="444">
                  <c:v>0.90244000000000002</c:v>
                </c:pt>
                <c:pt idx="445">
                  <c:v>0.90721000000000007</c:v>
                </c:pt>
                <c:pt idx="446">
                  <c:v>0.90639999999999998</c:v>
                </c:pt>
                <c:pt idx="447">
                  <c:v>0.91395000000000004</c:v>
                </c:pt>
                <c:pt idx="448">
                  <c:v>0.90886</c:v>
                </c:pt>
                <c:pt idx="449">
                  <c:v>0.91598999999999997</c:v>
                </c:pt>
                <c:pt idx="450">
                  <c:v>0.91332000000000002</c:v>
                </c:pt>
                <c:pt idx="451">
                  <c:v>0.91354000000000002</c:v>
                </c:pt>
                <c:pt idx="452">
                  <c:v>0.92419000000000007</c:v>
                </c:pt>
                <c:pt idx="453">
                  <c:v>0.92737000000000003</c:v>
                </c:pt>
                <c:pt idx="454">
                  <c:v>0.91891</c:v>
                </c:pt>
                <c:pt idx="455">
                  <c:v>0.92597000000000007</c:v>
                </c:pt>
                <c:pt idx="456">
                  <c:v>0.92852999999999997</c:v>
                </c:pt>
                <c:pt idx="457">
                  <c:v>0.92492999999999992</c:v>
                </c:pt>
                <c:pt idx="458">
                  <c:v>0.91440999999999995</c:v>
                </c:pt>
                <c:pt idx="459">
                  <c:v>0.91274</c:v>
                </c:pt>
                <c:pt idx="460">
                  <c:v>0.91248000000000007</c:v>
                </c:pt>
                <c:pt idx="461">
                  <c:v>0.91637999999999997</c:v>
                </c:pt>
                <c:pt idx="462">
                  <c:v>0.92018</c:v>
                </c:pt>
                <c:pt idx="463">
                  <c:v>0.92166999999999999</c:v>
                </c:pt>
                <c:pt idx="464">
                  <c:v>0.91649999999999998</c:v>
                </c:pt>
                <c:pt idx="465">
                  <c:v>0.91610999999999998</c:v>
                </c:pt>
                <c:pt idx="466">
                  <c:v>0.91128999999999993</c:v>
                </c:pt>
                <c:pt idx="467">
                  <c:v>0.90873000000000004</c:v>
                </c:pt>
                <c:pt idx="468">
                  <c:v>0.91404999999999992</c:v>
                </c:pt>
                <c:pt idx="469">
                  <c:v>0.90183000000000002</c:v>
                </c:pt>
                <c:pt idx="470">
                  <c:v>0.90021000000000007</c:v>
                </c:pt>
                <c:pt idx="471">
                  <c:v>0.90773999999999999</c:v>
                </c:pt>
                <c:pt idx="472">
                  <c:v>0.88297999999999999</c:v>
                </c:pt>
                <c:pt idx="473">
                  <c:v>0.89916999999999991</c:v>
                </c:pt>
                <c:pt idx="474">
                  <c:v>0.9036900000000001</c:v>
                </c:pt>
                <c:pt idx="475">
                  <c:v>0.91400999999999999</c:v>
                </c:pt>
                <c:pt idx="476">
                  <c:v>0.91252999999999995</c:v>
                </c:pt>
                <c:pt idx="477">
                  <c:v>0.91192999999999991</c:v>
                </c:pt>
                <c:pt idx="478">
                  <c:v>0.90754999999999997</c:v>
                </c:pt>
                <c:pt idx="479">
                  <c:v>0.91198000000000001</c:v>
                </c:pt>
                <c:pt idx="480">
                  <c:v>0.90959000000000001</c:v>
                </c:pt>
                <c:pt idx="481">
                  <c:v>0.89649000000000001</c:v>
                </c:pt>
                <c:pt idx="482">
                  <c:v>0.89125999999999994</c:v>
                </c:pt>
                <c:pt idx="483">
                  <c:v>0.89578999999999998</c:v>
                </c:pt>
                <c:pt idx="484">
                  <c:v>0.89988000000000001</c:v>
                </c:pt>
                <c:pt idx="485">
                  <c:v>0.90386999999999995</c:v>
                </c:pt>
                <c:pt idx="486">
                  <c:v>0.89298</c:v>
                </c:pt>
                <c:pt idx="487">
                  <c:v>0.89663999999999999</c:v>
                </c:pt>
                <c:pt idx="488">
                  <c:v>0.89575000000000005</c:v>
                </c:pt>
                <c:pt idx="489">
                  <c:v>0.90827000000000002</c:v>
                </c:pt>
                <c:pt idx="490">
                  <c:v>0.91177999999999992</c:v>
                </c:pt>
                <c:pt idx="491">
                  <c:v>0.91277999999999992</c:v>
                </c:pt>
                <c:pt idx="492">
                  <c:v>0.91134000000000004</c:v>
                </c:pt>
                <c:pt idx="493">
                  <c:v>0.90473000000000003</c:v>
                </c:pt>
                <c:pt idx="494">
                  <c:v>0.91124000000000005</c:v>
                </c:pt>
                <c:pt idx="495">
                  <c:v>0.92373000000000005</c:v>
                </c:pt>
                <c:pt idx="496">
                  <c:v>0.93291000000000002</c:v>
                </c:pt>
                <c:pt idx="497">
                  <c:v>0.93659000000000003</c:v>
                </c:pt>
                <c:pt idx="498">
                  <c:v>0.94749000000000005</c:v>
                </c:pt>
                <c:pt idx="499">
                  <c:v>0.95587</c:v>
                </c:pt>
                <c:pt idx="500">
                  <c:v>0.95896000000000003</c:v>
                </c:pt>
                <c:pt idx="501">
                  <c:v>0.95916999999999997</c:v>
                </c:pt>
                <c:pt idx="502">
                  <c:v>0.95789000000000002</c:v>
                </c:pt>
                <c:pt idx="503">
                  <c:v>0.95511999999999997</c:v>
                </c:pt>
                <c:pt idx="504">
                  <c:v>0.95238999999999996</c:v>
                </c:pt>
                <c:pt idx="505">
                  <c:v>0.95877000000000001</c:v>
                </c:pt>
                <c:pt idx="506">
                  <c:v>0.93774000000000002</c:v>
                </c:pt>
                <c:pt idx="507">
                  <c:v>0.93489999999999995</c:v>
                </c:pt>
                <c:pt idx="508">
                  <c:v>0.93879999999999997</c:v>
                </c:pt>
                <c:pt idx="509">
                  <c:v>0.94413000000000002</c:v>
                </c:pt>
                <c:pt idx="510">
                  <c:v>0.95120000000000005</c:v>
                </c:pt>
                <c:pt idx="511">
                  <c:v>0.94269000000000003</c:v>
                </c:pt>
                <c:pt idx="512">
                  <c:v>0.95272000000000001</c:v>
                </c:pt>
                <c:pt idx="513">
                  <c:v>0.95252000000000003</c:v>
                </c:pt>
                <c:pt idx="514">
                  <c:v>0.96453</c:v>
                </c:pt>
                <c:pt idx="515">
                  <c:v>0.96957000000000004</c:v>
                </c:pt>
                <c:pt idx="516">
                  <c:v>0.97119000000000011</c:v>
                </c:pt>
                <c:pt idx="517">
                  <c:v>0.96701000000000004</c:v>
                </c:pt>
                <c:pt idx="518">
                  <c:v>0.96851999999999994</c:v>
                </c:pt>
                <c:pt idx="519">
                  <c:v>0.96392999999999995</c:v>
                </c:pt>
                <c:pt idx="520">
                  <c:v>0.95407000000000008</c:v>
                </c:pt>
                <c:pt idx="521">
                  <c:v>0.95277999999999996</c:v>
                </c:pt>
                <c:pt idx="522">
                  <c:v>0.94483000000000006</c:v>
                </c:pt>
                <c:pt idx="523">
                  <c:v>0.94499</c:v>
                </c:pt>
                <c:pt idx="524">
                  <c:v>0.93708000000000002</c:v>
                </c:pt>
                <c:pt idx="525">
                  <c:v>0.92662999999999995</c:v>
                </c:pt>
                <c:pt idx="526">
                  <c:v>0.91970000000000007</c:v>
                </c:pt>
                <c:pt idx="527">
                  <c:v>0.93474000000000002</c:v>
                </c:pt>
                <c:pt idx="528">
                  <c:v>0.94869000000000003</c:v>
                </c:pt>
                <c:pt idx="529">
                  <c:v>0.95934000000000008</c:v>
                </c:pt>
                <c:pt idx="530">
                  <c:v>0.95928000000000002</c:v>
                </c:pt>
                <c:pt idx="531">
                  <c:v>0.96416000000000002</c:v>
                </c:pt>
                <c:pt idx="532">
                  <c:v>0.96950000000000003</c:v>
                </c:pt>
                <c:pt idx="533">
                  <c:v>0.95679999999999998</c:v>
                </c:pt>
                <c:pt idx="534">
                  <c:v>0.96484999999999999</c:v>
                </c:pt>
                <c:pt idx="535">
                  <c:v>0.97175999999999996</c:v>
                </c:pt>
                <c:pt idx="536">
                  <c:v>0.96636999999999995</c:v>
                </c:pt>
                <c:pt idx="537">
                  <c:v>0.95304</c:v>
                </c:pt>
                <c:pt idx="538">
                  <c:v>0.95052000000000003</c:v>
                </c:pt>
                <c:pt idx="539">
                  <c:v>0.95411999999999997</c:v>
                </c:pt>
                <c:pt idx="540">
                  <c:v>0.95726999999999995</c:v>
                </c:pt>
                <c:pt idx="541">
                  <c:v>0.94955000000000001</c:v>
                </c:pt>
                <c:pt idx="542">
                  <c:v>0.94416999999999995</c:v>
                </c:pt>
                <c:pt idx="543">
                  <c:v>0.92398000000000002</c:v>
                </c:pt>
                <c:pt idx="544">
                  <c:v>0.92325999999999997</c:v>
                </c:pt>
                <c:pt idx="545">
                  <c:v>0.82847000000000004</c:v>
                </c:pt>
                <c:pt idx="546">
                  <c:v>0.86260000000000003</c:v>
                </c:pt>
                <c:pt idx="547">
                  <c:v>0.86329</c:v>
                </c:pt>
                <c:pt idx="548">
                  <c:v>0.85965999999999998</c:v>
                </c:pt>
                <c:pt idx="549">
                  <c:v>0.85836999999999997</c:v>
                </c:pt>
                <c:pt idx="550">
                  <c:v>0.84283000000000008</c:v>
                </c:pt>
                <c:pt idx="551">
                  <c:v>0.81292999999999993</c:v>
                </c:pt>
                <c:pt idx="552">
                  <c:v>0.78805999999999998</c:v>
                </c:pt>
                <c:pt idx="553">
                  <c:v>0.76749999999999996</c:v>
                </c:pt>
                <c:pt idx="554">
                  <c:v>0.79404999999999992</c:v>
                </c:pt>
                <c:pt idx="555">
                  <c:v>0.82177</c:v>
                </c:pt>
                <c:pt idx="556">
                  <c:v>0.82134000000000007</c:v>
                </c:pt>
                <c:pt idx="557">
                  <c:v>0.82535999999999998</c:v>
                </c:pt>
                <c:pt idx="558">
                  <c:v>0.81720999999999999</c:v>
                </c:pt>
                <c:pt idx="559">
                  <c:v>0.81701000000000001</c:v>
                </c:pt>
                <c:pt idx="560">
                  <c:v>0.82825000000000004</c:v>
                </c:pt>
                <c:pt idx="561">
                  <c:v>0.83677999999999997</c:v>
                </c:pt>
                <c:pt idx="562">
                  <c:v>0.82926999999999995</c:v>
                </c:pt>
                <c:pt idx="563">
                  <c:v>0.83477000000000001</c:v>
                </c:pt>
                <c:pt idx="564">
                  <c:v>0.84955999999999998</c:v>
                </c:pt>
                <c:pt idx="565">
                  <c:v>0.85345000000000004</c:v>
                </c:pt>
                <c:pt idx="566">
                  <c:v>0.85542999999999991</c:v>
                </c:pt>
                <c:pt idx="567">
                  <c:v>0.84762000000000004</c:v>
                </c:pt>
                <c:pt idx="568">
                  <c:v>0.85944000000000009</c:v>
                </c:pt>
                <c:pt idx="569">
                  <c:v>0.83679999999999999</c:v>
                </c:pt>
                <c:pt idx="570">
                  <c:v>0.84384999999999999</c:v>
                </c:pt>
                <c:pt idx="571">
                  <c:v>0.85202</c:v>
                </c:pt>
                <c:pt idx="572">
                  <c:v>0.87029000000000001</c:v>
                </c:pt>
                <c:pt idx="573">
                  <c:v>0.86511000000000005</c:v>
                </c:pt>
                <c:pt idx="574">
                  <c:v>0.85509000000000002</c:v>
                </c:pt>
                <c:pt idx="575">
                  <c:v>0.82916999999999996</c:v>
                </c:pt>
                <c:pt idx="576">
                  <c:v>0.8387</c:v>
                </c:pt>
                <c:pt idx="577">
                  <c:v>0.84304999999999997</c:v>
                </c:pt>
                <c:pt idx="578">
                  <c:v>0.85608000000000006</c:v>
                </c:pt>
                <c:pt idx="579">
                  <c:v>0.85216999999999998</c:v>
                </c:pt>
                <c:pt idx="580">
                  <c:v>0.84666999999999992</c:v>
                </c:pt>
                <c:pt idx="581">
                  <c:v>0.84477000000000002</c:v>
                </c:pt>
                <c:pt idx="582">
                  <c:v>0.82578999999999991</c:v>
                </c:pt>
                <c:pt idx="583">
                  <c:v>0.81384000000000001</c:v>
                </c:pt>
                <c:pt idx="584">
                  <c:v>0.82867999999999997</c:v>
                </c:pt>
                <c:pt idx="585">
                  <c:v>0.82934000000000008</c:v>
                </c:pt>
                <c:pt idx="586">
                  <c:v>0.82847000000000004</c:v>
                </c:pt>
                <c:pt idx="587">
                  <c:v>0.82308999999999999</c:v>
                </c:pt>
                <c:pt idx="588">
                  <c:v>0.81932000000000005</c:v>
                </c:pt>
                <c:pt idx="589">
                  <c:v>0.83259000000000005</c:v>
                </c:pt>
                <c:pt idx="590">
                  <c:v>0.85865000000000002</c:v>
                </c:pt>
                <c:pt idx="591">
                  <c:v>0.85987000000000002</c:v>
                </c:pt>
                <c:pt idx="592">
                  <c:v>0.86487000000000003</c:v>
                </c:pt>
                <c:pt idx="593">
                  <c:v>0.87214000000000003</c:v>
                </c:pt>
                <c:pt idx="594">
                  <c:v>0.87672000000000005</c:v>
                </c:pt>
                <c:pt idx="595">
                  <c:v>0.87420000000000009</c:v>
                </c:pt>
                <c:pt idx="596">
                  <c:v>0.87921000000000005</c:v>
                </c:pt>
                <c:pt idx="597">
                  <c:v>0.88967999999999992</c:v>
                </c:pt>
                <c:pt idx="598">
                  <c:v>0.90298999999999996</c:v>
                </c:pt>
                <c:pt idx="599">
                  <c:v>0.90839000000000003</c:v>
                </c:pt>
                <c:pt idx="600">
                  <c:v>0.90555999999999992</c:v>
                </c:pt>
                <c:pt idx="601">
                  <c:v>0.91186999999999996</c:v>
                </c:pt>
                <c:pt idx="602">
                  <c:v>0.91791999999999996</c:v>
                </c:pt>
                <c:pt idx="603">
                  <c:v>0.89637999999999995</c:v>
                </c:pt>
                <c:pt idx="604">
                  <c:v>0.90632000000000001</c:v>
                </c:pt>
                <c:pt idx="605">
                  <c:v>0.92059999999999997</c:v>
                </c:pt>
                <c:pt idx="606">
                  <c:v>0.91320000000000001</c:v>
                </c:pt>
                <c:pt idx="607">
                  <c:v>0.93253999999999992</c:v>
                </c:pt>
                <c:pt idx="608">
                  <c:v>0.93767</c:v>
                </c:pt>
                <c:pt idx="609">
                  <c:v>0.93792999999999993</c:v>
                </c:pt>
                <c:pt idx="610">
                  <c:v>0.92908000000000002</c:v>
                </c:pt>
                <c:pt idx="611">
                  <c:v>0.93570000000000009</c:v>
                </c:pt>
                <c:pt idx="612">
                  <c:v>0.93513999999999997</c:v>
                </c:pt>
                <c:pt idx="613">
                  <c:v>0.93473000000000006</c:v>
                </c:pt>
                <c:pt idx="614">
                  <c:v>0.93840999999999997</c:v>
                </c:pt>
                <c:pt idx="615">
                  <c:v>0.93328999999999995</c:v>
                </c:pt>
                <c:pt idx="616">
                  <c:v>0.92959000000000003</c:v>
                </c:pt>
                <c:pt idx="617">
                  <c:v>0.93920000000000003</c:v>
                </c:pt>
                <c:pt idx="618">
                  <c:v>0.94070000000000009</c:v>
                </c:pt>
                <c:pt idx="619">
                  <c:v>0.9292999999999999</c:v>
                </c:pt>
                <c:pt idx="620">
                  <c:v>0.92410999999999999</c:v>
                </c:pt>
                <c:pt idx="621">
                  <c:v>0.94719000000000009</c:v>
                </c:pt>
                <c:pt idx="622">
                  <c:v>0.92825999999999997</c:v>
                </c:pt>
                <c:pt idx="623">
                  <c:v>0.92295000000000005</c:v>
                </c:pt>
                <c:pt idx="624">
                  <c:v>0.92569000000000001</c:v>
                </c:pt>
                <c:pt idx="625">
                  <c:v>0.92645</c:v>
                </c:pt>
                <c:pt idx="626">
                  <c:v>0.92942999999999998</c:v>
                </c:pt>
                <c:pt idx="627">
                  <c:v>0.94903999999999999</c:v>
                </c:pt>
                <c:pt idx="628">
                  <c:v>0.95134000000000007</c:v>
                </c:pt>
                <c:pt idx="629">
                  <c:v>0.94123000000000001</c:v>
                </c:pt>
                <c:pt idx="630">
                  <c:v>0.95823999999999998</c:v>
                </c:pt>
                <c:pt idx="631">
                  <c:v>0.96289999999999998</c:v>
                </c:pt>
                <c:pt idx="632">
                  <c:v>0.95948999999999995</c:v>
                </c:pt>
                <c:pt idx="633">
                  <c:v>0.94449000000000005</c:v>
                </c:pt>
                <c:pt idx="634">
                  <c:v>0.94579999999999997</c:v>
                </c:pt>
                <c:pt idx="635">
                  <c:v>0.93813999999999997</c:v>
                </c:pt>
                <c:pt idx="636">
                  <c:v>0.93628</c:v>
                </c:pt>
                <c:pt idx="637">
                  <c:v>0.93964999999999999</c:v>
                </c:pt>
                <c:pt idx="638">
                  <c:v>0.91604999999999992</c:v>
                </c:pt>
                <c:pt idx="639">
                  <c:v>0.90354000000000001</c:v>
                </c:pt>
                <c:pt idx="640">
                  <c:v>0.87685000000000002</c:v>
                </c:pt>
                <c:pt idx="641">
                  <c:v>0.89388000000000001</c:v>
                </c:pt>
                <c:pt idx="642">
                  <c:v>0.88905999999999996</c:v>
                </c:pt>
                <c:pt idx="643">
                  <c:v>0.89563000000000004</c:v>
                </c:pt>
                <c:pt idx="644">
                  <c:v>0.8871</c:v>
                </c:pt>
                <c:pt idx="645">
                  <c:v>0.86699000000000004</c:v>
                </c:pt>
                <c:pt idx="646">
                  <c:v>0.87570000000000003</c:v>
                </c:pt>
                <c:pt idx="647">
                  <c:v>0.88491999999999993</c:v>
                </c:pt>
                <c:pt idx="648">
                  <c:v>0.88775000000000004</c:v>
                </c:pt>
                <c:pt idx="649">
                  <c:v>0.88422000000000001</c:v>
                </c:pt>
                <c:pt idx="650">
                  <c:v>0.88663000000000003</c:v>
                </c:pt>
                <c:pt idx="651">
                  <c:v>0.87336000000000003</c:v>
                </c:pt>
                <c:pt idx="652">
                  <c:v>0.85974000000000006</c:v>
                </c:pt>
                <c:pt idx="653">
                  <c:v>0.86053999999999997</c:v>
                </c:pt>
                <c:pt idx="654">
                  <c:v>0.87090999999999996</c:v>
                </c:pt>
                <c:pt idx="655">
                  <c:v>0.88454999999999995</c:v>
                </c:pt>
                <c:pt idx="656">
                  <c:v>0.88657000000000008</c:v>
                </c:pt>
                <c:pt idx="657">
                  <c:v>0.90030999999999994</c:v>
                </c:pt>
                <c:pt idx="658">
                  <c:v>0.90248000000000006</c:v>
                </c:pt>
                <c:pt idx="659">
                  <c:v>0.90883999999999998</c:v>
                </c:pt>
                <c:pt idx="660">
                  <c:v>0.91310000000000002</c:v>
                </c:pt>
                <c:pt idx="661">
                  <c:v>0.92603999999999997</c:v>
                </c:pt>
                <c:pt idx="662">
                  <c:v>0.93532000000000004</c:v>
                </c:pt>
                <c:pt idx="663">
                  <c:v>0.94074999999999998</c:v>
                </c:pt>
                <c:pt idx="664">
                  <c:v>0.92974000000000001</c:v>
                </c:pt>
                <c:pt idx="665">
                  <c:v>0.93732000000000004</c:v>
                </c:pt>
                <c:pt idx="666">
                  <c:v>0.92826999999999993</c:v>
                </c:pt>
                <c:pt idx="667">
                  <c:v>0.92942999999999998</c:v>
                </c:pt>
                <c:pt idx="668">
                  <c:v>0.91648000000000007</c:v>
                </c:pt>
                <c:pt idx="669">
                  <c:v>0.90817999999999999</c:v>
                </c:pt>
                <c:pt idx="670">
                  <c:v>0.89921000000000006</c:v>
                </c:pt>
                <c:pt idx="671">
                  <c:v>0.90085999999999999</c:v>
                </c:pt>
                <c:pt idx="672">
                  <c:v>0.92624000000000006</c:v>
                </c:pt>
                <c:pt idx="673">
                  <c:v>0.92603000000000002</c:v>
                </c:pt>
                <c:pt idx="674">
                  <c:v>0.93171000000000004</c:v>
                </c:pt>
                <c:pt idx="675">
                  <c:v>0.92859000000000003</c:v>
                </c:pt>
                <c:pt idx="676">
                  <c:v>0.92834000000000005</c:v>
                </c:pt>
                <c:pt idx="677">
                  <c:v>0.92603000000000002</c:v>
                </c:pt>
                <c:pt idx="678">
                  <c:v>0.91237000000000001</c:v>
                </c:pt>
                <c:pt idx="679">
                  <c:v>0.91883999999999999</c:v>
                </c:pt>
                <c:pt idx="680">
                  <c:v>0.91997000000000007</c:v>
                </c:pt>
                <c:pt idx="681">
                  <c:v>0.93623999999999996</c:v>
                </c:pt>
                <c:pt idx="682">
                  <c:v>0.90886999999999996</c:v>
                </c:pt>
                <c:pt idx="683">
                  <c:v>0.91149999999999998</c:v>
                </c:pt>
                <c:pt idx="684">
                  <c:v>0.90924000000000005</c:v>
                </c:pt>
                <c:pt idx="685">
                  <c:v>0.89419000000000004</c:v>
                </c:pt>
                <c:pt idx="686">
                  <c:v>0.89989999999999992</c:v>
                </c:pt>
                <c:pt idx="687">
                  <c:v>0.90276999999999996</c:v>
                </c:pt>
                <c:pt idx="688">
                  <c:v>0.89579999999999993</c:v>
                </c:pt>
                <c:pt idx="689">
                  <c:v>0.88987000000000005</c:v>
                </c:pt>
                <c:pt idx="690">
                  <c:v>0.87448999999999999</c:v>
                </c:pt>
                <c:pt idx="691">
                  <c:v>0.87761999999999996</c:v>
                </c:pt>
                <c:pt idx="692">
                  <c:v>0.87236999999999998</c:v>
                </c:pt>
                <c:pt idx="693">
                  <c:v>0.86077999999999999</c:v>
                </c:pt>
                <c:pt idx="694">
                  <c:v>0.86515999999999993</c:v>
                </c:pt>
                <c:pt idx="695">
                  <c:v>0.88279999999999992</c:v>
                </c:pt>
                <c:pt idx="696">
                  <c:v>0.87876999999999994</c:v>
                </c:pt>
                <c:pt idx="697">
                  <c:v>0.8659</c:v>
                </c:pt>
                <c:pt idx="698">
                  <c:v>0.86490999999999996</c:v>
                </c:pt>
                <c:pt idx="699">
                  <c:v>0.85844000000000009</c:v>
                </c:pt>
                <c:pt idx="700">
                  <c:v>0.86926000000000003</c:v>
                </c:pt>
                <c:pt idx="701">
                  <c:v>0.86914000000000002</c:v>
                </c:pt>
                <c:pt idx="702">
                  <c:v>0.86158000000000001</c:v>
                </c:pt>
                <c:pt idx="703">
                  <c:v>0.85319</c:v>
                </c:pt>
                <c:pt idx="704">
                  <c:v>0.86569000000000007</c:v>
                </c:pt>
                <c:pt idx="705">
                  <c:v>0.86514999999999997</c:v>
                </c:pt>
                <c:pt idx="706">
                  <c:v>0.86711000000000005</c:v>
                </c:pt>
                <c:pt idx="707">
                  <c:v>0.85692999999999997</c:v>
                </c:pt>
                <c:pt idx="708">
                  <c:v>0.85592000000000001</c:v>
                </c:pt>
                <c:pt idx="709">
                  <c:v>0.86112</c:v>
                </c:pt>
                <c:pt idx="710">
                  <c:v>0.8743200000000001</c:v>
                </c:pt>
                <c:pt idx="711">
                  <c:v>0.88360000000000005</c:v>
                </c:pt>
                <c:pt idx="712">
                  <c:v>0.89590999999999998</c:v>
                </c:pt>
                <c:pt idx="713">
                  <c:v>0.90451999999999999</c:v>
                </c:pt>
                <c:pt idx="714">
                  <c:v>0.92296</c:v>
                </c:pt>
                <c:pt idx="715">
                  <c:v>0.92915000000000003</c:v>
                </c:pt>
                <c:pt idx="716">
                  <c:v>0.93672</c:v>
                </c:pt>
                <c:pt idx="717">
                  <c:v>0.93938999999999995</c:v>
                </c:pt>
                <c:pt idx="718">
                  <c:v>0.94338</c:v>
                </c:pt>
                <c:pt idx="719">
                  <c:v>0.96457000000000004</c:v>
                </c:pt>
                <c:pt idx="720">
                  <c:v>0.96850999999999998</c:v>
                </c:pt>
                <c:pt idx="721">
                  <c:v>0.96677999999999997</c:v>
                </c:pt>
                <c:pt idx="722">
                  <c:v>0.95222000000000007</c:v>
                </c:pt>
                <c:pt idx="723">
                  <c:v>0.95711999999999997</c:v>
                </c:pt>
                <c:pt idx="724">
                  <c:v>0.96367999999999998</c:v>
                </c:pt>
                <c:pt idx="725">
                  <c:v>0.96566999999999992</c:v>
                </c:pt>
                <c:pt idx="726">
                  <c:v>0.95649000000000006</c:v>
                </c:pt>
                <c:pt idx="727">
                  <c:v>0.96404000000000001</c:v>
                </c:pt>
                <c:pt idx="728">
                  <c:v>0.97059000000000006</c:v>
                </c:pt>
                <c:pt idx="729">
                  <c:v>0.95499999999999996</c:v>
                </c:pt>
                <c:pt idx="730">
                  <c:v>0.95704999999999996</c:v>
                </c:pt>
                <c:pt idx="731">
                  <c:v>0.95477999999999996</c:v>
                </c:pt>
                <c:pt idx="732">
                  <c:v>0.94486000000000003</c:v>
                </c:pt>
                <c:pt idx="733">
                  <c:v>0.95463999999999993</c:v>
                </c:pt>
                <c:pt idx="734">
                  <c:v>0.98233999999999999</c:v>
                </c:pt>
                <c:pt idx="735">
                  <c:v>0.98394000000000004</c:v>
                </c:pt>
                <c:pt idx="736">
                  <c:v>0.99976999999999994</c:v>
                </c:pt>
                <c:pt idx="737">
                  <c:v>0.98911000000000004</c:v>
                </c:pt>
                <c:pt idx="738">
                  <c:v>0.96220000000000006</c:v>
                </c:pt>
                <c:pt idx="739">
                  <c:v>0.93407000000000007</c:v>
                </c:pt>
                <c:pt idx="740">
                  <c:v>0.93698999999999999</c:v>
                </c:pt>
                <c:pt idx="741">
                  <c:v>0.9460599999999999</c:v>
                </c:pt>
                <c:pt idx="742">
                  <c:v>0.92916999999999994</c:v>
                </c:pt>
                <c:pt idx="743">
                  <c:v>0.93723000000000001</c:v>
                </c:pt>
                <c:pt idx="744">
                  <c:v>0.92359999999999998</c:v>
                </c:pt>
                <c:pt idx="745">
                  <c:v>0.92295000000000005</c:v>
                </c:pt>
                <c:pt idx="746">
                  <c:v>0.91404999999999992</c:v>
                </c:pt>
                <c:pt idx="747">
                  <c:v>0.96633000000000002</c:v>
                </c:pt>
                <c:pt idx="748">
                  <c:v>0.96145000000000003</c:v>
                </c:pt>
                <c:pt idx="749">
                  <c:v>0.96038999999999997</c:v>
                </c:pt>
                <c:pt idx="750">
                  <c:v>0.93086000000000002</c:v>
                </c:pt>
                <c:pt idx="751">
                  <c:v>0.94347999999999999</c:v>
                </c:pt>
                <c:pt idx="752">
                  <c:v>0.94123000000000001</c:v>
                </c:pt>
                <c:pt idx="753">
                  <c:v>0.94774999999999998</c:v>
                </c:pt>
                <c:pt idx="754">
                  <c:v>0.95566999999999991</c:v>
                </c:pt>
                <c:pt idx="755">
                  <c:v>0.93970000000000009</c:v>
                </c:pt>
                <c:pt idx="756">
                  <c:v>0.96129999999999993</c:v>
                </c:pt>
                <c:pt idx="757">
                  <c:v>0.98104999999999998</c:v>
                </c:pt>
                <c:pt idx="758">
                  <c:v>1.00691</c:v>
                </c:pt>
                <c:pt idx="759">
                  <c:v>0.99475999999999998</c:v>
                </c:pt>
                <c:pt idx="760">
                  <c:v>0.99278</c:v>
                </c:pt>
                <c:pt idx="761">
                  <c:v>1.0051600000000001</c:v>
                </c:pt>
                <c:pt idx="762">
                  <c:v>1.0224800000000001</c:v>
                </c:pt>
                <c:pt idx="763">
                  <c:v>1.02362</c:v>
                </c:pt>
                <c:pt idx="764">
                  <c:v>1.03735</c:v>
                </c:pt>
                <c:pt idx="765">
                  <c:v>1.0387299999999999</c:v>
                </c:pt>
                <c:pt idx="766">
                  <c:v>1.04349</c:v>
                </c:pt>
                <c:pt idx="767">
                  <c:v>1.06833</c:v>
                </c:pt>
                <c:pt idx="768">
                  <c:v>1.09928</c:v>
                </c:pt>
                <c:pt idx="769">
                  <c:v>1.1076300000000001</c:v>
                </c:pt>
                <c:pt idx="770">
                  <c:v>1.09318</c:v>
                </c:pt>
                <c:pt idx="771">
                  <c:v>1.12476</c:v>
                </c:pt>
                <c:pt idx="772">
                  <c:v>1.1211800000000001</c:v>
                </c:pt>
                <c:pt idx="773">
                  <c:v>1.1144799999999999</c:v>
                </c:pt>
                <c:pt idx="774">
                  <c:v>1.1391800000000001</c:v>
                </c:pt>
                <c:pt idx="775">
                  <c:v>1.12086</c:v>
                </c:pt>
                <c:pt idx="776">
                  <c:v>1.1445399999999999</c:v>
                </c:pt>
                <c:pt idx="777">
                  <c:v>1.1525000000000001</c:v>
                </c:pt>
                <c:pt idx="778">
                  <c:v>1.16472</c:v>
                </c:pt>
                <c:pt idx="779">
                  <c:v>1.1913199999999999</c:v>
                </c:pt>
                <c:pt idx="780">
                  <c:v>1.1948699999999999</c:v>
                </c:pt>
                <c:pt idx="781">
                  <c:v>1.1965399999999999</c:v>
                </c:pt>
                <c:pt idx="782">
                  <c:v>1.2100499999999998</c:v>
                </c:pt>
                <c:pt idx="783">
                  <c:v>1.2293000000000001</c:v>
                </c:pt>
                <c:pt idx="784">
                  <c:v>1.2519899999999999</c:v>
                </c:pt>
                <c:pt idx="785">
                  <c:v>1.2340799999999998</c:v>
                </c:pt>
                <c:pt idx="786">
                  <c:v>1.2261</c:v>
                </c:pt>
                <c:pt idx="787">
                  <c:v>1.2327900000000001</c:v>
                </c:pt>
                <c:pt idx="788">
                  <c:v>1.22167</c:v>
                </c:pt>
                <c:pt idx="789">
                  <c:v>1.2288699999999999</c:v>
                </c:pt>
                <c:pt idx="790">
                  <c:v>1.2015100000000001</c:v>
                </c:pt>
                <c:pt idx="791">
                  <c:v>1.19275</c:v>
                </c:pt>
                <c:pt idx="792">
                  <c:v>1.20757</c:v>
                </c:pt>
                <c:pt idx="793">
                  <c:v>1.2060899999999999</c:v>
                </c:pt>
                <c:pt idx="794">
                  <c:v>1.2179200000000001</c:v>
                </c:pt>
                <c:pt idx="795">
                  <c:v>1.24244</c:v>
                </c:pt>
                <c:pt idx="796">
                  <c:v>1.22248</c:v>
                </c:pt>
                <c:pt idx="797">
                  <c:v>1.2302899999999999</c:v>
                </c:pt>
                <c:pt idx="798">
                  <c:v>1.2145899999999998</c:v>
                </c:pt>
                <c:pt idx="799">
                  <c:v>1.1708699999999999</c:v>
                </c:pt>
                <c:pt idx="800">
                  <c:v>1.17906</c:v>
                </c:pt>
                <c:pt idx="801">
                  <c:v>1.1752799999999999</c:v>
                </c:pt>
                <c:pt idx="802">
                  <c:v>1.1543599999999998</c:v>
                </c:pt>
                <c:pt idx="803">
                  <c:v>1.1405799999999999</c:v>
                </c:pt>
                <c:pt idx="804">
                  <c:v>1.1482399999999999</c:v>
                </c:pt>
                <c:pt idx="805">
                  <c:v>1.15435</c:v>
                </c:pt>
                <c:pt idx="806">
                  <c:v>1.1416500000000001</c:v>
                </c:pt>
                <c:pt idx="807">
                  <c:v>1.1402699999999999</c:v>
                </c:pt>
                <c:pt idx="808">
                  <c:v>1.12425</c:v>
                </c:pt>
                <c:pt idx="809">
                  <c:v>1.13093</c:v>
                </c:pt>
                <c:pt idx="810">
                  <c:v>1.12378</c:v>
                </c:pt>
                <c:pt idx="811">
                  <c:v>1.1021500000000002</c:v>
                </c:pt>
                <c:pt idx="812">
                  <c:v>1.1034200000000001</c:v>
                </c:pt>
                <c:pt idx="813">
                  <c:v>1.1359699999999999</c:v>
                </c:pt>
                <c:pt idx="814">
                  <c:v>1.1527799999999999</c:v>
                </c:pt>
                <c:pt idx="815">
                  <c:v>1.1676099999999998</c:v>
                </c:pt>
                <c:pt idx="816">
                  <c:v>1.1665000000000001</c:v>
                </c:pt>
                <c:pt idx="817">
                  <c:v>1.1720999999999999</c:v>
                </c:pt>
                <c:pt idx="818">
                  <c:v>1.18845</c:v>
                </c:pt>
                <c:pt idx="819">
                  <c:v>1.1824700000000001</c:v>
                </c:pt>
                <c:pt idx="820">
                  <c:v>1.1696900000000001</c:v>
                </c:pt>
                <c:pt idx="821">
                  <c:v>1.14978</c:v>
                </c:pt>
                <c:pt idx="822">
                  <c:v>1.1466800000000001</c:v>
                </c:pt>
                <c:pt idx="823">
                  <c:v>1.15082</c:v>
                </c:pt>
                <c:pt idx="824">
                  <c:v>1.1403399999999999</c:v>
                </c:pt>
                <c:pt idx="825">
                  <c:v>1.1562600000000001</c:v>
                </c:pt>
                <c:pt idx="826">
                  <c:v>1.1585699999999999</c:v>
                </c:pt>
                <c:pt idx="827">
                  <c:v>1.1468900000000002</c:v>
                </c:pt>
                <c:pt idx="828">
                  <c:v>1.1623399999999999</c:v>
                </c:pt>
                <c:pt idx="829">
                  <c:v>1.1795499999999999</c:v>
                </c:pt>
                <c:pt idx="830">
                  <c:v>1.1722600000000001</c:v>
                </c:pt>
                <c:pt idx="831">
                  <c:v>1.1591099999999999</c:v>
                </c:pt>
                <c:pt idx="832">
                  <c:v>1.1651400000000001</c:v>
                </c:pt>
                <c:pt idx="833">
                  <c:v>1.16808</c:v>
                </c:pt>
                <c:pt idx="834">
                  <c:v>1.1699200000000001</c:v>
                </c:pt>
                <c:pt idx="835">
                  <c:v>1.16333</c:v>
                </c:pt>
                <c:pt idx="836">
                  <c:v>1.1768099999999999</c:v>
                </c:pt>
                <c:pt idx="837">
                  <c:v>1.2084699999999999</c:v>
                </c:pt>
                <c:pt idx="838">
                  <c:v>1.2021400000000002</c:v>
                </c:pt>
                <c:pt idx="839">
                  <c:v>1.1876600000000002</c:v>
                </c:pt>
                <c:pt idx="840">
                  <c:v>1.1984699999999999</c:v>
                </c:pt>
                <c:pt idx="841">
                  <c:v>1.2130000000000001</c:v>
                </c:pt>
                <c:pt idx="842">
                  <c:v>1.1938199999999999</c:v>
                </c:pt>
                <c:pt idx="843">
                  <c:v>1.1934200000000001</c:v>
                </c:pt>
                <c:pt idx="844">
                  <c:v>1.19706</c:v>
                </c:pt>
                <c:pt idx="845">
                  <c:v>1.1851800000000001</c:v>
                </c:pt>
                <c:pt idx="846">
                  <c:v>1.1756600000000001</c:v>
                </c:pt>
                <c:pt idx="847">
                  <c:v>1.1616300000000002</c:v>
                </c:pt>
                <c:pt idx="848">
                  <c:v>1.1771800000000001</c:v>
                </c:pt>
                <c:pt idx="849">
                  <c:v>1.1859500000000001</c:v>
                </c:pt>
                <c:pt idx="850">
                  <c:v>1.1883800000000002</c:v>
                </c:pt>
                <c:pt idx="851">
                  <c:v>1.18588</c:v>
                </c:pt>
                <c:pt idx="852">
                  <c:v>1.1959200000000001</c:v>
                </c:pt>
                <c:pt idx="853">
                  <c:v>1.1960999999999999</c:v>
                </c:pt>
                <c:pt idx="854">
                  <c:v>1.16696</c:v>
                </c:pt>
                <c:pt idx="855">
                  <c:v>1.1730999999999998</c:v>
                </c:pt>
                <c:pt idx="856">
                  <c:v>1.1809100000000001</c:v>
                </c:pt>
                <c:pt idx="857">
                  <c:v>1.1700899999999999</c:v>
                </c:pt>
                <c:pt idx="858">
                  <c:v>1.1784300000000001</c:v>
                </c:pt>
                <c:pt idx="859">
                  <c:v>1.1853499999999999</c:v>
                </c:pt>
                <c:pt idx="860">
                  <c:v>1.18828</c:v>
                </c:pt>
                <c:pt idx="861">
                  <c:v>1.1867399999999999</c:v>
                </c:pt>
                <c:pt idx="862">
                  <c:v>1.18075</c:v>
                </c:pt>
                <c:pt idx="863">
                  <c:v>1.1706300000000001</c:v>
                </c:pt>
                <c:pt idx="864">
                  <c:v>1.17378</c:v>
                </c:pt>
                <c:pt idx="865">
                  <c:v>1.1733900000000002</c:v>
                </c:pt>
                <c:pt idx="866">
                  <c:v>1.1754599999999999</c:v>
                </c:pt>
                <c:pt idx="867">
                  <c:v>1.1748599999999998</c:v>
                </c:pt>
                <c:pt idx="868">
                  <c:v>1.1697</c:v>
                </c:pt>
                <c:pt idx="869">
                  <c:v>1.1761199999999998</c:v>
                </c:pt>
                <c:pt idx="870">
                  <c:v>1.17415</c:v>
                </c:pt>
                <c:pt idx="871">
                  <c:v>1.1675</c:v>
                </c:pt>
                <c:pt idx="872">
                  <c:v>1.15483</c:v>
                </c:pt>
                <c:pt idx="873">
                  <c:v>1.16852</c:v>
                </c:pt>
                <c:pt idx="874">
                  <c:v>1.1660200000000001</c:v>
                </c:pt>
                <c:pt idx="875">
                  <c:v>1.1728399999999999</c:v>
                </c:pt>
                <c:pt idx="876">
                  <c:v>1.1636500000000001</c:v>
                </c:pt>
                <c:pt idx="877">
                  <c:v>1.1629200000000002</c:v>
                </c:pt>
                <c:pt idx="878">
                  <c:v>1.16191</c:v>
                </c:pt>
                <c:pt idx="879">
                  <c:v>1.16222</c:v>
                </c:pt>
                <c:pt idx="880">
                  <c:v>1.1598499999999998</c:v>
                </c:pt>
                <c:pt idx="881">
                  <c:v>1.1492500000000001</c:v>
                </c:pt>
                <c:pt idx="882">
                  <c:v>1.1643399999999999</c:v>
                </c:pt>
                <c:pt idx="883">
                  <c:v>1.16682</c:v>
                </c:pt>
                <c:pt idx="884">
                  <c:v>1.17964</c:v>
                </c:pt>
                <c:pt idx="885">
                  <c:v>1.1859600000000001</c:v>
                </c:pt>
                <c:pt idx="886">
                  <c:v>1.1938</c:v>
                </c:pt>
                <c:pt idx="887">
                  <c:v>1.20261</c:v>
                </c:pt>
                <c:pt idx="888">
                  <c:v>1.20089</c:v>
                </c:pt>
                <c:pt idx="889">
                  <c:v>1.1893099999999999</c:v>
                </c:pt>
                <c:pt idx="890">
                  <c:v>1.1922300000000001</c:v>
                </c:pt>
                <c:pt idx="891">
                  <c:v>1.1902000000000001</c:v>
                </c:pt>
                <c:pt idx="892">
                  <c:v>1.17902</c:v>
                </c:pt>
                <c:pt idx="893">
                  <c:v>1.1725000000000001</c:v>
                </c:pt>
                <c:pt idx="894">
                  <c:v>1.1645999999999999</c:v>
                </c:pt>
                <c:pt idx="895">
                  <c:v>1.1762900000000001</c:v>
                </c:pt>
                <c:pt idx="896">
                  <c:v>1.18435</c:v>
                </c:pt>
                <c:pt idx="897">
                  <c:v>1.1977800000000001</c:v>
                </c:pt>
                <c:pt idx="898">
                  <c:v>1.22319</c:v>
                </c:pt>
                <c:pt idx="899">
                  <c:v>1.2335799999999999</c:v>
                </c:pt>
                <c:pt idx="900">
                  <c:v>1.2363</c:v>
                </c:pt>
                <c:pt idx="901">
                  <c:v>1.2479200000000001</c:v>
                </c:pt>
                <c:pt idx="902">
                  <c:v>1.24499</c:v>
                </c:pt>
                <c:pt idx="903">
                  <c:v>1.2544300000000002</c:v>
                </c:pt>
                <c:pt idx="904">
                  <c:v>1.2552300000000001</c:v>
                </c:pt>
                <c:pt idx="905">
                  <c:v>1.2616099999999999</c:v>
                </c:pt>
                <c:pt idx="906">
                  <c:v>1.2625299999999999</c:v>
                </c:pt>
                <c:pt idx="907">
                  <c:v>1.26641</c:v>
                </c:pt>
                <c:pt idx="908">
                  <c:v>1.27007</c:v>
                </c:pt>
                <c:pt idx="909">
                  <c:v>1.2719500000000001</c:v>
                </c:pt>
                <c:pt idx="910">
                  <c:v>1.26101</c:v>
                </c:pt>
                <c:pt idx="911">
                  <c:v>1.25234</c:v>
                </c:pt>
                <c:pt idx="912">
                  <c:v>1.2650699999999999</c:v>
                </c:pt>
                <c:pt idx="913">
                  <c:v>1.2446199999999998</c:v>
                </c:pt>
                <c:pt idx="914">
                  <c:v>1.22417</c:v>
                </c:pt>
                <c:pt idx="915">
                  <c:v>1.2347300000000001</c:v>
                </c:pt>
                <c:pt idx="916">
                  <c:v>1.2401300000000002</c:v>
                </c:pt>
                <c:pt idx="917">
                  <c:v>1.25166</c:v>
                </c:pt>
                <c:pt idx="918">
                  <c:v>1.2636400000000001</c:v>
                </c:pt>
                <c:pt idx="919">
                  <c:v>1.2803699999999998</c:v>
                </c:pt>
                <c:pt idx="920">
                  <c:v>1.25983</c:v>
                </c:pt>
                <c:pt idx="921">
                  <c:v>1.2615399999999999</c:v>
                </c:pt>
                <c:pt idx="922">
                  <c:v>1.2657799999999999</c:v>
                </c:pt>
                <c:pt idx="923">
                  <c:v>1.25674</c:v>
                </c:pt>
                <c:pt idx="924">
                  <c:v>1.25786</c:v>
                </c:pt>
                <c:pt idx="925">
                  <c:v>1.2673399999999999</c:v>
                </c:pt>
                <c:pt idx="926">
                  <c:v>1.2770999999999999</c:v>
                </c:pt>
                <c:pt idx="927">
                  <c:v>1.2788199999999998</c:v>
                </c:pt>
                <c:pt idx="928">
                  <c:v>1.28067</c:v>
                </c:pt>
                <c:pt idx="929">
                  <c:v>1.28939</c:v>
                </c:pt>
                <c:pt idx="930">
                  <c:v>1.2772600000000001</c:v>
                </c:pt>
                <c:pt idx="931">
                  <c:v>1.2798099999999999</c:v>
                </c:pt>
                <c:pt idx="932">
                  <c:v>1.2818099999999999</c:v>
                </c:pt>
                <c:pt idx="933">
                  <c:v>1.26763</c:v>
                </c:pt>
                <c:pt idx="934">
                  <c:v>1.2667999999999999</c:v>
                </c:pt>
                <c:pt idx="935">
                  <c:v>1.242</c:v>
                </c:pt>
                <c:pt idx="936">
                  <c:v>1.21099</c:v>
                </c:pt>
                <c:pt idx="937">
                  <c:v>1.19641</c:v>
                </c:pt>
                <c:pt idx="938">
                  <c:v>1.2043499999999998</c:v>
                </c:pt>
                <c:pt idx="939">
                  <c:v>1.18764</c:v>
                </c:pt>
                <c:pt idx="940">
                  <c:v>1.1919300000000002</c:v>
                </c:pt>
                <c:pt idx="941">
                  <c:v>1.20892</c:v>
                </c:pt>
                <c:pt idx="942">
                  <c:v>1.19638</c:v>
                </c:pt>
                <c:pt idx="943">
                  <c:v>1.1897800000000001</c:v>
                </c:pt>
                <c:pt idx="944">
                  <c:v>1.21207</c:v>
                </c:pt>
                <c:pt idx="945">
                  <c:v>1.22041</c:v>
                </c:pt>
                <c:pt idx="946">
                  <c:v>1.22302</c:v>
                </c:pt>
                <c:pt idx="947">
                  <c:v>1.22946</c:v>
                </c:pt>
                <c:pt idx="948">
                  <c:v>1.25125</c:v>
                </c:pt>
                <c:pt idx="949">
                  <c:v>1.23898</c:v>
                </c:pt>
                <c:pt idx="950">
                  <c:v>1.2516400000000001</c:v>
                </c:pt>
                <c:pt idx="951">
                  <c:v>1.2547200000000001</c:v>
                </c:pt>
                <c:pt idx="952">
                  <c:v>1.26172</c:v>
                </c:pt>
                <c:pt idx="953">
                  <c:v>1.2523199999999999</c:v>
                </c:pt>
                <c:pt idx="954">
                  <c:v>1.2513599999999998</c:v>
                </c:pt>
                <c:pt idx="955">
                  <c:v>1.2597499999999999</c:v>
                </c:pt>
                <c:pt idx="956">
                  <c:v>1.25783</c:v>
                </c:pt>
                <c:pt idx="957">
                  <c:v>1.2563499999999999</c:v>
                </c:pt>
                <c:pt idx="958">
                  <c:v>1.26176</c:v>
                </c:pt>
                <c:pt idx="959">
                  <c:v>1.25623</c:v>
                </c:pt>
                <c:pt idx="960">
                  <c:v>1.2637</c:v>
                </c:pt>
                <c:pt idx="961">
                  <c:v>1.26084</c:v>
                </c:pt>
                <c:pt idx="962">
                  <c:v>1.26159</c:v>
                </c:pt>
                <c:pt idx="963">
                  <c:v>1.2679800000000001</c:v>
                </c:pt>
                <c:pt idx="964">
                  <c:v>1.28148</c:v>
                </c:pt>
                <c:pt idx="965">
                  <c:v>1.29464</c:v>
                </c:pt>
                <c:pt idx="966">
                  <c:v>1.29129</c:v>
                </c:pt>
                <c:pt idx="967">
                  <c:v>1.28329</c:v>
                </c:pt>
                <c:pt idx="968">
                  <c:v>1.2807999999999999</c:v>
                </c:pt>
                <c:pt idx="969">
                  <c:v>1.27051</c:v>
                </c:pt>
                <c:pt idx="970">
                  <c:v>1.2632099999999999</c:v>
                </c:pt>
                <c:pt idx="971">
                  <c:v>1.2644200000000001</c:v>
                </c:pt>
                <c:pt idx="972">
                  <c:v>1.25122</c:v>
                </c:pt>
                <c:pt idx="973">
                  <c:v>1.25135</c:v>
                </c:pt>
                <c:pt idx="974">
                  <c:v>1.2777100000000001</c:v>
                </c:pt>
                <c:pt idx="975">
                  <c:v>1.2963699999999998</c:v>
                </c:pt>
                <c:pt idx="976">
                  <c:v>1.2983699999999998</c:v>
                </c:pt>
                <c:pt idx="977">
                  <c:v>1.30236</c:v>
                </c:pt>
                <c:pt idx="978">
                  <c:v>1.3171400000000002</c:v>
                </c:pt>
                <c:pt idx="979">
                  <c:v>1.28288</c:v>
                </c:pt>
                <c:pt idx="980">
                  <c:v>1.29847</c:v>
                </c:pt>
                <c:pt idx="981">
                  <c:v>1.2975399999999999</c:v>
                </c:pt>
                <c:pt idx="982">
                  <c:v>1.28033</c:v>
                </c:pt>
                <c:pt idx="983">
                  <c:v>1.2714799999999999</c:v>
                </c:pt>
                <c:pt idx="984">
                  <c:v>1.2756500000000002</c:v>
                </c:pt>
                <c:pt idx="985">
                  <c:v>1.27129</c:v>
                </c:pt>
                <c:pt idx="986">
                  <c:v>1.2758099999999999</c:v>
                </c:pt>
                <c:pt idx="987">
                  <c:v>1.26372</c:v>
                </c:pt>
                <c:pt idx="988">
                  <c:v>1.25356</c:v>
                </c:pt>
                <c:pt idx="989">
                  <c:v>1.24298</c:v>
                </c:pt>
                <c:pt idx="990">
                  <c:v>1.2478900000000002</c:v>
                </c:pt>
                <c:pt idx="991">
                  <c:v>1.2493399999999999</c:v>
                </c:pt>
                <c:pt idx="992">
                  <c:v>1.2449600000000001</c:v>
                </c:pt>
                <c:pt idx="993">
                  <c:v>1.24379</c:v>
                </c:pt>
                <c:pt idx="994">
                  <c:v>1.26041</c:v>
                </c:pt>
                <c:pt idx="995">
                  <c:v>1.2629900000000001</c:v>
                </c:pt>
                <c:pt idx="996">
                  <c:v>1.2747999999999999</c:v>
                </c:pt>
                <c:pt idx="997">
                  <c:v>1.2426700000000002</c:v>
                </c:pt>
                <c:pt idx="998">
                  <c:v>1.2435499999999999</c:v>
                </c:pt>
                <c:pt idx="999">
                  <c:v>1.2418199999999999</c:v>
                </c:pt>
                <c:pt idx="1000">
                  <c:v>1.25054</c:v>
                </c:pt>
                <c:pt idx="1001">
                  <c:v>1.2512999999999999</c:v>
                </c:pt>
                <c:pt idx="1002">
                  <c:v>1.24892</c:v>
                </c:pt>
                <c:pt idx="1003">
                  <c:v>1.24522</c:v>
                </c:pt>
                <c:pt idx="1004">
                  <c:v>1.26244</c:v>
                </c:pt>
                <c:pt idx="1005">
                  <c:v>1.2666900000000001</c:v>
                </c:pt>
                <c:pt idx="1006">
                  <c:v>1.2625</c:v>
                </c:pt>
                <c:pt idx="1007">
                  <c:v>1.2830699999999999</c:v>
                </c:pt>
                <c:pt idx="1008">
                  <c:v>1.2896300000000001</c:v>
                </c:pt>
                <c:pt idx="1009">
                  <c:v>1.24929</c:v>
                </c:pt>
                <c:pt idx="1010">
                  <c:v>1.2573699999999999</c:v>
                </c:pt>
                <c:pt idx="1011">
                  <c:v>1.2539800000000001</c:v>
                </c:pt>
                <c:pt idx="1012">
                  <c:v>1.2476099999999999</c:v>
                </c:pt>
                <c:pt idx="1013">
                  <c:v>1.2001300000000001</c:v>
                </c:pt>
                <c:pt idx="1014">
                  <c:v>1.2007000000000001</c:v>
                </c:pt>
                <c:pt idx="1015">
                  <c:v>1.21682</c:v>
                </c:pt>
                <c:pt idx="1016">
                  <c:v>1.2066700000000001</c:v>
                </c:pt>
                <c:pt idx="1017">
                  <c:v>1.2323900000000001</c:v>
                </c:pt>
                <c:pt idx="1018">
                  <c:v>1.2572099999999999</c:v>
                </c:pt>
                <c:pt idx="1019">
                  <c:v>1.2508299999999999</c:v>
                </c:pt>
                <c:pt idx="1020">
                  <c:v>1.2535099999999999</c:v>
                </c:pt>
                <c:pt idx="1021">
                  <c:v>1.27156</c:v>
                </c:pt>
                <c:pt idx="1022">
                  <c:v>1.28271</c:v>
                </c:pt>
                <c:pt idx="1023">
                  <c:v>1.2843900000000001</c:v>
                </c:pt>
                <c:pt idx="1024">
                  <c:v>1.2880199999999999</c:v>
                </c:pt>
                <c:pt idx="1025">
                  <c:v>1.2872600000000001</c:v>
                </c:pt>
                <c:pt idx="1026">
                  <c:v>1.2937100000000001</c:v>
                </c:pt>
                <c:pt idx="1027">
                  <c:v>1.3227100000000001</c:v>
                </c:pt>
                <c:pt idx="1028">
                  <c:v>1.3232899999999999</c:v>
                </c:pt>
                <c:pt idx="1029">
                  <c:v>1.30799</c:v>
                </c:pt>
                <c:pt idx="1030">
                  <c:v>1.2979499999999999</c:v>
                </c:pt>
                <c:pt idx="1031">
                  <c:v>1.2975000000000001</c:v>
                </c:pt>
                <c:pt idx="1032">
                  <c:v>1.2822799999999999</c:v>
                </c:pt>
                <c:pt idx="1033">
                  <c:v>1.2967200000000001</c:v>
                </c:pt>
                <c:pt idx="1034">
                  <c:v>1.30189</c:v>
                </c:pt>
                <c:pt idx="1035">
                  <c:v>1.3171600000000001</c:v>
                </c:pt>
                <c:pt idx="1036">
                  <c:v>1.32413</c:v>
                </c:pt>
                <c:pt idx="1037">
                  <c:v>1.34165</c:v>
                </c:pt>
                <c:pt idx="1038">
                  <c:v>1.3351500000000001</c:v>
                </c:pt>
                <c:pt idx="1039">
                  <c:v>1.3355299999999999</c:v>
                </c:pt>
                <c:pt idx="1040">
                  <c:v>1.3504200000000002</c:v>
                </c:pt>
                <c:pt idx="1041">
                  <c:v>1.3374200000000001</c:v>
                </c:pt>
                <c:pt idx="1042">
                  <c:v>1.34294</c:v>
                </c:pt>
                <c:pt idx="1043">
                  <c:v>1.3499100000000002</c:v>
                </c:pt>
                <c:pt idx="1044">
                  <c:v>1.3734600000000001</c:v>
                </c:pt>
                <c:pt idx="1045">
                  <c:v>1.3868</c:v>
                </c:pt>
                <c:pt idx="1046">
                  <c:v>1.38784</c:v>
                </c:pt>
                <c:pt idx="1047">
                  <c:v>1.40062</c:v>
                </c:pt>
                <c:pt idx="1048">
                  <c:v>1.4150999999999998</c:v>
                </c:pt>
                <c:pt idx="1049">
                  <c:v>1.4365999999999999</c:v>
                </c:pt>
                <c:pt idx="1050">
                  <c:v>1.42452</c:v>
                </c:pt>
                <c:pt idx="1051">
                  <c:v>1.4257500000000001</c:v>
                </c:pt>
                <c:pt idx="1052">
                  <c:v>1.42239</c:v>
                </c:pt>
                <c:pt idx="1053">
                  <c:v>1.4195</c:v>
                </c:pt>
                <c:pt idx="1054">
                  <c:v>1.4143800000000002</c:v>
                </c:pt>
                <c:pt idx="1055">
                  <c:v>1.4317599999999999</c:v>
                </c:pt>
                <c:pt idx="1056">
                  <c:v>1.43913</c:v>
                </c:pt>
                <c:pt idx="1057">
                  <c:v>1.4447300000000001</c:v>
                </c:pt>
                <c:pt idx="1058">
                  <c:v>1.44642</c:v>
                </c:pt>
                <c:pt idx="1059">
                  <c:v>1.45604</c:v>
                </c:pt>
                <c:pt idx="1060">
                  <c:v>1.4530099999999999</c:v>
                </c:pt>
                <c:pt idx="1061">
                  <c:v>1.4462699999999999</c:v>
                </c:pt>
                <c:pt idx="1062">
                  <c:v>1.4468699999999999</c:v>
                </c:pt>
                <c:pt idx="1063">
                  <c:v>1.4396500000000001</c:v>
                </c:pt>
                <c:pt idx="1064">
                  <c:v>1.4375599999999999</c:v>
                </c:pt>
                <c:pt idx="1065">
                  <c:v>1.4594100000000001</c:v>
                </c:pt>
                <c:pt idx="1066">
                  <c:v>1.4557200000000001</c:v>
                </c:pt>
                <c:pt idx="1067">
                  <c:v>1.4514500000000001</c:v>
                </c:pt>
                <c:pt idx="1068">
                  <c:v>1.46557</c:v>
                </c:pt>
                <c:pt idx="1069">
                  <c:v>1.4628399999999999</c:v>
                </c:pt>
                <c:pt idx="1070">
                  <c:v>1.4690999999999999</c:v>
                </c:pt>
                <c:pt idx="1071">
                  <c:v>1.4673699999999998</c:v>
                </c:pt>
                <c:pt idx="1072">
                  <c:v>1.47475</c:v>
                </c:pt>
                <c:pt idx="1073">
                  <c:v>1.4968399999999999</c:v>
                </c:pt>
                <c:pt idx="1074">
                  <c:v>1.4841900000000001</c:v>
                </c:pt>
                <c:pt idx="1075">
                  <c:v>1.5015099999999999</c:v>
                </c:pt>
                <c:pt idx="1076">
                  <c:v>1.50431</c:v>
                </c:pt>
                <c:pt idx="1077">
                  <c:v>1.49718</c:v>
                </c:pt>
                <c:pt idx="1078">
                  <c:v>1.4909300000000001</c:v>
                </c:pt>
                <c:pt idx="1079">
                  <c:v>1.5102200000000001</c:v>
                </c:pt>
                <c:pt idx="1080">
                  <c:v>1.53207</c:v>
                </c:pt>
                <c:pt idx="1081">
                  <c:v>1.52671</c:v>
                </c:pt>
                <c:pt idx="1082">
                  <c:v>1.5466300000000002</c:v>
                </c:pt>
                <c:pt idx="1083">
                  <c:v>1.5423</c:v>
                </c:pt>
                <c:pt idx="1084">
                  <c:v>1.52833</c:v>
                </c:pt>
                <c:pt idx="1085">
                  <c:v>1.5182</c:v>
                </c:pt>
                <c:pt idx="1086">
                  <c:v>1.5306099999999998</c:v>
                </c:pt>
                <c:pt idx="1087">
                  <c:v>1.5135699999999999</c:v>
                </c:pt>
                <c:pt idx="1088">
                  <c:v>1.4862</c:v>
                </c:pt>
                <c:pt idx="1089">
                  <c:v>1.48109</c:v>
                </c:pt>
                <c:pt idx="1090">
                  <c:v>1.47929</c:v>
                </c:pt>
                <c:pt idx="1091">
                  <c:v>1.46991</c:v>
                </c:pt>
                <c:pt idx="1092">
                  <c:v>1.4817</c:v>
                </c:pt>
                <c:pt idx="1093">
                  <c:v>1.47492</c:v>
                </c:pt>
                <c:pt idx="1094">
                  <c:v>1.4793099999999999</c:v>
                </c:pt>
                <c:pt idx="1095">
                  <c:v>1.4933399999999999</c:v>
                </c:pt>
                <c:pt idx="1096">
                  <c:v>1.48952</c:v>
                </c:pt>
                <c:pt idx="1097">
                  <c:v>1.5062800000000001</c:v>
                </c:pt>
                <c:pt idx="1098">
                  <c:v>1.49017</c:v>
                </c:pt>
                <c:pt idx="1099">
                  <c:v>1.4889300000000001</c:v>
                </c:pt>
                <c:pt idx="1100">
                  <c:v>1.4795199999999999</c:v>
                </c:pt>
                <c:pt idx="1101">
                  <c:v>1.4889000000000001</c:v>
                </c:pt>
                <c:pt idx="1102">
                  <c:v>1.49719</c:v>
                </c:pt>
                <c:pt idx="1103">
                  <c:v>1.4985899999999999</c:v>
                </c:pt>
                <c:pt idx="1104">
                  <c:v>1.50898</c:v>
                </c:pt>
                <c:pt idx="1105">
                  <c:v>1.5139899999999999</c:v>
                </c:pt>
                <c:pt idx="1106">
                  <c:v>1.4893699999999999</c:v>
                </c:pt>
                <c:pt idx="1107">
                  <c:v>1.4806199999999998</c:v>
                </c:pt>
                <c:pt idx="1108">
                  <c:v>1.48001</c:v>
                </c:pt>
                <c:pt idx="1109">
                  <c:v>1.4957100000000001</c:v>
                </c:pt>
                <c:pt idx="1110">
                  <c:v>1.5056099999999999</c:v>
                </c:pt>
                <c:pt idx="1111">
                  <c:v>1.5260199999999999</c:v>
                </c:pt>
                <c:pt idx="1112">
                  <c:v>1.5233599999999998</c:v>
                </c:pt>
                <c:pt idx="1113">
                  <c:v>1.5112999999999999</c:v>
                </c:pt>
                <c:pt idx="1114">
                  <c:v>1.50092</c:v>
                </c:pt>
                <c:pt idx="1115">
                  <c:v>1.4981099999999998</c:v>
                </c:pt>
                <c:pt idx="1116">
                  <c:v>1.4987600000000001</c:v>
                </c:pt>
                <c:pt idx="1117">
                  <c:v>1.4952699999999999</c:v>
                </c:pt>
                <c:pt idx="1118">
                  <c:v>1.5001900000000001</c:v>
                </c:pt>
                <c:pt idx="1119">
                  <c:v>1.5214100000000002</c:v>
                </c:pt>
                <c:pt idx="1120">
                  <c:v>1.5229600000000001</c:v>
                </c:pt>
                <c:pt idx="1121">
                  <c:v>1.5194400000000001</c:v>
                </c:pt>
                <c:pt idx="1122">
                  <c:v>1.52919</c:v>
                </c:pt>
                <c:pt idx="1123">
                  <c:v>1.51631</c:v>
                </c:pt>
                <c:pt idx="1124">
                  <c:v>1.47828</c:v>
                </c:pt>
                <c:pt idx="1125">
                  <c:v>1.4828699999999999</c:v>
                </c:pt>
                <c:pt idx="1126">
                  <c:v>1.50976</c:v>
                </c:pt>
                <c:pt idx="1127">
                  <c:v>1.5154400000000001</c:v>
                </c:pt>
                <c:pt idx="1128">
                  <c:v>1.5172399999999999</c:v>
                </c:pt>
                <c:pt idx="1129">
                  <c:v>1.52546</c:v>
                </c:pt>
                <c:pt idx="1130">
                  <c:v>1.5282</c:v>
                </c:pt>
                <c:pt idx="1131">
                  <c:v>1.5279</c:v>
                </c:pt>
                <c:pt idx="1132">
                  <c:v>1.5177499999999999</c:v>
                </c:pt>
                <c:pt idx="1133">
                  <c:v>1.5190899999999998</c:v>
                </c:pt>
                <c:pt idx="1134">
                  <c:v>1.5333299999999999</c:v>
                </c:pt>
                <c:pt idx="1135">
                  <c:v>1.5518699999999999</c:v>
                </c:pt>
                <c:pt idx="1136">
                  <c:v>1.55667</c:v>
                </c:pt>
                <c:pt idx="1137">
                  <c:v>1.5620799999999999</c:v>
                </c:pt>
                <c:pt idx="1138">
                  <c:v>1.5659799999999999</c:v>
                </c:pt>
                <c:pt idx="1139">
                  <c:v>1.5680499999999999</c:v>
                </c:pt>
                <c:pt idx="1140">
                  <c:v>1.5717399999999999</c:v>
                </c:pt>
                <c:pt idx="1141">
                  <c:v>1.5770599999999999</c:v>
                </c:pt>
                <c:pt idx="1142">
                  <c:v>1.5811199999999999</c:v>
                </c:pt>
                <c:pt idx="1143">
                  <c:v>1.5849899999999999</c:v>
                </c:pt>
                <c:pt idx="1144">
                  <c:v>1.59599</c:v>
                </c:pt>
                <c:pt idx="1145">
                  <c:v>1.60402</c:v>
                </c:pt>
                <c:pt idx="1146">
                  <c:v>1.60338</c:v>
                </c:pt>
                <c:pt idx="1147">
                  <c:v>1.6169899999999999</c:v>
                </c:pt>
                <c:pt idx="1148">
                  <c:v>1.6196600000000001</c:v>
                </c:pt>
                <c:pt idx="1149">
                  <c:v>1.6232200000000001</c:v>
                </c:pt>
                <c:pt idx="1150">
                  <c:v>1.6014000000000002</c:v>
                </c:pt>
                <c:pt idx="1151">
                  <c:v>1.61297</c:v>
                </c:pt>
                <c:pt idx="1152">
                  <c:v>1.6251600000000002</c:v>
                </c:pt>
                <c:pt idx="1153">
                  <c:v>1.6234600000000001</c:v>
                </c:pt>
                <c:pt idx="1154">
                  <c:v>1.6279600000000001</c:v>
                </c:pt>
                <c:pt idx="1155">
                  <c:v>1.6389899999999999</c:v>
                </c:pt>
                <c:pt idx="1156">
                  <c:v>1.62476</c:v>
                </c:pt>
                <c:pt idx="1157">
                  <c:v>1.6335899999999999</c:v>
                </c:pt>
                <c:pt idx="1158">
                  <c:v>1.6386800000000001</c:v>
                </c:pt>
                <c:pt idx="1159">
                  <c:v>1.6496500000000001</c:v>
                </c:pt>
                <c:pt idx="1160">
                  <c:v>1.6476900000000001</c:v>
                </c:pt>
                <c:pt idx="1161">
                  <c:v>1.6314900000000001</c:v>
                </c:pt>
                <c:pt idx="1162">
                  <c:v>1.6388699999999998</c:v>
                </c:pt>
                <c:pt idx="1163">
                  <c:v>1.6328</c:v>
                </c:pt>
                <c:pt idx="1164">
                  <c:v>1.6526400000000001</c:v>
                </c:pt>
                <c:pt idx="1165">
                  <c:v>1.6620299999999999</c:v>
                </c:pt>
                <c:pt idx="1166">
                  <c:v>1.6664300000000001</c:v>
                </c:pt>
                <c:pt idx="1167">
                  <c:v>1.67222</c:v>
                </c:pt>
                <c:pt idx="1168">
                  <c:v>1.6718199999999999</c:v>
                </c:pt>
                <c:pt idx="1169">
                  <c:v>1.6720999999999999</c:v>
                </c:pt>
                <c:pt idx="1170">
                  <c:v>1.6776900000000001</c:v>
                </c:pt>
                <c:pt idx="1171">
                  <c:v>1.673</c:v>
                </c:pt>
                <c:pt idx="1172">
                  <c:v>1.6772499999999999</c:v>
                </c:pt>
                <c:pt idx="1173">
                  <c:v>1.6971099999999999</c:v>
                </c:pt>
                <c:pt idx="1174">
                  <c:v>1.7139599999999999</c:v>
                </c:pt>
                <c:pt idx="1175">
                  <c:v>1.73136</c:v>
                </c:pt>
                <c:pt idx="1176">
                  <c:v>1.7360899999999999</c:v>
                </c:pt>
                <c:pt idx="1177">
                  <c:v>1.7343499999999998</c:v>
                </c:pt>
                <c:pt idx="1178">
                  <c:v>1.7206600000000001</c:v>
                </c:pt>
                <c:pt idx="1179">
                  <c:v>1.7097100000000001</c:v>
                </c:pt>
                <c:pt idx="1180">
                  <c:v>1.70146</c:v>
                </c:pt>
                <c:pt idx="1181">
                  <c:v>1.69272</c:v>
                </c:pt>
                <c:pt idx="1182">
                  <c:v>1.69272</c:v>
                </c:pt>
                <c:pt idx="1183">
                  <c:v>1.67279</c:v>
                </c:pt>
                <c:pt idx="1184">
                  <c:v>1.68015</c:v>
                </c:pt>
                <c:pt idx="1185">
                  <c:v>1.69373</c:v>
                </c:pt>
                <c:pt idx="1186">
                  <c:v>1.7010799999999999</c:v>
                </c:pt>
                <c:pt idx="1187">
                  <c:v>1.72028</c:v>
                </c:pt>
                <c:pt idx="1188">
                  <c:v>1.71665</c:v>
                </c:pt>
                <c:pt idx="1189">
                  <c:v>1.7072100000000001</c:v>
                </c:pt>
                <c:pt idx="1190">
                  <c:v>1.6870699999999998</c:v>
                </c:pt>
                <c:pt idx="1191">
                  <c:v>1.6923599999999999</c:v>
                </c:pt>
                <c:pt idx="1192">
                  <c:v>1.69645</c:v>
                </c:pt>
                <c:pt idx="1193">
                  <c:v>1.6875100000000001</c:v>
                </c:pt>
                <c:pt idx="1194">
                  <c:v>1.70373</c:v>
                </c:pt>
                <c:pt idx="1195">
                  <c:v>1.7115</c:v>
                </c:pt>
                <c:pt idx="1196">
                  <c:v>1.7083699999999999</c:v>
                </c:pt>
                <c:pt idx="1197">
                  <c:v>1.7110099999999999</c:v>
                </c:pt>
                <c:pt idx="1198">
                  <c:v>1.7170799999999999</c:v>
                </c:pt>
                <c:pt idx="1199">
                  <c:v>1.7216099999999999</c:v>
                </c:pt>
                <c:pt idx="1200">
                  <c:v>1.72923</c:v>
                </c:pt>
                <c:pt idx="1201">
                  <c:v>1.72258</c:v>
                </c:pt>
                <c:pt idx="1202">
                  <c:v>1.70852</c:v>
                </c:pt>
                <c:pt idx="1203">
                  <c:v>1.69998</c:v>
                </c:pt>
                <c:pt idx="1204">
                  <c:v>1.70807</c:v>
                </c:pt>
                <c:pt idx="1205">
                  <c:v>1.71123</c:v>
                </c:pt>
                <c:pt idx="1206">
                  <c:v>1.7056900000000002</c:v>
                </c:pt>
                <c:pt idx="1207">
                  <c:v>1.7012799999999999</c:v>
                </c:pt>
                <c:pt idx="1208">
                  <c:v>1.6951700000000001</c:v>
                </c:pt>
                <c:pt idx="1209">
                  <c:v>1.7067699999999999</c:v>
                </c:pt>
                <c:pt idx="1210">
                  <c:v>1.71936</c:v>
                </c:pt>
                <c:pt idx="1211">
                  <c:v>1.7222599999999999</c:v>
                </c:pt>
                <c:pt idx="1212">
                  <c:v>1.7401199999999999</c:v>
                </c:pt>
                <c:pt idx="1213">
                  <c:v>1.75196</c:v>
                </c:pt>
                <c:pt idx="1214">
                  <c:v>1.76494</c:v>
                </c:pt>
                <c:pt idx="1215">
                  <c:v>1.7793699999999999</c:v>
                </c:pt>
                <c:pt idx="1216">
                  <c:v>1.7554100000000001</c:v>
                </c:pt>
                <c:pt idx="1217">
                  <c:v>1.74352</c:v>
                </c:pt>
                <c:pt idx="1218">
                  <c:v>1.7469100000000002</c:v>
                </c:pt>
                <c:pt idx="1219">
                  <c:v>1.7511300000000001</c:v>
                </c:pt>
                <c:pt idx="1220">
                  <c:v>1.7822799999999999</c:v>
                </c:pt>
                <c:pt idx="1221">
                  <c:v>1.8246900000000001</c:v>
                </c:pt>
                <c:pt idx="1222">
                  <c:v>1.8302400000000001</c:v>
                </c:pt>
                <c:pt idx="1223">
                  <c:v>1.8347</c:v>
                </c:pt>
                <c:pt idx="1224">
                  <c:v>1.8329000000000002</c:v>
                </c:pt>
                <c:pt idx="1225">
                  <c:v>1.84643</c:v>
                </c:pt>
                <c:pt idx="1226">
                  <c:v>1.8615999999999999</c:v>
                </c:pt>
                <c:pt idx="1227">
                  <c:v>1.8532999999999999</c:v>
                </c:pt>
                <c:pt idx="1228">
                  <c:v>1.84945</c:v>
                </c:pt>
                <c:pt idx="1229">
                  <c:v>1.87201</c:v>
                </c:pt>
                <c:pt idx="1230">
                  <c:v>1.8888800000000001</c:v>
                </c:pt>
                <c:pt idx="1231">
                  <c:v>1.8966500000000002</c:v>
                </c:pt>
                <c:pt idx="1232">
                  <c:v>1.9</c:v>
                </c:pt>
                <c:pt idx="1233">
                  <c:v>1.9127700000000001</c:v>
                </c:pt>
                <c:pt idx="1234">
                  <c:v>1.9068900000000002</c:v>
                </c:pt>
                <c:pt idx="1235">
                  <c:v>1.9090400000000001</c:v>
                </c:pt>
                <c:pt idx="1236">
                  <c:v>1.9140299999999999</c:v>
                </c:pt>
                <c:pt idx="1237">
                  <c:v>1.91269</c:v>
                </c:pt>
                <c:pt idx="1238">
                  <c:v>1.9333499999999999</c:v>
                </c:pt>
                <c:pt idx="1239">
                  <c:v>1.9440200000000001</c:v>
                </c:pt>
                <c:pt idx="1240">
                  <c:v>1.9576300000000002</c:v>
                </c:pt>
                <c:pt idx="1241">
                  <c:v>1.9849600000000001</c:v>
                </c:pt>
                <c:pt idx="1242">
                  <c:v>1.9773399999999999</c:v>
                </c:pt>
                <c:pt idx="1243">
                  <c:v>1.9725899999999998</c:v>
                </c:pt>
                <c:pt idx="1244">
                  <c:v>1.98916</c:v>
                </c:pt>
                <c:pt idx="1245">
                  <c:v>1.97279</c:v>
                </c:pt>
                <c:pt idx="1246">
                  <c:v>1.97194</c:v>
                </c:pt>
                <c:pt idx="1247">
                  <c:v>1.9640499999999999</c:v>
                </c:pt>
                <c:pt idx="1248">
                  <c:v>1.9437899999999999</c:v>
                </c:pt>
                <c:pt idx="1249">
                  <c:v>1.95173</c:v>
                </c:pt>
                <c:pt idx="1250">
                  <c:v>1.94899</c:v>
                </c:pt>
                <c:pt idx="1251">
                  <c:v>1.9329700000000001</c:v>
                </c:pt>
                <c:pt idx="1252">
                  <c:v>1.9287699999999999</c:v>
                </c:pt>
                <c:pt idx="1253">
                  <c:v>1.93693</c:v>
                </c:pt>
                <c:pt idx="1254">
                  <c:v>1.94045</c:v>
                </c:pt>
                <c:pt idx="1255">
                  <c:v>1.9297800000000001</c:v>
                </c:pt>
                <c:pt idx="1256">
                  <c:v>1.95513</c:v>
                </c:pt>
                <c:pt idx="1257">
                  <c:v>1.97604</c:v>
                </c:pt>
                <c:pt idx="1258">
                  <c:v>1.9962800000000001</c:v>
                </c:pt>
                <c:pt idx="1259">
                  <c:v>1.9973599999999998</c:v>
                </c:pt>
                <c:pt idx="1260">
                  <c:v>1.97732</c:v>
                </c:pt>
                <c:pt idx="1261">
                  <c:v>1.97529</c:v>
                </c:pt>
                <c:pt idx="1262">
                  <c:v>1.9757</c:v>
                </c:pt>
                <c:pt idx="1263">
                  <c:v>1.99655</c:v>
                </c:pt>
                <c:pt idx="1264">
                  <c:v>1.9995499999999999</c:v>
                </c:pt>
                <c:pt idx="1265">
                  <c:v>1.9968900000000001</c:v>
                </c:pt>
                <c:pt idx="1266">
                  <c:v>1.9871300000000001</c:v>
                </c:pt>
                <c:pt idx="1267">
                  <c:v>1.98631</c:v>
                </c:pt>
                <c:pt idx="1268">
                  <c:v>1.97594</c:v>
                </c:pt>
                <c:pt idx="1269">
                  <c:v>1.9803900000000001</c:v>
                </c:pt>
                <c:pt idx="1270">
                  <c:v>1.9780899999999999</c:v>
                </c:pt>
                <c:pt idx="1271">
                  <c:v>1.9730399999999999</c:v>
                </c:pt>
                <c:pt idx="1272">
                  <c:v>1.9670399999999999</c:v>
                </c:pt>
                <c:pt idx="1273">
                  <c:v>1.97546</c:v>
                </c:pt>
                <c:pt idx="1274">
                  <c:v>1.98078</c:v>
                </c:pt>
                <c:pt idx="1275">
                  <c:v>2.0174500000000002</c:v>
                </c:pt>
                <c:pt idx="1276">
                  <c:v>2.0388500000000001</c:v>
                </c:pt>
                <c:pt idx="1277">
                  <c:v>2.0270799999999998</c:v>
                </c:pt>
                <c:pt idx="1278">
                  <c:v>2.0201500000000001</c:v>
                </c:pt>
                <c:pt idx="1279">
                  <c:v>2.0382500000000001</c:v>
                </c:pt>
                <c:pt idx="1280">
                  <c:v>2.03599</c:v>
                </c:pt>
                <c:pt idx="1281">
                  <c:v>2.0391400000000002</c:v>
                </c:pt>
                <c:pt idx="1282">
                  <c:v>2.0224299999999999</c:v>
                </c:pt>
                <c:pt idx="1283">
                  <c:v>2.0236999999999998</c:v>
                </c:pt>
                <c:pt idx="1284">
                  <c:v>2.0174799999999999</c:v>
                </c:pt>
                <c:pt idx="1285">
                  <c:v>2.00169</c:v>
                </c:pt>
                <c:pt idx="1286">
                  <c:v>1.99621</c:v>
                </c:pt>
                <c:pt idx="1287">
                  <c:v>2.0002499999999999</c:v>
                </c:pt>
                <c:pt idx="1288">
                  <c:v>1.9767000000000001</c:v>
                </c:pt>
                <c:pt idx="1289">
                  <c:v>1.95794</c:v>
                </c:pt>
                <c:pt idx="1290">
                  <c:v>1.96028</c:v>
                </c:pt>
                <c:pt idx="1291">
                  <c:v>1.9404400000000002</c:v>
                </c:pt>
                <c:pt idx="1292">
                  <c:v>1.9310399999999999</c:v>
                </c:pt>
                <c:pt idx="1293">
                  <c:v>1.92974</c:v>
                </c:pt>
                <c:pt idx="1294">
                  <c:v>1.91286</c:v>
                </c:pt>
                <c:pt idx="1295">
                  <c:v>1.8921400000000002</c:v>
                </c:pt>
                <c:pt idx="1296">
                  <c:v>1.8575299999999999</c:v>
                </c:pt>
                <c:pt idx="1297">
                  <c:v>1.85714</c:v>
                </c:pt>
                <c:pt idx="1298">
                  <c:v>1.86894</c:v>
                </c:pt>
                <c:pt idx="1299">
                  <c:v>1.84457</c:v>
                </c:pt>
                <c:pt idx="1300">
                  <c:v>1.8535200000000001</c:v>
                </c:pt>
                <c:pt idx="1301">
                  <c:v>1.84904</c:v>
                </c:pt>
                <c:pt idx="1302">
                  <c:v>1.8163099999999999</c:v>
                </c:pt>
                <c:pt idx="1303">
                  <c:v>1.76786</c:v>
                </c:pt>
                <c:pt idx="1304">
                  <c:v>1.76397</c:v>
                </c:pt>
                <c:pt idx="1305">
                  <c:v>1.79</c:v>
                </c:pt>
                <c:pt idx="1306">
                  <c:v>1.8141500000000002</c:v>
                </c:pt>
                <c:pt idx="1307">
                  <c:v>1.8048</c:v>
                </c:pt>
                <c:pt idx="1308">
                  <c:v>1.8226600000000002</c:v>
                </c:pt>
                <c:pt idx="1309">
                  <c:v>1.8298299999999998</c:v>
                </c:pt>
                <c:pt idx="1310">
                  <c:v>1.8284800000000001</c:v>
                </c:pt>
                <c:pt idx="1311">
                  <c:v>1.8313199999999998</c:v>
                </c:pt>
                <c:pt idx="1312">
                  <c:v>1.8379300000000001</c:v>
                </c:pt>
                <c:pt idx="1313">
                  <c:v>1.8263499999999999</c:v>
                </c:pt>
                <c:pt idx="1314">
                  <c:v>1.8188800000000001</c:v>
                </c:pt>
                <c:pt idx="1315">
                  <c:v>1.79277</c:v>
                </c:pt>
                <c:pt idx="1316">
                  <c:v>1.80928</c:v>
                </c:pt>
                <c:pt idx="1317">
                  <c:v>1.8153900000000001</c:v>
                </c:pt>
                <c:pt idx="1318">
                  <c:v>1.8086099999999998</c:v>
                </c:pt>
                <c:pt idx="1319">
                  <c:v>1.79305</c:v>
                </c:pt>
                <c:pt idx="1320">
                  <c:v>1.8146600000000002</c:v>
                </c:pt>
                <c:pt idx="1321">
                  <c:v>1.81725</c:v>
                </c:pt>
                <c:pt idx="1322">
                  <c:v>1.8491500000000001</c:v>
                </c:pt>
                <c:pt idx="1323">
                  <c:v>1.8447100000000001</c:v>
                </c:pt>
                <c:pt idx="1324">
                  <c:v>1.8209600000000001</c:v>
                </c:pt>
                <c:pt idx="1325">
                  <c:v>1.77091</c:v>
                </c:pt>
                <c:pt idx="1326">
                  <c:v>1.7846500000000001</c:v>
                </c:pt>
                <c:pt idx="1327">
                  <c:v>1.76576</c:v>
                </c:pt>
                <c:pt idx="1328">
                  <c:v>1.7530399999999999</c:v>
                </c:pt>
                <c:pt idx="1329">
                  <c:v>1.72661</c:v>
                </c:pt>
                <c:pt idx="1330">
                  <c:v>1.7490999999999999</c:v>
                </c:pt>
                <c:pt idx="1331">
                  <c:v>1.71756</c:v>
                </c:pt>
                <c:pt idx="1332">
                  <c:v>1.7083299999999999</c:v>
                </c:pt>
                <c:pt idx="1333">
                  <c:v>1.70187</c:v>
                </c:pt>
                <c:pt idx="1334">
                  <c:v>1.7123699999999999</c:v>
                </c:pt>
                <c:pt idx="1335">
                  <c:v>1.7402</c:v>
                </c:pt>
                <c:pt idx="1336">
                  <c:v>1.7577499999999999</c:v>
                </c:pt>
                <c:pt idx="1337">
                  <c:v>1.77332</c:v>
                </c:pt>
                <c:pt idx="1338">
                  <c:v>1.7586400000000002</c:v>
                </c:pt>
                <c:pt idx="1339">
                  <c:v>1.7566900000000001</c:v>
                </c:pt>
                <c:pt idx="1340">
                  <c:v>1.77305</c:v>
                </c:pt>
                <c:pt idx="1341">
                  <c:v>1.7093699999999998</c:v>
                </c:pt>
                <c:pt idx="1342">
                  <c:v>1.7187699999999999</c:v>
                </c:pt>
                <c:pt idx="1343">
                  <c:v>1.7264699999999999</c:v>
                </c:pt>
                <c:pt idx="1344">
                  <c:v>1.73641</c:v>
                </c:pt>
                <c:pt idx="1345">
                  <c:v>1.70248</c:v>
                </c:pt>
                <c:pt idx="1346">
                  <c:v>1.6933499999999999</c:v>
                </c:pt>
                <c:pt idx="1347">
                  <c:v>1.6875799999999999</c:v>
                </c:pt>
                <c:pt idx="1348">
                  <c:v>1.6867300000000001</c:v>
                </c:pt>
                <c:pt idx="1349">
                  <c:v>1.6809400000000001</c:v>
                </c:pt>
                <c:pt idx="1350">
                  <c:v>1.66862</c:v>
                </c:pt>
                <c:pt idx="1351">
                  <c:v>1.6632899999999999</c:v>
                </c:pt>
                <c:pt idx="1352">
                  <c:v>1.6443299999999998</c:v>
                </c:pt>
                <c:pt idx="1353">
                  <c:v>1.66659</c:v>
                </c:pt>
                <c:pt idx="1354">
                  <c:v>1.66218</c:v>
                </c:pt>
                <c:pt idx="1355">
                  <c:v>1.6593699999999998</c:v>
                </c:pt>
                <c:pt idx="1356">
                  <c:v>1.6558299999999999</c:v>
                </c:pt>
                <c:pt idx="1357">
                  <c:v>1.6491900000000002</c:v>
                </c:pt>
                <c:pt idx="1358">
                  <c:v>1.6485300000000001</c:v>
                </c:pt>
                <c:pt idx="1359">
                  <c:v>1.6344700000000001</c:v>
                </c:pt>
                <c:pt idx="1360">
                  <c:v>1.6192800000000001</c:v>
                </c:pt>
                <c:pt idx="1361">
                  <c:v>1.6213299999999999</c:v>
                </c:pt>
                <c:pt idx="1362">
                  <c:v>1.61267</c:v>
                </c:pt>
                <c:pt idx="1363">
                  <c:v>1.6019000000000001</c:v>
                </c:pt>
                <c:pt idx="1364">
                  <c:v>1.60165</c:v>
                </c:pt>
                <c:pt idx="1365">
                  <c:v>1.6021800000000002</c:v>
                </c:pt>
                <c:pt idx="1366">
                  <c:v>1.6104799999999999</c:v>
                </c:pt>
                <c:pt idx="1367">
                  <c:v>1.6019300000000001</c:v>
                </c:pt>
                <c:pt idx="1368">
                  <c:v>1.57975</c:v>
                </c:pt>
                <c:pt idx="1369">
                  <c:v>1.5666300000000002</c:v>
                </c:pt>
                <c:pt idx="1370">
                  <c:v>1.58348</c:v>
                </c:pt>
                <c:pt idx="1371">
                  <c:v>1.5946900000000002</c:v>
                </c:pt>
                <c:pt idx="1372">
                  <c:v>1.6028800000000001</c:v>
                </c:pt>
                <c:pt idx="1373">
                  <c:v>1.59504</c:v>
                </c:pt>
                <c:pt idx="1374">
                  <c:v>1.6082700000000001</c:v>
                </c:pt>
                <c:pt idx="1375">
                  <c:v>1.6278800000000002</c:v>
                </c:pt>
                <c:pt idx="1376">
                  <c:v>1.6178800000000002</c:v>
                </c:pt>
                <c:pt idx="1377">
                  <c:v>1.6246099999999999</c:v>
                </c:pt>
                <c:pt idx="1378">
                  <c:v>1.63876</c:v>
                </c:pt>
                <c:pt idx="1379">
                  <c:v>1.6344799999999999</c:v>
                </c:pt>
                <c:pt idx="1380">
                  <c:v>1.63314</c:v>
                </c:pt>
                <c:pt idx="1381">
                  <c:v>1.65124</c:v>
                </c:pt>
                <c:pt idx="1382">
                  <c:v>1.6649800000000001</c:v>
                </c:pt>
                <c:pt idx="1383">
                  <c:v>1.67015</c:v>
                </c:pt>
                <c:pt idx="1384">
                  <c:v>1.6640299999999999</c:v>
                </c:pt>
                <c:pt idx="1385">
                  <c:v>1.6577899999999999</c:v>
                </c:pt>
                <c:pt idx="1386">
                  <c:v>1.66784</c:v>
                </c:pt>
                <c:pt idx="1387">
                  <c:v>1.6802000000000001</c:v>
                </c:pt>
                <c:pt idx="1388">
                  <c:v>1.68984</c:v>
                </c:pt>
                <c:pt idx="1389">
                  <c:v>1.6953499999999999</c:v>
                </c:pt>
                <c:pt idx="1390">
                  <c:v>1.70153</c:v>
                </c:pt>
                <c:pt idx="1391">
                  <c:v>1.7057200000000001</c:v>
                </c:pt>
                <c:pt idx="1392">
                  <c:v>1.6963499999999998</c:v>
                </c:pt>
                <c:pt idx="1393">
                  <c:v>1.6916800000000001</c:v>
                </c:pt>
                <c:pt idx="1394">
                  <c:v>1.6748499999999999</c:v>
                </c:pt>
                <c:pt idx="1395">
                  <c:v>1.6604300000000001</c:v>
                </c:pt>
                <c:pt idx="1396">
                  <c:v>1.6678900000000001</c:v>
                </c:pt>
                <c:pt idx="1397">
                  <c:v>1.6595599999999999</c:v>
                </c:pt>
                <c:pt idx="1398">
                  <c:v>1.6698299999999999</c:v>
                </c:pt>
                <c:pt idx="1399">
                  <c:v>1.68103</c:v>
                </c:pt>
                <c:pt idx="1400">
                  <c:v>1.6590799999999999</c:v>
                </c:pt>
                <c:pt idx="1401">
                  <c:v>1.67543</c:v>
                </c:pt>
                <c:pt idx="1402">
                  <c:v>1.6903299999999999</c:v>
                </c:pt>
                <c:pt idx="1403">
                  <c:v>1.71122</c:v>
                </c:pt>
                <c:pt idx="1404">
                  <c:v>1.7172700000000001</c:v>
                </c:pt>
                <c:pt idx="1405">
                  <c:v>1.7105999999999999</c:v>
                </c:pt>
                <c:pt idx="1406">
                  <c:v>1.7297899999999999</c:v>
                </c:pt>
                <c:pt idx="1407">
                  <c:v>1.7402</c:v>
                </c:pt>
                <c:pt idx="1408">
                  <c:v>1.7324300000000001</c:v>
                </c:pt>
                <c:pt idx="1409">
                  <c:v>1.72481</c:v>
                </c:pt>
                <c:pt idx="1410">
                  <c:v>1.7077100000000001</c:v>
                </c:pt>
                <c:pt idx="1411">
                  <c:v>1.7153</c:v>
                </c:pt>
                <c:pt idx="1412">
                  <c:v>1.7101500000000001</c:v>
                </c:pt>
                <c:pt idx="1413">
                  <c:v>1.71112</c:v>
                </c:pt>
                <c:pt idx="1414">
                  <c:v>1.7136800000000001</c:v>
                </c:pt>
                <c:pt idx="1415">
                  <c:v>1.70825</c:v>
                </c:pt>
                <c:pt idx="1416">
                  <c:v>1.71302</c:v>
                </c:pt>
                <c:pt idx="1417">
                  <c:v>1.7168800000000002</c:v>
                </c:pt>
                <c:pt idx="1418">
                  <c:v>1.7183199999999998</c:v>
                </c:pt>
                <c:pt idx="1419">
                  <c:v>1.73265</c:v>
                </c:pt>
                <c:pt idx="1420">
                  <c:v>1.7350999999999999</c:v>
                </c:pt>
                <c:pt idx="1421">
                  <c:v>1.73699</c:v>
                </c:pt>
                <c:pt idx="1422">
                  <c:v>1.7398900000000002</c:v>
                </c:pt>
                <c:pt idx="1423">
                  <c:v>1.7569000000000001</c:v>
                </c:pt>
                <c:pt idx="1424">
                  <c:v>1.78179</c:v>
                </c:pt>
                <c:pt idx="1425">
                  <c:v>1.76539</c:v>
                </c:pt>
                <c:pt idx="1426">
                  <c:v>1.75499</c:v>
                </c:pt>
                <c:pt idx="1427">
                  <c:v>1.76034</c:v>
                </c:pt>
                <c:pt idx="1428">
                  <c:v>1.7805599999999999</c:v>
                </c:pt>
                <c:pt idx="1429">
                  <c:v>1.76891</c:v>
                </c:pt>
                <c:pt idx="1430">
                  <c:v>1.7821900000000002</c:v>
                </c:pt>
                <c:pt idx="1431">
                  <c:v>1.7886300000000002</c:v>
                </c:pt>
                <c:pt idx="1432">
                  <c:v>1.81</c:v>
                </c:pt>
                <c:pt idx="1433">
                  <c:v>1.81107</c:v>
                </c:pt>
                <c:pt idx="1434">
                  <c:v>1.80782</c:v>
                </c:pt>
                <c:pt idx="1435">
                  <c:v>1.81168</c:v>
                </c:pt>
                <c:pt idx="1436">
                  <c:v>1.8095300000000001</c:v>
                </c:pt>
                <c:pt idx="1437">
                  <c:v>1.80233</c:v>
                </c:pt>
                <c:pt idx="1438">
                  <c:v>1.8176700000000001</c:v>
                </c:pt>
                <c:pt idx="1439">
                  <c:v>1.81406</c:v>
                </c:pt>
                <c:pt idx="1440">
                  <c:v>1.8103499999999999</c:v>
                </c:pt>
                <c:pt idx="1441">
                  <c:v>1.8130899999999999</c:v>
                </c:pt>
                <c:pt idx="1442">
                  <c:v>1.81792</c:v>
                </c:pt>
                <c:pt idx="1443">
                  <c:v>1.8239000000000001</c:v>
                </c:pt>
                <c:pt idx="1444">
                  <c:v>1.8125599999999999</c:v>
                </c:pt>
                <c:pt idx="1445">
                  <c:v>1.8148599999999999</c:v>
                </c:pt>
                <c:pt idx="1446">
                  <c:v>1.8137099999999999</c:v>
                </c:pt>
                <c:pt idx="1447">
                  <c:v>1.8189900000000001</c:v>
                </c:pt>
                <c:pt idx="1448">
                  <c:v>1.81335</c:v>
                </c:pt>
                <c:pt idx="1449">
                  <c:v>1.8154100000000002</c:v>
                </c:pt>
                <c:pt idx="1450">
                  <c:v>1.8237699999999999</c:v>
                </c:pt>
                <c:pt idx="1451">
                  <c:v>1.8321700000000001</c:v>
                </c:pt>
                <c:pt idx="1452">
                  <c:v>1.8183800000000001</c:v>
                </c:pt>
                <c:pt idx="1453">
                  <c:v>1.8227800000000001</c:v>
                </c:pt>
                <c:pt idx="1454">
                  <c:v>1.8156199999999998</c:v>
                </c:pt>
                <c:pt idx="1455">
                  <c:v>1.82744</c:v>
                </c:pt>
                <c:pt idx="1456">
                  <c:v>1.83541</c:v>
                </c:pt>
                <c:pt idx="1457">
                  <c:v>1.8284500000000001</c:v>
                </c:pt>
                <c:pt idx="1458">
                  <c:v>1.8289500000000001</c:v>
                </c:pt>
                <c:pt idx="1459">
                  <c:v>1.7997700000000001</c:v>
                </c:pt>
                <c:pt idx="1460">
                  <c:v>1.8095699999999999</c:v>
                </c:pt>
                <c:pt idx="1461">
                  <c:v>1.8138599999999998</c:v>
                </c:pt>
                <c:pt idx="1462">
                  <c:v>1.81429</c:v>
                </c:pt>
                <c:pt idx="1463">
                  <c:v>1.80124</c:v>
                </c:pt>
                <c:pt idx="1464">
                  <c:v>1.80009</c:v>
                </c:pt>
                <c:pt idx="1465">
                  <c:v>1.8113699999999999</c:v>
                </c:pt>
                <c:pt idx="1466">
                  <c:v>1.8006900000000001</c:v>
                </c:pt>
                <c:pt idx="1467">
                  <c:v>1.80322</c:v>
                </c:pt>
                <c:pt idx="1468">
                  <c:v>1.8244100000000001</c:v>
                </c:pt>
                <c:pt idx="1469">
                  <c:v>1.8161400000000001</c:v>
                </c:pt>
                <c:pt idx="1470">
                  <c:v>1.8287200000000001</c:v>
                </c:pt>
                <c:pt idx="1471">
                  <c:v>1.8627</c:v>
                </c:pt>
                <c:pt idx="1472">
                  <c:v>1.8618699999999999</c:v>
                </c:pt>
                <c:pt idx="1473">
                  <c:v>1.8659100000000002</c:v>
                </c:pt>
                <c:pt idx="1474">
                  <c:v>1.8568399999999998</c:v>
                </c:pt>
                <c:pt idx="1475">
                  <c:v>1.86263</c:v>
                </c:pt>
                <c:pt idx="1476">
                  <c:v>1.8466500000000001</c:v>
                </c:pt>
                <c:pt idx="1477">
                  <c:v>1.82</c:v>
                </c:pt>
                <c:pt idx="1478">
                  <c:v>1.82192</c:v>
                </c:pt>
                <c:pt idx="1479">
                  <c:v>1.8182100000000001</c:v>
                </c:pt>
                <c:pt idx="1480">
                  <c:v>1.8152900000000001</c:v>
                </c:pt>
                <c:pt idx="1481">
                  <c:v>1.8274300000000001</c:v>
                </c:pt>
                <c:pt idx="1482">
                  <c:v>1.8263099999999999</c:v>
                </c:pt>
                <c:pt idx="1483">
                  <c:v>1.8177399999999999</c:v>
                </c:pt>
                <c:pt idx="1484">
                  <c:v>1.82758</c:v>
                </c:pt>
                <c:pt idx="1485">
                  <c:v>1.8143900000000002</c:v>
                </c:pt>
                <c:pt idx="1486">
                  <c:v>1.8070999999999999</c:v>
                </c:pt>
                <c:pt idx="1487">
                  <c:v>1.7903499999999999</c:v>
                </c:pt>
                <c:pt idx="1488">
                  <c:v>1.7778399999999999</c:v>
                </c:pt>
                <c:pt idx="1489">
                  <c:v>1.7869000000000002</c:v>
                </c:pt>
                <c:pt idx="1490">
                  <c:v>1.7839400000000001</c:v>
                </c:pt>
                <c:pt idx="1491">
                  <c:v>1.78111</c:v>
                </c:pt>
                <c:pt idx="1492">
                  <c:v>1.79253</c:v>
                </c:pt>
                <c:pt idx="1493">
                  <c:v>1.7567000000000002</c:v>
                </c:pt>
                <c:pt idx="1494">
                  <c:v>1.75366</c:v>
                </c:pt>
                <c:pt idx="1495">
                  <c:v>1.7991400000000002</c:v>
                </c:pt>
                <c:pt idx="1496">
                  <c:v>1.8035399999999999</c:v>
                </c:pt>
                <c:pt idx="1497">
                  <c:v>1.7842799999999999</c:v>
                </c:pt>
                <c:pt idx="1498">
                  <c:v>1.8019400000000001</c:v>
                </c:pt>
                <c:pt idx="1499">
                  <c:v>1.7968900000000001</c:v>
                </c:pt>
                <c:pt idx="1500">
                  <c:v>1.7786</c:v>
                </c:pt>
                <c:pt idx="1501">
                  <c:v>1.77092</c:v>
                </c:pt>
                <c:pt idx="1502">
                  <c:v>1.7652699999999999</c:v>
                </c:pt>
                <c:pt idx="1503">
                  <c:v>1.76054</c:v>
                </c:pt>
                <c:pt idx="1504">
                  <c:v>1.79016</c:v>
                </c:pt>
                <c:pt idx="1505">
                  <c:v>1.82247</c:v>
                </c:pt>
                <c:pt idx="1506">
                  <c:v>1.81189</c:v>
                </c:pt>
                <c:pt idx="1507">
                  <c:v>1.8103</c:v>
                </c:pt>
                <c:pt idx="1508">
                  <c:v>1.80318</c:v>
                </c:pt>
                <c:pt idx="1509">
                  <c:v>1.8082799999999999</c:v>
                </c:pt>
                <c:pt idx="1510">
                  <c:v>1.83846</c:v>
                </c:pt>
                <c:pt idx="1511">
                  <c:v>1.8748900000000002</c:v>
                </c:pt>
                <c:pt idx="1512">
                  <c:v>1.8738900000000001</c:v>
                </c:pt>
                <c:pt idx="1513">
                  <c:v>1.88855</c:v>
                </c:pt>
                <c:pt idx="1514">
                  <c:v>1.8926800000000001</c:v>
                </c:pt>
                <c:pt idx="1515">
                  <c:v>1.8989500000000001</c:v>
                </c:pt>
                <c:pt idx="1516">
                  <c:v>1.9085399999999999</c:v>
                </c:pt>
                <c:pt idx="1517">
                  <c:v>1.90672</c:v>
                </c:pt>
                <c:pt idx="1518">
                  <c:v>1.9012100000000001</c:v>
                </c:pt>
                <c:pt idx="1519">
                  <c:v>1.9132499999999999</c:v>
                </c:pt>
                <c:pt idx="1520">
                  <c:v>1.92648</c:v>
                </c:pt>
                <c:pt idx="1521">
                  <c:v>1.92848</c:v>
                </c:pt>
                <c:pt idx="1522">
                  <c:v>1.9509700000000001</c:v>
                </c:pt>
                <c:pt idx="1523">
                  <c:v>1.9391500000000002</c:v>
                </c:pt>
                <c:pt idx="1524">
                  <c:v>1.9374400000000001</c:v>
                </c:pt>
                <c:pt idx="1525">
                  <c:v>1.9539800000000001</c:v>
                </c:pt>
                <c:pt idx="1526">
                  <c:v>1.93923</c:v>
                </c:pt>
                <c:pt idx="1527">
                  <c:v>1.9331700000000001</c:v>
                </c:pt>
                <c:pt idx="1528">
                  <c:v>1.92439</c:v>
                </c:pt>
                <c:pt idx="1529">
                  <c:v>1.9263299999999999</c:v>
                </c:pt>
                <c:pt idx="1530">
                  <c:v>1.9412799999999999</c:v>
                </c:pt>
                <c:pt idx="1531">
                  <c:v>1.9220200000000001</c:v>
                </c:pt>
                <c:pt idx="1532">
                  <c:v>1.9197899999999999</c:v>
                </c:pt>
                <c:pt idx="1533">
                  <c:v>1.8824700000000001</c:v>
                </c:pt>
                <c:pt idx="1534">
                  <c:v>1.9008</c:v>
                </c:pt>
                <c:pt idx="1535">
                  <c:v>1.8857999999999999</c:v>
                </c:pt>
                <c:pt idx="1536">
                  <c:v>1.86751</c:v>
                </c:pt>
                <c:pt idx="1537">
                  <c:v>1.8935899999999999</c:v>
                </c:pt>
                <c:pt idx="1538">
                  <c:v>1.9136099999999998</c:v>
                </c:pt>
                <c:pt idx="1539">
                  <c:v>1.9149700000000001</c:v>
                </c:pt>
                <c:pt idx="1540">
                  <c:v>1.9174599999999999</c:v>
                </c:pt>
                <c:pt idx="1541">
                  <c:v>1.90215</c:v>
                </c:pt>
                <c:pt idx="1542">
                  <c:v>1.90872</c:v>
                </c:pt>
                <c:pt idx="1543">
                  <c:v>1.90767</c:v>
                </c:pt>
                <c:pt idx="1544">
                  <c:v>1.9317200000000001</c:v>
                </c:pt>
                <c:pt idx="1545">
                  <c:v>1.9385899999999998</c:v>
                </c:pt>
                <c:pt idx="1546">
                  <c:v>1.95248</c:v>
                </c:pt>
                <c:pt idx="1547">
                  <c:v>1.9411500000000002</c:v>
                </c:pt>
                <c:pt idx="1548">
                  <c:v>1.91797</c:v>
                </c:pt>
                <c:pt idx="1549">
                  <c:v>1.9129200000000002</c:v>
                </c:pt>
                <c:pt idx="1550">
                  <c:v>1.90188</c:v>
                </c:pt>
                <c:pt idx="1551">
                  <c:v>1.9202399999999999</c:v>
                </c:pt>
                <c:pt idx="1552">
                  <c:v>1.9145300000000001</c:v>
                </c:pt>
                <c:pt idx="1553">
                  <c:v>1.90202</c:v>
                </c:pt>
                <c:pt idx="1554">
                  <c:v>1.9052200000000001</c:v>
                </c:pt>
                <c:pt idx="1555">
                  <c:v>1.9140599999999999</c:v>
                </c:pt>
                <c:pt idx="1556">
                  <c:v>1.91622</c:v>
                </c:pt>
                <c:pt idx="1557">
                  <c:v>1.88815</c:v>
                </c:pt>
                <c:pt idx="1558">
                  <c:v>1.8827100000000001</c:v>
                </c:pt>
                <c:pt idx="1559">
                  <c:v>1.91133</c:v>
                </c:pt>
                <c:pt idx="1560">
                  <c:v>1.90262</c:v>
                </c:pt>
                <c:pt idx="1561">
                  <c:v>1.90974</c:v>
                </c:pt>
                <c:pt idx="1562">
                  <c:v>1.92523</c:v>
                </c:pt>
                <c:pt idx="1563">
                  <c:v>1.90818</c:v>
                </c:pt>
                <c:pt idx="1564">
                  <c:v>1.9037200000000001</c:v>
                </c:pt>
                <c:pt idx="1565">
                  <c:v>1.87104</c:v>
                </c:pt>
                <c:pt idx="1566">
                  <c:v>1.8791600000000002</c:v>
                </c:pt>
                <c:pt idx="1567">
                  <c:v>1.86839</c:v>
                </c:pt>
                <c:pt idx="1568">
                  <c:v>1.8975499999999998</c:v>
                </c:pt>
                <c:pt idx="1569">
                  <c:v>1.9004100000000002</c:v>
                </c:pt>
                <c:pt idx="1570">
                  <c:v>1.8915</c:v>
                </c:pt>
                <c:pt idx="1571">
                  <c:v>1.8935299999999999</c:v>
                </c:pt>
                <c:pt idx="1572">
                  <c:v>1.8900299999999999</c:v>
                </c:pt>
                <c:pt idx="1573">
                  <c:v>1.9119699999999999</c:v>
                </c:pt>
                <c:pt idx="1574">
                  <c:v>1.89147</c:v>
                </c:pt>
                <c:pt idx="1575">
                  <c:v>1.74624</c:v>
                </c:pt>
                <c:pt idx="1576">
                  <c:v>1.79518</c:v>
                </c:pt>
                <c:pt idx="1577">
                  <c:v>1.7973599999999998</c:v>
                </c:pt>
                <c:pt idx="1578">
                  <c:v>1.8254300000000001</c:v>
                </c:pt>
                <c:pt idx="1579">
                  <c:v>1.80244</c:v>
                </c:pt>
                <c:pt idx="1580">
                  <c:v>1.7848900000000001</c:v>
                </c:pt>
                <c:pt idx="1581">
                  <c:v>1.81531</c:v>
                </c:pt>
                <c:pt idx="1582">
                  <c:v>1.84832</c:v>
                </c:pt>
                <c:pt idx="1583">
                  <c:v>1.8467799999999999</c:v>
                </c:pt>
                <c:pt idx="1584">
                  <c:v>1.8475899999999998</c:v>
                </c:pt>
                <c:pt idx="1585">
                  <c:v>1.86683</c:v>
                </c:pt>
                <c:pt idx="1586">
                  <c:v>1.8765999999999998</c:v>
                </c:pt>
                <c:pt idx="1587">
                  <c:v>1.8868499999999999</c:v>
                </c:pt>
                <c:pt idx="1588">
                  <c:v>1.9012899999999999</c:v>
                </c:pt>
                <c:pt idx="1589">
                  <c:v>1.9145000000000001</c:v>
                </c:pt>
                <c:pt idx="1590">
                  <c:v>1.91577</c:v>
                </c:pt>
                <c:pt idx="1591">
                  <c:v>1.92516</c:v>
                </c:pt>
                <c:pt idx="1592">
                  <c:v>1.9121300000000001</c:v>
                </c:pt>
                <c:pt idx="1593">
                  <c:v>1.8849500000000001</c:v>
                </c:pt>
                <c:pt idx="1594">
                  <c:v>1.8944100000000001</c:v>
                </c:pt>
                <c:pt idx="1595">
                  <c:v>1.91225</c:v>
                </c:pt>
                <c:pt idx="1596">
                  <c:v>1.90943</c:v>
                </c:pt>
                <c:pt idx="1597">
                  <c:v>1.90107</c:v>
                </c:pt>
                <c:pt idx="1598">
                  <c:v>1.9193399999999998</c:v>
                </c:pt>
                <c:pt idx="1599">
                  <c:v>1.9290399999999999</c:v>
                </c:pt>
                <c:pt idx="1600">
                  <c:v>1.9137599999999999</c:v>
                </c:pt>
                <c:pt idx="1601">
                  <c:v>1.92188</c:v>
                </c:pt>
                <c:pt idx="1602">
                  <c:v>1.9103699999999999</c:v>
                </c:pt>
                <c:pt idx="1603">
                  <c:v>1.92581</c:v>
                </c:pt>
                <c:pt idx="1604">
                  <c:v>1.92347</c:v>
                </c:pt>
                <c:pt idx="1605">
                  <c:v>1.9171899999999999</c:v>
                </c:pt>
                <c:pt idx="1606">
                  <c:v>1.8993</c:v>
                </c:pt>
                <c:pt idx="1607">
                  <c:v>1.90367</c:v>
                </c:pt>
                <c:pt idx="1608">
                  <c:v>1.9168499999999999</c:v>
                </c:pt>
                <c:pt idx="1609">
                  <c:v>1.9218</c:v>
                </c:pt>
                <c:pt idx="1610">
                  <c:v>1.90673</c:v>
                </c:pt>
                <c:pt idx="1611">
                  <c:v>1.90893</c:v>
                </c:pt>
                <c:pt idx="1612">
                  <c:v>1.905</c:v>
                </c:pt>
                <c:pt idx="1613">
                  <c:v>1.9029400000000001</c:v>
                </c:pt>
                <c:pt idx="1614">
                  <c:v>1.93364</c:v>
                </c:pt>
                <c:pt idx="1615">
                  <c:v>1.9376</c:v>
                </c:pt>
                <c:pt idx="1616">
                  <c:v>1.9374200000000001</c:v>
                </c:pt>
                <c:pt idx="1617">
                  <c:v>1.94679</c:v>
                </c:pt>
                <c:pt idx="1618">
                  <c:v>1.91848</c:v>
                </c:pt>
                <c:pt idx="1619">
                  <c:v>1.9274</c:v>
                </c:pt>
                <c:pt idx="1620">
                  <c:v>1.92699</c:v>
                </c:pt>
                <c:pt idx="1621">
                  <c:v>1.91859</c:v>
                </c:pt>
                <c:pt idx="1622">
                  <c:v>1.8972100000000001</c:v>
                </c:pt>
                <c:pt idx="1623">
                  <c:v>1.8918199999999998</c:v>
                </c:pt>
                <c:pt idx="1624">
                  <c:v>1.8767400000000001</c:v>
                </c:pt>
                <c:pt idx="1625">
                  <c:v>1.8632500000000001</c:v>
                </c:pt>
                <c:pt idx="1626">
                  <c:v>1.8828</c:v>
                </c:pt>
                <c:pt idx="1627">
                  <c:v>1.88805</c:v>
                </c:pt>
                <c:pt idx="1628">
                  <c:v>1.8795500000000001</c:v>
                </c:pt>
                <c:pt idx="1629">
                  <c:v>1.87998</c:v>
                </c:pt>
                <c:pt idx="1630">
                  <c:v>1.8702099999999999</c:v>
                </c:pt>
                <c:pt idx="1631">
                  <c:v>1.87575</c:v>
                </c:pt>
                <c:pt idx="1632">
                  <c:v>1.8693599999999999</c:v>
                </c:pt>
                <c:pt idx="1633">
                  <c:v>1.90164</c:v>
                </c:pt>
                <c:pt idx="1634">
                  <c:v>1.92408</c:v>
                </c:pt>
                <c:pt idx="1635">
                  <c:v>1.90995</c:v>
                </c:pt>
                <c:pt idx="1636">
                  <c:v>1.9205300000000001</c:v>
                </c:pt>
                <c:pt idx="1637">
                  <c:v>1.9453099999999999</c:v>
                </c:pt>
                <c:pt idx="1638">
                  <c:v>1.94329</c:v>
                </c:pt>
                <c:pt idx="1639">
                  <c:v>1.9704600000000001</c:v>
                </c:pt>
                <c:pt idx="1640">
                  <c:v>1.9748399999999999</c:v>
                </c:pt>
                <c:pt idx="1641">
                  <c:v>1.9498</c:v>
                </c:pt>
                <c:pt idx="1642">
                  <c:v>1.9296099999999998</c:v>
                </c:pt>
                <c:pt idx="1643">
                  <c:v>1.9442600000000001</c:v>
                </c:pt>
                <c:pt idx="1644">
                  <c:v>1.9344700000000001</c:v>
                </c:pt>
                <c:pt idx="1645">
                  <c:v>1.92353</c:v>
                </c:pt>
                <c:pt idx="1646">
                  <c:v>1.9182699999999999</c:v>
                </c:pt>
                <c:pt idx="1647">
                  <c:v>1.89208</c:v>
                </c:pt>
                <c:pt idx="1648">
                  <c:v>1.8760999999999999</c:v>
                </c:pt>
                <c:pt idx="1649">
                  <c:v>1.8891199999999999</c:v>
                </c:pt>
                <c:pt idx="1650">
                  <c:v>1.9042000000000001</c:v>
                </c:pt>
                <c:pt idx="1651">
                  <c:v>1.90096</c:v>
                </c:pt>
                <c:pt idx="1652">
                  <c:v>1.9172799999999999</c:v>
                </c:pt>
                <c:pt idx="1653">
                  <c:v>1.917</c:v>
                </c:pt>
                <c:pt idx="1654">
                  <c:v>1.92317</c:v>
                </c:pt>
                <c:pt idx="1655">
                  <c:v>1.9367999999999999</c:v>
                </c:pt>
                <c:pt idx="1656">
                  <c:v>1.9279500000000001</c:v>
                </c:pt>
                <c:pt idx="1657">
                  <c:v>1.91666</c:v>
                </c:pt>
                <c:pt idx="1658">
                  <c:v>1.9199200000000001</c:v>
                </c:pt>
                <c:pt idx="1659">
                  <c:v>1.92188</c:v>
                </c:pt>
                <c:pt idx="1660">
                  <c:v>1.9322999999999999</c:v>
                </c:pt>
                <c:pt idx="1661">
                  <c:v>1.9070799999999999</c:v>
                </c:pt>
                <c:pt idx="1662">
                  <c:v>1.90791</c:v>
                </c:pt>
                <c:pt idx="1663">
                  <c:v>1.86537</c:v>
                </c:pt>
                <c:pt idx="1664">
                  <c:v>1.8816700000000002</c:v>
                </c:pt>
                <c:pt idx="1665">
                  <c:v>1.8779300000000001</c:v>
                </c:pt>
                <c:pt idx="1666">
                  <c:v>1.86757</c:v>
                </c:pt>
                <c:pt idx="1667">
                  <c:v>1.8577000000000001</c:v>
                </c:pt>
                <c:pt idx="1668">
                  <c:v>1.85318</c:v>
                </c:pt>
                <c:pt idx="1669">
                  <c:v>1.86538</c:v>
                </c:pt>
                <c:pt idx="1670">
                  <c:v>1.88361</c:v>
                </c:pt>
                <c:pt idx="1671">
                  <c:v>1.87747</c:v>
                </c:pt>
                <c:pt idx="1672">
                  <c:v>1.85141</c:v>
                </c:pt>
                <c:pt idx="1673">
                  <c:v>1.8589800000000001</c:v>
                </c:pt>
                <c:pt idx="1674">
                  <c:v>1.8776600000000001</c:v>
                </c:pt>
                <c:pt idx="1675">
                  <c:v>1.8859999999999999</c:v>
                </c:pt>
                <c:pt idx="1676">
                  <c:v>1.9014599999999999</c:v>
                </c:pt>
                <c:pt idx="1677">
                  <c:v>1.88472</c:v>
                </c:pt>
                <c:pt idx="1678">
                  <c:v>1.8877899999999999</c:v>
                </c:pt>
                <c:pt idx="1679">
                  <c:v>1.8918499999999998</c:v>
                </c:pt>
                <c:pt idx="1680">
                  <c:v>1.87826</c:v>
                </c:pt>
                <c:pt idx="1681">
                  <c:v>1.8669899999999999</c:v>
                </c:pt>
                <c:pt idx="1682">
                  <c:v>1.86052</c:v>
                </c:pt>
                <c:pt idx="1683">
                  <c:v>1.8612599999999999</c:v>
                </c:pt>
                <c:pt idx="1684">
                  <c:v>1.8714600000000001</c:v>
                </c:pt>
                <c:pt idx="1685">
                  <c:v>1.87582</c:v>
                </c:pt>
                <c:pt idx="1686">
                  <c:v>1.89977</c:v>
                </c:pt>
                <c:pt idx="1687">
                  <c:v>1.9156199999999999</c:v>
                </c:pt>
                <c:pt idx="1688">
                  <c:v>1.92452</c:v>
                </c:pt>
                <c:pt idx="1689">
                  <c:v>1.9634400000000001</c:v>
                </c:pt>
                <c:pt idx="1690">
                  <c:v>1.9853299999999998</c:v>
                </c:pt>
                <c:pt idx="1691">
                  <c:v>1.98854</c:v>
                </c:pt>
                <c:pt idx="1692">
                  <c:v>1.98458</c:v>
                </c:pt>
                <c:pt idx="1693">
                  <c:v>2.00745</c:v>
                </c:pt>
                <c:pt idx="1694">
                  <c:v>2.0079600000000002</c:v>
                </c:pt>
                <c:pt idx="1695">
                  <c:v>2.0103200000000001</c:v>
                </c:pt>
                <c:pt idx="1696">
                  <c:v>1.9916199999999999</c:v>
                </c:pt>
                <c:pt idx="1697">
                  <c:v>2.01892</c:v>
                </c:pt>
                <c:pt idx="1698">
                  <c:v>2.0140099999999999</c:v>
                </c:pt>
                <c:pt idx="1699">
                  <c:v>2.01586</c:v>
                </c:pt>
                <c:pt idx="1700">
                  <c:v>2.0109900000000001</c:v>
                </c:pt>
                <c:pt idx="1701">
                  <c:v>2.0333099999999997</c:v>
                </c:pt>
                <c:pt idx="1702">
                  <c:v>2.0183399999999998</c:v>
                </c:pt>
                <c:pt idx="1703">
                  <c:v>1.9973599999999998</c:v>
                </c:pt>
                <c:pt idx="1704">
                  <c:v>1.99028</c:v>
                </c:pt>
                <c:pt idx="1705">
                  <c:v>1.9924200000000001</c:v>
                </c:pt>
                <c:pt idx="1706">
                  <c:v>1.9777199999999999</c:v>
                </c:pt>
                <c:pt idx="1707">
                  <c:v>1.9458299999999999</c:v>
                </c:pt>
                <c:pt idx="1708">
                  <c:v>1.95817</c:v>
                </c:pt>
                <c:pt idx="1709">
                  <c:v>1.9425699999999999</c:v>
                </c:pt>
                <c:pt idx="1710">
                  <c:v>1.9630300000000001</c:v>
                </c:pt>
                <c:pt idx="1711">
                  <c:v>1.9745299999999999</c:v>
                </c:pt>
                <c:pt idx="1712">
                  <c:v>1.9599300000000002</c:v>
                </c:pt>
                <c:pt idx="1713">
                  <c:v>1.94285</c:v>
                </c:pt>
                <c:pt idx="1714">
                  <c:v>1.9203800000000002</c:v>
                </c:pt>
                <c:pt idx="1715">
                  <c:v>1.89591</c:v>
                </c:pt>
                <c:pt idx="1716">
                  <c:v>1.9102999999999999</c:v>
                </c:pt>
                <c:pt idx="1717">
                  <c:v>1.9128699999999998</c:v>
                </c:pt>
                <c:pt idx="1718">
                  <c:v>1.88575</c:v>
                </c:pt>
                <c:pt idx="1719">
                  <c:v>1.90357</c:v>
                </c:pt>
                <c:pt idx="1720">
                  <c:v>1.8954900000000001</c:v>
                </c:pt>
                <c:pt idx="1721">
                  <c:v>1.9270999999999998</c:v>
                </c:pt>
                <c:pt idx="1722">
                  <c:v>1.9322600000000001</c:v>
                </c:pt>
                <c:pt idx="1723">
                  <c:v>1.9432400000000001</c:v>
                </c:pt>
                <c:pt idx="1724">
                  <c:v>1.9684900000000001</c:v>
                </c:pt>
                <c:pt idx="1725">
                  <c:v>1.9855799999999999</c:v>
                </c:pt>
                <c:pt idx="1726">
                  <c:v>1.9778399999999998</c:v>
                </c:pt>
                <c:pt idx="1727">
                  <c:v>1.9686900000000001</c:v>
                </c:pt>
                <c:pt idx="1728">
                  <c:v>1.9577</c:v>
                </c:pt>
                <c:pt idx="1729">
                  <c:v>1.9537800000000001</c:v>
                </c:pt>
                <c:pt idx="1730">
                  <c:v>1.95519</c:v>
                </c:pt>
                <c:pt idx="1731">
                  <c:v>1.9549300000000001</c:v>
                </c:pt>
                <c:pt idx="1732">
                  <c:v>1.94306</c:v>
                </c:pt>
                <c:pt idx="1733">
                  <c:v>1.93875</c:v>
                </c:pt>
                <c:pt idx="1734">
                  <c:v>1.9165099999999999</c:v>
                </c:pt>
                <c:pt idx="1735">
                  <c:v>1.9263399999999999</c:v>
                </c:pt>
                <c:pt idx="1736">
                  <c:v>1.93476</c:v>
                </c:pt>
                <c:pt idx="1737">
                  <c:v>1.9272199999999999</c:v>
                </c:pt>
                <c:pt idx="1738">
                  <c:v>1.9021600000000001</c:v>
                </c:pt>
                <c:pt idx="1739">
                  <c:v>1.9202000000000001</c:v>
                </c:pt>
                <c:pt idx="1740">
                  <c:v>1.9427000000000001</c:v>
                </c:pt>
                <c:pt idx="1741">
                  <c:v>1.95747</c:v>
                </c:pt>
                <c:pt idx="1742">
                  <c:v>1.95834</c:v>
                </c:pt>
                <c:pt idx="1743">
                  <c:v>1.9758599999999999</c:v>
                </c:pt>
                <c:pt idx="1744">
                  <c:v>1.97095</c:v>
                </c:pt>
                <c:pt idx="1745">
                  <c:v>1.9682500000000001</c:v>
                </c:pt>
                <c:pt idx="1746">
                  <c:v>1.94855</c:v>
                </c:pt>
                <c:pt idx="1747">
                  <c:v>1.9503699999999999</c:v>
                </c:pt>
                <c:pt idx="1748">
                  <c:v>1.92242</c:v>
                </c:pt>
                <c:pt idx="1749">
                  <c:v>1.91767</c:v>
                </c:pt>
                <c:pt idx="1750">
                  <c:v>1.90639</c:v>
                </c:pt>
                <c:pt idx="1751">
                  <c:v>1.91425</c:v>
                </c:pt>
                <c:pt idx="1752">
                  <c:v>1.9072200000000001</c:v>
                </c:pt>
                <c:pt idx="1753">
                  <c:v>1.90846</c:v>
                </c:pt>
                <c:pt idx="1754">
                  <c:v>1.9028800000000001</c:v>
                </c:pt>
                <c:pt idx="1755">
                  <c:v>1.90066</c:v>
                </c:pt>
                <c:pt idx="1756">
                  <c:v>1.9217</c:v>
                </c:pt>
                <c:pt idx="1757">
                  <c:v>1.9140299999999999</c:v>
                </c:pt>
                <c:pt idx="1758">
                  <c:v>1.89906</c:v>
                </c:pt>
                <c:pt idx="1759">
                  <c:v>1.8811500000000001</c:v>
                </c:pt>
                <c:pt idx="1760">
                  <c:v>1.8888699999999998</c:v>
                </c:pt>
                <c:pt idx="1761">
                  <c:v>1.9007700000000001</c:v>
                </c:pt>
                <c:pt idx="1762">
                  <c:v>1.9228000000000001</c:v>
                </c:pt>
                <c:pt idx="1763">
                  <c:v>1.93448</c:v>
                </c:pt>
                <c:pt idx="1764">
                  <c:v>1.9409100000000001</c:v>
                </c:pt>
                <c:pt idx="1765">
                  <c:v>1.9635400000000001</c:v>
                </c:pt>
                <c:pt idx="1766">
                  <c:v>1.9449000000000001</c:v>
                </c:pt>
                <c:pt idx="1767">
                  <c:v>1.9739899999999999</c:v>
                </c:pt>
                <c:pt idx="1768">
                  <c:v>1.98099</c:v>
                </c:pt>
                <c:pt idx="1769">
                  <c:v>1.9949000000000001</c:v>
                </c:pt>
                <c:pt idx="1770">
                  <c:v>1.9854100000000001</c:v>
                </c:pt>
                <c:pt idx="1771">
                  <c:v>1.9791500000000002</c:v>
                </c:pt>
                <c:pt idx="1772">
                  <c:v>1.9787000000000001</c:v>
                </c:pt>
                <c:pt idx="1773">
                  <c:v>1.9846700000000002</c:v>
                </c:pt>
                <c:pt idx="1774">
                  <c:v>1.9998900000000002</c:v>
                </c:pt>
                <c:pt idx="1775">
                  <c:v>2.00501</c:v>
                </c:pt>
                <c:pt idx="1776">
                  <c:v>1.9897199999999999</c:v>
                </c:pt>
                <c:pt idx="1777">
                  <c:v>2.00183</c:v>
                </c:pt>
                <c:pt idx="1778">
                  <c:v>1.99112</c:v>
                </c:pt>
                <c:pt idx="1779">
                  <c:v>2.00482</c:v>
                </c:pt>
                <c:pt idx="1780">
                  <c:v>1.98882</c:v>
                </c:pt>
                <c:pt idx="1781">
                  <c:v>1.9978800000000001</c:v>
                </c:pt>
                <c:pt idx="1782">
                  <c:v>2.01078</c:v>
                </c:pt>
                <c:pt idx="1783">
                  <c:v>2.0160100000000001</c:v>
                </c:pt>
                <c:pt idx="1784">
                  <c:v>2.0275499999999997</c:v>
                </c:pt>
                <c:pt idx="1785">
                  <c:v>2.03525</c:v>
                </c:pt>
                <c:pt idx="1786">
                  <c:v>2.0530399999999998</c:v>
                </c:pt>
                <c:pt idx="1787">
                  <c:v>2.0512800000000002</c:v>
                </c:pt>
                <c:pt idx="1788">
                  <c:v>2.0297899999999998</c:v>
                </c:pt>
                <c:pt idx="1789">
                  <c:v>2.02596</c:v>
                </c:pt>
                <c:pt idx="1790">
                  <c:v>2.0320399999999998</c:v>
                </c:pt>
                <c:pt idx="1791">
                  <c:v>2.0460199999999999</c:v>
                </c:pt>
                <c:pt idx="1792">
                  <c:v>2.0173299999999998</c:v>
                </c:pt>
                <c:pt idx="1793">
                  <c:v>1.9982599999999999</c:v>
                </c:pt>
                <c:pt idx="1794">
                  <c:v>2.0239699999999998</c:v>
                </c:pt>
                <c:pt idx="1795">
                  <c:v>2.0084499999999998</c:v>
                </c:pt>
                <c:pt idx="1796">
                  <c:v>2.0000599999999999</c:v>
                </c:pt>
                <c:pt idx="1797">
                  <c:v>2.0181900000000002</c:v>
                </c:pt>
                <c:pt idx="1798">
                  <c:v>2.00542</c:v>
                </c:pt>
                <c:pt idx="1799">
                  <c:v>2.0177499999999999</c:v>
                </c:pt>
                <c:pt idx="1800">
                  <c:v>2.0317799999999999</c:v>
                </c:pt>
                <c:pt idx="1801">
                  <c:v>2.0372300000000001</c:v>
                </c:pt>
                <c:pt idx="1802">
                  <c:v>2.0299499999999999</c:v>
                </c:pt>
                <c:pt idx="1803">
                  <c:v>2.0287600000000001</c:v>
                </c:pt>
                <c:pt idx="1804">
                  <c:v>2.0236900000000002</c:v>
                </c:pt>
                <c:pt idx="1805">
                  <c:v>2.0234999999999999</c:v>
                </c:pt>
                <c:pt idx="1806">
                  <c:v>2.0154100000000001</c:v>
                </c:pt>
                <c:pt idx="1807">
                  <c:v>2.0343</c:v>
                </c:pt>
                <c:pt idx="1808">
                  <c:v>2.02495</c:v>
                </c:pt>
                <c:pt idx="1809">
                  <c:v>2.0170699999999999</c:v>
                </c:pt>
                <c:pt idx="1810">
                  <c:v>2.0279099999999999</c:v>
                </c:pt>
                <c:pt idx="1811">
                  <c:v>2.0357699999999999</c:v>
                </c:pt>
                <c:pt idx="1812">
                  <c:v>2.0290400000000002</c:v>
                </c:pt>
                <c:pt idx="1813">
                  <c:v>2.0511599999999999</c:v>
                </c:pt>
                <c:pt idx="1814">
                  <c:v>2.05837</c:v>
                </c:pt>
                <c:pt idx="1815">
                  <c:v>2.0567299999999999</c:v>
                </c:pt>
                <c:pt idx="1816">
                  <c:v>2.0567600000000001</c:v>
                </c:pt>
                <c:pt idx="1817">
                  <c:v>2.0643200000000004</c:v>
                </c:pt>
                <c:pt idx="1818">
                  <c:v>2.0529600000000001</c:v>
                </c:pt>
                <c:pt idx="1819">
                  <c:v>2.0477400000000001</c:v>
                </c:pt>
                <c:pt idx="1820">
                  <c:v>2.0544099999999998</c:v>
                </c:pt>
                <c:pt idx="1821">
                  <c:v>2.0368300000000001</c:v>
                </c:pt>
                <c:pt idx="1822">
                  <c:v>2.0386899999999999</c:v>
                </c:pt>
                <c:pt idx="1823">
                  <c:v>2.03809</c:v>
                </c:pt>
                <c:pt idx="1824">
                  <c:v>2.0532399999999997</c:v>
                </c:pt>
                <c:pt idx="1825">
                  <c:v>2.0575700000000001</c:v>
                </c:pt>
                <c:pt idx="1826">
                  <c:v>2.0575000000000001</c:v>
                </c:pt>
                <c:pt idx="1827">
                  <c:v>2.0555400000000001</c:v>
                </c:pt>
                <c:pt idx="1828">
                  <c:v>2.0542399999999996</c:v>
                </c:pt>
                <c:pt idx="1829">
                  <c:v>2.0624199999999999</c:v>
                </c:pt>
                <c:pt idx="1830">
                  <c:v>2.0642399999999999</c:v>
                </c:pt>
                <c:pt idx="1831">
                  <c:v>2.0691999999999999</c:v>
                </c:pt>
                <c:pt idx="1832">
                  <c:v>2.0504600000000002</c:v>
                </c:pt>
                <c:pt idx="1833">
                  <c:v>2.0638200000000002</c:v>
                </c:pt>
                <c:pt idx="1834">
                  <c:v>2.0535600000000001</c:v>
                </c:pt>
                <c:pt idx="1835">
                  <c:v>2.0690500000000003</c:v>
                </c:pt>
                <c:pt idx="1836">
                  <c:v>2.0725599999999997</c:v>
                </c:pt>
                <c:pt idx="1837">
                  <c:v>2.0725199999999999</c:v>
                </c:pt>
                <c:pt idx="1838">
                  <c:v>2.07369</c:v>
                </c:pt>
                <c:pt idx="1839">
                  <c:v>2.0882199999999997</c:v>
                </c:pt>
                <c:pt idx="1840">
                  <c:v>2.0889199999999999</c:v>
                </c:pt>
                <c:pt idx="1841">
                  <c:v>2.08432</c:v>
                </c:pt>
                <c:pt idx="1842">
                  <c:v>2.0717099999999999</c:v>
                </c:pt>
                <c:pt idx="1843">
                  <c:v>2.0738300000000001</c:v>
                </c:pt>
                <c:pt idx="1844">
                  <c:v>2.0706100000000003</c:v>
                </c:pt>
                <c:pt idx="1845">
                  <c:v>2.0598299999999998</c:v>
                </c:pt>
                <c:pt idx="1846">
                  <c:v>2.0752600000000001</c:v>
                </c:pt>
                <c:pt idx="1847">
                  <c:v>2.0726599999999999</c:v>
                </c:pt>
                <c:pt idx="1848">
                  <c:v>2.0688400000000002</c:v>
                </c:pt>
                <c:pt idx="1849">
                  <c:v>2.0636799999999997</c:v>
                </c:pt>
                <c:pt idx="1850">
                  <c:v>2.04847</c:v>
                </c:pt>
                <c:pt idx="1851">
                  <c:v>2.0131199999999998</c:v>
                </c:pt>
                <c:pt idx="1852">
                  <c:v>2.0087299999999999</c:v>
                </c:pt>
                <c:pt idx="1853">
                  <c:v>2.0281799999999999</c:v>
                </c:pt>
                <c:pt idx="1854">
                  <c:v>2.0284499999999999</c:v>
                </c:pt>
                <c:pt idx="1855">
                  <c:v>2.0397699999999999</c:v>
                </c:pt>
                <c:pt idx="1856">
                  <c:v>2.03145</c:v>
                </c:pt>
                <c:pt idx="1857">
                  <c:v>2.02603</c:v>
                </c:pt>
                <c:pt idx="1858">
                  <c:v>2.0510100000000002</c:v>
                </c:pt>
                <c:pt idx="1859">
                  <c:v>2.0668699999999998</c:v>
                </c:pt>
                <c:pt idx="1860">
                  <c:v>2.0544199999999999</c:v>
                </c:pt>
                <c:pt idx="1861">
                  <c:v>2.0702399999999996</c:v>
                </c:pt>
                <c:pt idx="1862">
                  <c:v>2.0762399999999999</c:v>
                </c:pt>
                <c:pt idx="1863">
                  <c:v>2.0737899999999998</c:v>
                </c:pt>
                <c:pt idx="1864">
                  <c:v>2.0815900000000003</c:v>
                </c:pt>
                <c:pt idx="1865">
                  <c:v>2.0840999999999998</c:v>
                </c:pt>
                <c:pt idx="1866">
                  <c:v>2.0814400000000002</c:v>
                </c:pt>
                <c:pt idx="1867">
                  <c:v>2.1033499999999998</c:v>
                </c:pt>
                <c:pt idx="1868">
                  <c:v>2.09457</c:v>
                </c:pt>
                <c:pt idx="1869">
                  <c:v>2.09036</c:v>
                </c:pt>
                <c:pt idx="1870">
                  <c:v>2.1179600000000001</c:v>
                </c:pt>
                <c:pt idx="1871">
                  <c:v>2.1188000000000002</c:v>
                </c:pt>
                <c:pt idx="1872">
                  <c:v>2.13036</c:v>
                </c:pt>
                <c:pt idx="1873">
                  <c:v>2.1535700000000002</c:v>
                </c:pt>
                <c:pt idx="1874">
                  <c:v>2.1716299999999999</c:v>
                </c:pt>
                <c:pt idx="1875">
                  <c:v>2.16587</c:v>
                </c:pt>
                <c:pt idx="1876">
                  <c:v>2.1724600000000001</c:v>
                </c:pt>
                <c:pt idx="1877">
                  <c:v>2.1964699999999997</c:v>
                </c:pt>
                <c:pt idx="1878">
                  <c:v>2.2033800000000001</c:v>
                </c:pt>
                <c:pt idx="1879">
                  <c:v>2.2073100000000001</c:v>
                </c:pt>
                <c:pt idx="1880">
                  <c:v>2.1873</c:v>
                </c:pt>
                <c:pt idx="1881">
                  <c:v>2.19415</c:v>
                </c:pt>
                <c:pt idx="1882">
                  <c:v>2.1817899999999999</c:v>
                </c:pt>
                <c:pt idx="1883">
                  <c:v>2.17781</c:v>
                </c:pt>
                <c:pt idx="1884">
                  <c:v>2.1834099999999999</c:v>
                </c:pt>
                <c:pt idx="1885">
                  <c:v>2.1645300000000001</c:v>
                </c:pt>
                <c:pt idx="1886">
                  <c:v>2.1872699999999998</c:v>
                </c:pt>
                <c:pt idx="1887">
                  <c:v>2.1981299999999999</c:v>
                </c:pt>
                <c:pt idx="1888">
                  <c:v>2.2051699999999999</c:v>
                </c:pt>
                <c:pt idx="1889">
                  <c:v>2.2252700000000001</c:v>
                </c:pt>
                <c:pt idx="1890">
                  <c:v>2.21862</c:v>
                </c:pt>
                <c:pt idx="1891">
                  <c:v>2.20364</c:v>
                </c:pt>
                <c:pt idx="1892">
                  <c:v>2.1999899999999997</c:v>
                </c:pt>
                <c:pt idx="1893">
                  <c:v>2.2028699999999999</c:v>
                </c:pt>
                <c:pt idx="1894">
                  <c:v>2.1751900000000002</c:v>
                </c:pt>
                <c:pt idx="1895">
                  <c:v>2.1669699999999996</c:v>
                </c:pt>
                <c:pt idx="1896">
                  <c:v>2.1741299999999999</c:v>
                </c:pt>
                <c:pt idx="1897">
                  <c:v>2.1612399999999998</c:v>
                </c:pt>
                <c:pt idx="1898">
                  <c:v>2.1540599999999999</c:v>
                </c:pt>
                <c:pt idx="1899">
                  <c:v>2.15462</c:v>
                </c:pt>
                <c:pt idx="1900">
                  <c:v>2.1535900000000003</c:v>
                </c:pt>
                <c:pt idx="1901">
                  <c:v>2.1384000000000003</c:v>
                </c:pt>
                <c:pt idx="1902">
                  <c:v>2.1531700000000003</c:v>
                </c:pt>
                <c:pt idx="1903">
                  <c:v>2.1478000000000002</c:v>
                </c:pt>
                <c:pt idx="1904">
                  <c:v>2.1569699999999998</c:v>
                </c:pt>
                <c:pt idx="1905">
                  <c:v>2.1435</c:v>
                </c:pt>
                <c:pt idx="1906">
                  <c:v>2.1532199999999997</c:v>
                </c:pt>
                <c:pt idx="1907">
                  <c:v>2.1537299999999999</c:v>
                </c:pt>
                <c:pt idx="1908">
                  <c:v>2.1564699999999997</c:v>
                </c:pt>
                <c:pt idx="1909">
                  <c:v>2.1445400000000001</c:v>
                </c:pt>
                <c:pt idx="1910">
                  <c:v>2.1030600000000002</c:v>
                </c:pt>
                <c:pt idx="1911">
                  <c:v>2.0804</c:v>
                </c:pt>
                <c:pt idx="1912">
                  <c:v>2.0945800000000001</c:v>
                </c:pt>
                <c:pt idx="1913">
                  <c:v>2.0888599999999999</c:v>
                </c:pt>
                <c:pt idx="1914">
                  <c:v>2.1009499999999997</c:v>
                </c:pt>
                <c:pt idx="1915">
                  <c:v>2.08534</c:v>
                </c:pt>
                <c:pt idx="1916">
                  <c:v>2.0934699999999999</c:v>
                </c:pt>
                <c:pt idx="1917">
                  <c:v>2.07199</c:v>
                </c:pt>
                <c:pt idx="1918">
                  <c:v>2.0373699999999997</c:v>
                </c:pt>
                <c:pt idx="1919">
                  <c:v>2.02921</c:v>
                </c:pt>
                <c:pt idx="1920">
                  <c:v>2.0134400000000001</c:v>
                </c:pt>
                <c:pt idx="1921">
                  <c:v>2.03268</c:v>
                </c:pt>
                <c:pt idx="1922">
                  <c:v>2.0422500000000001</c:v>
                </c:pt>
                <c:pt idx="1923">
                  <c:v>2.05091</c:v>
                </c:pt>
                <c:pt idx="1924">
                  <c:v>2.0541900000000002</c:v>
                </c:pt>
                <c:pt idx="1925">
                  <c:v>2.0463299999999998</c:v>
                </c:pt>
                <c:pt idx="1926">
                  <c:v>2.0481799999999999</c:v>
                </c:pt>
                <c:pt idx="1927">
                  <c:v>2.0604499999999999</c:v>
                </c:pt>
                <c:pt idx="1928">
                  <c:v>2.0760200000000002</c:v>
                </c:pt>
                <c:pt idx="1929">
                  <c:v>2.1011799999999998</c:v>
                </c:pt>
                <c:pt idx="1930">
                  <c:v>2.1200199999999998</c:v>
                </c:pt>
                <c:pt idx="1931">
                  <c:v>2.12954</c:v>
                </c:pt>
                <c:pt idx="1932">
                  <c:v>2.11707</c:v>
                </c:pt>
                <c:pt idx="1933">
                  <c:v>2.1303700000000001</c:v>
                </c:pt>
                <c:pt idx="1934">
                  <c:v>2.1575199999999999</c:v>
                </c:pt>
                <c:pt idx="1935">
                  <c:v>2.1532199999999997</c:v>
                </c:pt>
                <c:pt idx="1936">
                  <c:v>2.1462300000000001</c:v>
                </c:pt>
                <c:pt idx="1937">
                  <c:v>2.1472899999999999</c:v>
                </c:pt>
                <c:pt idx="1938">
                  <c:v>2.1585100000000002</c:v>
                </c:pt>
                <c:pt idx="1939">
                  <c:v>2.1531500000000001</c:v>
                </c:pt>
                <c:pt idx="1940">
                  <c:v>2.16777</c:v>
                </c:pt>
                <c:pt idx="1941">
                  <c:v>2.1833800000000001</c:v>
                </c:pt>
                <c:pt idx="1942">
                  <c:v>2.1760700000000002</c:v>
                </c:pt>
                <c:pt idx="1943">
                  <c:v>2.1793100000000001</c:v>
                </c:pt>
                <c:pt idx="1944">
                  <c:v>2.1556500000000001</c:v>
                </c:pt>
                <c:pt idx="1945">
                  <c:v>2.1519499999999998</c:v>
                </c:pt>
                <c:pt idx="1946">
                  <c:v>2.1395900000000001</c:v>
                </c:pt>
                <c:pt idx="1947">
                  <c:v>2.1199499999999998</c:v>
                </c:pt>
                <c:pt idx="1948">
                  <c:v>2.1189800000000001</c:v>
                </c:pt>
                <c:pt idx="1949">
                  <c:v>2.13022</c:v>
                </c:pt>
                <c:pt idx="1950">
                  <c:v>2.12534</c:v>
                </c:pt>
                <c:pt idx="1951">
                  <c:v>2.1200799999999997</c:v>
                </c:pt>
                <c:pt idx="1952">
                  <c:v>2.1134200000000001</c:v>
                </c:pt>
                <c:pt idx="1953">
                  <c:v>2.0827199999999997</c:v>
                </c:pt>
                <c:pt idx="1954">
                  <c:v>2.07334</c:v>
                </c:pt>
                <c:pt idx="1955">
                  <c:v>2.06012</c:v>
                </c:pt>
                <c:pt idx="1956">
                  <c:v>2.06853</c:v>
                </c:pt>
                <c:pt idx="1957">
                  <c:v>2.0612199999999996</c:v>
                </c:pt>
                <c:pt idx="1958">
                  <c:v>2.0686100000000001</c:v>
                </c:pt>
                <c:pt idx="1959">
                  <c:v>2.0806300000000002</c:v>
                </c:pt>
                <c:pt idx="1960">
                  <c:v>2.0745399999999998</c:v>
                </c:pt>
                <c:pt idx="1961">
                  <c:v>2.0571700000000002</c:v>
                </c:pt>
                <c:pt idx="1962">
                  <c:v>2.0668500000000001</c:v>
                </c:pt>
                <c:pt idx="1963">
                  <c:v>2.0992700000000002</c:v>
                </c:pt>
                <c:pt idx="1964">
                  <c:v>2.1198800000000002</c:v>
                </c:pt>
                <c:pt idx="1965">
                  <c:v>2.1177100000000002</c:v>
                </c:pt>
                <c:pt idx="1966">
                  <c:v>2.1151799999999996</c:v>
                </c:pt>
                <c:pt idx="1967">
                  <c:v>2.1372100000000001</c:v>
                </c:pt>
                <c:pt idx="1968">
                  <c:v>2.1435500000000003</c:v>
                </c:pt>
                <c:pt idx="1969">
                  <c:v>2.1558800000000002</c:v>
                </c:pt>
                <c:pt idx="1970">
                  <c:v>2.1461399999999999</c:v>
                </c:pt>
                <c:pt idx="1971">
                  <c:v>2.1469999999999998</c:v>
                </c:pt>
                <c:pt idx="1972">
                  <c:v>2.1781100000000002</c:v>
                </c:pt>
                <c:pt idx="1973">
                  <c:v>2.18865</c:v>
                </c:pt>
                <c:pt idx="1974">
                  <c:v>2.1744499999999998</c:v>
                </c:pt>
                <c:pt idx="1975">
                  <c:v>2.1948300000000001</c:v>
                </c:pt>
                <c:pt idx="1976">
                  <c:v>2.2170999999999998</c:v>
                </c:pt>
                <c:pt idx="1977">
                  <c:v>2.2432600000000003</c:v>
                </c:pt>
                <c:pt idx="1978">
                  <c:v>2.2723800000000001</c:v>
                </c:pt>
                <c:pt idx="1979">
                  <c:v>2.2526100000000002</c:v>
                </c:pt>
                <c:pt idx="1980">
                  <c:v>2.2396799999999999</c:v>
                </c:pt>
                <c:pt idx="1981">
                  <c:v>2.2501899999999999</c:v>
                </c:pt>
                <c:pt idx="1982">
                  <c:v>2.2410399999999999</c:v>
                </c:pt>
                <c:pt idx="1983">
                  <c:v>2.2256399999999998</c:v>
                </c:pt>
                <c:pt idx="1984">
                  <c:v>2.2398099999999999</c:v>
                </c:pt>
                <c:pt idx="1985">
                  <c:v>2.22817</c:v>
                </c:pt>
                <c:pt idx="1986">
                  <c:v>2.25589</c:v>
                </c:pt>
                <c:pt idx="1987">
                  <c:v>2.2531300000000001</c:v>
                </c:pt>
                <c:pt idx="1988">
                  <c:v>2.2495599999999998</c:v>
                </c:pt>
                <c:pt idx="1989">
                  <c:v>2.2505100000000002</c:v>
                </c:pt>
                <c:pt idx="1990">
                  <c:v>2.2576900000000002</c:v>
                </c:pt>
                <c:pt idx="1991">
                  <c:v>2.24248</c:v>
                </c:pt>
                <c:pt idx="1992">
                  <c:v>2.23325</c:v>
                </c:pt>
                <c:pt idx="1993">
                  <c:v>2.2298299999999998</c:v>
                </c:pt>
                <c:pt idx="1994">
                  <c:v>2.2309299999999999</c:v>
                </c:pt>
                <c:pt idx="1995">
                  <c:v>2.2380200000000001</c:v>
                </c:pt>
                <c:pt idx="1996">
                  <c:v>2.2033700000000001</c:v>
                </c:pt>
                <c:pt idx="1997">
                  <c:v>2.2173400000000001</c:v>
                </c:pt>
                <c:pt idx="1998">
                  <c:v>2.2241900000000001</c:v>
                </c:pt>
                <c:pt idx="1999">
                  <c:v>2.2458</c:v>
                </c:pt>
                <c:pt idx="2000">
                  <c:v>2.2564699999999998</c:v>
                </c:pt>
                <c:pt idx="2001">
                  <c:v>2.2509999999999999</c:v>
                </c:pt>
                <c:pt idx="2002">
                  <c:v>2.2637700000000001</c:v>
                </c:pt>
                <c:pt idx="2003">
                  <c:v>2.2709899999999998</c:v>
                </c:pt>
                <c:pt idx="2004">
                  <c:v>2.2939099999999999</c:v>
                </c:pt>
                <c:pt idx="2005">
                  <c:v>2.3017300000000001</c:v>
                </c:pt>
                <c:pt idx="2006">
                  <c:v>2.3206500000000001</c:v>
                </c:pt>
                <c:pt idx="2007">
                  <c:v>2.3304999999999998</c:v>
                </c:pt>
                <c:pt idx="2008">
                  <c:v>2.3352600000000003</c:v>
                </c:pt>
                <c:pt idx="2009">
                  <c:v>2.3378699999999997</c:v>
                </c:pt>
                <c:pt idx="2010">
                  <c:v>2.3421699999999999</c:v>
                </c:pt>
                <c:pt idx="2011">
                  <c:v>2.3388200000000001</c:v>
                </c:pt>
                <c:pt idx="2012">
                  <c:v>2.3445300000000002</c:v>
                </c:pt>
                <c:pt idx="2013">
                  <c:v>2.3416600000000001</c:v>
                </c:pt>
                <c:pt idx="2014">
                  <c:v>2.35853</c:v>
                </c:pt>
                <c:pt idx="2015">
                  <c:v>2.3529400000000003</c:v>
                </c:pt>
                <c:pt idx="2016">
                  <c:v>2.3730700000000002</c:v>
                </c:pt>
                <c:pt idx="2017">
                  <c:v>2.3720100000000004</c:v>
                </c:pt>
                <c:pt idx="2018">
                  <c:v>2.4025700000000003</c:v>
                </c:pt>
                <c:pt idx="2019">
                  <c:v>2.42306</c:v>
                </c:pt>
                <c:pt idx="2020">
                  <c:v>2.43831</c:v>
                </c:pt>
                <c:pt idx="2021">
                  <c:v>2.4841799999999998</c:v>
                </c:pt>
                <c:pt idx="2022">
                  <c:v>2.4915599999999998</c:v>
                </c:pt>
                <c:pt idx="2023">
                  <c:v>2.4930100000000004</c:v>
                </c:pt>
                <c:pt idx="2024">
                  <c:v>2.5009999999999999</c:v>
                </c:pt>
                <c:pt idx="2025">
                  <c:v>2.5450100000000004</c:v>
                </c:pt>
                <c:pt idx="2026">
                  <c:v>2.56595</c:v>
                </c:pt>
                <c:pt idx="2027">
                  <c:v>2.5496500000000002</c:v>
                </c:pt>
                <c:pt idx="2028">
                  <c:v>2.5376099999999999</c:v>
                </c:pt>
                <c:pt idx="2029">
                  <c:v>2.54474</c:v>
                </c:pt>
                <c:pt idx="2030">
                  <c:v>2.5549899999999997</c:v>
                </c:pt>
                <c:pt idx="2031">
                  <c:v>2.5052300000000001</c:v>
                </c:pt>
                <c:pt idx="2032">
                  <c:v>2.52522</c:v>
                </c:pt>
                <c:pt idx="2033">
                  <c:v>2.5454899999999996</c:v>
                </c:pt>
                <c:pt idx="2034">
                  <c:v>2.5419399999999999</c:v>
                </c:pt>
                <c:pt idx="2035">
                  <c:v>2.5020500000000001</c:v>
                </c:pt>
                <c:pt idx="2036">
                  <c:v>2.5024000000000002</c:v>
                </c:pt>
                <c:pt idx="2037">
                  <c:v>2.5290100000000004</c:v>
                </c:pt>
                <c:pt idx="2038">
                  <c:v>2.5464699999999998</c:v>
                </c:pt>
                <c:pt idx="2039">
                  <c:v>2.5230799999999998</c:v>
                </c:pt>
                <c:pt idx="2040">
                  <c:v>2.51905</c:v>
                </c:pt>
                <c:pt idx="2041">
                  <c:v>2.5056100000000003</c:v>
                </c:pt>
                <c:pt idx="2042">
                  <c:v>2.5291900000000003</c:v>
                </c:pt>
                <c:pt idx="2043">
                  <c:v>2.5542899999999999</c:v>
                </c:pt>
                <c:pt idx="2044">
                  <c:v>2.5549499999999998</c:v>
                </c:pt>
                <c:pt idx="2045">
                  <c:v>2.5555100000000004</c:v>
                </c:pt>
                <c:pt idx="2046">
                  <c:v>2.5747399999999998</c:v>
                </c:pt>
                <c:pt idx="2047">
                  <c:v>2.54081</c:v>
                </c:pt>
                <c:pt idx="2048">
                  <c:v>2.5742099999999999</c:v>
                </c:pt>
                <c:pt idx="2049">
                  <c:v>2.58087</c:v>
                </c:pt>
                <c:pt idx="2050">
                  <c:v>2.5770900000000001</c:v>
                </c:pt>
                <c:pt idx="2051">
                  <c:v>2.4983400000000002</c:v>
                </c:pt>
                <c:pt idx="2052">
                  <c:v>2.50373</c:v>
                </c:pt>
                <c:pt idx="2053">
                  <c:v>2.4201899999999998</c:v>
                </c:pt>
                <c:pt idx="2054">
                  <c:v>2.3015400000000001</c:v>
                </c:pt>
                <c:pt idx="2055">
                  <c:v>2.29786</c:v>
                </c:pt>
                <c:pt idx="2056">
                  <c:v>2.3383400000000001</c:v>
                </c:pt>
                <c:pt idx="2057">
                  <c:v>2.3362699999999998</c:v>
                </c:pt>
                <c:pt idx="2058">
                  <c:v>2.3253400000000002</c:v>
                </c:pt>
                <c:pt idx="2059">
                  <c:v>2.2661100000000003</c:v>
                </c:pt>
                <c:pt idx="2060">
                  <c:v>2.1258699999999999</c:v>
                </c:pt>
                <c:pt idx="2061">
                  <c:v>2.0932399999999998</c:v>
                </c:pt>
                <c:pt idx="2062">
                  <c:v>1.8984000000000001</c:v>
                </c:pt>
                <c:pt idx="2063">
                  <c:v>1.8944100000000001</c:v>
                </c:pt>
                <c:pt idx="2064">
                  <c:v>1.8658399999999999</c:v>
                </c:pt>
                <c:pt idx="2065">
                  <c:v>1.8442000000000001</c:v>
                </c:pt>
                <c:pt idx="2066">
                  <c:v>1.7471700000000001</c:v>
                </c:pt>
                <c:pt idx="2067">
                  <c:v>1.8583399999999999</c:v>
                </c:pt>
                <c:pt idx="2068">
                  <c:v>1.9035799999999998</c:v>
                </c:pt>
                <c:pt idx="2069">
                  <c:v>1.8642999999999998</c:v>
                </c:pt>
                <c:pt idx="2070">
                  <c:v>2.0099300000000002</c:v>
                </c:pt>
                <c:pt idx="2071">
                  <c:v>2.0499399999999999</c:v>
                </c:pt>
                <c:pt idx="2072">
                  <c:v>2.0679400000000001</c:v>
                </c:pt>
                <c:pt idx="2073">
                  <c:v>1.9963199999999999</c:v>
                </c:pt>
                <c:pt idx="2074">
                  <c:v>2.0262799999999999</c:v>
                </c:pt>
                <c:pt idx="2075">
                  <c:v>2.0941700000000001</c:v>
                </c:pt>
                <c:pt idx="2076">
                  <c:v>2.0601500000000001</c:v>
                </c:pt>
                <c:pt idx="2077">
                  <c:v>2.0962899999999998</c:v>
                </c:pt>
                <c:pt idx="2078">
                  <c:v>2.1202399999999999</c:v>
                </c:pt>
                <c:pt idx="2079">
                  <c:v>2.1947399999999999</c:v>
                </c:pt>
                <c:pt idx="2080">
                  <c:v>2.2019699999999998</c:v>
                </c:pt>
                <c:pt idx="2081">
                  <c:v>2.2490300000000003</c:v>
                </c:pt>
                <c:pt idx="2082">
                  <c:v>2.2759399999999999</c:v>
                </c:pt>
                <c:pt idx="2083">
                  <c:v>2.2633100000000002</c:v>
                </c:pt>
                <c:pt idx="2084">
                  <c:v>2.2282800000000003</c:v>
                </c:pt>
                <c:pt idx="2085">
                  <c:v>2.2392399999999997</c:v>
                </c:pt>
                <c:pt idx="2086">
                  <c:v>2.14053</c:v>
                </c:pt>
                <c:pt idx="2087">
                  <c:v>2.1482100000000002</c:v>
                </c:pt>
                <c:pt idx="2088">
                  <c:v>2.16574</c:v>
                </c:pt>
                <c:pt idx="2089">
                  <c:v>2.16309</c:v>
                </c:pt>
                <c:pt idx="2090">
                  <c:v>2.1344600000000002</c:v>
                </c:pt>
                <c:pt idx="2091">
                  <c:v>2.19035</c:v>
                </c:pt>
                <c:pt idx="2092">
                  <c:v>2.2105100000000002</c:v>
                </c:pt>
                <c:pt idx="2093">
                  <c:v>2.1829899999999998</c:v>
                </c:pt>
                <c:pt idx="2094">
                  <c:v>2.1970999999999998</c:v>
                </c:pt>
                <c:pt idx="2095">
                  <c:v>2.2293000000000003</c:v>
                </c:pt>
                <c:pt idx="2096">
                  <c:v>2.2591300000000003</c:v>
                </c:pt>
                <c:pt idx="2097">
                  <c:v>2.2426200000000001</c:v>
                </c:pt>
                <c:pt idx="2098">
                  <c:v>2.22465</c:v>
                </c:pt>
                <c:pt idx="2099">
                  <c:v>2.2364899999999999</c:v>
                </c:pt>
                <c:pt idx="2100">
                  <c:v>2.2222399999999998</c:v>
                </c:pt>
                <c:pt idx="2101">
                  <c:v>2.22071</c:v>
                </c:pt>
                <c:pt idx="2102">
                  <c:v>2.2290300000000003</c:v>
                </c:pt>
                <c:pt idx="2103">
                  <c:v>2.2299799999999999</c:v>
                </c:pt>
                <c:pt idx="2104">
                  <c:v>2.20173</c:v>
                </c:pt>
                <c:pt idx="2105">
                  <c:v>2.1891500000000002</c:v>
                </c:pt>
                <c:pt idx="2106">
                  <c:v>2.1856999999999998</c:v>
                </c:pt>
                <c:pt idx="2107">
                  <c:v>2.2553800000000002</c:v>
                </c:pt>
                <c:pt idx="2108">
                  <c:v>2.2682600000000002</c:v>
                </c:pt>
                <c:pt idx="2109">
                  <c:v>2.3214800000000002</c:v>
                </c:pt>
                <c:pt idx="2110">
                  <c:v>2.2867299999999999</c:v>
                </c:pt>
                <c:pt idx="2111">
                  <c:v>2.2944800000000001</c:v>
                </c:pt>
                <c:pt idx="2112">
                  <c:v>2.34077</c:v>
                </c:pt>
                <c:pt idx="2113">
                  <c:v>2.3430399999999998</c:v>
                </c:pt>
                <c:pt idx="2114">
                  <c:v>2.3354899999999996</c:v>
                </c:pt>
                <c:pt idx="2115">
                  <c:v>2.36497</c:v>
                </c:pt>
                <c:pt idx="2116">
                  <c:v>2.3372100000000002</c:v>
                </c:pt>
                <c:pt idx="2117">
                  <c:v>2.3571999999999997</c:v>
                </c:pt>
                <c:pt idx="2118">
                  <c:v>2.3789199999999999</c:v>
                </c:pt>
                <c:pt idx="2119">
                  <c:v>2.3859400000000002</c:v>
                </c:pt>
                <c:pt idx="2120">
                  <c:v>2.3467699999999998</c:v>
                </c:pt>
                <c:pt idx="2121">
                  <c:v>2.3595199999999998</c:v>
                </c:pt>
                <c:pt idx="2122">
                  <c:v>2.3562800000000004</c:v>
                </c:pt>
                <c:pt idx="2123">
                  <c:v>2.3526400000000001</c:v>
                </c:pt>
                <c:pt idx="2124">
                  <c:v>2.3531200000000001</c:v>
                </c:pt>
                <c:pt idx="2125">
                  <c:v>2.3027299999999999</c:v>
                </c:pt>
                <c:pt idx="2126">
                  <c:v>2.2865300000000004</c:v>
                </c:pt>
                <c:pt idx="2127">
                  <c:v>2.30288</c:v>
                </c:pt>
                <c:pt idx="2128">
                  <c:v>2.3060700000000001</c:v>
                </c:pt>
                <c:pt idx="2129">
                  <c:v>2.3012100000000002</c:v>
                </c:pt>
                <c:pt idx="2130">
                  <c:v>2.3111199999999998</c:v>
                </c:pt>
                <c:pt idx="2131">
                  <c:v>2.3097399999999997</c:v>
                </c:pt>
                <c:pt idx="2132">
                  <c:v>2.3256300000000003</c:v>
                </c:pt>
                <c:pt idx="2133">
                  <c:v>2.3004600000000002</c:v>
                </c:pt>
                <c:pt idx="2134">
                  <c:v>2.2995999999999999</c:v>
                </c:pt>
                <c:pt idx="2135">
                  <c:v>2.2978899999999998</c:v>
                </c:pt>
                <c:pt idx="2136">
                  <c:v>2.2866500000000003</c:v>
                </c:pt>
                <c:pt idx="2137">
                  <c:v>2.3155100000000002</c:v>
                </c:pt>
                <c:pt idx="2138">
                  <c:v>2.3291399999999998</c:v>
                </c:pt>
                <c:pt idx="2139">
                  <c:v>2.3474200000000001</c:v>
                </c:pt>
                <c:pt idx="2140">
                  <c:v>2.3393600000000001</c:v>
                </c:pt>
                <c:pt idx="2141">
                  <c:v>2.3399800000000002</c:v>
                </c:pt>
                <c:pt idx="2142">
                  <c:v>2.3176399999999999</c:v>
                </c:pt>
                <c:pt idx="2143">
                  <c:v>2.31758</c:v>
                </c:pt>
                <c:pt idx="2144">
                  <c:v>2.2985000000000002</c:v>
                </c:pt>
                <c:pt idx="2145">
                  <c:v>2.2793699999999997</c:v>
                </c:pt>
                <c:pt idx="2146">
                  <c:v>2.2904400000000003</c:v>
                </c:pt>
                <c:pt idx="2147">
                  <c:v>2.29732</c:v>
                </c:pt>
                <c:pt idx="2148">
                  <c:v>2.3137600000000003</c:v>
                </c:pt>
                <c:pt idx="2149">
                  <c:v>2.34842</c:v>
                </c:pt>
                <c:pt idx="2150">
                  <c:v>2.36517</c:v>
                </c:pt>
                <c:pt idx="2151">
                  <c:v>2.37039</c:v>
                </c:pt>
                <c:pt idx="2152">
                  <c:v>2.3809200000000001</c:v>
                </c:pt>
                <c:pt idx="2153">
                  <c:v>2.3924600000000003</c:v>
                </c:pt>
                <c:pt idx="2154">
                  <c:v>2.4185500000000002</c:v>
                </c:pt>
                <c:pt idx="2155">
                  <c:v>2.4228800000000001</c:v>
                </c:pt>
                <c:pt idx="2156">
                  <c:v>2.4437699999999998</c:v>
                </c:pt>
                <c:pt idx="2157">
                  <c:v>2.4146999999999998</c:v>
                </c:pt>
                <c:pt idx="2158">
                  <c:v>2.4422700000000002</c:v>
                </c:pt>
                <c:pt idx="2159">
                  <c:v>2.4584000000000001</c:v>
                </c:pt>
                <c:pt idx="2160">
                  <c:v>2.4771900000000002</c:v>
                </c:pt>
                <c:pt idx="2161">
                  <c:v>2.5115700000000003</c:v>
                </c:pt>
                <c:pt idx="2162">
                  <c:v>2.5029400000000002</c:v>
                </c:pt>
                <c:pt idx="2163">
                  <c:v>2.4813499999999999</c:v>
                </c:pt>
                <c:pt idx="2164">
                  <c:v>2.4938800000000003</c:v>
                </c:pt>
                <c:pt idx="2165">
                  <c:v>2.5200800000000001</c:v>
                </c:pt>
                <c:pt idx="2166">
                  <c:v>2.5524299999999998</c:v>
                </c:pt>
                <c:pt idx="2167">
                  <c:v>2.5605599999999997</c:v>
                </c:pt>
                <c:pt idx="2168">
                  <c:v>2.5581999999999998</c:v>
                </c:pt>
                <c:pt idx="2169">
                  <c:v>2.5449099999999998</c:v>
                </c:pt>
                <c:pt idx="2170">
                  <c:v>2.5386599999999997</c:v>
                </c:pt>
                <c:pt idx="2171">
                  <c:v>2.5484</c:v>
                </c:pt>
                <c:pt idx="2172">
                  <c:v>2.49227</c:v>
                </c:pt>
                <c:pt idx="2173">
                  <c:v>2.49065</c:v>
                </c:pt>
                <c:pt idx="2174">
                  <c:v>2.5190799999999998</c:v>
                </c:pt>
                <c:pt idx="2175">
                  <c:v>2.5106599999999997</c:v>
                </c:pt>
                <c:pt idx="2176">
                  <c:v>2.5237800000000004</c:v>
                </c:pt>
                <c:pt idx="2177">
                  <c:v>2.5052500000000002</c:v>
                </c:pt>
                <c:pt idx="2178">
                  <c:v>2.4807399999999999</c:v>
                </c:pt>
                <c:pt idx="2179">
                  <c:v>2.45072</c:v>
                </c:pt>
                <c:pt idx="2180">
                  <c:v>2.4829499999999998</c:v>
                </c:pt>
                <c:pt idx="2181">
                  <c:v>2.4716100000000001</c:v>
                </c:pt>
                <c:pt idx="2182">
                  <c:v>2.4564400000000002</c:v>
                </c:pt>
                <c:pt idx="2183">
                  <c:v>2.4529800000000002</c:v>
                </c:pt>
                <c:pt idx="2184">
                  <c:v>2.4549000000000003</c:v>
                </c:pt>
                <c:pt idx="2185">
                  <c:v>2.43845</c:v>
                </c:pt>
                <c:pt idx="2186">
                  <c:v>2.4365000000000001</c:v>
                </c:pt>
                <c:pt idx="2187">
                  <c:v>2.4603000000000002</c:v>
                </c:pt>
                <c:pt idx="2188">
                  <c:v>2.47749</c:v>
                </c:pt>
                <c:pt idx="2189">
                  <c:v>2.4913799999999999</c:v>
                </c:pt>
                <c:pt idx="2190">
                  <c:v>2.5256099999999999</c:v>
                </c:pt>
                <c:pt idx="2191">
                  <c:v>2.5172800000000004</c:v>
                </c:pt>
                <c:pt idx="2192">
                  <c:v>2.5264799999999998</c:v>
                </c:pt>
                <c:pt idx="2193">
                  <c:v>2.53247</c:v>
                </c:pt>
                <c:pt idx="2194">
                  <c:v>2.4579499999999999</c:v>
                </c:pt>
                <c:pt idx="2195">
                  <c:v>2.4629400000000001</c:v>
                </c:pt>
                <c:pt idx="2196">
                  <c:v>2.4666300000000003</c:v>
                </c:pt>
                <c:pt idx="2197">
                  <c:v>2.4688099999999999</c:v>
                </c:pt>
                <c:pt idx="2198">
                  <c:v>2.4590300000000003</c:v>
                </c:pt>
                <c:pt idx="2199">
                  <c:v>2.4872299999999998</c:v>
                </c:pt>
                <c:pt idx="2200">
                  <c:v>2.4796199999999997</c:v>
                </c:pt>
                <c:pt idx="2201">
                  <c:v>2.4687299999999999</c:v>
                </c:pt>
                <c:pt idx="2202">
                  <c:v>2.4540900000000003</c:v>
                </c:pt>
                <c:pt idx="2203">
                  <c:v>2.4579400000000002</c:v>
                </c:pt>
                <c:pt idx="2204">
                  <c:v>2.47282</c:v>
                </c:pt>
                <c:pt idx="2205">
                  <c:v>2.4818500000000001</c:v>
                </c:pt>
                <c:pt idx="2206">
                  <c:v>2.4485700000000001</c:v>
                </c:pt>
                <c:pt idx="2207">
                  <c:v>2.4670799999999997</c:v>
                </c:pt>
                <c:pt idx="2208">
                  <c:v>2.4486500000000002</c:v>
                </c:pt>
                <c:pt idx="2209">
                  <c:v>2.4645300000000003</c:v>
                </c:pt>
                <c:pt idx="2210">
                  <c:v>2.4472800000000001</c:v>
                </c:pt>
                <c:pt idx="2211">
                  <c:v>2.4694699999999998</c:v>
                </c:pt>
                <c:pt idx="2212">
                  <c:v>2.4313600000000002</c:v>
                </c:pt>
                <c:pt idx="2213">
                  <c:v>2.4222800000000002</c:v>
                </c:pt>
                <c:pt idx="2214">
                  <c:v>2.4149099999999999</c:v>
                </c:pt>
                <c:pt idx="2215">
                  <c:v>2.4371100000000001</c:v>
                </c:pt>
                <c:pt idx="2216">
                  <c:v>2.4278200000000001</c:v>
                </c:pt>
                <c:pt idx="2217">
                  <c:v>2.4590700000000001</c:v>
                </c:pt>
                <c:pt idx="2218">
                  <c:v>2.4700900000000003</c:v>
                </c:pt>
                <c:pt idx="2219">
                  <c:v>2.45018</c:v>
                </c:pt>
                <c:pt idx="2220">
                  <c:v>2.4276799999999996</c:v>
                </c:pt>
                <c:pt idx="2221">
                  <c:v>2.35982</c:v>
                </c:pt>
                <c:pt idx="2222">
                  <c:v>2.38266</c:v>
                </c:pt>
                <c:pt idx="2223">
                  <c:v>2.3867500000000001</c:v>
                </c:pt>
                <c:pt idx="2224">
                  <c:v>2.4135800000000001</c:v>
                </c:pt>
                <c:pt idx="2225">
                  <c:v>2.45309</c:v>
                </c:pt>
                <c:pt idx="2226">
                  <c:v>2.4895200000000002</c:v>
                </c:pt>
                <c:pt idx="2227">
                  <c:v>2.5207600000000001</c:v>
                </c:pt>
                <c:pt idx="2228">
                  <c:v>2.5873600000000003</c:v>
                </c:pt>
                <c:pt idx="2229">
                  <c:v>2.5916700000000001</c:v>
                </c:pt>
                <c:pt idx="2230">
                  <c:v>2.62568</c:v>
                </c:pt>
                <c:pt idx="2231">
                  <c:v>2.6248800000000001</c:v>
                </c:pt>
                <c:pt idx="2232">
                  <c:v>2.6377600000000001</c:v>
                </c:pt>
                <c:pt idx="2233">
                  <c:v>2.6852100000000001</c:v>
                </c:pt>
                <c:pt idx="2234">
                  <c:v>2.6657299999999999</c:v>
                </c:pt>
                <c:pt idx="2235">
                  <c:v>2.69937</c:v>
                </c:pt>
                <c:pt idx="2236">
                  <c:v>2.6828099999999999</c:v>
                </c:pt>
                <c:pt idx="2237">
                  <c:v>2.6872399999999996</c:v>
                </c:pt>
                <c:pt idx="2238">
                  <c:v>2.6912099999999999</c:v>
                </c:pt>
                <c:pt idx="2239">
                  <c:v>2.7104599999999999</c:v>
                </c:pt>
                <c:pt idx="2240">
                  <c:v>2.7284000000000002</c:v>
                </c:pt>
                <c:pt idx="2241">
                  <c:v>2.7340100000000001</c:v>
                </c:pt>
                <c:pt idx="2242">
                  <c:v>2.7367499999999998</c:v>
                </c:pt>
                <c:pt idx="2243">
                  <c:v>2.69299</c:v>
                </c:pt>
                <c:pt idx="2244">
                  <c:v>2.7274400000000001</c:v>
                </c:pt>
                <c:pt idx="2245">
                  <c:v>2.76437</c:v>
                </c:pt>
                <c:pt idx="2246">
                  <c:v>2.7368000000000001</c:v>
                </c:pt>
                <c:pt idx="2247">
                  <c:v>2.7547199999999998</c:v>
                </c:pt>
                <c:pt idx="2248">
                  <c:v>2.7736199999999998</c:v>
                </c:pt>
                <c:pt idx="2249">
                  <c:v>2.7630300000000001</c:v>
                </c:pt>
                <c:pt idx="2250">
                  <c:v>2.7709000000000001</c:v>
                </c:pt>
                <c:pt idx="2251">
                  <c:v>2.8022600000000004</c:v>
                </c:pt>
                <c:pt idx="2252">
                  <c:v>2.8035300000000003</c:v>
                </c:pt>
                <c:pt idx="2253">
                  <c:v>2.8088500000000001</c:v>
                </c:pt>
                <c:pt idx="2254">
                  <c:v>2.81413</c:v>
                </c:pt>
                <c:pt idx="2255">
                  <c:v>2.8456599999999996</c:v>
                </c:pt>
                <c:pt idx="2256">
                  <c:v>2.8440100000000004</c:v>
                </c:pt>
                <c:pt idx="2257">
                  <c:v>2.8401100000000001</c:v>
                </c:pt>
                <c:pt idx="2258">
                  <c:v>2.7810199999999998</c:v>
                </c:pt>
                <c:pt idx="2259">
                  <c:v>2.8355300000000003</c:v>
                </c:pt>
                <c:pt idx="2260">
                  <c:v>2.8524000000000003</c:v>
                </c:pt>
                <c:pt idx="2261">
                  <c:v>2.8483000000000001</c:v>
                </c:pt>
                <c:pt idx="2262">
                  <c:v>2.8661099999999999</c:v>
                </c:pt>
                <c:pt idx="2263">
                  <c:v>2.8896700000000002</c:v>
                </c:pt>
                <c:pt idx="2264">
                  <c:v>2.88652</c:v>
                </c:pt>
                <c:pt idx="2265">
                  <c:v>2.8755500000000001</c:v>
                </c:pt>
                <c:pt idx="2266">
                  <c:v>2.9345300000000001</c:v>
                </c:pt>
                <c:pt idx="2267">
                  <c:v>2.95214</c:v>
                </c:pt>
                <c:pt idx="2268">
                  <c:v>2.9599199999999999</c:v>
                </c:pt>
                <c:pt idx="2269">
                  <c:v>3.0305399999999998</c:v>
                </c:pt>
                <c:pt idx="2270">
                  <c:v>3.03911</c:v>
                </c:pt>
                <c:pt idx="2271">
                  <c:v>3.03268</c:v>
                </c:pt>
                <c:pt idx="2272">
                  <c:v>3.0082399999999998</c:v>
                </c:pt>
                <c:pt idx="2273">
                  <c:v>3.0457100000000001</c:v>
                </c:pt>
                <c:pt idx="2274">
                  <c:v>3.0213899999999998</c:v>
                </c:pt>
                <c:pt idx="2275">
                  <c:v>3.0293999999999999</c:v>
                </c:pt>
                <c:pt idx="2276">
                  <c:v>3.01736</c:v>
                </c:pt>
                <c:pt idx="2277">
                  <c:v>3.0361799999999999</c:v>
                </c:pt>
                <c:pt idx="2278">
                  <c:v>3.00047</c:v>
                </c:pt>
                <c:pt idx="2279">
                  <c:v>2.9796499999999999</c:v>
                </c:pt>
                <c:pt idx="2280">
                  <c:v>3.00814</c:v>
                </c:pt>
                <c:pt idx="2281">
                  <c:v>3.0090599999999998</c:v>
                </c:pt>
                <c:pt idx="2282">
                  <c:v>2.9690599999999998</c:v>
                </c:pt>
                <c:pt idx="2283">
                  <c:v>2.96</c:v>
                </c:pt>
                <c:pt idx="2284">
                  <c:v>2.9113899999999999</c:v>
                </c:pt>
                <c:pt idx="2285">
                  <c:v>2.9267600000000003</c:v>
                </c:pt>
                <c:pt idx="2286">
                  <c:v>2.9695999999999998</c:v>
                </c:pt>
                <c:pt idx="2287">
                  <c:v>2.9556199999999997</c:v>
                </c:pt>
                <c:pt idx="2288">
                  <c:v>2.9665500000000002</c:v>
                </c:pt>
                <c:pt idx="2289">
                  <c:v>2.9755500000000001</c:v>
                </c:pt>
                <c:pt idx="2290">
                  <c:v>3.0086500000000003</c:v>
                </c:pt>
                <c:pt idx="2291">
                  <c:v>2.9927199999999998</c:v>
                </c:pt>
                <c:pt idx="2292">
                  <c:v>2.9694699999999998</c:v>
                </c:pt>
                <c:pt idx="2293">
                  <c:v>2.9791300000000001</c:v>
                </c:pt>
                <c:pt idx="2294">
                  <c:v>2.98108</c:v>
                </c:pt>
                <c:pt idx="2295">
                  <c:v>3.01417</c:v>
                </c:pt>
                <c:pt idx="2296">
                  <c:v>3.03281</c:v>
                </c:pt>
                <c:pt idx="2297">
                  <c:v>2.9862899999999999</c:v>
                </c:pt>
                <c:pt idx="2298">
                  <c:v>2.96258</c:v>
                </c:pt>
                <c:pt idx="2299">
                  <c:v>3.0085600000000001</c:v>
                </c:pt>
                <c:pt idx="2300">
                  <c:v>3.01159</c:v>
                </c:pt>
                <c:pt idx="2301">
                  <c:v>3.0094400000000001</c:v>
                </c:pt>
                <c:pt idx="2302">
                  <c:v>2.9868999999999999</c:v>
                </c:pt>
                <c:pt idx="2303">
                  <c:v>3.0160500000000003</c:v>
                </c:pt>
                <c:pt idx="2304">
                  <c:v>2.9837500000000001</c:v>
                </c:pt>
                <c:pt idx="2305">
                  <c:v>2.99749</c:v>
                </c:pt>
                <c:pt idx="2306">
                  <c:v>3.0077699999999998</c:v>
                </c:pt>
                <c:pt idx="2307">
                  <c:v>3.02033</c:v>
                </c:pt>
                <c:pt idx="2308">
                  <c:v>3.00603</c:v>
                </c:pt>
                <c:pt idx="2309">
                  <c:v>3.0067199999999996</c:v>
                </c:pt>
                <c:pt idx="2310">
                  <c:v>3.0305399999999998</c:v>
                </c:pt>
                <c:pt idx="2311">
                  <c:v>3.0186799999999998</c:v>
                </c:pt>
                <c:pt idx="2312">
                  <c:v>3.0472899999999998</c:v>
                </c:pt>
                <c:pt idx="2313">
                  <c:v>3.06569</c:v>
                </c:pt>
                <c:pt idx="2314">
                  <c:v>3.0839799999999999</c:v>
                </c:pt>
                <c:pt idx="2315">
                  <c:v>3.0835700000000004</c:v>
                </c:pt>
                <c:pt idx="2316">
                  <c:v>3.0441599999999998</c:v>
                </c:pt>
                <c:pt idx="2317">
                  <c:v>3.0442399999999998</c:v>
                </c:pt>
                <c:pt idx="2318">
                  <c:v>3.0201100000000003</c:v>
                </c:pt>
                <c:pt idx="2319">
                  <c:v>3.0264199999999999</c:v>
                </c:pt>
                <c:pt idx="2320">
                  <c:v>3.00745</c:v>
                </c:pt>
                <c:pt idx="2321">
                  <c:v>3.01891</c:v>
                </c:pt>
                <c:pt idx="2322">
                  <c:v>2.9969699999999997</c:v>
                </c:pt>
                <c:pt idx="2323">
                  <c:v>3.0325500000000001</c:v>
                </c:pt>
                <c:pt idx="2324">
                  <c:v>3.0525900000000004</c:v>
                </c:pt>
                <c:pt idx="2325">
                  <c:v>3.0589499999999998</c:v>
                </c:pt>
                <c:pt idx="2326">
                  <c:v>3.0801699999999999</c:v>
                </c:pt>
                <c:pt idx="2327">
                  <c:v>3.06934</c:v>
                </c:pt>
                <c:pt idx="2328">
                  <c:v>3.0902500000000002</c:v>
                </c:pt>
                <c:pt idx="2329">
                  <c:v>3.0758800000000002</c:v>
                </c:pt>
                <c:pt idx="2330">
                  <c:v>3.05504</c:v>
                </c:pt>
                <c:pt idx="2331">
                  <c:v>3.0735300000000003</c:v>
                </c:pt>
                <c:pt idx="2332">
                  <c:v>3.0855100000000002</c:v>
                </c:pt>
                <c:pt idx="2333">
                  <c:v>3.0743800000000001</c:v>
                </c:pt>
                <c:pt idx="2334">
                  <c:v>3.1088800000000001</c:v>
                </c:pt>
                <c:pt idx="2335">
                  <c:v>3.1297600000000001</c:v>
                </c:pt>
                <c:pt idx="2336">
                  <c:v>3.14283</c:v>
                </c:pt>
                <c:pt idx="2337">
                  <c:v>3.14723</c:v>
                </c:pt>
                <c:pt idx="2338">
                  <c:v>3.1766000000000001</c:v>
                </c:pt>
                <c:pt idx="2339">
                  <c:v>3.1652499999999999</c:v>
                </c:pt>
                <c:pt idx="2340">
                  <c:v>3.1474099999999998</c:v>
                </c:pt>
                <c:pt idx="2341">
                  <c:v>3.1730300000000002</c:v>
                </c:pt>
                <c:pt idx="2342">
                  <c:v>3.2028300000000001</c:v>
                </c:pt>
                <c:pt idx="2343">
                  <c:v>3.2177600000000002</c:v>
                </c:pt>
                <c:pt idx="2344">
                  <c:v>3.22438</c:v>
                </c:pt>
                <c:pt idx="2345">
                  <c:v>3.1789200000000002</c:v>
                </c:pt>
                <c:pt idx="2346">
                  <c:v>3.1458400000000002</c:v>
                </c:pt>
                <c:pt idx="2347">
                  <c:v>3.13104</c:v>
                </c:pt>
                <c:pt idx="2348">
                  <c:v>3.1042199999999998</c:v>
                </c:pt>
                <c:pt idx="2349">
                  <c:v>3.1347300000000002</c:v>
                </c:pt>
                <c:pt idx="2350">
                  <c:v>3.1730900000000002</c:v>
                </c:pt>
                <c:pt idx="2351">
                  <c:v>3.1782900000000001</c:v>
                </c:pt>
                <c:pt idx="2352">
                  <c:v>3.1978200000000001</c:v>
                </c:pt>
                <c:pt idx="2353">
                  <c:v>3.1898299999999997</c:v>
                </c:pt>
                <c:pt idx="2354">
                  <c:v>3.1671199999999997</c:v>
                </c:pt>
                <c:pt idx="2355">
                  <c:v>3.1702900000000001</c:v>
                </c:pt>
                <c:pt idx="2356">
                  <c:v>3.1412300000000002</c:v>
                </c:pt>
                <c:pt idx="2357">
                  <c:v>3.1408400000000003</c:v>
                </c:pt>
                <c:pt idx="2358">
                  <c:v>3.1472199999999999</c:v>
                </c:pt>
                <c:pt idx="2359">
                  <c:v>3.1850100000000001</c:v>
                </c:pt>
                <c:pt idx="2360">
                  <c:v>3.1361999999999997</c:v>
                </c:pt>
                <c:pt idx="2361">
                  <c:v>3.15354</c:v>
                </c:pt>
                <c:pt idx="2362">
                  <c:v>3.1591499999999999</c:v>
                </c:pt>
                <c:pt idx="2363">
                  <c:v>3.1560199999999998</c:v>
                </c:pt>
                <c:pt idx="2364">
                  <c:v>3.15943</c:v>
                </c:pt>
                <c:pt idx="2365">
                  <c:v>3.15937</c:v>
                </c:pt>
                <c:pt idx="2366">
                  <c:v>3.1611899999999999</c:v>
                </c:pt>
                <c:pt idx="2367">
                  <c:v>3.1626799999999999</c:v>
                </c:pt>
                <c:pt idx="2368">
                  <c:v>3.1621700000000001</c:v>
                </c:pt>
                <c:pt idx="2369">
                  <c:v>3.1983800000000002</c:v>
                </c:pt>
                <c:pt idx="2370">
                  <c:v>3.2285700000000004</c:v>
                </c:pt>
                <c:pt idx="2371">
                  <c:v>3.2252700000000001</c:v>
                </c:pt>
                <c:pt idx="2372">
                  <c:v>3.2136499999999999</c:v>
                </c:pt>
                <c:pt idx="2373">
                  <c:v>3.2233400000000003</c:v>
                </c:pt>
                <c:pt idx="2374">
                  <c:v>3.2190700000000003</c:v>
                </c:pt>
                <c:pt idx="2375">
                  <c:v>3.2369499999999998</c:v>
                </c:pt>
                <c:pt idx="2376">
                  <c:v>3.2411099999999999</c:v>
                </c:pt>
                <c:pt idx="2377">
                  <c:v>3.2480100000000003</c:v>
                </c:pt>
                <c:pt idx="2378">
                  <c:v>3.2603899999999997</c:v>
                </c:pt>
                <c:pt idx="2379">
                  <c:v>3.23536</c:v>
                </c:pt>
                <c:pt idx="2380">
                  <c:v>3.2288999999999999</c:v>
                </c:pt>
                <c:pt idx="2381">
                  <c:v>3.2057800000000003</c:v>
                </c:pt>
                <c:pt idx="2382">
                  <c:v>3.18737</c:v>
                </c:pt>
                <c:pt idx="2383">
                  <c:v>3.2</c:v>
                </c:pt>
                <c:pt idx="2384">
                  <c:v>3.1982199999999996</c:v>
                </c:pt>
                <c:pt idx="2385">
                  <c:v>3.2061799999999998</c:v>
                </c:pt>
                <c:pt idx="2386">
                  <c:v>3.1704699999999999</c:v>
                </c:pt>
                <c:pt idx="2387">
                  <c:v>3.1690800000000001</c:v>
                </c:pt>
                <c:pt idx="2388">
                  <c:v>3.1653800000000003</c:v>
                </c:pt>
                <c:pt idx="2389">
                  <c:v>3.1242299999999998</c:v>
                </c:pt>
                <c:pt idx="2390">
                  <c:v>3.1573099999999998</c:v>
                </c:pt>
                <c:pt idx="2391">
                  <c:v>3.1689099999999999</c:v>
                </c:pt>
                <c:pt idx="2392">
                  <c:v>3.1704499999999998</c:v>
                </c:pt>
                <c:pt idx="2393">
                  <c:v>3.1846700000000001</c:v>
                </c:pt>
                <c:pt idx="2394">
                  <c:v>3.1703200000000002</c:v>
                </c:pt>
                <c:pt idx="2395">
                  <c:v>3.1870100000000003</c:v>
                </c:pt>
                <c:pt idx="2396">
                  <c:v>3.1584499999999998</c:v>
                </c:pt>
                <c:pt idx="2397">
                  <c:v>3.1635399999999998</c:v>
                </c:pt>
                <c:pt idx="2398">
                  <c:v>3.1675900000000001</c:v>
                </c:pt>
                <c:pt idx="2399">
                  <c:v>3.1834699999999998</c:v>
                </c:pt>
                <c:pt idx="2400">
                  <c:v>3.1584499999999998</c:v>
                </c:pt>
                <c:pt idx="2401">
                  <c:v>3.1301100000000002</c:v>
                </c:pt>
                <c:pt idx="2402">
                  <c:v>3.09396</c:v>
                </c:pt>
                <c:pt idx="2403">
                  <c:v>3.0229299999999997</c:v>
                </c:pt>
                <c:pt idx="2404">
                  <c:v>3.0239000000000003</c:v>
                </c:pt>
                <c:pt idx="2405">
                  <c:v>3.0470900000000003</c:v>
                </c:pt>
                <c:pt idx="2406">
                  <c:v>3.0709499999999998</c:v>
                </c:pt>
                <c:pt idx="2407">
                  <c:v>3.05932</c:v>
                </c:pt>
                <c:pt idx="2408">
                  <c:v>3.0670900000000003</c:v>
                </c:pt>
                <c:pt idx="2409">
                  <c:v>3.0735000000000001</c:v>
                </c:pt>
                <c:pt idx="2410">
                  <c:v>3.1040700000000001</c:v>
                </c:pt>
                <c:pt idx="2411">
                  <c:v>3.1313400000000002</c:v>
                </c:pt>
                <c:pt idx="2412">
                  <c:v>3.10256</c:v>
                </c:pt>
                <c:pt idx="2413">
                  <c:v>3.1094899999999996</c:v>
                </c:pt>
                <c:pt idx="2414">
                  <c:v>3.1050500000000003</c:v>
                </c:pt>
                <c:pt idx="2415">
                  <c:v>3.1103899999999998</c:v>
                </c:pt>
                <c:pt idx="2416">
                  <c:v>3.1229699999999996</c:v>
                </c:pt>
                <c:pt idx="2417">
                  <c:v>3.0938499999999998</c:v>
                </c:pt>
                <c:pt idx="2418">
                  <c:v>3.0944199999999999</c:v>
                </c:pt>
                <c:pt idx="2419">
                  <c:v>3.1141000000000001</c:v>
                </c:pt>
                <c:pt idx="2420">
                  <c:v>3.1220100000000004</c:v>
                </c:pt>
                <c:pt idx="2421">
                  <c:v>3.1171100000000003</c:v>
                </c:pt>
                <c:pt idx="2422">
                  <c:v>3.1058499999999998</c:v>
                </c:pt>
                <c:pt idx="2423">
                  <c:v>3.1096399999999997</c:v>
                </c:pt>
                <c:pt idx="2424">
                  <c:v>3.1194299999999999</c:v>
                </c:pt>
                <c:pt idx="2425">
                  <c:v>3.1044399999999999</c:v>
                </c:pt>
                <c:pt idx="2426">
                  <c:v>3.06596</c:v>
                </c:pt>
                <c:pt idx="2427">
                  <c:v>3.05918</c:v>
                </c:pt>
                <c:pt idx="2428">
                  <c:v>3.0925599999999998</c:v>
                </c:pt>
                <c:pt idx="2429">
                  <c:v>3.1117399999999997</c:v>
                </c:pt>
                <c:pt idx="2430">
                  <c:v>3.1262099999999999</c:v>
                </c:pt>
                <c:pt idx="2431">
                  <c:v>3.1047399999999996</c:v>
                </c:pt>
                <c:pt idx="2432">
                  <c:v>3.1252</c:v>
                </c:pt>
                <c:pt idx="2433">
                  <c:v>3.1526799999999997</c:v>
                </c:pt>
                <c:pt idx="2434">
                  <c:v>3.13869</c:v>
                </c:pt>
                <c:pt idx="2435">
                  <c:v>3.1650800000000001</c:v>
                </c:pt>
                <c:pt idx="2436">
                  <c:v>3.1836599999999997</c:v>
                </c:pt>
                <c:pt idx="2437">
                  <c:v>3.1942199999999996</c:v>
                </c:pt>
                <c:pt idx="2438">
                  <c:v>3.2083699999999999</c:v>
                </c:pt>
                <c:pt idx="2439">
                  <c:v>3.1904499999999998</c:v>
                </c:pt>
                <c:pt idx="2440">
                  <c:v>3.1913800000000001</c:v>
                </c:pt>
                <c:pt idx="2441">
                  <c:v>3.1457899999999999</c:v>
                </c:pt>
                <c:pt idx="2442">
                  <c:v>3.1493899999999999</c:v>
                </c:pt>
                <c:pt idx="2443">
                  <c:v>3.17421</c:v>
                </c:pt>
                <c:pt idx="2444">
                  <c:v>3.1680600000000001</c:v>
                </c:pt>
                <c:pt idx="2445">
                  <c:v>3.1641300000000001</c:v>
                </c:pt>
                <c:pt idx="2446">
                  <c:v>3.16391</c:v>
                </c:pt>
                <c:pt idx="2447">
                  <c:v>3.14018</c:v>
                </c:pt>
                <c:pt idx="2448">
                  <c:v>3.0927600000000002</c:v>
                </c:pt>
                <c:pt idx="2449">
                  <c:v>3.0972900000000001</c:v>
                </c:pt>
                <c:pt idx="2450">
                  <c:v>3.14358</c:v>
                </c:pt>
                <c:pt idx="2451">
                  <c:v>3.1444999999999999</c:v>
                </c:pt>
                <c:pt idx="2452">
                  <c:v>3.1358600000000001</c:v>
                </c:pt>
                <c:pt idx="2453">
                  <c:v>3.1513499999999999</c:v>
                </c:pt>
                <c:pt idx="2454">
                  <c:v>3.1188000000000002</c:v>
                </c:pt>
                <c:pt idx="2455">
                  <c:v>3.1071300000000002</c:v>
                </c:pt>
                <c:pt idx="2456">
                  <c:v>3.1238299999999999</c:v>
                </c:pt>
                <c:pt idx="2457">
                  <c:v>3.1135199999999998</c:v>
                </c:pt>
                <c:pt idx="2458">
                  <c:v>3.1086399999999998</c:v>
                </c:pt>
                <c:pt idx="2459">
                  <c:v>3.1727300000000001</c:v>
                </c:pt>
                <c:pt idx="2460">
                  <c:v>3.16079</c:v>
                </c:pt>
                <c:pt idx="2461">
                  <c:v>3.21753</c:v>
                </c:pt>
                <c:pt idx="2462">
                  <c:v>3.2433899999999998</c:v>
                </c:pt>
                <c:pt idx="2463">
                  <c:v>3.2639800000000001</c:v>
                </c:pt>
                <c:pt idx="2464">
                  <c:v>3.2774399999999999</c:v>
                </c:pt>
                <c:pt idx="2465">
                  <c:v>3.26505</c:v>
                </c:pt>
                <c:pt idx="2466">
                  <c:v>3.29358</c:v>
                </c:pt>
                <c:pt idx="2467">
                  <c:v>3.2958499999999997</c:v>
                </c:pt>
                <c:pt idx="2468">
                  <c:v>3.3103400000000001</c:v>
                </c:pt>
                <c:pt idx="2469">
                  <c:v>3.3246899999999999</c:v>
                </c:pt>
                <c:pt idx="2470">
                  <c:v>3.3267399999999996</c:v>
                </c:pt>
                <c:pt idx="2471">
                  <c:v>3.2791300000000003</c:v>
                </c:pt>
                <c:pt idx="2472">
                  <c:v>3.2820500000000004</c:v>
                </c:pt>
                <c:pt idx="2473">
                  <c:v>3.3048099999999998</c:v>
                </c:pt>
                <c:pt idx="2474">
                  <c:v>3.2947800000000003</c:v>
                </c:pt>
                <c:pt idx="2475">
                  <c:v>3.27162</c:v>
                </c:pt>
                <c:pt idx="2476">
                  <c:v>3.2508900000000001</c:v>
                </c:pt>
                <c:pt idx="2477">
                  <c:v>3.2185000000000001</c:v>
                </c:pt>
                <c:pt idx="2478">
                  <c:v>3.2451099999999999</c:v>
                </c:pt>
                <c:pt idx="2479">
                  <c:v>3.2240199999999999</c:v>
                </c:pt>
                <c:pt idx="2480">
                  <c:v>3.20357</c:v>
                </c:pt>
                <c:pt idx="2481">
                  <c:v>3.2084099999999998</c:v>
                </c:pt>
                <c:pt idx="2482">
                  <c:v>3.2412100000000001</c:v>
                </c:pt>
                <c:pt idx="2483">
                  <c:v>3.2317399999999998</c:v>
                </c:pt>
                <c:pt idx="2484">
                  <c:v>3.2266599999999999</c:v>
                </c:pt>
                <c:pt idx="2485">
                  <c:v>3.2401399999999998</c:v>
                </c:pt>
                <c:pt idx="2486">
                  <c:v>3.2046999999999999</c:v>
                </c:pt>
                <c:pt idx="2487">
                  <c:v>3.22261</c:v>
                </c:pt>
                <c:pt idx="2488">
                  <c:v>3.2124000000000001</c:v>
                </c:pt>
                <c:pt idx="2489">
                  <c:v>3.21753</c:v>
                </c:pt>
                <c:pt idx="2490">
                  <c:v>3.1838200000000003</c:v>
                </c:pt>
                <c:pt idx="2491">
                  <c:v>3.13029</c:v>
                </c:pt>
                <c:pt idx="2492">
                  <c:v>3.04372</c:v>
                </c:pt>
                <c:pt idx="2493">
                  <c:v>3.0678899999999998</c:v>
                </c:pt>
                <c:pt idx="2494">
                  <c:v>3.0649000000000002</c:v>
                </c:pt>
                <c:pt idx="2495">
                  <c:v>3.0758899999999998</c:v>
                </c:pt>
                <c:pt idx="2496">
                  <c:v>2.9820900000000004</c:v>
                </c:pt>
                <c:pt idx="2497">
                  <c:v>2.9956399999999999</c:v>
                </c:pt>
                <c:pt idx="2498">
                  <c:v>2.9984699999999997</c:v>
                </c:pt>
                <c:pt idx="2499">
                  <c:v>3.0198299999999998</c:v>
                </c:pt>
                <c:pt idx="2500">
                  <c:v>3.03546</c:v>
                </c:pt>
                <c:pt idx="2501">
                  <c:v>3.0117500000000001</c:v>
                </c:pt>
                <c:pt idx="2502">
                  <c:v>2.9643099999999998</c:v>
                </c:pt>
                <c:pt idx="2503">
                  <c:v>3.0083600000000001</c:v>
                </c:pt>
                <c:pt idx="2504">
                  <c:v>2.9622199999999999</c:v>
                </c:pt>
                <c:pt idx="2505">
                  <c:v>2.9831799999999999</c:v>
                </c:pt>
                <c:pt idx="2506">
                  <c:v>2.96245</c:v>
                </c:pt>
                <c:pt idx="2507">
                  <c:v>2.8614199999999999</c:v>
                </c:pt>
                <c:pt idx="2508">
                  <c:v>2.8458299999999999</c:v>
                </c:pt>
                <c:pt idx="2509">
                  <c:v>2.8475000000000001</c:v>
                </c:pt>
                <c:pt idx="2510">
                  <c:v>2.9318200000000001</c:v>
                </c:pt>
                <c:pt idx="2511">
                  <c:v>2.92516</c:v>
                </c:pt>
                <c:pt idx="2512">
                  <c:v>2.8968400000000001</c:v>
                </c:pt>
                <c:pt idx="2513">
                  <c:v>2.9013599999999999</c:v>
                </c:pt>
                <c:pt idx="2514">
                  <c:v>2.9331799999999997</c:v>
                </c:pt>
                <c:pt idx="2515">
                  <c:v>2.9171199999999997</c:v>
                </c:pt>
                <c:pt idx="2516">
                  <c:v>2.91276</c:v>
                </c:pt>
                <c:pt idx="2517">
                  <c:v>2.94028</c:v>
                </c:pt>
                <c:pt idx="2518">
                  <c:v>2.9633000000000003</c:v>
                </c:pt>
                <c:pt idx="2519">
                  <c:v>2.9426700000000001</c:v>
                </c:pt>
                <c:pt idx="2520">
                  <c:v>2.97228</c:v>
                </c:pt>
                <c:pt idx="2521">
                  <c:v>3.01816</c:v>
                </c:pt>
                <c:pt idx="2522">
                  <c:v>3.0412399999999997</c:v>
                </c:pt>
                <c:pt idx="2523">
                  <c:v>3.0057600000000004</c:v>
                </c:pt>
                <c:pt idx="2524">
                  <c:v>2.9596900000000002</c:v>
                </c:pt>
                <c:pt idx="2525">
                  <c:v>2.9596900000000002</c:v>
                </c:pt>
                <c:pt idx="2526">
                  <c:v>2.9529399999999999</c:v>
                </c:pt>
                <c:pt idx="2527">
                  <c:v>2.9900900000000004</c:v>
                </c:pt>
                <c:pt idx="2528">
                  <c:v>3.01763</c:v>
                </c:pt>
                <c:pt idx="2529">
                  <c:v>2.9224200000000002</c:v>
                </c:pt>
                <c:pt idx="2530">
                  <c:v>2.8878900000000001</c:v>
                </c:pt>
                <c:pt idx="2531">
                  <c:v>2.8611500000000003</c:v>
                </c:pt>
                <c:pt idx="2532">
                  <c:v>2.7145900000000003</c:v>
                </c:pt>
                <c:pt idx="2533">
                  <c:v>2.7928600000000001</c:v>
                </c:pt>
                <c:pt idx="2534">
                  <c:v>2.8401799999999997</c:v>
                </c:pt>
                <c:pt idx="2535">
                  <c:v>2.7878400000000001</c:v>
                </c:pt>
                <c:pt idx="2536">
                  <c:v>2.63408</c:v>
                </c:pt>
                <c:pt idx="2537">
                  <c:v>2.6427499999999999</c:v>
                </c:pt>
                <c:pt idx="2538">
                  <c:v>2.6960100000000002</c:v>
                </c:pt>
                <c:pt idx="2539">
                  <c:v>2.7367699999999999</c:v>
                </c:pt>
                <c:pt idx="2540">
                  <c:v>2.7521</c:v>
                </c:pt>
                <c:pt idx="2541">
                  <c:v>2.7612399999999999</c:v>
                </c:pt>
                <c:pt idx="2542">
                  <c:v>2.76823</c:v>
                </c:pt>
                <c:pt idx="2543">
                  <c:v>2.7605</c:v>
                </c:pt>
                <c:pt idx="2544">
                  <c:v>2.7242100000000002</c:v>
                </c:pt>
                <c:pt idx="2545">
                  <c:v>2.7295199999999999</c:v>
                </c:pt>
                <c:pt idx="2546">
                  <c:v>2.7259000000000002</c:v>
                </c:pt>
                <c:pt idx="2547">
                  <c:v>2.7882399999999996</c:v>
                </c:pt>
                <c:pt idx="2548">
                  <c:v>2.84958</c:v>
                </c:pt>
                <c:pt idx="2549">
                  <c:v>2.8594400000000002</c:v>
                </c:pt>
                <c:pt idx="2550">
                  <c:v>2.7914299999999996</c:v>
                </c:pt>
                <c:pt idx="2551">
                  <c:v>2.75902</c:v>
                </c:pt>
                <c:pt idx="2552">
                  <c:v>2.8226499999999999</c:v>
                </c:pt>
                <c:pt idx="2553">
                  <c:v>2.8723700000000001</c:v>
                </c:pt>
                <c:pt idx="2554">
                  <c:v>2.7923100000000001</c:v>
                </c:pt>
                <c:pt idx="2555">
                  <c:v>2.7305300000000003</c:v>
                </c:pt>
                <c:pt idx="2556">
                  <c:v>2.4763000000000002</c:v>
                </c:pt>
                <c:pt idx="2557">
                  <c:v>2.51667</c:v>
                </c:pt>
                <c:pt idx="2558">
                  <c:v>1.8192999999999999</c:v>
                </c:pt>
                <c:pt idx="2559">
                  <c:v>2.1445400000000001</c:v>
                </c:pt>
                <c:pt idx="2560">
                  <c:v>2.1445400000000001</c:v>
                </c:pt>
                <c:pt idx="2561">
                  <c:v>2.1445400000000001</c:v>
                </c:pt>
                <c:pt idx="2562">
                  <c:v>2.0723799999999999</c:v>
                </c:pt>
                <c:pt idx="2563">
                  <c:v>2.0388299999999999</c:v>
                </c:pt>
                <c:pt idx="2564">
                  <c:v>2.1561300000000001</c:v>
                </c:pt>
                <c:pt idx="2565">
                  <c:v>2.29373</c:v>
                </c:pt>
                <c:pt idx="2566">
                  <c:v>2.3304899999999997</c:v>
                </c:pt>
                <c:pt idx="2567">
                  <c:v>2.3395700000000001</c:v>
                </c:pt>
                <c:pt idx="2568">
                  <c:v>2.2483899999999997</c:v>
                </c:pt>
                <c:pt idx="2569">
                  <c:v>2.2375400000000001</c:v>
                </c:pt>
                <c:pt idx="2570">
                  <c:v>2.2433000000000001</c:v>
                </c:pt>
                <c:pt idx="2571">
                  <c:v>2.2181899999999999</c:v>
                </c:pt>
                <c:pt idx="2572">
                  <c:v>2.2002100000000002</c:v>
                </c:pt>
                <c:pt idx="2573">
                  <c:v>2.1948499999999997</c:v>
                </c:pt>
                <c:pt idx="2574">
                  <c:v>2.1833499999999999</c:v>
                </c:pt>
                <c:pt idx="2575">
                  <c:v>2.0796000000000001</c:v>
                </c:pt>
                <c:pt idx="2576">
                  <c:v>2.0921099999999999</c:v>
                </c:pt>
                <c:pt idx="2577">
                  <c:v>2.0533000000000001</c:v>
                </c:pt>
                <c:pt idx="2578">
                  <c:v>2.0353699999999999</c:v>
                </c:pt>
                <c:pt idx="2579">
                  <c:v>2.0653800000000002</c:v>
                </c:pt>
                <c:pt idx="2580">
                  <c:v>2.0442399999999998</c:v>
                </c:pt>
                <c:pt idx="2581">
                  <c:v>2.02182</c:v>
                </c:pt>
                <c:pt idx="2582">
                  <c:v>1.9847000000000001</c:v>
                </c:pt>
                <c:pt idx="2583">
                  <c:v>2.0581199999999997</c:v>
                </c:pt>
                <c:pt idx="2584">
                  <c:v>2.1141900000000002</c:v>
                </c:pt>
                <c:pt idx="2585">
                  <c:v>2.0941000000000001</c:v>
                </c:pt>
                <c:pt idx="2586">
                  <c:v>2.1404899999999998</c:v>
                </c:pt>
                <c:pt idx="2587">
                  <c:v>2.0956799999999998</c:v>
                </c:pt>
                <c:pt idx="2588">
                  <c:v>2.11985</c:v>
                </c:pt>
                <c:pt idx="2589">
                  <c:v>2.1139600000000001</c:v>
                </c:pt>
                <c:pt idx="2590">
                  <c:v>2.1128800000000001</c:v>
                </c:pt>
                <c:pt idx="2591">
                  <c:v>2.05437</c:v>
                </c:pt>
                <c:pt idx="2592">
                  <c:v>2.0564100000000001</c:v>
                </c:pt>
                <c:pt idx="2593">
                  <c:v>2.0948000000000002</c:v>
                </c:pt>
                <c:pt idx="2594">
                  <c:v>2.12961</c:v>
                </c:pt>
                <c:pt idx="2595">
                  <c:v>2.15978</c:v>
                </c:pt>
                <c:pt idx="2596">
                  <c:v>2.1533500000000001</c:v>
                </c:pt>
                <c:pt idx="2597">
                  <c:v>2.0995100000000004</c:v>
                </c:pt>
                <c:pt idx="2598">
                  <c:v>2.03288</c:v>
                </c:pt>
                <c:pt idx="2599">
                  <c:v>2.0173700000000001</c:v>
                </c:pt>
                <c:pt idx="2600">
                  <c:v>2.0527199999999999</c:v>
                </c:pt>
                <c:pt idx="2601">
                  <c:v>2.09219</c:v>
                </c:pt>
                <c:pt idx="2602">
                  <c:v>2.1019200000000002</c:v>
                </c:pt>
                <c:pt idx="2603">
                  <c:v>2.0830799999999998</c:v>
                </c:pt>
                <c:pt idx="2604">
                  <c:v>2.0529699999999997</c:v>
                </c:pt>
                <c:pt idx="2605">
                  <c:v>2.0658699999999999</c:v>
                </c:pt>
                <c:pt idx="2606">
                  <c:v>2.0326</c:v>
                </c:pt>
                <c:pt idx="2607">
                  <c:v>2.0054400000000001</c:v>
                </c:pt>
                <c:pt idx="2608">
                  <c:v>1.97994</c:v>
                </c:pt>
                <c:pt idx="2609">
                  <c:v>1.9877499999999999</c:v>
                </c:pt>
                <c:pt idx="2610">
                  <c:v>2.0031600000000003</c:v>
                </c:pt>
                <c:pt idx="2611">
                  <c:v>1.9808399999999999</c:v>
                </c:pt>
                <c:pt idx="2612">
                  <c:v>1.98176</c:v>
                </c:pt>
                <c:pt idx="2613">
                  <c:v>1.9817199999999999</c:v>
                </c:pt>
                <c:pt idx="2614">
                  <c:v>1.99762</c:v>
                </c:pt>
                <c:pt idx="2615">
                  <c:v>2.0379300000000002</c:v>
                </c:pt>
                <c:pt idx="2616">
                  <c:v>2.0305800000000001</c:v>
                </c:pt>
                <c:pt idx="2617">
                  <c:v>2.0773999999999999</c:v>
                </c:pt>
                <c:pt idx="2618">
                  <c:v>2.0504600000000002</c:v>
                </c:pt>
                <c:pt idx="2619">
                  <c:v>2.0511200000000001</c:v>
                </c:pt>
                <c:pt idx="2620">
                  <c:v>2.0716999999999999</c:v>
                </c:pt>
                <c:pt idx="2621">
                  <c:v>2.0772900000000001</c:v>
                </c:pt>
                <c:pt idx="2622">
                  <c:v>2.10182</c:v>
                </c:pt>
                <c:pt idx="2623">
                  <c:v>2.0863299999999998</c:v>
                </c:pt>
                <c:pt idx="2624">
                  <c:v>2.0843499999999997</c:v>
                </c:pt>
                <c:pt idx="2625">
                  <c:v>1.98058</c:v>
                </c:pt>
                <c:pt idx="2626">
                  <c:v>1.98976</c:v>
                </c:pt>
                <c:pt idx="2627">
                  <c:v>1.99231</c:v>
                </c:pt>
                <c:pt idx="2628">
                  <c:v>1.9943900000000001</c:v>
                </c:pt>
                <c:pt idx="2629">
                  <c:v>2.0039600000000002</c:v>
                </c:pt>
                <c:pt idx="2630">
                  <c:v>2.00685</c:v>
                </c:pt>
                <c:pt idx="2631">
                  <c:v>2.0048599999999999</c:v>
                </c:pt>
                <c:pt idx="2632">
                  <c:v>1.96085</c:v>
                </c:pt>
                <c:pt idx="2633">
                  <c:v>1.92377</c:v>
                </c:pt>
                <c:pt idx="2634">
                  <c:v>1.8724499999999999</c:v>
                </c:pt>
                <c:pt idx="2635">
                  <c:v>1.8613900000000001</c:v>
                </c:pt>
                <c:pt idx="2636">
                  <c:v>1.90215</c:v>
                </c:pt>
                <c:pt idx="2637">
                  <c:v>1.8998900000000001</c:v>
                </c:pt>
                <c:pt idx="2638">
                  <c:v>1.8708099999999999</c:v>
                </c:pt>
                <c:pt idx="2639">
                  <c:v>1.8749500000000001</c:v>
                </c:pt>
                <c:pt idx="2640">
                  <c:v>1.84616</c:v>
                </c:pt>
                <c:pt idx="2641">
                  <c:v>1.8705799999999999</c:v>
                </c:pt>
                <c:pt idx="2642">
                  <c:v>1.8884799999999999</c:v>
                </c:pt>
                <c:pt idx="2643">
                  <c:v>1.9265999999999999</c:v>
                </c:pt>
                <c:pt idx="2644">
                  <c:v>1.9290699999999998</c:v>
                </c:pt>
                <c:pt idx="2645">
                  <c:v>1.9237899999999999</c:v>
                </c:pt>
                <c:pt idx="2646">
                  <c:v>1.9521700000000002</c:v>
                </c:pt>
                <c:pt idx="2647">
                  <c:v>1.9298</c:v>
                </c:pt>
                <c:pt idx="2648">
                  <c:v>1.89835</c:v>
                </c:pt>
                <c:pt idx="2649">
                  <c:v>1.8866800000000001</c:v>
                </c:pt>
                <c:pt idx="2650">
                  <c:v>1.86795</c:v>
                </c:pt>
                <c:pt idx="2651">
                  <c:v>1.8213499999999998</c:v>
                </c:pt>
                <c:pt idx="2652">
                  <c:v>1.8493199999999999</c:v>
                </c:pt>
                <c:pt idx="2653">
                  <c:v>1.87615</c:v>
                </c:pt>
                <c:pt idx="2654">
                  <c:v>1.90096</c:v>
                </c:pt>
                <c:pt idx="2655">
                  <c:v>1.8935599999999999</c:v>
                </c:pt>
                <c:pt idx="2656">
                  <c:v>1.9119900000000001</c:v>
                </c:pt>
                <c:pt idx="2657">
                  <c:v>1.93085</c:v>
                </c:pt>
                <c:pt idx="2658">
                  <c:v>1.9640799999999998</c:v>
                </c:pt>
                <c:pt idx="2659">
                  <c:v>1.95631</c:v>
                </c:pt>
                <c:pt idx="2660">
                  <c:v>1.9507999999999999</c:v>
                </c:pt>
                <c:pt idx="2661">
                  <c:v>1.9484000000000001</c:v>
                </c:pt>
                <c:pt idx="2662">
                  <c:v>1.96682</c:v>
                </c:pt>
                <c:pt idx="2663">
                  <c:v>1.9847600000000001</c:v>
                </c:pt>
                <c:pt idx="2664">
                  <c:v>1.97506</c:v>
                </c:pt>
                <c:pt idx="2665">
                  <c:v>1.9809000000000001</c:v>
                </c:pt>
                <c:pt idx="2666">
                  <c:v>1.9984500000000001</c:v>
                </c:pt>
                <c:pt idx="2667">
                  <c:v>2.0139300000000002</c:v>
                </c:pt>
                <c:pt idx="2668">
                  <c:v>2.0159799999999999</c:v>
                </c:pt>
                <c:pt idx="2669">
                  <c:v>2.0667900000000001</c:v>
                </c:pt>
                <c:pt idx="2670">
                  <c:v>2.0770300000000002</c:v>
                </c:pt>
                <c:pt idx="2671">
                  <c:v>2.1041399999999997</c:v>
                </c:pt>
                <c:pt idx="2672">
                  <c:v>2.1452900000000001</c:v>
                </c:pt>
                <c:pt idx="2673">
                  <c:v>2.0903100000000001</c:v>
                </c:pt>
                <c:pt idx="2674">
                  <c:v>2.0752899999999999</c:v>
                </c:pt>
                <c:pt idx="2675">
                  <c:v>2.0633900000000001</c:v>
                </c:pt>
                <c:pt idx="2676">
                  <c:v>2.0859399999999999</c:v>
                </c:pt>
                <c:pt idx="2677">
                  <c:v>2.1027199999999997</c:v>
                </c:pt>
                <c:pt idx="2678">
                  <c:v>2.0988699999999998</c:v>
                </c:pt>
                <c:pt idx="2679">
                  <c:v>2.0846399999999998</c:v>
                </c:pt>
                <c:pt idx="2680">
                  <c:v>2.0891599999999997</c:v>
                </c:pt>
                <c:pt idx="2681">
                  <c:v>2.0784400000000001</c:v>
                </c:pt>
                <c:pt idx="2682">
                  <c:v>2.0762399999999999</c:v>
                </c:pt>
                <c:pt idx="2683">
                  <c:v>1.9251199999999999</c:v>
                </c:pt>
                <c:pt idx="2684">
                  <c:v>1.8390199999999999</c:v>
                </c:pt>
                <c:pt idx="2685">
                  <c:v>1.8632299999999999</c:v>
                </c:pt>
                <c:pt idx="2686">
                  <c:v>1.7742500000000001</c:v>
                </c:pt>
                <c:pt idx="2687">
                  <c:v>1.63886</c:v>
                </c:pt>
                <c:pt idx="2688">
                  <c:v>1.64133</c:v>
                </c:pt>
                <c:pt idx="2689">
                  <c:v>1.6492599999999999</c:v>
                </c:pt>
                <c:pt idx="2690">
                  <c:v>1.6305699999999999</c:v>
                </c:pt>
                <c:pt idx="2691">
                  <c:v>1.63595</c:v>
                </c:pt>
                <c:pt idx="2692">
                  <c:v>1.7205299999999999</c:v>
                </c:pt>
                <c:pt idx="2693">
                  <c:v>1.7218599999999999</c:v>
                </c:pt>
                <c:pt idx="2694">
                  <c:v>1.7052499999999999</c:v>
                </c:pt>
                <c:pt idx="2695">
                  <c:v>1.69828</c:v>
                </c:pt>
                <c:pt idx="2696">
                  <c:v>1.6399000000000001</c:v>
                </c:pt>
                <c:pt idx="2697">
                  <c:v>1.63365</c:v>
                </c:pt>
                <c:pt idx="2698">
                  <c:v>1.6752400000000001</c:v>
                </c:pt>
                <c:pt idx="2699">
                  <c:v>1.67035</c:v>
                </c:pt>
                <c:pt idx="2700">
                  <c:v>1.6754500000000001</c:v>
                </c:pt>
                <c:pt idx="2701">
                  <c:v>1.6734599999999999</c:v>
                </c:pt>
                <c:pt idx="2702">
                  <c:v>1.7340100000000001</c:v>
                </c:pt>
                <c:pt idx="2703">
                  <c:v>1.75373</c:v>
                </c:pt>
                <c:pt idx="2704">
                  <c:v>1.7147399999999999</c:v>
                </c:pt>
                <c:pt idx="2705">
                  <c:v>1.7584500000000001</c:v>
                </c:pt>
                <c:pt idx="2706">
                  <c:v>1.77806</c:v>
                </c:pt>
                <c:pt idx="2707">
                  <c:v>1.8011600000000001</c:v>
                </c:pt>
                <c:pt idx="2708">
                  <c:v>1.8516300000000001</c:v>
                </c:pt>
                <c:pt idx="2709">
                  <c:v>1.84795</c:v>
                </c:pt>
                <c:pt idx="2710">
                  <c:v>1.8903800000000002</c:v>
                </c:pt>
                <c:pt idx="2711">
                  <c:v>1.8955499999999998</c:v>
                </c:pt>
                <c:pt idx="2712">
                  <c:v>1.88794</c:v>
                </c:pt>
                <c:pt idx="2713">
                  <c:v>1.8868900000000002</c:v>
                </c:pt>
                <c:pt idx="2714">
                  <c:v>1.88707</c:v>
                </c:pt>
                <c:pt idx="2715">
                  <c:v>1.87581</c:v>
                </c:pt>
                <c:pt idx="2716">
                  <c:v>1.9284100000000002</c:v>
                </c:pt>
                <c:pt idx="2717">
                  <c:v>1.9302300000000001</c:v>
                </c:pt>
                <c:pt idx="2718">
                  <c:v>1.89795</c:v>
                </c:pt>
                <c:pt idx="2719">
                  <c:v>1.9246400000000001</c:v>
                </c:pt>
                <c:pt idx="2720">
                  <c:v>1.92527</c:v>
                </c:pt>
                <c:pt idx="2721">
                  <c:v>1.9381600000000001</c:v>
                </c:pt>
                <c:pt idx="2722">
                  <c:v>1.9223599999999998</c:v>
                </c:pt>
                <c:pt idx="2723">
                  <c:v>1.92055</c:v>
                </c:pt>
                <c:pt idx="2724">
                  <c:v>1.91022</c:v>
                </c:pt>
                <c:pt idx="2725">
                  <c:v>1.9044100000000002</c:v>
                </c:pt>
                <c:pt idx="2726">
                  <c:v>1.8725699999999998</c:v>
                </c:pt>
                <c:pt idx="2727">
                  <c:v>1.90225</c:v>
                </c:pt>
                <c:pt idx="2728">
                  <c:v>1.91544</c:v>
                </c:pt>
                <c:pt idx="2729">
                  <c:v>1.91577</c:v>
                </c:pt>
                <c:pt idx="2730">
                  <c:v>1.9070199999999999</c:v>
                </c:pt>
                <c:pt idx="2731">
                  <c:v>1.9047000000000001</c:v>
                </c:pt>
                <c:pt idx="2732">
                  <c:v>1.9135</c:v>
                </c:pt>
                <c:pt idx="2733">
                  <c:v>1.90276</c:v>
                </c:pt>
                <c:pt idx="2734">
                  <c:v>1.91913</c:v>
                </c:pt>
                <c:pt idx="2735">
                  <c:v>1.90872</c:v>
                </c:pt>
                <c:pt idx="2736">
                  <c:v>1.9243699999999999</c:v>
                </c:pt>
                <c:pt idx="2737">
                  <c:v>1.9121700000000001</c:v>
                </c:pt>
                <c:pt idx="2738">
                  <c:v>1.90899</c:v>
                </c:pt>
                <c:pt idx="2739">
                  <c:v>1.91133</c:v>
                </c:pt>
                <c:pt idx="2740">
                  <c:v>1.9086700000000001</c:v>
                </c:pt>
                <c:pt idx="2741">
                  <c:v>1.9054500000000001</c:v>
                </c:pt>
                <c:pt idx="2742">
                  <c:v>1.9139000000000002</c:v>
                </c:pt>
                <c:pt idx="2743">
                  <c:v>1.8998299999999999</c:v>
                </c:pt>
                <c:pt idx="2744">
                  <c:v>1.8705000000000001</c:v>
                </c:pt>
                <c:pt idx="2745">
                  <c:v>1.8728699999999998</c:v>
                </c:pt>
                <c:pt idx="2746">
                  <c:v>1.88107</c:v>
                </c:pt>
                <c:pt idx="2747">
                  <c:v>1.9037500000000001</c:v>
                </c:pt>
                <c:pt idx="2748">
                  <c:v>1.90368</c:v>
                </c:pt>
                <c:pt idx="2749">
                  <c:v>1.9092799999999999</c:v>
                </c:pt>
                <c:pt idx="2750">
                  <c:v>1.90764</c:v>
                </c:pt>
                <c:pt idx="2751">
                  <c:v>1.9225099999999999</c:v>
                </c:pt>
                <c:pt idx="2752">
                  <c:v>1.9331800000000001</c:v>
                </c:pt>
                <c:pt idx="2753">
                  <c:v>1.9273199999999999</c:v>
                </c:pt>
                <c:pt idx="2754">
                  <c:v>1.93215</c:v>
                </c:pt>
                <c:pt idx="2755">
                  <c:v>1.94049</c:v>
                </c:pt>
                <c:pt idx="2756">
                  <c:v>1.9536099999999998</c:v>
                </c:pt>
                <c:pt idx="2757">
                  <c:v>1.94973</c:v>
                </c:pt>
                <c:pt idx="2758">
                  <c:v>1.9415499999999999</c:v>
                </c:pt>
                <c:pt idx="2759">
                  <c:v>1.94055</c:v>
                </c:pt>
                <c:pt idx="2760">
                  <c:v>1.9434899999999999</c:v>
                </c:pt>
                <c:pt idx="2761">
                  <c:v>1.93611</c:v>
                </c:pt>
                <c:pt idx="2762">
                  <c:v>1.9494899999999999</c:v>
                </c:pt>
                <c:pt idx="2763">
                  <c:v>1.9534500000000001</c:v>
                </c:pt>
                <c:pt idx="2764">
                  <c:v>1.96912</c:v>
                </c:pt>
                <c:pt idx="2765">
                  <c:v>1.998</c:v>
                </c:pt>
                <c:pt idx="2766">
                  <c:v>1.97634</c:v>
                </c:pt>
                <c:pt idx="2767">
                  <c:v>1.9746900000000001</c:v>
                </c:pt>
                <c:pt idx="2768">
                  <c:v>1.94984</c:v>
                </c:pt>
                <c:pt idx="2769">
                  <c:v>1.94787</c:v>
                </c:pt>
                <c:pt idx="2770">
                  <c:v>1.9636500000000001</c:v>
                </c:pt>
                <c:pt idx="2771">
                  <c:v>1.9556199999999999</c:v>
                </c:pt>
                <c:pt idx="2772">
                  <c:v>1.95723</c:v>
                </c:pt>
                <c:pt idx="2773">
                  <c:v>1.9677100000000001</c:v>
                </c:pt>
                <c:pt idx="2774">
                  <c:v>1.98912</c:v>
                </c:pt>
                <c:pt idx="2775">
                  <c:v>2.00685</c:v>
                </c:pt>
                <c:pt idx="2776">
                  <c:v>2.0197699999999998</c:v>
                </c:pt>
                <c:pt idx="2777">
                  <c:v>2.0274700000000001</c:v>
                </c:pt>
                <c:pt idx="2778">
                  <c:v>2.0459900000000002</c:v>
                </c:pt>
                <c:pt idx="2779">
                  <c:v>2.0398000000000001</c:v>
                </c:pt>
                <c:pt idx="2780">
                  <c:v>2.0588500000000001</c:v>
                </c:pt>
                <c:pt idx="2781">
                  <c:v>2.0525199999999999</c:v>
                </c:pt>
                <c:pt idx="2782">
                  <c:v>2.04494</c:v>
                </c:pt>
                <c:pt idx="2783">
                  <c:v>2.0619000000000001</c:v>
                </c:pt>
                <c:pt idx="2784">
                  <c:v>2.0588899999999999</c:v>
                </c:pt>
                <c:pt idx="2785">
                  <c:v>2.0644</c:v>
                </c:pt>
                <c:pt idx="2786">
                  <c:v>2.0305499999999999</c:v>
                </c:pt>
                <c:pt idx="2787">
                  <c:v>1.9557100000000001</c:v>
                </c:pt>
                <c:pt idx="2788">
                  <c:v>1.94177</c:v>
                </c:pt>
                <c:pt idx="2789">
                  <c:v>1.95519</c:v>
                </c:pt>
                <c:pt idx="2790">
                  <c:v>1.9741099999999998</c:v>
                </c:pt>
                <c:pt idx="2791">
                  <c:v>1.9993399999999999</c:v>
                </c:pt>
                <c:pt idx="2792">
                  <c:v>2.0014400000000001</c:v>
                </c:pt>
                <c:pt idx="2793">
                  <c:v>1.99177</c:v>
                </c:pt>
                <c:pt idx="2794">
                  <c:v>2.0180099999999999</c:v>
                </c:pt>
                <c:pt idx="2795">
                  <c:v>2.02474</c:v>
                </c:pt>
                <c:pt idx="2796">
                  <c:v>2.0508200000000003</c:v>
                </c:pt>
                <c:pt idx="2797">
                  <c:v>2.0277500000000002</c:v>
                </c:pt>
                <c:pt idx="2798">
                  <c:v>2.0464100000000003</c:v>
                </c:pt>
                <c:pt idx="2799">
                  <c:v>2.0637600000000003</c:v>
                </c:pt>
                <c:pt idx="2800">
                  <c:v>2.0603000000000002</c:v>
                </c:pt>
                <c:pt idx="2801">
                  <c:v>2.0616399999999997</c:v>
                </c:pt>
                <c:pt idx="2802">
                  <c:v>2.0547199999999997</c:v>
                </c:pt>
                <c:pt idx="2803">
                  <c:v>2.0548800000000003</c:v>
                </c:pt>
                <c:pt idx="2804">
                  <c:v>2.0664699999999998</c:v>
                </c:pt>
                <c:pt idx="2805">
                  <c:v>2.0411700000000002</c:v>
                </c:pt>
                <c:pt idx="2806">
                  <c:v>2.03288</c:v>
                </c:pt>
                <c:pt idx="2807">
                  <c:v>2.0588099999999998</c:v>
                </c:pt>
                <c:pt idx="2808">
                  <c:v>2.1096500000000002</c:v>
                </c:pt>
                <c:pt idx="2809">
                  <c:v>2.0924200000000002</c:v>
                </c:pt>
                <c:pt idx="2810">
                  <c:v>2.1000300000000003</c:v>
                </c:pt>
                <c:pt idx="2811">
                  <c:v>2.1023400000000003</c:v>
                </c:pt>
                <c:pt idx="2812">
                  <c:v>2.1117499999999998</c:v>
                </c:pt>
                <c:pt idx="2813">
                  <c:v>2.1496999999999997</c:v>
                </c:pt>
                <c:pt idx="2814">
                  <c:v>2.1441599999999998</c:v>
                </c:pt>
                <c:pt idx="2815">
                  <c:v>2.1626799999999999</c:v>
                </c:pt>
                <c:pt idx="2816">
                  <c:v>2.1738499999999998</c:v>
                </c:pt>
                <c:pt idx="2817">
                  <c:v>2.15971</c:v>
                </c:pt>
                <c:pt idx="2818">
                  <c:v>2.18167</c:v>
                </c:pt>
                <c:pt idx="2819">
                  <c:v>2.1812600000000004</c:v>
                </c:pt>
                <c:pt idx="2820">
                  <c:v>2.2027100000000002</c:v>
                </c:pt>
                <c:pt idx="2821">
                  <c:v>2.20431</c:v>
                </c:pt>
                <c:pt idx="2822">
                  <c:v>2.2035399999999998</c:v>
                </c:pt>
                <c:pt idx="2823">
                  <c:v>2.2431900000000002</c:v>
                </c:pt>
                <c:pt idx="2824">
                  <c:v>2.2305600000000001</c:v>
                </c:pt>
                <c:pt idx="2825">
                  <c:v>2.2315300000000002</c:v>
                </c:pt>
                <c:pt idx="2826">
                  <c:v>2.24146</c:v>
                </c:pt>
                <c:pt idx="2827">
                  <c:v>2.2540200000000001</c:v>
                </c:pt>
                <c:pt idx="2828">
                  <c:v>2.29386</c:v>
                </c:pt>
                <c:pt idx="2829">
                  <c:v>2.3162099999999999</c:v>
                </c:pt>
                <c:pt idx="2830">
                  <c:v>2.3026</c:v>
                </c:pt>
                <c:pt idx="2831">
                  <c:v>2.3165900000000001</c:v>
                </c:pt>
                <c:pt idx="2832">
                  <c:v>2.3205300000000002</c:v>
                </c:pt>
                <c:pt idx="2833">
                  <c:v>2.31968</c:v>
                </c:pt>
                <c:pt idx="2834">
                  <c:v>2.3125900000000001</c:v>
                </c:pt>
                <c:pt idx="2835">
                  <c:v>2.3050900000000003</c:v>
                </c:pt>
                <c:pt idx="2836">
                  <c:v>2.3235199999999998</c:v>
                </c:pt>
                <c:pt idx="2837">
                  <c:v>2.3064200000000001</c:v>
                </c:pt>
                <c:pt idx="2838">
                  <c:v>2.2543299999999999</c:v>
                </c:pt>
                <c:pt idx="2839">
                  <c:v>2.2052700000000001</c:v>
                </c:pt>
                <c:pt idx="2840">
                  <c:v>2.1969799999999999</c:v>
                </c:pt>
                <c:pt idx="2841">
                  <c:v>2.20987</c:v>
                </c:pt>
                <c:pt idx="2842">
                  <c:v>2.1949999999999998</c:v>
                </c:pt>
                <c:pt idx="2843">
                  <c:v>2.2535700000000003</c:v>
                </c:pt>
                <c:pt idx="2844">
                  <c:v>2.27413</c:v>
                </c:pt>
                <c:pt idx="2845">
                  <c:v>2.2469099999999997</c:v>
                </c:pt>
                <c:pt idx="2846">
                  <c:v>2.2828600000000003</c:v>
                </c:pt>
                <c:pt idx="2847">
                  <c:v>2.2964499999999997</c:v>
                </c:pt>
                <c:pt idx="2848">
                  <c:v>2.30186</c:v>
                </c:pt>
                <c:pt idx="2849">
                  <c:v>2.2993999999999999</c:v>
                </c:pt>
                <c:pt idx="2850">
                  <c:v>2.2771599999999999</c:v>
                </c:pt>
                <c:pt idx="2851">
                  <c:v>2.28085</c:v>
                </c:pt>
                <c:pt idx="2852">
                  <c:v>2.28532</c:v>
                </c:pt>
                <c:pt idx="2853">
                  <c:v>2.2799899999999997</c:v>
                </c:pt>
                <c:pt idx="2854">
                  <c:v>2.2683400000000002</c:v>
                </c:pt>
                <c:pt idx="2855">
                  <c:v>2.2894899999999998</c:v>
                </c:pt>
                <c:pt idx="2856">
                  <c:v>2.3134200000000003</c:v>
                </c:pt>
                <c:pt idx="2857">
                  <c:v>2.3052299999999999</c:v>
                </c:pt>
                <c:pt idx="2858">
                  <c:v>2.3156999999999996</c:v>
                </c:pt>
                <c:pt idx="2859">
                  <c:v>2.3211300000000001</c:v>
                </c:pt>
                <c:pt idx="2860">
                  <c:v>2.3268800000000001</c:v>
                </c:pt>
                <c:pt idx="2861">
                  <c:v>2.3055400000000001</c:v>
                </c:pt>
                <c:pt idx="2862">
                  <c:v>2.2790900000000001</c:v>
                </c:pt>
                <c:pt idx="2863">
                  <c:v>2.2857099999999999</c:v>
                </c:pt>
                <c:pt idx="2864">
                  <c:v>2.2993600000000001</c:v>
                </c:pt>
                <c:pt idx="2865">
                  <c:v>2.29345</c:v>
                </c:pt>
                <c:pt idx="2866">
                  <c:v>2.3340199999999998</c:v>
                </c:pt>
                <c:pt idx="2867">
                  <c:v>2.3348800000000001</c:v>
                </c:pt>
                <c:pt idx="2868">
                  <c:v>2.3818699999999997</c:v>
                </c:pt>
                <c:pt idx="2869">
                  <c:v>2.3889399999999998</c:v>
                </c:pt>
                <c:pt idx="2870">
                  <c:v>2.4153699999999998</c:v>
                </c:pt>
                <c:pt idx="2871">
                  <c:v>2.4069400000000001</c:v>
                </c:pt>
                <c:pt idx="2872">
                  <c:v>2.4308200000000002</c:v>
                </c:pt>
                <c:pt idx="2873">
                  <c:v>2.42869</c:v>
                </c:pt>
                <c:pt idx="2874">
                  <c:v>2.4106999999999998</c:v>
                </c:pt>
                <c:pt idx="2875">
                  <c:v>2.3730900000000004</c:v>
                </c:pt>
                <c:pt idx="2876">
                  <c:v>2.3857900000000001</c:v>
                </c:pt>
                <c:pt idx="2877">
                  <c:v>2.3911100000000003</c:v>
                </c:pt>
                <c:pt idx="2878">
                  <c:v>2.4007399999999999</c:v>
                </c:pt>
                <c:pt idx="2879">
                  <c:v>2.4048499999999997</c:v>
                </c:pt>
                <c:pt idx="2880">
                  <c:v>2.41046</c:v>
                </c:pt>
                <c:pt idx="2881">
                  <c:v>2.42184</c:v>
                </c:pt>
                <c:pt idx="2882">
                  <c:v>2.4257</c:v>
                </c:pt>
                <c:pt idx="2883">
                  <c:v>2.4306900000000002</c:v>
                </c:pt>
                <c:pt idx="2884">
                  <c:v>2.4384699999999997</c:v>
                </c:pt>
                <c:pt idx="2885">
                  <c:v>2.4563200000000003</c:v>
                </c:pt>
                <c:pt idx="2886">
                  <c:v>2.45648</c:v>
                </c:pt>
                <c:pt idx="2887">
                  <c:v>2.4906899999999998</c:v>
                </c:pt>
                <c:pt idx="2888">
                  <c:v>2.4897900000000002</c:v>
                </c:pt>
                <c:pt idx="2889">
                  <c:v>2.5061799999999996</c:v>
                </c:pt>
                <c:pt idx="2890">
                  <c:v>2.5386199999999999</c:v>
                </c:pt>
                <c:pt idx="2891">
                  <c:v>2.5754800000000002</c:v>
                </c:pt>
                <c:pt idx="2892">
                  <c:v>2.5762899999999997</c:v>
                </c:pt>
                <c:pt idx="2893">
                  <c:v>2.5504499999999997</c:v>
                </c:pt>
                <c:pt idx="2894">
                  <c:v>2.5502399999999996</c:v>
                </c:pt>
                <c:pt idx="2895">
                  <c:v>2.56454</c:v>
                </c:pt>
                <c:pt idx="2896">
                  <c:v>2.6059800000000002</c:v>
                </c:pt>
                <c:pt idx="2897">
                  <c:v>2.593</c:v>
                </c:pt>
                <c:pt idx="2898">
                  <c:v>2.6073400000000002</c:v>
                </c:pt>
                <c:pt idx="2899">
                  <c:v>2.6223700000000001</c:v>
                </c:pt>
                <c:pt idx="2900">
                  <c:v>2.6749699999999996</c:v>
                </c:pt>
                <c:pt idx="2901">
                  <c:v>2.6815300000000004</c:v>
                </c:pt>
                <c:pt idx="2902">
                  <c:v>2.6877900000000001</c:v>
                </c:pt>
                <c:pt idx="2903">
                  <c:v>2.73583</c:v>
                </c:pt>
                <c:pt idx="2904">
                  <c:v>2.6784699999999999</c:v>
                </c:pt>
                <c:pt idx="2905">
                  <c:v>2.6674799999999999</c:v>
                </c:pt>
                <c:pt idx="2906">
                  <c:v>2.6643600000000003</c:v>
                </c:pt>
                <c:pt idx="2907">
                  <c:v>2.6871900000000002</c:v>
                </c:pt>
                <c:pt idx="2908">
                  <c:v>2.7209299999999996</c:v>
                </c:pt>
                <c:pt idx="2909">
                  <c:v>2.7186699999999999</c:v>
                </c:pt>
                <c:pt idx="2910">
                  <c:v>2.7031000000000001</c:v>
                </c:pt>
                <c:pt idx="2911">
                  <c:v>2.6860500000000003</c:v>
                </c:pt>
                <c:pt idx="2912">
                  <c:v>2.6260500000000002</c:v>
                </c:pt>
                <c:pt idx="2913">
                  <c:v>2.6349299999999998</c:v>
                </c:pt>
                <c:pt idx="2914">
                  <c:v>2.6761300000000001</c:v>
                </c:pt>
                <c:pt idx="2915">
                  <c:v>2.7035500000000003</c:v>
                </c:pt>
                <c:pt idx="2916">
                  <c:v>2.7139600000000002</c:v>
                </c:pt>
                <c:pt idx="2917">
                  <c:v>2.6988000000000003</c:v>
                </c:pt>
                <c:pt idx="2918">
                  <c:v>2.6904899999999996</c:v>
                </c:pt>
                <c:pt idx="2919">
                  <c:v>2.7085100000000004</c:v>
                </c:pt>
                <c:pt idx="2920">
                  <c:v>2.7410199999999998</c:v>
                </c:pt>
                <c:pt idx="2921">
                  <c:v>2.74098</c:v>
                </c:pt>
                <c:pt idx="2922">
                  <c:v>2.74491</c:v>
                </c:pt>
                <c:pt idx="2923">
                  <c:v>2.7687199999999996</c:v>
                </c:pt>
                <c:pt idx="2924">
                  <c:v>2.7744200000000001</c:v>
                </c:pt>
                <c:pt idx="2925">
                  <c:v>2.81013</c:v>
                </c:pt>
                <c:pt idx="2926">
                  <c:v>2.8136300000000003</c:v>
                </c:pt>
                <c:pt idx="2927">
                  <c:v>2.7932600000000001</c:v>
                </c:pt>
                <c:pt idx="2928">
                  <c:v>2.7270500000000002</c:v>
                </c:pt>
                <c:pt idx="2929">
                  <c:v>2.7010900000000002</c:v>
                </c:pt>
                <c:pt idx="2930">
                  <c:v>2.69157</c:v>
                </c:pt>
                <c:pt idx="2931">
                  <c:v>2.7247199999999996</c:v>
                </c:pt>
                <c:pt idx="2932">
                  <c:v>2.7056100000000001</c:v>
                </c:pt>
                <c:pt idx="2933">
                  <c:v>2.6917199999999997</c:v>
                </c:pt>
                <c:pt idx="2934">
                  <c:v>2.70411</c:v>
                </c:pt>
                <c:pt idx="2935">
                  <c:v>2.6868300000000001</c:v>
                </c:pt>
                <c:pt idx="2936">
                  <c:v>2.6455100000000003</c:v>
                </c:pt>
                <c:pt idx="2937">
                  <c:v>2.6225200000000002</c:v>
                </c:pt>
                <c:pt idx="2938">
                  <c:v>2.5790600000000001</c:v>
                </c:pt>
                <c:pt idx="2939">
                  <c:v>2.6109499999999999</c:v>
                </c:pt>
                <c:pt idx="2940">
                  <c:v>2.61287</c:v>
                </c:pt>
                <c:pt idx="2941">
                  <c:v>2.6227100000000001</c:v>
                </c:pt>
                <c:pt idx="2942">
                  <c:v>2.6424300000000001</c:v>
                </c:pt>
                <c:pt idx="2943">
                  <c:v>2.6742300000000001</c:v>
                </c:pt>
                <c:pt idx="2944">
                  <c:v>2.67692</c:v>
                </c:pt>
                <c:pt idx="2945">
                  <c:v>2.6705000000000001</c:v>
                </c:pt>
                <c:pt idx="2946">
                  <c:v>2.6716199999999999</c:v>
                </c:pt>
                <c:pt idx="2947">
                  <c:v>2.66228</c:v>
                </c:pt>
                <c:pt idx="2948">
                  <c:v>2.6529099999999999</c:v>
                </c:pt>
                <c:pt idx="2949">
                  <c:v>2.6595800000000001</c:v>
                </c:pt>
                <c:pt idx="2950">
                  <c:v>2.6875599999999999</c:v>
                </c:pt>
                <c:pt idx="2951">
                  <c:v>2.6904899999999996</c:v>
                </c:pt>
                <c:pt idx="2952">
                  <c:v>2.7025999999999999</c:v>
                </c:pt>
                <c:pt idx="2953">
                  <c:v>2.6759599999999999</c:v>
                </c:pt>
                <c:pt idx="2954">
                  <c:v>2.68608</c:v>
                </c:pt>
                <c:pt idx="2955">
                  <c:v>2.7209099999999999</c:v>
                </c:pt>
                <c:pt idx="2956">
                  <c:v>2.73278</c:v>
                </c:pt>
                <c:pt idx="2957">
                  <c:v>2.7365900000000001</c:v>
                </c:pt>
                <c:pt idx="2958">
                  <c:v>2.7401599999999999</c:v>
                </c:pt>
                <c:pt idx="2959">
                  <c:v>2.7565599999999999</c:v>
                </c:pt>
                <c:pt idx="2960">
                  <c:v>2.754</c:v>
                </c:pt>
                <c:pt idx="2961">
                  <c:v>2.7529499999999998</c:v>
                </c:pt>
                <c:pt idx="2962">
                  <c:v>2.75542</c:v>
                </c:pt>
                <c:pt idx="2963">
                  <c:v>2.7158000000000002</c:v>
                </c:pt>
                <c:pt idx="2964">
                  <c:v>2.7246899999999998</c:v>
                </c:pt>
                <c:pt idx="2965">
                  <c:v>2.7186900000000001</c:v>
                </c:pt>
                <c:pt idx="2966">
                  <c:v>2.6903000000000001</c:v>
                </c:pt>
                <c:pt idx="2967">
                  <c:v>2.6876700000000002</c:v>
                </c:pt>
                <c:pt idx="2968">
                  <c:v>2.6789399999999999</c:v>
                </c:pt>
                <c:pt idx="2969">
                  <c:v>2.6891400000000001</c:v>
                </c:pt>
                <c:pt idx="2970">
                  <c:v>2.7063000000000001</c:v>
                </c:pt>
                <c:pt idx="2971">
                  <c:v>2.7162700000000002</c:v>
                </c:pt>
                <c:pt idx="2972">
                  <c:v>2.7125300000000001</c:v>
                </c:pt>
                <c:pt idx="2973">
                  <c:v>2.7076100000000003</c:v>
                </c:pt>
                <c:pt idx="2974">
                  <c:v>2.6995</c:v>
                </c:pt>
                <c:pt idx="2975">
                  <c:v>2.70282</c:v>
                </c:pt>
                <c:pt idx="2976">
                  <c:v>2.6714899999999999</c:v>
                </c:pt>
                <c:pt idx="2977">
                  <c:v>2.6652900000000002</c:v>
                </c:pt>
                <c:pt idx="2978">
                  <c:v>2.6448700000000001</c:v>
                </c:pt>
                <c:pt idx="2979">
                  <c:v>2.6515</c:v>
                </c:pt>
                <c:pt idx="2980">
                  <c:v>2.6511300000000002</c:v>
                </c:pt>
                <c:pt idx="2981">
                  <c:v>2.66513</c:v>
                </c:pt>
                <c:pt idx="2982">
                  <c:v>2.6734100000000001</c:v>
                </c:pt>
                <c:pt idx="2983">
                  <c:v>2.6463700000000001</c:v>
                </c:pt>
                <c:pt idx="2984">
                  <c:v>2.6198600000000001</c:v>
                </c:pt>
                <c:pt idx="2985">
                  <c:v>2.6117499999999998</c:v>
                </c:pt>
                <c:pt idx="2986">
                  <c:v>2.6304600000000002</c:v>
                </c:pt>
                <c:pt idx="2987">
                  <c:v>2.60819</c:v>
                </c:pt>
                <c:pt idx="2988">
                  <c:v>2.6005799999999999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E4-455F-A36E-7DCB60269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8425536"/>
        <c:axId val="618421272"/>
      </c:lineChart>
      <c:dateAx>
        <c:axId val="618425536"/>
        <c:scaling>
          <c:orientation val="minMax"/>
        </c:scaling>
        <c:delete val="0"/>
        <c:axPos val="b"/>
        <c:numFmt formatCode="[$-419]mmmm\ 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421272"/>
        <c:crosses val="autoZero"/>
        <c:auto val="0"/>
        <c:lblOffset val="100"/>
        <c:baseTimeUnit val="days"/>
        <c:majorUnit val="6"/>
        <c:majorTimeUnit val="months"/>
        <c:minorUnit val="1"/>
        <c:minorTimeUnit val="months"/>
      </c:dateAx>
      <c:valAx>
        <c:axId val="61842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42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694969567944185E-2"/>
          <c:y val="4.7054788310213071E-2"/>
          <c:w val="0.34025177052250266"/>
          <c:h val="0.15397746530818435"/>
        </c:manualLayout>
      </c:layout>
      <c:overlay val="1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0879887808535E-2"/>
          <c:y val="3.7010755527046559E-2"/>
          <c:w val="0.88829806827779734"/>
          <c:h val="0.7330878880346251"/>
        </c:manualLayout>
      </c:layout>
      <c:lineChart>
        <c:grouping val="standard"/>
        <c:varyColors val="0"/>
        <c:ser>
          <c:idx val="0"/>
          <c:order val="0"/>
          <c:tx>
            <c:strRef>
              <c:f>'сравнительный график'!$B$1</c:f>
              <c:strCache>
                <c:ptCount val="1"/>
                <c:pt idx="0">
                  <c:v>Индекс МосБиржи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'сравнительный график'!$A$2:$A$2990</c:f>
              <c:numCache>
                <c:formatCode>dd/mm/yy;@</c:formatCode>
                <c:ptCount val="2989"/>
                <c:pt idx="0">
                  <c:v>40907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40963</c:v>
                </c:pt>
                <c:pt idx="39">
                  <c:v>40966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40979</c:v>
                </c:pt>
                <c:pt idx="48">
                  <c:v>40980</c:v>
                </c:pt>
                <c:pt idx="49">
                  <c:v>40981</c:v>
                </c:pt>
                <c:pt idx="50">
                  <c:v>40982</c:v>
                </c:pt>
                <c:pt idx="51">
                  <c:v>40983</c:v>
                </c:pt>
                <c:pt idx="52">
                  <c:v>40984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41005</c:v>
                </c:pt>
                <c:pt idx="68">
                  <c:v>41008</c:v>
                </c:pt>
                <c:pt idx="69">
                  <c:v>41009</c:v>
                </c:pt>
                <c:pt idx="70">
                  <c:v>41010</c:v>
                </c:pt>
                <c:pt idx="71">
                  <c:v>41011</c:v>
                </c:pt>
                <c:pt idx="72">
                  <c:v>41012</c:v>
                </c:pt>
                <c:pt idx="73">
                  <c:v>41015</c:v>
                </c:pt>
                <c:pt idx="74">
                  <c:v>41016</c:v>
                </c:pt>
                <c:pt idx="75">
                  <c:v>41017</c:v>
                </c:pt>
                <c:pt idx="76">
                  <c:v>41018</c:v>
                </c:pt>
                <c:pt idx="77">
                  <c:v>41019</c:v>
                </c:pt>
                <c:pt idx="78">
                  <c:v>41022</c:v>
                </c:pt>
                <c:pt idx="79">
                  <c:v>41023</c:v>
                </c:pt>
                <c:pt idx="80">
                  <c:v>41024</c:v>
                </c:pt>
                <c:pt idx="81">
                  <c:v>41025</c:v>
                </c:pt>
                <c:pt idx="82">
                  <c:v>41026</c:v>
                </c:pt>
                <c:pt idx="83">
                  <c:v>41027</c:v>
                </c:pt>
                <c:pt idx="84">
                  <c:v>41031</c:v>
                </c:pt>
                <c:pt idx="85">
                  <c:v>41032</c:v>
                </c:pt>
                <c:pt idx="86">
                  <c:v>41033</c:v>
                </c:pt>
                <c:pt idx="87">
                  <c:v>41034</c:v>
                </c:pt>
                <c:pt idx="88">
                  <c:v>41036</c:v>
                </c:pt>
                <c:pt idx="89">
                  <c:v>41037</c:v>
                </c:pt>
                <c:pt idx="90">
                  <c:v>41039</c:v>
                </c:pt>
                <c:pt idx="91">
                  <c:v>41040</c:v>
                </c:pt>
                <c:pt idx="92">
                  <c:v>41041</c:v>
                </c:pt>
                <c:pt idx="93">
                  <c:v>41043</c:v>
                </c:pt>
                <c:pt idx="94">
                  <c:v>41044</c:v>
                </c:pt>
                <c:pt idx="95">
                  <c:v>41045</c:v>
                </c:pt>
                <c:pt idx="96">
                  <c:v>41046</c:v>
                </c:pt>
                <c:pt idx="97">
                  <c:v>41047</c:v>
                </c:pt>
                <c:pt idx="98">
                  <c:v>41050</c:v>
                </c:pt>
                <c:pt idx="99">
                  <c:v>41051</c:v>
                </c:pt>
                <c:pt idx="100">
                  <c:v>41052</c:v>
                </c:pt>
                <c:pt idx="101">
                  <c:v>41053</c:v>
                </c:pt>
                <c:pt idx="102">
                  <c:v>41054</c:v>
                </c:pt>
                <c:pt idx="103">
                  <c:v>41057</c:v>
                </c:pt>
                <c:pt idx="104">
                  <c:v>41058</c:v>
                </c:pt>
                <c:pt idx="105">
                  <c:v>41059</c:v>
                </c:pt>
                <c:pt idx="106">
                  <c:v>41060</c:v>
                </c:pt>
                <c:pt idx="107">
                  <c:v>41061</c:v>
                </c:pt>
                <c:pt idx="108">
                  <c:v>41064</c:v>
                </c:pt>
                <c:pt idx="109">
                  <c:v>41065</c:v>
                </c:pt>
                <c:pt idx="110">
                  <c:v>41066</c:v>
                </c:pt>
                <c:pt idx="111">
                  <c:v>41067</c:v>
                </c:pt>
                <c:pt idx="112">
                  <c:v>41068</c:v>
                </c:pt>
                <c:pt idx="113">
                  <c:v>41069</c:v>
                </c:pt>
                <c:pt idx="114">
                  <c:v>41073</c:v>
                </c:pt>
                <c:pt idx="115">
                  <c:v>41074</c:v>
                </c:pt>
                <c:pt idx="116">
                  <c:v>41075</c:v>
                </c:pt>
                <c:pt idx="117">
                  <c:v>41078</c:v>
                </c:pt>
                <c:pt idx="118">
                  <c:v>41079</c:v>
                </c:pt>
                <c:pt idx="119">
                  <c:v>41080</c:v>
                </c:pt>
                <c:pt idx="120">
                  <c:v>41081</c:v>
                </c:pt>
                <c:pt idx="121">
                  <c:v>41082</c:v>
                </c:pt>
                <c:pt idx="122">
                  <c:v>41085</c:v>
                </c:pt>
                <c:pt idx="123">
                  <c:v>41086</c:v>
                </c:pt>
                <c:pt idx="124">
                  <c:v>41087</c:v>
                </c:pt>
                <c:pt idx="125">
                  <c:v>41088</c:v>
                </c:pt>
                <c:pt idx="126">
                  <c:v>41089</c:v>
                </c:pt>
                <c:pt idx="127">
                  <c:v>41092</c:v>
                </c:pt>
                <c:pt idx="128">
                  <c:v>41093</c:v>
                </c:pt>
                <c:pt idx="129">
                  <c:v>41094</c:v>
                </c:pt>
                <c:pt idx="130">
                  <c:v>41095</c:v>
                </c:pt>
                <c:pt idx="131">
                  <c:v>41096</c:v>
                </c:pt>
                <c:pt idx="132">
                  <c:v>41099</c:v>
                </c:pt>
                <c:pt idx="133">
                  <c:v>41100</c:v>
                </c:pt>
                <c:pt idx="134">
                  <c:v>41101</c:v>
                </c:pt>
                <c:pt idx="135">
                  <c:v>41102</c:v>
                </c:pt>
                <c:pt idx="136">
                  <c:v>41103</c:v>
                </c:pt>
                <c:pt idx="137">
                  <c:v>41106</c:v>
                </c:pt>
                <c:pt idx="138">
                  <c:v>41107</c:v>
                </c:pt>
                <c:pt idx="139">
                  <c:v>41108</c:v>
                </c:pt>
                <c:pt idx="140">
                  <c:v>41109</c:v>
                </c:pt>
                <c:pt idx="141">
                  <c:v>41110</c:v>
                </c:pt>
                <c:pt idx="142">
                  <c:v>41113</c:v>
                </c:pt>
                <c:pt idx="143">
                  <c:v>41114</c:v>
                </c:pt>
                <c:pt idx="144">
                  <c:v>41115</c:v>
                </c:pt>
                <c:pt idx="145">
                  <c:v>41116</c:v>
                </c:pt>
                <c:pt idx="146">
                  <c:v>41117</c:v>
                </c:pt>
                <c:pt idx="147">
                  <c:v>41120</c:v>
                </c:pt>
                <c:pt idx="148">
                  <c:v>41121</c:v>
                </c:pt>
                <c:pt idx="149">
                  <c:v>41122</c:v>
                </c:pt>
                <c:pt idx="150">
                  <c:v>41123</c:v>
                </c:pt>
                <c:pt idx="151">
                  <c:v>41124</c:v>
                </c:pt>
                <c:pt idx="152">
                  <c:v>41127</c:v>
                </c:pt>
                <c:pt idx="153">
                  <c:v>41128</c:v>
                </c:pt>
                <c:pt idx="154">
                  <c:v>41129</c:v>
                </c:pt>
                <c:pt idx="155">
                  <c:v>41130</c:v>
                </c:pt>
                <c:pt idx="156">
                  <c:v>41131</c:v>
                </c:pt>
                <c:pt idx="157">
                  <c:v>41134</c:v>
                </c:pt>
                <c:pt idx="158">
                  <c:v>41135</c:v>
                </c:pt>
                <c:pt idx="159">
                  <c:v>41136</c:v>
                </c:pt>
                <c:pt idx="160">
                  <c:v>41137</c:v>
                </c:pt>
                <c:pt idx="161">
                  <c:v>41138</c:v>
                </c:pt>
                <c:pt idx="162">
                  <c:v>41141</c:v>
                </c:pt>
                <c:pt idx="163">
                  <c:v>41142</c:v>
                </c:pt>
                <c:pt idx="164">
                  <c:v>41143</c:v>
                </c:pt>
                <c:pt idx="165">
                  <c:v>41144</c:v>
                </c:pt>
                <c:pt idx="166">
                  <c:v>41145</c:v>
                </c:pt>
                <c:pt idx="167">
                  <c:v>41148</c:v>
                </c:pt>
                <c:pt idx="168">
                  <c:v>41149</c:v>
                </c:pt>
                <c:pt idx="169">
                  <c:v>41150</c:v>
                </c:pt>
                <c:pt idx="170">
                  <c:v>41151</c:v>
                </c:pt>
                <c:pt idx="171">
                  <c:v>41152</c:v>
                </c:pt>
                <c:pt idx="172">
                  <c:v>41155</c:v>
                </c:pt>
                <c:pt idx="173">
                  <c:v>41156</c:v>
                </c:pt>
                <c:pt idx="174">
                  <c:v>41157</c:v>
                </c:pt>
                <c:pt idx="175">
                  <c:v>41158</c:v>
                </c:pt>
                <c:pt idx="176">
                  <c:v>41159</c:v>
                </c:pt>
                <c:pt idx="177">
                  <c:v>41162</c:v>
                </c:pt>
                <c:pt idx="178">
                  <c:v>41163</c:v>
                </c:pt>
                <c:pt idx="179">
                  <c:v>41164</c:v>
                </c:pt>
                <c:pt idx="180">
                  <c:v>41165</c:v>
                </c:pt>
                <c:pt idx="181">
                  <c:v>41166</c:v>
                </c:pt>
                <c:pt idx="182">
                  <c:v>41169</c:v>
                </c:pt>
                <c:pt idx="183">
                  <c:v>41170</c:v>
                </c:pt>
                <c:pt idx="184">
                  <c:v>41171</c:v>
                </c:pt>
                <c:pt idx="185">
                  <c:v>41172</c:v>
                </c:pt>
                <c:pt idx="186">
                  <c:v>41173</c:v>
                </c:pt>
                <c:pt idx="187">
                  <c:v>41176</c:v>
                </c:pt>
                <c:pt idx="188">
                  <c:v>41177</c:v>
                </c:pt>
                <c:pt idx="189">
                  <c:v>41178</c:v>
                </c:pt>
                <c:pt idx="190">
                  <c:v>41179</c:v>
                </c:pt>
                <c:pt idx="191">
                  <c:v>41180</c:v>
                </c:pt>
                <c:pt idx="192">
                  <c:v>41183</c:v>
                </c:pt>
                <c:pt idx="193">
                  <c:v>41184</c:v>
                </c:pt>
                <c:pt idx="194">
                  <c:v>41185</c:v>
                </c:pt>
                <c:pt idx="195">
                  <c:v>41186</c:v>
                </c:pt>
                <c:pt idx="196">
                  <c:v>41187</c:v>
                </c:pt>
                <c:pt idx="197">
                  <c:v>41190</c:v>
                </c:pt>
                <c:pt idx="198">
                  <c:v>41191</c:v>
                </c:pt>
                <c:pt idx="199">
                  <c:v>41192</c:v>
                </c:pt>
                <c:pt idx="200">
                  <c:v>41193</c:v>
                </c:pt>
                <c:pt idx="201">
                  <c:v>41194</c:v>
                </c:pt>
                <c:pt idx="202">
                  <c:v>41197</c:v>
                </c:pt>
                <c:pt idx="203">
                  <c:v>41198</c:v>
                </c:pt>
                <c:pt idx="204">
                  <c:v>41199</c:v>
                </c:pt>
                <c:pt idx="205">
                  <c:v>41200</c:v>
                </c:pt>
                <c:pt idx="206">
                  <c:v>41201</c:v>
                </c:pt>
                <c:pt idx="207">
                  <c:v>41204</c:v>
                </c:pt>
                <c:pt idx="208">
                  <c:v>41205</c:v>
                </c:pt>
                <c:pt idx="209">
                  <c:v>41206</c:v>
                </c:pt>
                <c:pt idx="210">
                  <c:v>41207</c:v>
                </c:pt>
                <c:pt idx="211">
                  <c:v>41208</c:v>
                </c:pt>
                <c:pt idx="212">
                  <c:v>41211</c:v>
                </c:pt>
                <c:pt idx="213">
                  <c:v>41212</c:v>
                </c:pt>
                <c:pt idx="214">
                  <c:v>41213</c:v>
                </c:pt>
                <c:pt idx="215">
                  <c:v>41214</c:v>
                </c:pt>
                <c:pt idx="216">
                  <c:v>41215</c:v>
                </c:pt>
                <c:pt idx="217">
                  <c:v>41219</c:v>
                </c:pt>
                <c:pt idx="218">
                  <c:v>41220</c:v>
                </c:pt>
                <c:pt idx="219">
                  <c:v>41221</c:v>
                </c:pt>
                <c:pt idx="220">
                  <c:v>41222</c:v>
                </c:pt>
                <c:pt idx="221">
                  <c:v>41225</c:v>
                </c:pt>
                <c:pt idx="222">
                  <c:v>41226</c:v>
                </c:pt>
                <c:pt idx="223">
                  <c:v>41227</c:v>
                </c:pt>
                <c:pt idx="224">
                  <c:v>41228</c:v>
                </c:pt>
                <c:pt idx="225">
                  <c:v>41229</c:v>
                </c:pt>
                <c:pt idx="226">
                  <c:v>41232</c:v>
                </c:pt>
                <c:pt idx="227">
                  <c:v>41233</c:v>
                </c:pt>
                <c:pt idx="228">
                  <c:v>41234</c:v>
                </c:pt>
                <c:pt idx="229">
                  <c:v>41235</c:v>
                </c:pt>
                <c:pt idx="230">
                  <c:v>41236</c:v>
                </c:pt>
                <c:pt idx="231">
                  <c:v>41239</c:v>
                </c:pt>
                <c:pt idx="232">
                  <c:v>41240</c:v>
                </c:pt>
                <c:pt idx="233">
                  <c:v>41241</c:v>
                </c:pt>
                <c:pt idx="234">
                  <c:v>41242</c:v>
                </c:pt>
                <c:pt idx="235">
                  <c:v>41243</c:v>
                </c:pt>
                <c:pt idx="236">
                  <c:v>41246</c:v>
                </c:pt>
                <c:pt idx="237">
                  <c:v>41247</c:v>
                </c:pt>
                <c:pt idx="238">
                  <c:v>41248</c:v>
                </c:pt>
                <c:pt idx="239">
                  <c:v>41249</c:v>
                </c:pt>
                <c:pt idx="240">
                  <c:v>41250</c:v>
                </c:pt>
                <c:pt idx="241">
                  <c:v>41253</c:v>
                </c:pt>
                <c:pt idx="242">
                  <c:v>41254</c:v>
                </c:pt>
                <c:pt idx="243">
                  <c:v>41255</c:v>
                </c:pt>
                <c:pt idx="244">
                  <c:v>41256</c:v>
                </c:pt>
                <c:pt idx="245">
                  <c:v>41257</c:v>
                </c:pt>
                <c:pt idx="246">
                  <c:v>41260</c:v>
                </c:pt>
                <c:pt idx="247">
                  <c:v>41261</c:v>
                </c:pt>
                <c:pt idx="248">
                  <c:v>41262</c:v>
                </c:pt>
                <c:pt idx="249">
                  <c:v>41263</c:v>
                </c:pt>
                <c:pt idx="250">
                  <c:v>41264</c:v>
                </c:pt>
                <c:pt idx="251">
                  <c:v>41267</c:v>
                </c:pt>
                <c:pt idx="252">
                  <c:v>41268</c:v>
                </c:pt>
                <c:pt idx="253">
                  <c:v>41269</c:v>
                </c:pt>
                <c:pt idx="254">
                  <c:v>41270</c:v>
                </c:pt>
                <c:pt idx="255">
                  <c:v>41271</c:v>
                </c:pt>
                <c:pt idx="256">
                  <c:v>41282</c:v>
                </c:pt>
                <c:pt idx="257">
                  <c:v>41283</c:v>
                </c:pt>
                <c:pt idx="258">
                  <c:v>41284</c:v>
                </c:pt>
                <c:pt idx="259">
                  <c:v>41285</c:v>
                </c:pt>
                <c:pt idx="260">
                  <c:v>41288</c:v>
                </c:pt>
                <c:pt idx="261">
                  <c:v>41289</c:v>
                </c:pt>
                <c:pt idx="262">
                  <c:v>41290</c:v>
                </c:pt>
                <c:pt idx="263">
                  <c:v>41291</c:v>
                </c:pt>
                <c:pt idx="264">
                  <c:v>41292</c:v>
                </c:pt>
                <c:pt idx="265">
                  <c:v>41295</c:v>
                </c:pt>
                <c:pt idx="266">
                  <c:v>41296</c:v>
                </c:pt>
                <c:pt idx="267">
                  <c:v>41297</c:v>
                </c:pt>
                <c:pt idx="268">
                  <c:v>41298</c:v>
                </c:pt>
                <c:pt idx="269">
                  <c:v>41299</c:v>
                </c:pt>
                <c:pt idx="270">
                  <c:v>41302</c:v>
                </c:pt>
                <c:pt idx="271">
                  <c:v>41303</c:v>
                </c:pt>
                <c:pt idx="272">
                  <c:v>41304</c:v>
                </c:pt>
                <c:pt idx="273">
                  <c:v>41305</c:v>
                </c:pt>
                <c:pt idx="274">
                  <c:v>41306</c:v>
                </c:pt>
                <c:pt idx="275">
                  <c:v>41309</c:v>
                </c:pt>
                <c:pt idx="276">
                  <c:v>41310</c:v>
                </c:pt>
                <c:pt idx="277">
                  <c:v>41311</c:v>
                </c:pt>
                <c:pt idx="278">
                  <c:v>41312</c:v>
                </c:pt>
                <c:pt idx="279">
                  <c:v>41313</c:v>
                </c:pt>
                <c:pt idx="280">
                  <c:v>41316</c:v>
                </c:pt>
                <c:pt idx="281">
                  <c:v>41317</c:v>
                </c:pt>
                <c:pt idx="282">
                  <c:v>41318</c:v>
                </c:pt>
                <c:pt idx="283">
                  <c:v>41319</c:v>
                </c:pt>
                <c:pt idx="284">
                  <c:v>41320</c:v>
                </c:pt>
                <c:pt idx="285">
                  <c:v>41323</c:v>
                </c:pt>
                <c:pt idx="286">
                  <c:v>41324</c:v>
                </c:pt>
                <c:pt idx="287">
                  <c:v>41325</c:v>
                </c:pt>
                <c:pt idx="288">
                  <c:v>41326</c:v>
                </c:pt>
                <c:pt idx="289">
                  <c:v>41327</c:v>
                </c:pt>
                <c:pt idx="290">
                  <c:v>41330</c:v>
                </c:pt>
                <c:pt idx="291">
                  <c:v>41331</c:v>
                </c:pt>
                <c:pt idx="292">
                  <c:v>41332</c:v>
                </c:pt>
                <c:pt idx="293">
                  <c:v>41333</c:v>
                </c:pt>
                <c:pt idx="294">
                  <c:v>41334</c:v>
                </c:pt>
                <c:pt idx="295">
                  <c:v>41337</c:v>
                </c:pt>
                <c:pt idx="296">
                  <c:v>41338</c:v>
                </c:pt>
                <c:pt idx="297">
                  <c:v>41339</c:v>
                </c:pt>
                <c:pt idx="298">
                  <c:v>41340</c:v>
                </c:pt>
                <c:pt idx="299">
                  <c:v>41344</c:v>
                </c:pt>
                <c:pt idx="300">
                  <c:v>41345</c:v>
                </c:pt>
                <c:pt idx="301">
                  <c:v>41346</c:v>
                </c:pt>
                <c:pt idx="302">
                  <c:v>41347</c:v>
                </c:pt>
                <c:pt idx="303">
                  <c:v>41348</c:v>
                </c:pt>
                <c:pt idx="304">
                  <c:v>41351</c:v>
                </c:pt>
                <c:pt idx="305">
                  <c:v>41352</c:v>
                </c:pt>
                <c:pt idx="306">
                  <c:v>41353</c:v>
                </c:pt>
                <c:pt idx="307">
                  <c:v>41354</c:v>
                </c:pt>
                <c:pt idx="308">
                  <c:v>41355</c:v>
                </c:pt>
                <c:pt idx="309">
                  <c:v>41358</c:v>
                </c:pt>
                <c:pt idx="310">
                  <c:v>41359</c:v>
                </c:pt>
                <c:pt idx="311">
                  <c:v>41360</c:v>
                </c:pt>
                <c:pt idx="312">
                  <c:v>41361</c:v>
                </c:pt>
                <c:pt idx="313">
                  <c:v>41362</c:v>
                </c:pt>
                <c:pt idx="314">
                  <c:v>41365</c:v>
                </c:pt>
                <c:pt idx="315">
                  <c:v>41366</c:v>
                </c:pt>
                <c:pt idx="316">
                  <c:v>41367</c:v>
                </c:pt>
                <c:pt idx="317">
                  <c:v>41368</c:v>
                </c:pt>
                <c:pt idx="318">
                  <c:v>41369</c:v>
                </c:pt>
                <c:pt idx="319">
                  <c:v>41372</c:v>
                </c:pt>
                <c:pt idx="320">
                  <c:v>41373</c:v>
                </c:pt>
                <c:pt idx="321">
                  <c:v>41374</c:v>
                </c:pt>
                <c:pt idx="322">
                  <c:v>41375</c:v>
                </c:pt>
                <c:pt idx="323">
                  <c:v>41376</c:v>
                </c:pt>
                <c:pt idx="324">
                  <c:v>41379</c:v>
                </c:pt>
                <c:pt idx="325">
                  <c:v>41380</c:v>
                </c:pt>
                <c:pt idx="326">
                  <c:v>41381</c:v>
                </c:pt>
                <c:pt idx="327">
                  <c:v>41382</c:v>
                </c:pt>
                <c:pt idx="328">
                  <c:v>41383</c:v>
                </c:pt>
                <c:pt idx="329">
                  <c:v>41386</c:v>
                </c:pt>
                <c:pt idx="330">
                  <c:v>41387</c:v>
                </c:pt>
                <c:pt idx="331">
                  <c:v>41388</c:v>
                </c:pt>
                <c:pt idx="332">
                  <c:v>41389</c:v>
                </c:pt>
                <c:pt idx="333">
                  <c:v>41390</c:v>
                </c:pt>
                <c:pt idx="334">
                  <c:v>41393</c:v>
                </c:pt>
                <c:pt idx="335">
                  <c:v>41394</c:v>
                </c:pt>
                <c:pt idx="336">
                  <c:v>41396</c:v>
                </c:pt>
                <c:pt idx="337">
                  <c:v>41397</c:v>
                </c:pt>
                <c:pt idx="338">
                  <c:v>41400</c:v>
                </c:pt>
                <c:pt idx="339">
                  <c:v>41401</c:v>
                </c:pt>
                <c:pt idx="340">
                  <c:v>41402</c:v>
                </c:pt>
                <c:pt idx="341">
                  <c:v>41404</c:v>
                </c:pt>
                <c:pt idx="342">
                  <c:v>41407</c:v>
                </c:pt>
                <c:pt idx="343">
                  <c:v>41408</c:v>
                </c:pt>
                <c:pt idx="344">
                  <c:v>41409</c:v>
                </c:pt>
                <c:pt idx="345">
                  <c:v>41410</c:v>
                </c:pt>
                <c:pt idx="346">
                  <c:v>41411</c:v>
                </c:pt>
                <c:pt idx="347">
                  <c:v>41414</c:v>
                </c:pt>
                <c:pt idx="348">
                  <c:v>41415</c:v>
                </c:pt>
                <c:pt idx="349">
                  <c:v>41416</c:v>
                </c:pt>
                <c:pt idx="350">
                  <c:v>41417</c:v>
                </c:pt>
                <c:pt idx="351">
                  <c:v>41418</c:v>
                </c:pt>
                <c:pt idx="352">
                  <c:v>41421</c:v>
                </c:pt>
                <c:pt idx="353">
                  <c:v>41422</c:v>
                </c:pt>
                <c:pt idx="354">
                  <c:v>41423</c:v>
                </c:pt>
                <c:pt idx="355">
                  <c:v>41424</c:v>
                </c:pt>
                <c:pt idx="356">
                  <c:v>41425</c:v>
                </c:pt>
                <c:pt idx="357">
                  <c:v>41428</c:v>
                </c:pt>
                <c:pt idx="358">
                  <c:v>41429</c:v>
                </c:pt>
                <c:pt idx="359">
                  <c:v>41430</c:v>
                </c:pt>
                <c:pt idx="360">
                  <c:v>41431</c:v>
                </c:pt>
                <c:pt idx="361">
                  <c:v>41432</c:v>
                </c:pt>
                <c:pt idx="362">
                  <c:v>41435</c:v>
                </c:pt>
                <c:pt idx="363">
                  <c:v>41436</c:v>
                </c:pt>
                <c:pt idx="364">
                  <c:v>41438</c:v>
                </c:pt>
                <c:pt idx="365">
                  <c:v>41439</c:v>
                </c:pt>
                <c:pt idx="366">
                  <c:v>41442</c:v>
                </c:pt>
                <c:pt idx="367">
                  <c:v>41443</c:v>
                </c:pt>
                <c:pt idx="368">
                  <c:v>41444</c:v>
                </c:pt>
                <c:pt idx="369">
                  <c:v>41445</c:v>
                </c:pt>
                <c:pt idx="370">
                  <c:v>41446</c:v>
                </c:pt>
                <c:pt idx="371">
                  <c:v>41449</c:v>
                </c:pt>
                <c:pt idx="372">
                  <c:v>41450</c:v>
                </c:pt>
                <c:pt idx="373">
                  <c:v>41451</c:v>
                </c:pt>
                <c:pt idx="374">
                  <c:v>41452</c:v>
                </c:pt>
                <c:pt idx="375">
                  <c:v>41453</c:v>
                </c:pt>
                <c:pt idx="376">
                  <c:v>41456</c:v>
                </c:pt>
                <c:pt idx="377">
                  <c:v>41457</c:v>
                </c:pt>
                <c:pt idx="378">
                  <c:v>41458</c:v>
                </c:pt>
                <c:pt idx="379">
                  <c:v>41459</c:v>
                </c:pt>
                <c:pt idx="380">
                  <c:v>41460</c:v>
                </c:pt>
                <c:pt idx="381">
                  <c:v>41463</c:v>
                </c:pt>
                <c:pt idx="382">
                  <c:v>41464</c:v>
                </c:pt>
                <c:pt idx="383">
                  <c:v>41465</c:v>
                </c:pt>
                <c:pt idx="384">
                  <c:v>41466</c:v>
                </c:pt>
                <c:pt idx="385">
                  <c:v>41467</c:v>
                </c:pt>
                <c:pt idx="386">
                  <c:v>41470</c:v>
                </c:pt>
                <c:pt idx="387">
                  <c:v>41471</c:v>
                </c:pt>
                <c:pt idx="388">
                  <c:v>41472</c:v>
                </c:pt>
                <c:pt idx="389">
                  <c:v>41473</c:v>
                </c:pt>
                <c:pt idx="390">
                  <c:v>41474</c:v>
                </c:pt>
                <c:pt idx="391">
                  <c:v>41477</c:v>
                </c:pt>
                <c:pt idx="392">
                  <c:v>41478</c:v>
                </c:pt>
                <c:pt idx="393">
                  <c:v>41479</c:v>
                </c:pt>
                <c:pt idx="394">
                  <c:v>41480</c:v>
                </c:pt>
                <c:pt idx="395">
                  <c:v>41481</c:v>
                </c:pt>
                <c:pt idx="396">
                  <c:v>41484</c:v>
                </c:pt>
                <c:pt idx="397">
                  <c:v>41485</c:v>
                </c:pt>
                <c:pt idx="398">
                  <c:v>41486</c:v>
                </c:pt>
                <c:pt idx="399">
                  <c:v>41487</c:v>
                </c:pt>
                <c:pt idx="400">
                  <c:v>41488</c:v>
                </c:pt>
                <c:pt idx="401">
                  <c:v>41491</c:v>
                </c:pt>
                <c:pt idx="402">
                  <c:v>41492</c:v>
                </c:pt>
                <c:pt idx="403">
                  <c:v>41493</c:v>
                </c:pt>
                <c:pt idx="404">
                  <c:v>41494</c:v>
                </c:pt>
                <c:pt idx="405">
                  <c:v>41495</c:v>
                </c:pt>
                <c:pt idx="406">
                  <c:v>41498</c:v>
                </c:pt>
                <c:pt idx="407">
                  <c:v>41499</c:v>
                </c:pt>
                <c:pt idx="408">
                  <c:v>41500</c:v>
                </c:pt>
                <c:pt idx="409">
                  <c:v>41501</c:v>
                </c:pt>
                <c:pt idx="410">
                  <c:v>41502</c:v>
                </c:pt>
                <c:pt idx="411">
                  <c:v>41505</c:v>
                </c:pt>
                <c:pt idx="412">
                  <c:v>41506</c:v>
                </c:pt>
                <c:pt idx="413">
                  <c:v>41507</c:v>
                </c:pt>
                <c:pt idx="414">
                  <c:v>41508</c:v>
                </c:pt>
                <c:pt idx="415">
                  <c:v>41509</c:v>
                </c:pt>
                <c:pt idx="416">
                  <c:v>41512</c:v>
                </c:pt>
                <c:pt idx="417">
                  <c:v>41513</c:v>
                </c:pt>
                <c:pt idx="418">
                  <c:v>41514</c:v>
                </c:pt>
                <c:pt idx="419">
                  <c:v>41515</c:v>
                </c:pt>
                <c:pt idx="420">
                  <c:v>41516</c:v>
                </c:pt>
                <c:pt idx="421">
                  <c:v>41519</c:v>
                </c:pt>
                <c:pt idx="422">
                  <c:v>41520</c:v>
                </c:pt>
                <c:pt idx="423">
                  <c:v>41521</c:v>
                </c:pt>
                <c:pt idx="424">
                  <c:v>41522</c:v>
                </c:pt>
                <c:pt idx="425">
                  <c:v>41523</c:v>
                </c:pt>
                <c:pt idx="426">
                  <c:v>41526</c:v>
                </c:pt>
                <c:pt idx="427">
                  <c:v>41527</c:v>
                </c:pt>
                <c:pt idx="428">
                  <c:v>41528</c:v>
                </c:pt>
                <c:pt idx="429">
                  <c:v>41529</c:v>
                </c:pt>
                <c:pt idx="430">
                  <c:v>41530</c:v>
                </c:pt>
                <c:pt idx="431">
                  <c:v>41533</c:v>
                </c:pt>
                <c:pt idx="432">
                  <c:v>41534</c:v>
                </c:pt>
                <c:pt idx="433">
                  <c:v>41535</c:v>
                </c:pt>
                <c:pt idx="434">
                  <c:v>41536</c:v>
                </c:pt>
                <c:pt idx="435">
                  <c:v>41537</c:v>
                </c:pt>
                <c:pt idx="436">
                  <c:v>41540</c:v>
                </c:pt>
                <c:pt idx="437">
                  <c:v>41541</c:v>
                </c:pt>
                <c:pt idx="438">
                  <c:v>41542</c:v>
                </c:pt>
                <c:pt idx="439">
                  <c:v>41543</c:v>
                </c:pt>
                <c:pt idx="440">
                  <c:v>41544</c:v>
                </c:pt>
                <c:pt idx="441">
                  <c:v>41547</c:v>
                </c:pt>
                <c:pt idx="442">
                  <c:v>41548</c:v>
                </c:pt>
                <c:pt idx="443">
                  <c:v>41549</c:v>
                </c:pt>
                <c:pt idx="444">
                  <c:v>41550</c:v>
                </c:pt>
                <c:pt idx="445">
                  <c:v>41551</c:v>
                </c:pt>
                <c:pt idx="446">
                  <c:v>41554</c:v>
                </c:pt>
                <c:pt idx="447">
                  <c:v>41555</c:v>
                </c:pt>
                <c:pt idx="448">
                  <c:v>41556</c:v>
                </c:pt>
                <c:pt idx="449">
                  <c:v>41557</c:v>
                </c:pt>
                <c:pt idx="450">
                  <c:v>41558</c:v>
                </c:pt>
                <c:pt idx="451">
                  <c:v>41561</c:v>
                </c:pt>
                <c:pt idx="452">
                  <c:v>41562</c:v>
                </c:pt>
                <c:pt idx="453">
                  <c:v>41563</c:v>
                </c:pt>
                <c:pt idx="454">
                  <c:v>41564</c:v>
                </c:pt>
                <c:pt idx="455">
                  <c:v>41565</c:v>
                </c:pt>
                <c:pt idx="456">
                  <c:v>41568</c:v>
                </c:pt>
                <c:pt idx="457">
                  <c:v>41569</c:v>
                </c:pt>
                <c:pt idx="458">
                  <c:v>41570</c:v>
                </c:pt>
                <c:pt idx="459">
                  <c:v>41571</c:v>
                </c:pt>
                <c:pt idx="460">
                  <c:v>41572</c:v>
                </c:pt>
                <c:pt idx="461">
                  <c:v>41575</c:v>
                </c:pt>
                <c:pt idx="462">
                  <c:v>41576</c:v>
                </c:pt>
                <c:pt idx="463">
                  <c:v>41577</c:v>
                </c:pt>
                <c:pt idx="464">
                  <c:v>41578</c:v>
                </c:pt>
                <c:pt idx="465">
                  <c:v>41579</c:v>
                </c:pt>
                <c:pt idx="466">
                  <c:v>41583</c:v>
                </c:pt>
                <c:pt idx="467">
                  <c:v>41584</c:v>
                </c:pt>
                <c:pt idx="468">
                  <c:v>41585</c:v>
                </c:pt>
                <c:pt idx="469">
                  <c:v>41586</c:v>
                </c:pt>
                <c:pt idx="470">
                  <c:v>41589</c:v>
                </c:pt>
                <c:pt idx="471">
                  <c:v>41590</c:v>
                </c:pt>
                <c:pt idx="472">
                  <c:v>41591</c:v>
                </c:pt>
                <c:pt idx="473">
                  <c:v>41592</c:v>
                </c:pt>
                <c:pt idx="474">
                  <c:v>41593</c:v>
                </c:pt>
                <c:pt idx="475">
                  <c:v>41596</c:v>
                </c:pt>
                <c:pt idx="476">
                  <c:v>41597</c:v>
                </c:pt>
                <c:pt idx="477">
                  <c:v>41598</c:v>
                </c:pt>
                <c:pt idx="478">
                  <c:v>41599</c:v>
                </c:pt>
                <c:pt idx="479">
                  <c:v>41600</c:v>
                </c:pt>
                <c:pt idx="480">
                  <c:v>41603</c:v>
                </c:pt>
                <c:pt idx="481">
                  <c:v>41604</c:v>
                </c:pt>
                <c:pt idx="482">
                  <c:v>41605</c:v>
                </c:pt>
                <c:pt idx="483">
                  <c:v>41606</c:v>
                </c:pt>
                <c:pt idx="484">
                  <c:v>41607</c:v>
                </c:pt>
                <c:pt idx="485">
                  <c:v>41610</c:v>
                </c:pt>
                <c:pt idx="486">
                  <c:v>41611</c:v>
                </c:pt>
                <c:pt idx="487">
                  <c:v>41612</c:v>
                </c:pt>
                <c:pt idx="488">
                  <c:v>41613</c:v>
                </c:pt>
                <c:pt idx="489">
                  <c:v>41614</c:v>
                </c:pt>
                <c:pt idx="490">
                  <c:v>41617</c:v>
                </c:pt>
                <c:pt idx="491">
                  <c:v>41618</c:v>
                </c:pt>
                <c:pt idx="492">
                  <c:v>41619</c:v>
                </c:pt>
                <c:pt idx="493">
                  <c:v>41620</c:v>
                </c:pt>
                <c:pt idx="494">
                  <c:v>41621</c:v>
                </c:pt>
                <c:pt idx="495">
                  <c:v>41624</c:v>
                </c:pt>
                <c:pt idx="496">
                  <c:v>41625</c:v>
                </c:pt>
                <c:pt idx="497">
                  <c:v>41626</c:v>
                </c:pt>
                <c:pt idx="498">
                  <c:v>41627</c:v>
                </c:pt>
                <c:pt idx="499">
                  <c:v>41628</c:v>
                </c:pt>
                <c:pt idx="500">
                  <c:v>41631</c:v>
                </c:pt>
                <c:pt idx="501">
                  <c:v>41632</c:v>
                </c:pt>
                <c:pt idx="502">
                  <c:v>41633</c:v>
                </c:pt>
                <c:pt idx="503">
                  <c:v>41634</c:v>
                </c:pt>
                <c:pt idx="504">
                  <c:v>41635</c:v>
                </c:pt>
                <c:pt idx="505">
                  <c:v>41638</c:v>
                </c:pt>
                <c:pt idx="506">
                  <c:v>41645</c:v>
                </c:pt>
                <c:pt idx="507">
                  <c:v>41647</c:v>
                </c:pt>
                <c:pt idx="508">
                  <c:v>41648</c:v>
                </c:pt>
                <c:pt idx="509">
                  <c:v>41649</c:v>
                </c:pt>
                <c:pt idx="510">
                  <c:v>41652</c:v>
                </c:pt>
                <c:pt idx="511">
                  <c:v>41653</c:v>
                </c:pt>
                <c:pt idx="512">
                  <c:v>41654</c:v>
                </c:pt>
                <c:pt idx="513">
                  <c:v>41655</c:v>
                </c:pt>
                <c:pt idx="514">
                  <c:v>41656</c:v>
                </c:pt>
                <c:pt idx="515">
                  <c:v>41659</c:v>
                </c:pt>
                <c:pt idx="516">
                  <c:v>41660</c:v>
                </c:pt>
                <c:pt idx="517">
                  <c:v>41661</c:v>
                </c:pt>
                <c:pt idx="518">
                  <c:v>41662</c:v>
                </c:pt>
                <c:pt idx="519">
                  <c:v>41663</c:v>
                </c:pt>
                <c:pt idx="520">
                  <c:v>41666</c:v>
                </c:pt>
                <c:pt idx="521">
                  <c:v>41667</c:v>
                </c:pt>
                <c:pt idx="522">
                  <c:v>41668</c:v>
                </c:pt>
                <c:pt idx="523">
                  <c:v>41669</c:v>
                </c:pt>
                <c:pt idx="524">
                  <c:v>41670</c:v>
                </c:pt>
                <c:pt idx="525">
                  <c:v>41673</c:v>
                </c:pt>
                <c:pt idx="526">
                  <c:v>41674</c:v>
                </c:pt>
                <c:pt idx="527">
                  <c:v>41675</c:v>
                </c:pt>
                <c:pt idx="528">
                  <c:v>41676</c:v>
                </c:pt>
                <c:pt idx="529">
                  <c:v>41677</c:v>
                </c:pt>
                <c:pt idx="530">
                  <c:v>41680</c:v>
                </c:pt>
                <c:pt idx="531">
                  <c:v>41681</c:v>
                </c:pt>
                <c:pt idx="532">
                  <c:v>41682</c:v>
                </c:pt>
                <c:pt idx="533">
                  <c:v>41683</c:v>
                </c:pt>
                <c:pt idx="534">
                  <c:v>41684</c:v>
                </c:pt>
                <c:pt idx="535">
                  <c:v>41687</c:v>
                </c:pt>
                <c:pt idx="536">
                  <c:v>41688</c:v>
                </c:pt>
                <c:pt idx="537">
                  <c:v>41689</c:v>
                </c:pt>
                <c:pt idx="538">
                  <c:v>41690</c:v>
                </c:pt>
                <c:pt idx="539">
                  <c:v>41691</c:v>
                </c:pt>
                <c:pt idx="540">
                  <c:v>41694</c:v>
                </c:pt>
                <c:pt idx="541">
                  <c:v>41695</c:v>
                </c:pt>
                <c:pt idx="542">
                  <c:v>41696</c:v>
                </c:pt>
                <c:pt idx="543">
                  <c:v>41697</c:v>
                </c:pt>
                <c:pt idx="544">
                  <c:v>41698</c:v>
                </c:pt>
                <c:pt idx="545">
                  <c:v>41701</c:v>
                </c:pt>
                <c:pt idx="546">
                  <c:v>41702</c:v>
                </c:pt>
                <c:pt idx="547">
                  <c:v>41703</c:v>
                </c:pt>
                <c:pt idx="548">
                  <c:v>41704</c:v>
                </c:pt>
                <c:pt idx="549">
                  <c:v>41705</c:v>
                </c:pt>
                <c:pt idx="550">
                  <c:v>41709</c:v>
                </c:pt>
                <c:pt idx="551">
                  <c:v>41710</c:v>
                </c:pt>
                <c:pt idx="552">
                  <c:v>41711</c:v>
                </c:pt>
                <c:pt idx="553">
                  <c:v>41712</c:v>
                </c:pt>
                <c:pt idx="554">
                  <c:v>41715</c:v>
                </c:pt>
                <c:pt idx="555">
                  <c:v>41716</c:v>
                </c:pt>
                <c:pt idx="556">
                  <c:v>41717</c:v>
                </c:pt>
                <c:pt idx="557">
                  <c:v>41718</c:v>
                </c:pt>
                <c:pt idx="558">
                  <c:v>41719</c:v>
                </c:pt>
                <c:pt idx="559">
                  <c:v>41722</c:v>
                </c:pt>
                <c:pt idx="560">
                  <c:v>41723</c:v>
                </c:pt>
                <c:pt idx="561">
                  <c:v>41724</c:v>
                </c:pt>
                <c:pt idx="562">
                  <c:v>41725</c:v>
                </c:pt>
                <c:pt idx="563">
                  <c:v>41726</c:v>
                </c:pt>
                <c:pt idx="564">
                  <c:v>41729</c:v>
                </c:pt>
                <c:pt idx="565">
                  <c:v>41730</c:v>
                </c:pt>
                <c:pt idx="566">
                  <c:v>41731</c:v>
                </c:pt>
                <c:pt idx="567">
                  <c:v>41732</c:v>
                </c:pt>
                <c:pt idx="568">
                  <c:v>41733</c:v>
                </c:pt>
                <c:pt idx="569">
                  <c:v>41736</c:v>
                </c:pt>
                <c:pt idx="570">
                  <c:v>41737</c:v>
                </c:pt>
                <c:pt idx="571">
                  <c:v>41738</c:v>
                </c:pt>
                <c:pt idx="572">
                  <c:v>41739</c:v>
                </c:pt>
                <c:pt idx="573">
                  <c:v>41740</c:v>
                </c:pt>
                <c:pt idx="574">
                  <c:v>41743</c:v>
                </c:pt>
                <c:pt idx="575">
                  <c:v>41744</c:v>
                </c:pt>
                <c:pt idx="576">
                  <c:v>41745</c:v>
                </c:pt>
                <c:pt idx="577">
                  <c:v>41746</c:v>
                </c:pt>
                <c:pt idx="578">
                  <c:v>41747</c:v>
                </c:pt>
                <c:pt idx="579">
                  <c:v>41750</c:v>
                </c:pt>
                <c:pt idx="580">
                  <c:v>41751</c:v>
                </c:pt>
                <c:pt idx="581">
                  <c:v>41752</c:v>
                </c:pt>
                <c:pt idx="582">
                  <c:v>41753</c:v>
                </c:pt>
                <c:pt idx="583">
                  <c:v>41754</c:v>
                </c:pt>
                <c:pt idx="584">
                  <c:v>41757</c:v>
                </c:pt>
                <c:pt idx="585">
                  <c:v>41758</c:v>
                </c:pt>
                <c:pt idx="586">
                  <c:v>41759</c:v>
                </c:pt>
                <c:pt idx="587">
                  <c:v>41761</c:v>
                </c:pt>
                <c:pt idx="588">
                  <c:v>41764</c:v>
                </c:pt>
                <c:pt idx="589">
                  <c:v>41765</c:v>
                </c:pt>
                <c:pt idx="590">
                  <c:v>41766</c:v>
                </c:pt>
                <c:pt idx="591">
                  <c:v>41767</c:v>
                </c:pt>
                <c:pt idx="592">
                  <c:v>41771</c:v>
                </c:pt>
                <c:pt idx="593">
                  <c:v>41772</c:v>
                </c:pt>
                <c:pt idx="594">
                  <c:v>41773</c:v>
                </c:pt>
                <c:pt idx="595">
                  <c:v>41774</c:v>
                </c:pt>
                <c:pt idx="596">
                  <c:v>41775</c:v>
                </c:pt>
                <c:pt idx="597">
                  <c:v>41778</c:v>
                </c:pt>
                <c:pt idx="598">
                  <c:v>41779</c:v>
                </c:pt>
                <c:pt idx="599">
                  <c:v>41780</c:v>
                </c:pt>
                <c:pt idx="600">
                  <c:v>41781</c:v>
                </c:pt>
                <c:pt idx="601">
                  <c:v>41782</c:v>
                </c:pt>
                <c:pt idx="602">
                  <c:v>41785</c:v>
                </c:pt>
                <c:pt idx="603">
                  <c:v>41786</c:v>
                </c:pt>
                <c:pt idx="604">
                  <c:v>41787</c:v>
                </c:pt>
                <c:pt idx="605">
                  <c:v>41788</c:v>
                </c:pt>
                <c:pt idx="606">
                  <c:v>41789</c:v>
                </c:pt>
                <c:pt idx="607">
                  <c:v>41792</c:v>
                </c:pt>
                <c:pt idx="608">
                  <c:v>41793</c:v>
                </c:pt>
                <c:pt idx="609">
                  <c:v>41794</c:v>
                </c:pt>
                <c:pt idx="610">
                  <c:v>41795</c:v>
                </c:pt>
                <c:pt idx="611">
                  <c:v>41796</c:v>
                </c:pt>
                <c:pt idx="612">
                  <c:v>41799</c:v>
                </c:pt>
                <c:pt idx="613">
                  <c:v>41800</c:v>
                </c:pt>
                <c:pt idx="614">
                  <c:v>41801</c:v>
                </c:pt>
                <c:pt idx="615">
                  <c:v>41806</c:v>
                </c:pt>
                <c:pt idx="616">
                  <c:v>41807</c:v>
                </c:pt>
                <c:pt idx="617">
                  <c:v>41808</c:v>
                </c:pt>
                <c:pt idx="618">
                  <c:v>41809</c:v>
                </c:pt>
                <c:pt idx="619">
                  <c:v>41810</c:v>
                </c:pt>
                <c:pt idx="620">
                  <c:v>41813</c:v>
                </c:pt>
                <c:pt idx="621">
                  <c:v>41814</c:v>
                </c:pt>
                <c:pt idx="622">
                  <c:v>41815</c:v>
                </c:pt>
                <c:pt idx="623">
                  <c:v>41816</c:v>
                </c:pt>
                <c:pt idx="624">
                  <c:v>41817</c:v>
                </c:pt>
                <c:pt idx="625">
                  <c:v>41820</c:v>
                </c:pt>
                <c:pt idx="626">
                  <c:v>41821</c:v>
                </c:pt>
                <c:pt idx="627">
                  <c:v>41822</c:v>
                </c:pt>
                <c:pt idx="628">
                  <c:v>41823</c:v>
                </c:pt>
                <c:pt idx="629">
                  <c:v>41824</c:v>
                </c:pt>
                <c:pt idx="630">
                  <c:v>41827</c:v>
                </c:pt>
                <c:pt idx="631">
                  <c:v>41828</c:v>
                </c:pt>
                <c:pt idx="632">
                  <c:v>41829</c:v>
                </c:pt>
                <c:pt idx="633">
                  <c:v>41830</c:v>
                </c:pt>
                <c:pt idx="634">
                  <c:v>41831</c:v>
                </c:pt>
                <c:pt idx="635">
                  <c:v>41834</c:v>
                </c:pt>
                <c:pt idx="636">
                  <c:v>41835</c:v>
                </c:pt>
                <c:pt idx="637">
                  <c:v>41836</c:v>
                </c:pt>
                <c:pt idx="638">
                  <c:v>41837</c:v>
                </c:pt>
                <c:pt idx="639">
                  <c:v>41838</c:v>
                </c:pt>
                <c:pt idx="640">
                  <c:v>41841</c:v>
                </c:pt>
                <c:pt idx="641">
                  <c:v>41842</c:v>
                </c:pt>
                <c:pt idx="642">
                  <c:v>41843</c:v>
                </c:pt>
                <c:pt idx="643">
                  <c:v>41844</c:v>
                </c:pt>
                <c:pt idx="644">
                  <c:v>41845</c:v>
                </c:pt>
                <c:pt idx="645">
                  <c:v>41848</c:v>
                </c:pt>
                <c:pt idx="646">
                  <c:v>41849</c:v>
                </c:pt>
                <c:pt idx="647">
                  <c:v>41850</c:v>
                </c:pt>
                <c:pt idx="648">
                  <c:v>41851</c:v>
                </c:pt>
                <c:pt idx="649">
                  <c:v>41852</c:v>
                </c:pt>
                <c:pt idx="650">
                  <c:v>41855</c:v>
                </c:pt>
                <c:pt idx="651">
                  <c:v>41856</c:v>
                </c:pt>
                <c:pt idx="652">
                  <c:v>41857</c:v>
                </c:pt>
                <c:pt idx="653">
                  <c:v>41858</c:v>
                </c:pt>
                <c:pt idx="654">
                  <c:v>41859</c:v>
                </c:pt>
                <c:pt idx="655">
                  <c:v>41862</c:v>
                </c:pt>
                <c:pt idx="656">
                  <c:v>41863</c:v>
                </c:pt>
                <c:pt idx="657">
                  <c:v>41864</c:v>
                </c:pt>
                <c:pt idx="658">
                  <c:v>41865</c:v>
                </c:pt>
                <c:pt idx="659">
                  <c:v>41866</c:v>
                </c:pt>
                <c:pt idx="660">
                  <c:v>41869</c:v>
                </c:pt>
                <c:pt idx="661">
                  <c:v>41870</c:v>
                </c:pt>
                <c:pt idx="662">
                  <c:v>41871</c:v>
                </c:pt>
                <c:pt idx="663">
                  <c:v>41872</c:v>
                </c:pt>
                <c:pt idx="664">
                  <c:v>41873</c:v>
                </c:pt>
                <c:pt idx="665">
                  <c:v>41876</c:v>
                </c:pt>
                <c:pt idx="666">
                  <c:v>41877</c:v>
                </c:pt>
                <c:pt idx="667">
                  <c:v>41878</c:v>
                </c:pt>
                <c:pt idx="668">
                  <c:v>41879</c:v>
                </c:pt>
                <c:pt idx="669">
                  <c:v>41880</c:v>
                </c:pt>
                <c:pt idx="670">
                  <c:v>41883</c:v>
                </c:pt>
                <c:pt idx="671">
                  <c:v>41884</c:v>
                </c:pt>
                <c:pt idx="672">
                  <c:v>41885</c:v>
                </c:pt>
                <c:pt idx="673">
                  <c:v>41886</c:v>
                </c:pt>
                <c:pt idx="674">
                  <c:v>41887</c:v>
                </c:pt>
                <c:pt idx="675">
                  <c:v>41890</c:v>
                </c:pt>
                <c:pt idx="676">
                  <c:v>41891</c:v>
                </c:pt>
                <c:pt idx="677">
                  <c:v>41892</c:v>
                </c:pt>
                <c:pt idx="678">
                  <c:v>41893</c:v>
                </c:pt>
                <c:pt idx="679">
                  <c:v>41894</c:v>
                </c:pt>
                <c:pt idx="680">
                  <c:v>41897</c:v>
                </c:pt>
                <c:pt idx="681">
                  <c:v>41898</c:v>
                </c:pt>
                <c:pt idx="682">
                  <c:v>41899</c:v>
                </c:pt>
                <c:pt idx="683">
                  <c:v>41900</c:v>
                </c:pt>
                <c:pt idx="684">
                  <c:v>41901</c:v>
                </c:pt>
                <c:pt idx="685">
                  <c:v>41904</c:v>
                </c:pt>
                <c:pt idx="686">
                  <c:v>41905</c:v>
                </c:pt>
                <c:pt idx="687">
                  <c:v>41906</c:v>
                </c:pt>
                <c:pt idx="688">
                  <c:v>41907</c:v>
                </c:pt>
                <c:pt idx="689">
                  <c:v>41908</c:v>
                </c:pt>
                <c:pt idx="690">
                  <c:v>41911</c:v>
                </c:pt>
                <c:pt idx="691">
                  <c:v>41912</c:v>
                </c:pt>
                <c:pt idx="692">
                  <c:v>41913</c:v>
                </c:pt>
                <c:pt idx="693">
                  <c:v>41914</c:v>
                </c:pt>
                <c:pt idx="694">
                  <c:v>41915</c:v>
                </c:pt>
                <c:pt idx="695">
                  <c:v>41918</c:v>
                </c:pt>
                <c:pt idx="696">
                  <c:v>41919</c:v>
                </c:pt>
                <c:pt idx="697">
                  <c:v>41920</c:v>
                </c:pt>
                <c:pt idx="698">
                  <c:v>41921</c:v>
                </c:pt>
                <c:pt idx="699">
                  <c:v>41922</c:v>
                </c:pt>
                <c:pt idx="700">
                  <c:v>41925</c:v>
                </c:pt>
                <c:pt idx="701">
                  <c:v>41926</c:v>
                </c:pt>
                <c:pt idx="702">
                  <c:v>41927</c:v>
                </c:pt>
                <c:pt idx="703">
                  <c:v>41928</c:v>
                </c:pt>
                <c:pt idx="704">
                  <c:v>41929</c:v>
                </c:pt>
                <c:pt idx="705">
                  <c:v>41932</c:v>
                </c:pt>
                <c:pt idx="706">
                  <c:v>41933</c:v>
                </c:pt>
                <c:pt idx="707">
                  <c:v>41934</c:v>
                </c:pt>
                <c:pt idx="708">
                  <c:v>41935</c:v>
                </c:pt>
                <c:pt idx="709">
                  <c:v>41936</c:v>
                </c:pt>
                <c:pt idx="710">
                  <c:v>41939</c:v>
                </c:pt>
                <c:pt idx="711">
                  <c:v>41940</c:v>
                </c:pt>
                <c:pt idx="712">
                  <c:v>41941</c:v>
                </c:pt>
                <c:pt idx="713">
                  <c:v>41942</c:v>
                </c:pt>
                <c:pt idx="714">
                  <c:v>41943</c:v>
                </c:pt>
                <c:pt idx="715">
                  <c:v>41946</c:v>
                </c:pt>
                <c:pt idx="716">
                  <c:v>41948</c:v>
                </c:pt>
                <c:pt idx="717">
                  <c:v>41949</c:v>
                </c:pt>
                <c:pt idx="718">
                  <c:v>41950</c:v>
                </c:pt>
                <c:pt idx="719">
                  <c:v>41953</c:v>
                </c:pt>
                <c:pt idx="720">
                  <c:v>41954</c:v>
                </c:pt>
                <c:pt idx="721">
                  <c:v>41955</c:v>
                </c:pt>
                <c:pt idx="722">
                  <c:v>41956</c:v>
                </c:pt>
                <c:pt idx="723">
                  <c:v>41957</c:v>
                </c:pt>
                <c:pt idx="724">
                  <c:v>41960</c:v>
                </c:pt>
                <c:pt idx="725">
                  <c:v>41961</c:v>
                </c:pt>
                <c:pt idx="726">
                  <c:v>41962</c:v>
                </c:pt>
                <c:pt idx="727">
                  <c:v>41963</c:v>
                </c:pt>
                <c:pt idx="728">
                  <c:v>41964</c:v>
                </c:pt>
                <c:pt idx="729">
                  <c:v>41967</c:v>
                </c:pt>
                <c:pt idx="730">
                  <c:v>41968</c:v>
                </c:pt>
                <c:pt idx="731">
                  <c:v>41969</c:v>
                </c:pt>
                <c:pt idx="732">
                  <c:v>41970</c:v>
                </c:pt>
                <c:pt idx="733">
                  <c:v>41971</c:v>
                </c:pt>
                <c:pt idx="734">
                  <c:v>41974</c:v>
                </c:pt>
                <c:pt idx="735">
                  <c:v>41975</c:v>
                </c:pt>
                <c:pt idx="736">
                  <c:v>41976</c:v>
                </c:pt>
                <c:pt idx="737">
                  <c:v>41977</c:v>
                </c:pt>
                <c:pt idx="738">
                  <c:v>41978</c:v>
                </c:pt>
                <c:pt idx="739">
                  <c:v>41981</c:v>
                </c:pt>
                <c:pt idx="740">
                  <c:v>41982</c:v>
                </c:pt>
                <c:pt idx="741">
                  <c:v>41983</c:v>
                </c:pt>
                <c:pt idx="742">
                  <c:v>41984</c:v>
                </c:pt>
                <c:pt idx="743">
                  <c:v>41985</c:v>
                </c:pt>
                <c:pt idx="744">
                  <c:v>41988</c:v>
                </c:pt>
                <c:pt idx="745">
                  <c:v>41989</c:v>
                </c:pt>
                <c:pt idx="746">
                  <c:v>41990</c:v>
                </c:pt>
                <c:pt idx="747">
                  <c:v>41991</c:v>
                </c:pt>
                <c:pt idx="748">
                  <c:v>41992</c:v>
                </c:pt>
                <c:pt idx="749">
                  <c:v>41995</c:v>
                </c:pt>
                <c:pt idx="750">
                  <c:v>41996</c:v>
                </c:pt>
                <c:pt idx="751">
                  <c:v>41997</c:v>
                </c:pt>
                <c:pt idx="752">
                  <c:v>41998</c:v>
                </c:pt>
                <c:pt idx="753">
                  <c:v>41999</c:v>
                </c:pt>
                <c:pt idx="754">
                  <c:v>42002</c:v>
                </c:pt>
                <c:pt idx="755">
                  <c:v>42003</c:v>
                </c:pt>
                <c:pt idx="756">
                  <c:v>42009</c:v>
                </c:pt>
                <c:pt idx="757">
                  <c:v>42010</c:v>
                </c:pt>
                <c:pt idx="758">
                  <c:v>42012</c:v>
                </c:pt>
                <c:pt idx="759">
                  <c:v>42013</c:v>
                </c:pt>
                <c:pt idx="760">
                  <c:v>42016</c:v>
                </c:pt>
                <c:pt idx="761">
                  <c:v>42017</c:v>
                </c:pt>
                <c:pt idx="762">
                  <c:v>42018</c:v>
                </c:pt>
                <c:pt idx="763">
                  <c:v>42019</c:v>
                </c:pt>
                <c:pt idx="764">
                  <c:v>42020</c:v>
                </c:pt>
                <c:pt idx="765">
                  <c:v>42023</c:v>
                </c:pt>
                <c:pt idx="766">
                  <c:v>42024</c:v>
                </c:pt>
                <c:pt idx="767">
                  <c:v>42025</c:v>
                </c:pt>
                <c:pt idx="768">
                  <c:v>42026</c:v>
                </c:pt>
                <c:pt idx="769">
                  <c:v>42027</c:v>
                </c:pt>
                <c:pt idx="770">
                  <c:v>42030</c:v>
                </c:pt>
                <c:pt idx="771">
                  <c:v>42031</c:v>
                </c:pt>
                <c:pt idx="772">
                  <c:v>42032</c:v>
                </c:pt>
                <c:pt idx="773">
                  <c:v>42033</c:v>
                </c:pt>
                <c:pt idx="774">
                  <c:v>42034</c:v>
                </c:pt>
                <c:pt idx="775">
                  <c:v>42037</c:v>
                </c:pt>
                <c:pt idx="776">
                  <c:v>42038</c:v>
                </c:pt>
                <c:pt idx="777">
                  <c:v>42039</c:v>
                </c:pt>
                <c:pt idx="778">
                  <c:v>42040</c:v>
                </c:pt>
                <c:pt idx="779">
                  <c:v>42041</c:v>
                </c:pt>
                <c:pt idx="780">
                  <c:v>42044</c:v>
                </c:pt>
                <c:pt idx="781">
                  <c:v>42045</c:v>
                </c:pt>
                <c:pt idx="782">
                  <c:v>42046</c:v>
                </c:pt>
                <c:pt idx="783">
                  <c:v>42047</c:v>
                </c:pt>
                <c:pt idx="784">
                  <c:v>42048</c:v>
                </c:pt>
                <c:pt idx="785">
                  <c:v>42051</c:v>
                </c:pt>
                <c:pt idx="786">
                  <c:v>42052</c:v>
                </c:pt>
                <c:pt idx="787">
                  <c:v>42053</c:v>
                </c:pt>
                <c:pt idx="788">
                  <c:v>42054</c:v>
                </c:pt>
                <c:pt idx="789">
                  <c:v>42055</c:v>
                </c:pt>
                <c:pt idx="790">
                  <c:v>42059</c:v>
                </c:pt>
                <c:pt idx="791">
                  <c:v>42060</c:v>
                </c:pt>
                <c:pt idx="792">
                  <c:v>42061</c:v>
                </c:pt>
                <c:pt idx="793">
                  <c:v>42062</c:v>
                </c:pt>
                <c:pt idx="794">
                  <c:v>42065</c:v>
                </c:pt>
                <c:pt idx="795">
                  <c:v>42066</c:v>
                </c:pt>
                <c:pt idx="796">
                  <c:v>42067</c:v>
                </c:pt>
                <c:pt idx="797">
                  <c:v>42068</c:v>
                </c:pt>
                <c:pt idx="798">
                  <c:v>42069</c:v>
                </c:pt>
                <c:pt idx="799">
                  <c:v>42073</c:v>
                </c:pt>
                <c:pt idx="800">
                  <c:v>42074</c:v>
                </c:pt>
                <c:pt idx="801">
                  <c:v>42075</c:v>
                </c:pt>
                <c:pt idx="802">
                  <c:v>42076</c:v>
                </c:pt>
                <c:pt idx="803">
                  <c:v>42079</c:v>
                </c:pt>
                <c:pt idx="804">
                  <c:v>42080</c:v>
                </c:pt>
                <c:pt idx="805">
                  <c:v>42081</c:v>
                </c:pt>
                <c:pt idx="806">
                  <c:v>42082</c:v>
                </c:pt>
                <c:pt idx="807">
                  <c:v>42083</c:v>
                </c:pt>
                <c:pt idx="808">
                  <c:v>42086</c:v>
                </c:pt>
                <c:pt idx="809">
                  <c:v>42087</c:v>
                </c:pt>
                <c:pt idx="810">
                  <c:v>42088</c:v>
                </c:pt>
                <c:pt idx="811">
                  <c:v>42089</c:v>
                </c:pt>
                <c:pt idx="812">
                  <c:v>42090</c:v>
                </c:pt>
                <c:pt idx="813">
                  <c:v>42093</c:v>
                </c:pt>
                <c:pt idx="814">
                  <c:v>42094</c:v>
                </c:pt>
                <c:pt idx="815">
                  <c:v>42095</c:v>
                </c:pt>
                <c:pt idx="816">
                  <c:v>42096</c:v>
                </c:pt>
                <c:pt idx="817">
                  <c:v>42097</c:v>
                </c:pt>
                <c:pt idx="818">
                  <c:v>42100</c:v>
                </c:pt>
                <c:pt idx="819">
                  <c:v>42101</c:v>
                </c:pt>
                <c:pt idx="820">
                  <c:v>42102</c:v>
                </c:pt>
                <c:pt idx="821">
                  <c:v>42103</c:v>
                </c:pt>
                <c:pt idx="822">
                  <c:v>42104</c:v>
                </c:pt>
                <c:pt idx="823">
                  <c:v>42107</c:v>
                </c:pt>
                <c:pt idx="824">
                  <c:v>42108</c:v>
                </c:pt>
                <c:pt idx="825">
                  <c:v>42109</c:v>
                </c:pt>
                <c:pt idx="826">
                  <c:v>42110</c:v>
                </c:pt>
                <c:pt idx="827">
                  <c:v>42111</c:v>
                </c:pt>
                <c:pt idx="828">
                  <c:v>42114</c:v>
                </c:pt>
                <c:pt idx="829">
                  <c:v>42115</c:v>
                </c:pt>
                <c:pt idx="830">
                  <c:v>42116</c:v>
                </c:pt>
                <c:pt idx="831">
                  <c:v>42117</c:v>
                </c:pt>
                <c:pt idx="832">
                  <c:v>42118</c:v>
                </c:pt>
                <c:pt idx="833">
                  <c:v>42121</c:v>
                </c:pt>
                <c:pt idx="834">
                  <c:v>42122</c:v>
                </c:pt>
                <c:pt idx="835">
                  <c:v>42123</c:v>
                </c:pt>
                <c:pt idx="836">
                  <c:v>42124</c:v>
                </c:pt>
                <c:pt idx="837">
                  <c:v>42129</c:v>
                </c:pt>
                <c:pt idx="838">
                  <c:v>42130</c:v>
                </c:pt>
                <c:pt idx="839">
                  <c:v>42131</c:v>
                </c:pt>
                <c:pt idx="840">
                  <c:v>42132</c:v>
                </c:pt>
                <c:pt idx="841">
                  <c:v>42136</c:v>
                </c:pt>
                <c:pt idx="842">
                  <c:v>42137</c:v>
                </c:pt>
                <c:pt idx="843">
                  <c:v>42138</c:v>
                </c:pt>
                <c:pt idx="844">
                  <c:v>42139</c:v>
                </c:pt>
                <c:pt idx="845">
                  <c:v>42142</c:v>
                </c:pt>
                <c:pt idx="846">
                  <c:v>42143</c:v>
                </c:pt>
                <c:pt idx="847">
                  <c:v>42144</c:v>
                </c:pt>
                <c:pt idx="848">
                  <c:v>42145</c:v>
                </c:pt>
                <c:pt idx="849">
                  <c:v>42146</c:v>
                </c:pt>
                <c:pt idx="850">
                  <c:v>42149</c:v>
                </c:pt>
                <c:pt idx="851">
                  <c:v>42150</c:v>
                </c:pt>
                <c:pt idx="852">
                  <c:v>42151</c:v>
                </c:pt>
                <c:pt idx="853">
                  <c:v>42152</c:v>
                </c:pt>
                <c:pt idx="854">
                  <c:v>42153</c:v>
                </c:pt>
                <c:pt idx="855">
                  <c:v>42156</c:v>
                </c:pt>
                <c:pt idx="856">
                  <c:v>42157</c:v>
                </c:pt>
                <c:pt idx="857">
                  <c:v>42158</c:v>
                </c:pt>
                <c:pt idx="858">
                  <c:v>42159</c:v>
                </c:pt>
                <c:pt idx="859">
                  <c:v>42160</c:v>
                </c:pt>
                <c:pt idx="860">
                  <c:v>42163</c:v>
                </c:pt>
                <c:pt idx="861">
                  <c:v>42164</c:v>
                </c:pt>
                <c:pt idx="862">
                  <c:v>42165</c:v>
                </c:pt>
                <c:pt idx="863">
                  <c:v>42166</c:v>
                </c:pt>
                <c:pt idx="864">
                  <c:v>42170</c:v>
                </c:pt>
                <c:pt idx="865">
                  <c:v>42171</c:v>
                </c:pt>
                <c:pt idx="866">
                  <c:v>42172</c:v>
                </c:pt>
                <c:pt idx="867">
                  <c:v>42173</c:v>
                </c:pt>
                <c:pt idx="868">
                  <c:v>42174</c:v>
                </c:pt>
                <c:pt idx="869">
                  <c:v>42177</c:v>
                </c:pt>
                <c:pt idx="870">
                  <c:v>42178</c:v>
                </c:pt>
                <c:pt idx="871">
                  <c:v>42179</c:v>
                </c:pt>
                <c:pt idx="872">
                  <c:v>42180</c:v>
                </c:pt>
                <c:pt idx="873">
                  <c:v>42181</c:v>
                </c:pt>
                <c:pt idx="874">
                  <c:v>42184</c:v>
                </c:pt>
                <c:pt idx="875">
                  <c:v>42185</c:v>
                </c:pt>
                <c:pt idx="876">
                  <c:v>42186</c:v>
                </c:pt>
                <c:pt idx="877">
                  <c:v>42187</c:v>
                </c:pt>
                <c:pt idx="878">
                  <c:v>42188</c:v>
                </c:pt>
                <c:pt idx="879">
                  <c:v>42191</c:v>
                </c:pt>
                <c:pt idx="880">
                  <c:v>42192</c:v>
                </c:pt>
                <c:pt idx="881">
                  <c:v>42193</c:v>
                </c:pt>
                <c:pt idx="882">
                  <c:v>42194</c:v>
                </c:pt>
                <c:pt idx="883">
                  <c:v>42195</c:v>
                </c:pt>
                <c:pt idx="884">
                  <c:v>42198</c:v>
                </c:pt>
                <c:pt idx="885">
                  <c:v>42199</c:v>
                </c:pt>
                <c:pt idx="886">
                  <c:v>42200</c:v>
                </c:pt>
                <c:pt idx="887">
                  <c:v>42201</c:v>
                </c:pt>
                <c:pt idx="888">
                  <c:v>42202</c:v>
                </c:pt>
                <c:pt idx="889">
                  <c:v>42205</c:v>
                </c:pt>
                <c:pt idx="890">
                  <c:v>42206</c:v>
                </c:pt>
                <c:pt idx="891">
                  <c:v>42207</c:v>
                </c:pt>
                <c:pt idx="892">
                  <c:v>42208</c:v>
                </c:pt>
                <c:pt idx="893">
                  <c:v>42209</c:v>
                </c:pt>
                <c:pt idx="894">
                  <c:v>42212</c:v>
                </c:pt>
                <c:pt idx="895">
                  <c:v>42213</c:v>
                </c:pt>
                <c:pt idx="896">
                  <c:v>42214</c:v>
                </c:pt>
                <c:pt idx="897">
                  <c:v>42215</c:v>
                </c:pt>
                <c:pt idx="898">
                  <c:v>42216</c:v>
                </c:pt>
                <c:pt idx="899">
                  <c:v>42219</c:v>
                </c:pt>
                <c:pt idx="900">
                  <c:v>42220</c:v>
                </c:pt>
                <c:pt idx="901">
                  <c:v>42221</c:v>
                </c:pt>
                <c:pt idx="902">
                  <c:v>42222</c:v>
                </c:pt>
                <c:pt idx="903">
                  <c:v>42223</c:v>
                </c:pt>
                <c:pt idx="904">
                  <c:v>42226</c:v>
                </c:pt>
                <c:pt idx="905">
                  <c:v>42227</c:v>
                </c:pt>
                <c:pt idx="906">
                  <c:v>42228</c:v>
                </c:pt>
                <c:pt idx="907">
                  <c:v>42229</c:v>
                </c:pt>
                <c:pt idx="908">
                  <c:v>42230</c:v>
                </c:pt>
                <c:pt idx="909">
                  <c:v>42233</c:v>
                </c:pt>
                <c:pt idx="910">
                  <c:v>42234</c:v>
                </c:pt>
                <c:pt idx="911">
                  <c:v>42235</c:v>
                </c:pt>
                <c:pt idx="912">
                  <c:v>42236</c:v>
                </c:pt>
                <c:pt idx="913">
                  <c:v>42237</c:v>
                </c:pt>
                <c:pt idx="914">
                  <c:v>42240</c:v>
                </c:pt>
                <c:pt idx="915">
                  <c:v>42241</c:v>
                </c:pt>
                <c:pt idx="916">
                  <c:v>42242</c:v>
                </c:pt>
                <c:pt idx="917">
                  <c:v>42243</c:v>
                </c:pt>
                <c:pt idx="918">
                  <c:v>42244</c:v>
                </c:pt>
                <c:pt idx="919">
                  <c:v>42247</c:v>
                </c:pt>
                <c:pt idx="920">
                  <c:v>42248</c:v>
                </c:pt>
                <c:pt idx="921">
                  <c:v>42249</c:v>
                </c:pt>
                <c:pt idx="922">
                  <c:v>42250</c:v>
                </c:pt>
                <c:pt idx="923">
                  <c:v>42251</c:v>
                </c:pt>
                <c:pt idx="924">
                  <c:v>42254</c:v>
                </c:pt>
                <c:pt idx="925">
                  <c:v>42255</c:v>
                </c:pt>
                <c:pt idx="926">
                  <c:v>42256</c:v>
                </c:pt>
                <c:pt idx="927">
                  <c:v>42257</c:v>
                </c:pt>
                <c:pt idx="928">
                  <c:v>42258</c:v>
                </c:pt>
                <c:pt idx="929">
                  <c:v>42261</c:v>
                </c:pt>
                <c:pt idx="930">
                  <c:v>42262</c:v>
                </c:pt>
                <c:pt idx="931">
                  <c:v>42263</c:v>
                </c:pt>
                <c:pt idx="932">
                  <c:v>42264</c:v>
                </c:pt>
                <c:pt idx="933">
                  <c:v>42265</c:v>
                </c:pt>
                <c:pt idx="934">
                  <c:v>42268</c:v>
                </c:pt>
                <c:pt idx="935">
                  <c:v>42269</c:v>
                </c:pt>
                <c:pt idx="936">
                  <c:v>42270</c:v>
                </c:pt>
                <c:pt idx="937">
                  <c:v>42271</c:v>
                </c:pt>
                <c:pt idx="938">
                  <c:v>42272</c:v>
                </c:pt>
                <c:pt idx="939">
                  <c:v>42275</c:v>
                </c:pt>
                <c:pt idx="940">
                  <c:v>42276</c:v>
                </c:pt>
                <c:pt idx="941">
                  <c:v>42277</c:v>
                </c:pt>
                <c:pt idx="942">
                  <c:v>42278</c:v>
                </c:pt>
                <c:pt idx="943">
                  <c:v>42279</c:v>
                </c:pt>
                <c:pt idx="944">
                  <c:v>42282</c:v>
                </c:pt>
                <c:pt idx="945">
                  <c:v>42283</c:v>
                </c:pt>
                <c:pt idx="946">
                  <c:v>42284</c:v>
                </c:pt>
                <c:pt idx="947">
                  <c:v>42285</c:v>
                </c:pt>
                <c:pt idx="948">
                  <c:v>42286</c:v>
                </c:pt>
                <c:pt idx="949">
                  <c:v>42289</c:v>
                </c:pt>
                <c:pt idx="950">
                  <c:v>42290</c:v>
                </c:pt>
                <c:pt idx="951">
                  <c:v>42291</c:v>
                </c:pt>
                <c:pt idx="952">
                  <c:v>42292</c:v>
                </c:pt>
                <c:pt idx="953">
                  <c:v>42293</c:v>
                </c:pt>
                <c:pt idx="954">
                  <c:v>42296</c:v>
                </c:pt>
                <c:pt idx="955">
                  <c:v>42297</c:v>
                </c:pt>
                <c:pt idx="956">
                  <c:v>42298</c:v>
                </c:pt>
                <c:pt idx="957">
                  <c:v>42299</c:v>
                </c:pt>
                <c:pt idx="958">
                  <c:v>42300</c:v>
                </c:pt>
                <c:pt idx="959">
                  <c:v>42303</c:v>
                </c:pt>
                <c:pt idx="960">
                  <c:v>42304</c:v>
                </c:pt>
                <c:pt idx="961">
                  <c:v>42305</c:v>
                </c:pt>
                <c:pt idx="962">
                  <c:v>42306</c:v>
                </c:pt>
                <c:pt idx="963">
                  <c:v>42307</c:v>
                </c:pt>
                <c:pt idx="964">
                  <c:v>42310</c:v>
                </c:pt>
                <c:pt idx="965">
                  <c:v>42311</c:v>
                </c:pt>
                <c:pt idx="966">
                  <c:v>42313</c:v>
                </c:pt>
                <c:pt idx="967">
                  <c:v>42314</c:v>
                </c:pt>
                <c:pt idx="968">
                  <c:v>42317</c:v>
                </c:pt>
                <c:pt idx="969">
                  <c:v>42318</c:v>
                </c:pt>
                <c:pt idx="970">
                  <c:v>42319</c:v>
                </c:pt>
                <c:pt idx="971">
                  <c:v>42320</c:v>
                </c:pt>
                <c:pt idx="972">
                  <c:v>42321</c:v>
                </c:pt>
                <c:pt idx="973">
                  <c:v>42324</c:v>
                </c:pt>
                <c:pt idx="974">
                  <c:v>42325</c:v>
                </c:pt>
                <c:pt idx="975">
                  <c:v>42326</c:v>
                </c:pt>
                <c:pt idx="976">
                  <c:v>42327</c:v>
                </c:pt>
                <c:pt idx="977">
                  <c:v>42328</c:v>
                </c:pt>
                <c:pt idx="978">
                  <c:v>42331</c:v>
                </c:pt>
                <c:pt idx="979">
                  <c:v>42332</c:v>
                </c:pt>
                <c:pt idx="980">
                  <c:v>42333</c:v>
                </c:pt>
                <c:pt idx="981">
                  <c:v>42334</c:v>
                </c:pt>
                <c:pt idx="982">
                  <c:v>42335</c:v>
                </c:pt>
                <c:pt idx="983">
                  <c:v>42338</c:v>
                </c:pt>
                <c:pt idx="984">
                  <c:v>42339</c:v>
                </c:pt>
                <c:pt idx="985">
                  <c:v>42340</c:v>
                </c:pt>
                <c:pt idx="986">
                  <c:v>42341</c:v>
                </c:pt>
                <c:pt idx="987">
                  <c:v>42342</c:v>
                </c:pt>
                <c:pt idx="988">
                  <c:v>42345</c:v>
                </c:pt>
                <c:pt idx="989">
                  <c:v>42346</c:v>
                </c:pt>
                <c:pt idx="990">
                  <c:v>42347</c:v>
                </c:pt>
                <c:pt idx="991">
                  <c:v>42348</c:v>
                </c:pt>
                <c:pt idx="992">
                  <c:v>42349</c:v>
                </c:pt>
                <c:pt idx="993">
                  <c:v>42352</c:v>
                </c:pt>
                <c:pt idx="994">
                  <c:v>42353</c:v>
                </c:pt>
                <c:pt idx="995">
                  <c:v>42354</c:v>
                </c:pt>
                <c:pt idx="996">
                  <c:v>42355</c:v>
                </c:pt>
                <c:pt idx="997">
                  <c:v>42356</c:v>
                </c:pt>
                <c:pt idx="998">
                  <c:v>42359</c:v>
                </c:pt>
                <c:pt idx="999">
                  <c:v>42360</c:v>
                </c:pt>
                <c:pt idx="1000">
                  <c:v>42361</c:v>
                </c:pt>
                <c:pt idx="1001">
                  <c:v>42362</c:v>
                </c:pt>
                <c:pt idx="1002">
                  <c:v>42363</c:v>
                </c:pt>
                <c:pt idx="1003">
                  <c:v>42366</c:v>
                </c:pt>
                <c:pt idx="1004">
                  <c:v>42367</c:v>
                </c:pt>
                <c:pt idx="1005">
                  <c:v>42368</c:v>
                </c:pt>
                <c:pt idx="1006">
                  <c:v>42373</c:v>
                </c:pt>
                <c:pt idx="1007">
                  <c:v>42374</c:v>
                </c:pt>
                <c:pt idx="1008">
                  <c:v>42375</c:v>
                </c:pt>
                <c:pt idx="1009">
                  <c:v>42380</c:v>
                </c:pt>
                <c:pt idx="1010">
                  <c:v>42381</c:v>
                </c:pt>
                <c:pt idx="1011">
                  <c:v>42382</c:v>
                </c:pt>
                <c:pt idx="1012">
                  <c:v>42383</c:v>
                </c:pt>
                <c:pt idx="1013">
                  <c:v>42384</c:v>
                </c:pt>
                <c:pt idx="1014">
                  <c:v>42387</c:v>
                </c:pt>
                <c:pt idx="1015">
                  <c:v>42388</c:v>
                </c:pt>
                <c:pt idx="1016">
                  <c:v>42389</c:v>
                </c:pt>
                <c:pt idx="1017">
                  <c:v>42390</c:v>
                </c:pt>
                <c:pt idx="1018">
                  <c:v>42391</c:v>
                </c:pt>
                <c:pt idx="1019">
                  <c:v>42394</c:v>
                </c:pt>
                <c:pt idx="1020">
                  <c:v>42395</c:v>
                </c:pt>
                <c:pt idx="1021">
                  <c:v>42396</c:v>
                </c:pt>
                <c:pt idx="1022">
                  <c:v>42397</c:v>
                </c:pt>
                <c:pt idx="1023">
                  <c:v>42398</c:v>
                </c:pt>
                <c:pt idx="1024">
                  <c:v>42401</c:v>
                </c:pt>
                <c:pt idx="1025">
                  <c:v>42402</c:v>
                </c:pt>
                <c:pt idx="1026">
                  <c:v>42403</c:v>
                </c:pt>
                <c:pt idx="1027">
                  <c:v>42404</c:v>
                </c:pt>
                <c:pt idx="1028">
                  <c:v>42405</c:v>
                </c:pt>
                <c:pt idx="1029">
                  <c:v>42408</c:v>
                </c:pt>
                <c:pt idx="1030">
                  <c:v>42409</c:v>
                </c:pt>
                <c:pt idx="1031">
                  <c:v>42410</c:v>
                </c:pt>
                <c:pt idx="1032">
                  <c:v>42411</c:v>
                </c:pt>
                <c:pt idx="1033">
                  <c:v>42412</c:v>
                </c:pt>
                <c:pt idx="1034">
                  <c:v>42415</c:v>
                </c:pt>
                <c:pt idx="1035">
                  <c:v>42416</c:v>
                </c:pt>
                <c:pt idx="1036">
                  <c:v>42417</c:v>
                </c:pt>
                <c:pt idx="1037">
                  <c:v>42418</c:v>
                </c:pt>
                <c:pt idx="1038">
                  <c:v>42419</c:v>
                </c:pt>
                <c:pt idx="1039">
                  <c:v>42420</c:v>
                </c:pt>
                <c:pt idx="1040">
                  <c:v>42422</c:v>
                </c:pt>
                <c:pt idx="1041">
                  <c:v>42424</c:v>
                </c:pt>
                <c:pt idx="1042">
                  <c:v>42425</c:v>
                </c:pt>
                <c:pt idx="1043">
                  <c:v>42426</c:v>
                </c:pt>
                <c:pt idx="1044">
                  <c:v>42429</c:v>
                </c:pt>
                <c:pt idx="1045">
                  <c:v>42430</c:v>
                </c:pt>
                <c:pt idx="1046">
                  <c:v>42431</c:v>
                </c:pt>
                <c:pt idx="1047">
                  <c:v>42432</c:v>
                </c:pt>
                <c:pt idx="1048">
                  <c:v>42433</c:v>
                </c:pt>
                <c:pt idx="1049">
                  <c:v>42436</c:v>
                </c:pt>
                <c:pt idx="1050">
                  <c:v>42438</c:v>
                </c:pt>
                <c:pt idx="1051">
                  <c:v>42439</c:v>
                </c:pt>
                <c:pt idx="1052">
                  <c:v>42440</c:v>
                </c:pt>
                <c:pt idx="1053">
                  <c:v>42443</c:v>
                </c:pt>
                <c:pt idx="1054">
                  <c:v>42444</c:v>
                </c:pt>
                <c:pt idx="1055">
                  <c:v>42445</c:v>
                </c:pt>
                <c:pt idx="1056">
                  <c:v>42446</c:v>
                </c:pt>
                <c:pt idx="1057">
                  <c:v>42447</c:v>
                </c:pt>
                <c:pt idx="1058">
                  <c:v>42450</c:v>
                </c:pt>
                <c:pt idx="1059">
                  <c:v>42451</c:v>
                </c:pt>
                <c:pt idx="1060">
                  <c:v>42452</c:v>
                </c:pt>
                <c:pt idx="1061">
                  <c:v>42453</c:v>
                </c:pt>
                <c:pt idx="1062">
                  <c:v>42454</c:v>
                </c:pt>
                <c:pt idx="1063">
                  <c:v>42457</c:v>
                </c:pt>
                <c:pt idx="1064">
                  <c:v>42458</c:v>
                </c:pt>
                <c:pt idx="1065">
                  <c:v>42459</c:v>
                </c:pt>
                <c:pt idx="1066">
                  <c:v>42460</c:v>
                </c:pt>
                <c:pt idx="1067">
                  <c:v>42461</c:v>
                </c:pt>
                <c:pt idx="1068">
                  <c:v>42464</c:v>
                </c:pt>
                <c:pt idx="1069">
                  <c:v>42465</c:v>
                </c:pt>
                <c:pt idx="1070">
                  <c:v>42466</c:v>
                </c:pt>
                <c:pt idx="1071">
                  <c:v>42467</c:v>
                </c:pt>
                <c:pt idx="1072">
                  <c:v>42468</c:v>
                </c:pt>
                <c:pt idx="1073">
                  <c:v>42471</c:v>
                </c:pt>
                <c:pt idx="1074">
                  <c:v>42472</c:v>
                </c:pt>
                <c:pt idx="1075">
                  <c:v>42473</c:v>
                </c:pt>
                <c:pt idx="1076">
                  <c:v>42474</c:v>
                </c:pt>
                <c:pt idx="1077">
                  <c:v>42475</c:v>
                </c:pt>
                <c:pt idx="1078">
                  <c:v>42478</c:v>
                </c:pt>
                <c:pt idx="1079">
                  <c:v>42479</c:v>
                </c:pt>
                <c:pt idx="1080">
                  <c:v>42480</c:v>
                </c:pt>
                <c:pt idx="1081">
                  <c:v>42481</c:v>
                </c:pt>
                <c:pt idx="1082">
                  <c:v>42482</c:v>
                </c:pt>
                <c:pt idx="1083">
                  <c:v>42485</c:v>
                </c:pt>
                <c:pt idx="1084">
                  <c:v>42486</c:v>
                </c:pt>
                <c:pt idx="1085">
                  <c:v>42487</c:v>
                </c:pt>
                <c:pt idx="1086">
                  <c:v>42488</c:v>
                </c:pt>
                <c:pt idx="1087">
                  <c:v>42489</c:v>
                </c:pt>
                <c:pt idx="1088">
                  <c:v>42494</c:v>
                </c:pt>
                <c:pt idx="1089">
                  <c:v>42495</c:v>
                </c:pt>
                <c:pt idx="1090">
                  <c:v>42496</c:v>
                </c:pt>
                <c:pt idx="1091">
                  <c:v>42500</c:v>
                </c:pt>
                <c:pt idx="1092">
                  <c:v>42501</c:v>
                </c:pt>
                <c:pt idx="1093">
                  <c:v>42502</c:v>
                </c:pt>
                <c:pt idx="1094">
                  <c:v>42503</c:v>
                </c:pt>
                <c:pt idx="1095">
                  <c:v>42506</c:v>
                </c:pt>
                <c:pt idx="1096">
                  <c:v>42507</c:v>
                </c:pt>
                <c:pt idx="1097">
                  <c:v>42508</c:v>
                </c:pt>
                <c:pt idx="1098">
                  <c:v>42509</c:v>
                </c:pt>
                <c:pt idx="1099">
                  <c:v>42510</c:v>
                </c:pt>
                <c:pt idx="1100">
                  <c:v>42513</c:v>
                </c:pt>
                <c:pt idx="1101">
                  <c:v>42514</c:v>
                </c:pt>
                <c:pt idx="1102">
                  <c:v>42515</c:v>
                </c:pt>
                <c:pt idx="1103">
                  <c:v>42516</c:v>
                </c:pt>
                <c:pt idx="1104">
                  <c:v>42517</c:v>
                </c:pt>
                <c:pt idx="1105">
                  <c:v>42520</c:v>
                </c:pt>
                <c:pt idx="1106">
                  <c:v>42521</c:v>
                </c:pt>
                <c:pt idx="1107">
                  <c:v>42522</c:v>
                </c:pt>
                <c:pt idx="1108">
                  <c:v>42523</c:v>
                </c:pt>
                <c:pt idx="1109">
                  <c:v>42524</c:v>
                </c:pt>
                <c:pt idx="1110">
                  <c:v>42527</c:v>
                </c:pt>
                <c:pt idx="1111">
                  <c:v>42528</c:v>
                </c:pt>
                <c:pt idx="1112">
                  <c:v>42529</c:v>
                </c:pt>
                <c:pt idx="1113">
                  <c:v>42530</c:v>
                </c:pt>
                <c:pt idx="1114">
                  <c:v>42531</c:v>
                </c:pt>
                <c:pt idx="1115">
                  <c:v>42535</c:v>
                </c:pt>
                <c:pt idx="1116">
                  <c:v>42536</c:v>
                </c:pt>
                <c:pt idx="1117">
                  <c:v>42537</c:v>
                </c:pt>
                <c:pt idx="1118">
                  <c:v>42538</c:v>
                </c:pt>
                <c:pt idx="1119">
                  <c:v>42541</c:v>
                </c:pt>
                <c:pt idx="1120">
                  <c:v>42542</c:v>
                </c:pt>
                <c:pt idx="1121">
                  <c:v>42543</c:v>
                </c:pt>
                <c:pt idx="1122">
                  <c:v>42544</c:v>
                </c:pt>
                <c:pt idx="1123">
                  <c:v>42545</c:v>
                </c:pt>
                <c:pt idx="1124">
                  <c:v>42548</c:v>
                </c:pt>
                <c:pt idx="1125">
                  <c:v>42549</c:v>
                </c:pt>
                <c:pt idx="1126">
                  <c:v>42550</c:v>
                </c:pt>
                <c:pt idx="1127">
                  <c:v>42551</c:v>
                </c:pt>
                <c:pt idx="1128">
                  <c:v>42552</c:v>
                </c:pt>
                <c:pt idx="1129">
                  <c:v>42555</c:v>
                </c:pt>
                <c:pt idx="1130">
                  <c:v>42556</c:v>
                </c:pt>
                <c:pt idx="1131">
                  <c:v>42557</c:v>
                </c:pt>
                <c:pt idx="1132">
                  <c:v>42558</c:v>
                </c:pt>
                <c:pt idx="1133">
                  <c:v>42559</c:v>
                </c:pt>
                <c:pt idx="1134">
                  <c:v>42562</c:v>
                </c:pt>
                <c:pt idx="1135">
                  <c:v>42563</c:v>
                </c:pt>
                <c:pt idx="1136">
                  <c:v>42564</c:v>
                </c:pt>
                <c:pt idx="1137">
                  <c:v>42565</c:v>
                </c:pt>
                <c:pt idx="1138">
                  <c:v>42566</c:v>
                </c:pt>
                <c:pt idx="1139">
                  <c:v>42569</c:v>
                </c:pt>
                <c:pt idx="1140">
                  <c:v>42570</c:v>
                </c:pt>
                <c:pt idx="1141">
                  <c:v>42571</c:v>
                </c:pt>
                <c:pt idx="1142">
                  <c:v>42572</c:v>
                </c:pt>
                <c:pt idx="1143">
                  <c:v>42573</c:v>
                </c:pt>
                <c:pt idx="1144">
                  <c:v>42576</c:v>
                </c:pt>
                <c:pt idx="1145">
                  <c:v>42577</c:v>
                </c:pt>
                <c:pt idx="1146">
                  <c:v>42578</c:v>
                </c:pt>
                <c:pt idx="1147">
                  <c:v>42579</c:v>
                </c:pt>
                <c:pt idx="1148">
                  <c:v>42580</c:v>
                </c:pt>
                <c:pt idx="1149">
                  <c:v>42583</c:v>
                </c:pt>
                <c:pt idx="1150">
                  <c:v>42584</c:v>
                </c:pt>
                <c:pt idx="1151">
                  <c:v>42585</c:v>
                </c:pt>
                <c:pt idx="1152">
                  <c:v>42586</c:v>
                </c:pt>
                <c:pt idx="1153">
                  <c:v>42587</c:v>
                </c:pt>
                <c:pt idx="1154">
                  <c:v>42590</c:v>
                </c:pt>
                <c:pt idx="1155">
                  <c:v>42591</c:v>
                </c:pt>
                <c:pt idx="1156">
                  <c:v>42592</c:v>
                </c:pt>
                <c:pt idx="1157">
                  <c:v>42593</c:v>
                </c:pt>
                <c:pt idx="1158">
                  <c:v>42594</c:v>
                </c:pt>
                <c:pt idx="1159">
                  <c:v>42597</c:v>
                </c:pt>
                <c:pt idx="1160">
                  <c:v>42598</c:v>
                </c:pt>
                <c:pt idx="1161">
                  <c:v>42599</c:v>
                </c:pt>
                <c:pt idx="1162">
                  <c:v>42600</c:v>
                </c:pt>
                <c:pt idx="1163">
                  <c:v>42601</c:v>
                </c:pt>
                <c:pt idx="1164">
                  <c:v>42604</c:v>
                </c:pt>
                <c:pt idx="1165">
                  <c:v>42605</c:v>
                </c:pt>
                <c:pt idx="1166">
                  <c:v>42606</c:v>
                </c:pt>
                <c:pt idx="1167">
                  <c:v>42607</c:v>
                </c:pt>
                <c:pt idx="1168">
                  <c:v>42608</c:v>
                </c:pt>
                <c:pt idx="1169">
                  <c:v>42611</c:v>
                </c:pt>
                <c:pt idx="1170">
                  <c:v>42612</c:v>
                </c:pt>
                <c:pt idx="1171">
                  <c:v>42613</c:v>
                </c:pt>
                <c:pt idx="1172">
                  <c:v>42614</c:v>
                </c:pt>
                <c:pt idx="1173">
                  <c:v>42615</c:v>
                </c:pt>
                <c:pt idx="1174">
                  <c:v>42618</c:v>
                </c:pt>
                <c:pt idx="1175">
                  <c:v>42619</c:v>
                </c:pt>
                <c:pt idx="1176">
                  <c:v>42620</c:v>
                </c:pt>
                <c:pt idx="1177">
                  <c:v>42621</c:v>
                </c:pt>
                <c:pt idx="1178">
                  <c:v>42622</c:v>
                </c:pt>
                <c:pt idx="1179">
                  <c:v>42625</c:v>
                </c:pt>
                <c:pt idx="1180">
                  <c:v>42626</c:v>
                </c:pt>
                <c:pt idx="1181">
                  <c:v>42627</c:v>
                </c:pt>
                <c:pt idx="1182">
                  <c:v>42628</c:v>
                </c:pt>
                <c:pt idx="1183">
                  <c:v>42629</c:v>
                </c:pt>
                <c:pt idx="1184">
                  <c:v>42632</c:v>
                </c:pt>
                <c:pt idx="1185">
                  <c:v>42633</c:v>
                </c:pt>
                <c:pt idx="1186">
                  <c:v>42634</c:v>
                </c:pt>
                <c:pt idx="1187">
                  <c:v>42635</c:v>
                </c:pt>
                <c:pt idx="1188">
                  <c:v>42636</c:v>
                </c:pt>
                <c:pt idx="1189">
                  <c:v>42639</c:v>
                </c:pt>
                <c:pt idx="1190">
                  <c:v>42640</c:v>
                </c:pt>
                <c:pt idx="1191">
                  <c:v>42641</c:v>
                </c:pt>
                <c:pt idx="1192">
                  <c:v>42642</c:v>
                </c:pt>
                <c:pt idx="1193">
                  <c:v>42643</c:v>
                </c:pt>
                <c:pt idx="1194">
                  <c:v>42646</c:v>
                </c:pt>
                <c:pt idx="1195">
                  <c:v>42647</c:v>
                </c:pt>
                <c:pt idx="1196">
                  <c:v>42648</c:v>
                </c:pt>
                <c:pt idx="1197">
                  <c:v>42649</c:v>
                </c:pt>
                <c:pt idx="1198">
                  <c:v>42650</c:v>
                </c:pt>
                <c:pt idx="1199">
                  <c:v>42653</c:v>
                </c:pt>
                <c:pt idx="1200">
                  <c:v>42654</c:v>
                </c:pt>
                <c:pt idx="1201">
                  <c:v>42655</c:v>
                </c:pt>
                <c:pt idx="1202">
                  <c:v>42656</c:v>
                </c:pt>
                <c:pt idx="1203">
                  <c:v>42657</c:v>
                </c:pt>
                <c:pt idx="1204">
                  <c:v>42660</c:v>
                </c:pt>
                <c:pt idx="1205">
                  <c:v>42661</c:v>
                </c:pt>
                <c:pt idx="1206">
                  <c:v>42662</c:v>
                </c:pt>
                <c:pt idx="1207">
                  <c:v>42663</c:v>
                </c:pt>
                <c:pt idx="1208">
                  <c:v>42664</c:v>
                </c:pt>
                <c:pt idx="1209">
                  <c:v>42667</c:v>
                </c:pt>
                <c:pt idx="1210">
                  <c:v>42668</c:v>
                </c:pt>
                <c:pt idx="1211">
                  <c:v>42669</c:v>
                </c:pt>
                <c:pt idx="1212">
                  <c:v>42670</c:v>
                </c:pt>
                <c:pt idx="1213">
                  <c:v>42671</c:v>
                </c:pt>
                <c:pt idx="1214">
                  <c:v>42674</c:v>
                </c:pt>
                <c:pt idx="1215">
                  <c:v>42675</c:v>
                </c:pt>
                <c:pt idx="1216">
                  <c:v>42676</c:v>
                </c:pt>
                <c:pt idx="1217">
                  <c:v>42677</c:v>
                </c:pt>
                <c:pt idx="1218">
                  <c:v>42681</c:v>
                </c:pt>
                <c:pt idx="1219">
                  <c:v>42682</c:v>
                </c:pt>
                <c:pt idx="1220">
                  <c:v>42683</c:v>
                </c:pt>
                <c:pt idx="1221">
                  <c:v>42684</c:v>
                </c:pt>
                <c:pt idx="1222">
                  <c:v>42685</c:v>
                </c:pt>
                <c:pt idx="1223">
                  <c:v>42688</c:v>
                </c:pt>
                <c:pt idx="1224">
                  <c:v>42689</c:v>
                </c:pt>
                <c:pt idx="1225">
                  <c:v>42690</c:v>
                </c:pt>
                <c:pt idx="1226">
                  <c:v>42691</c:v>
                </c:pt>
                <c:pt idx="1227">
                  <c:v>42692</c:v>
                </c:pt>
                <c:pt idx="1228">
                  <c:v>42695</c:v>
                </c:pt>
                <c:pt idx="1229">
                  <c:v>42696</c:v>
                </c:pt>
                <c:pt idx="1230">
                  <c:v>42697</c:v>
                </c:pt>
                <c:pt idx="1231">
                  <c:v>42698</c:v>
                </c:pt>
                <c:pt idx="1232">
                  <c:v>42699</c:v>
                </c:pt>
                <c:pt idx="1233">
                  <c:v>42702</c:v>
                </c:pt>
                <c:pt idx="1234">
                  <c:v>42703</c:v>
                </c:pt>
                <c:pt idx="1235">
                  <c:v>42704</c:v>
                </c:pt>
                <c:pt idx="1236">
                  <c:v>42705</c:v>
                </c:pt>
                <c:pt idx="1237">
                  <c:v>42706</c:v>
                </c:pt>
                <c:pt idx="1238">
                  <c:v>42709</c:v>
                </c:pt>
                <c:pt idx="1239">
                  <c:v>42710</c:v>
                </c:pt>
                <c:pt idx="1240">
                  <c:v>42711</c:v>
                </c:pt>
                <c:pt idx="1241">
                  <c:v>42712</c:v>
                </c:pt>
                <c:pt idx="1242">
                  <c:v>42713</c:v>
                </c:pt>
                <c:pt idx="1243">
                  <c:v>42716</c:v>
                </c:pt>
                <c:pt idx="1244">
                  <c:v>42717</c:v>
                </c:pt>
                <c:pt idx="1245">
                  <c:v>42718</c:v>
                </c:pt>
                <c:pt idx="1246">
                  <c:v>42719</c:v>
                </c:pt>
                <c:pt idx="1247">
                  <c:v>42720</c:v>
                </c:pt>
                <c:pt idx="1248">
                  <c:v>42723</c:v>
                </c:pt>
                <c:pt idx="1249">
                  <c:v>42724</c:v>
                </c:pt>
                <c:pt idx="1250">
                  <c:v>42725</c:v>
                </c:pt>
                <c:pt idx="1251">
                  <c:v>42726</c:v>
                </c:pt>
                <c:pt idx="1252">
                  <c:v>42727</c:v>
                </c:pt>
                <c:pt idx="1253">
                  <c:v>42730</c:v>
                </c:pt>
                <c:pt idx="1254">
                  <c:v>42731</c:v>
                </c:pt>
                <c:pt idx="1255">
                  <c:v>42732</c:v>
                </c:pt>
                <c:pt idx="1256">
                  <c:v>42733</c:v>
                </c:pt>
                <c:pt idx="1257">
                  <c:v>42734</c:v>
                </c:pt>
                <c:pt idx="1258">
                  <c:v>42738</c:v>
                </c:pt>
                <c:pt idx="1259">
                  <c:v>42739</c:v>
                </c:pt>
                <c:pt idx="1260">
                  <c:v>42740</c:v>
                </c:pt>
                <c:pt idx="1261">
                  <c:v>42741</c:v>
                </c:pt>
                <c:pt idx="1262">
                  <c:v>42744</c:v>
                </c:pt>
                <c:pt idx="1263">
                  <c:v>42745</c:v>
                </c:pt>
                <c:pt idx="1264">
                  <c:v>42746</c:v>
                </c:pt>
                <c:pt idx="1265">
                  <c:v>42747</c:v>
                </c:pt>
                <c:pt idx="1266">
                  <c:v>42748</c:v>
                </c:pt>
                <c:pt idx="1267">
                  <c:v>42751</c:v>
                </c:pt>
                <c:pt idx="1268">
                  <c:v>42752</c:v>
                </c:pt>
                <c:pt idx="1269">
                  <c:v>42753</c:v>
                </c:pt>
                <c:pt idx="1270">
                  <c:v>42754</c:v>
                </c:pt>
                <c:pt idx="1271">
                  <c:v>42755</c:v>
                </c:pt>
                <c:pt idx="1272">
                  <c:v>42758</c:v>
                </c:pt>
                <c:pt idx="1273">
                  <c:v>42759</c:v>
                </c:pt>
                <c:pt idx="1274">
                  <c:v>42760</c:v>
                </c:pt>
                <c:pt idx="1275">
                  <c:v>42761</c:v>
                </c:pt>
                <c:pt idx="1276">
                  <c:v>42762</c:v>
                </c:pt>
                <c:pt idx="1277">
                  <c:v>42765</c:v>
                </c:pt>
                <c:pt idx="1278">
                  <c:v>42766</c:v>
                </c:pt>
                <c:pt idx="1279">
                  <c:v>42767</c:v>
                </c:pt>
                <c:pt idx="1280">
                  <c:v>42768</c:v>
                </c:pt>
                <c:pt idx="1281">
                  <c:v>42769</c:v>
                </c:pt>
                <c:pt idx="1282">
                  <c:v>42772</c:v>
                </c:pt>
                <c:pt idx="1283">
                  <c:v>42773</c:v>
                </c:pt>
                <c:pt idx="1284">
                  <c:v>42774</c:v>
                </c:pt>
                <c:pt idx="1285">
                  <c:v>42775</c:v>
                </c:pt>
                <c:pt idx="1286">
                  <c:v>42776</c:v>
                </c:pt>
                <c:pt idx="1287">
                  <c:v>42779</c:v>
                </c:pt>
                <c:pt idx="1288">
                  <c:v>42780</c:v>
                </c:pt>
                <c:pt idx="1289">
                  <c:v>42781</c:v>
                </c:pt>
                <c:pt idx="1290">
                  <c:v>42782</c:v>
                </c:pt>
                <c:pt idx="1291">
                  <c:v>42783</c:v>
                </c:pt>
                <c:pt idx="1292">
                  <c:v>42786</c:v>
                </c:pt>
                <c:pt idx="1293">
                  <c:v>42787</c:v>
                </c:pt>
                <c:pt idx="1294">
                  <c:v>42788</c:v>
                </c:pt>
                <c:pt idx="1295">
                  <c:v>42790</c:v>
                </c:pt>
                <c:pt idx="1296">
                  <c:v>42793</c:v>
                </c:pt>
                <c:pt idx="1297">
                  <c:v>42794</c:v>
                </c:pt>
                <c:pt idx="1298">
                  <c:v>42795</c:v>
                </c:pt>
                <c:pt idx="1299">
                  <c:v>42796</c:v>
                </c:pt>
                <c:pt idx="1300">
                  <c:v>42797</c:v>
                </c:pt>
                <c:pt idx="1301">
                  <c:v>42800</c:v>
                </c:pt>
                <c:pt idx="1302">
                  <c:v>42801</c:v>
                </c:pt>
                <c:pt idx="1303">
                  <c:v>42803</c:v>
                </c:pt>
                <c:pt idx="1304">
                  <c:v>42804</c:v>
                </c:pt>
                <c:pt idx="1305">
                  <c:v>42807</c:v>
                </c:pt>
                <c:pt idx="1306">
                  <c:v>42808</c:v>
                </c:pt>
                <c:pt idx="1307">
                  <c:v>42809</c:v>
                </c:pt>
                <c:pt idx="1308">
                  <c:v>42810</c:v>
                </c:pt>
                <c:pt idx="1309">
                  <c:v>42811</c:v>
                </c:pt>
                <c:pt idx="1310">
                  <c:v>42814</c:v>
                </c:pt>
                <c:pt idx="1311">
                  <c:v>42815</c:v>
                </c:pt>
                <c:pt idx="1312">
                  <c:v>42816</c:v>
                </c:pt>
                <c:pt idx="1313">
                  <c:v>42817</c:v>
                </c:pt>
                <c:pt idx="1314">
                  <c:v>42818</c:v>
                </c:pt>
                <c:pt idx="1315">
                  <c:v>42821</c:v>
                </c:pt>
                <c:pt idx="1316">
                  <c:v>42822</c:v>
                </c:pt>
                <c:pt idx="1317">
                  <c:v>42823</c:v>
                </c:pt>
                <c:pt idx="1318">
                  <c:v>42824</c:v>
                </c:pt>
                <c:pt idx="1319">
                  <c:v>42825</c:v>
                </c:pt>
                <c:pt idx="1320">
                  <c:v>42828</c:v>
                </c:pt>
                <c:pt idx="1321">
                  <c:v>42829</c:v>
                </c:pt>
                <c:pt idx="1322">
                  <c:v>42830</c:v>
                </c:pt>
                <c:pt idx="1323">
                  <c:v>42831</c:v>
                </c:pt>
                <c:pt idx="1324">
                  <c:v>42832</c:v>
                </c:pt>
                <c:pt idx="1325">
                  <c:v>42835</c:v>
                </c:pt>
                <c:pt idx="1326">
                  <c:v>42836</c:v>
                </c:pt>
                <c:pt idx="1327">
                  <c:v>42837</c:v>
                </c:pt>
                <c:pt idx="1328">
                  <c:v>42838</c:v>
                </c:pt>
                <c:pt idx="1329">
                  <c:v>42839</c:v>
                </c:pt>
                <c:pt idx="1330">
                  <c:v>42842</c:v>
                </c:pt>
                <c:pt idx="1331">
                  <c:v>42843</c:v>
                </c:pt>
                <c:pt idx="1332">
                  <c:v>42844</c:v>
                </c:pt>
                <c:pt idx="1333">
                  <c:v>42845</c:v>
                </c:pt>
                <c:pt idx="1334">
                  <c:v>42846</c:v>
                </c:pt>
                <c:pt idx="1335">
                  <c:v>42849</c:v>
                </c:pt>
                <c:pt idx="1336">
                  <c:v>42850</c:v>
                </c:pt>
                <c:pt idx="1337">
                  <c:v>42851</c:v>
                </c:pt>
                <c:pt idx="1338">
                  <c:v>42852</c:v>
                </c:pt>
                <c:pt idx="1339">
                  <c:v>42853</c:v>
                </c:pt>
                <c:pt idx="1340">
                  <c:v>42857</c:v>
                </c:pt>
                <c:pt idx="1341">
                  <c:v>42858</c:v>
                </c:pt>
                <c:pt idx="1342">
                  <c:v>42859</c:v>
                </c:pt>
                <c:pt idx="1343">
                  <c:v>42860</c:v>
                </c:pt>
                <c:pt idx="1344">
                  <c:v>42865</c:v>
                </c:pt>
                <c:pt idx="1345">
                  <c:v>42866</c:v>
                </c:pt>
                <c:pt idx="1346">
                  <c:v>42867</c:v>
                </c:pt>
                <c:pt idx="1347">
                  <c:v>42870</c:v>
                </c:pt>
                <c:pt idx="1348">
                  <c:v>42871</c:v>
                </c:pt>
                <c:pt idx="1349">
                  <c:v>42872</c:v>
                </c:pt>
                <c:pt idx="1350">
                  <c:v>42873</c:v>
                </c:pt>
                <c:pt idx="1351">
                  <c:v>42874</c:v>
                </c:pt>
                <c:pt idx="1352">
                  <c:v>42877</c:v>
                </c:pt>
                <c:pt idx="1353">
                  <c:v>42878</c:v>
                </c:pt>
                <c:pt idx="1354">
                  <c:v>42879</c:v>
                </c:pt>
                <c:pt idx="1355">
                  <c:v>42880</c:v>
                </c:pt>
                <c:pt idx="1356">
                  <c:v>42881</c:v>
                </c:pt>
                <c:pt idx="1357">
                  <c:v>42884</c:v>
                </c:pt>
                <c:pt idx="1358">
                  <c:v>42885</c:v>
                </c:pt>
                <c:pt idx="1359">
                  <c:v>42886</c:v>
                </c:pt>
                <c:pt idx="1360">
                  <c:v>42887</c:v>
                </c:pt>
                <c:pt idx="1361">
                  <c:v>42888</c:v>
                </c:pt>
                <c:pt idx="1362">
                  <c:v>42891</c:v>
                </c:pt>
                <c:pt idx="1363">
                  <c:v>42892</c:v>
                </c:pt>
                <c:pt idx="1364">
                  <c:v>42893</c:v>
                </c:pt>
                <c:pt idx="1365">
                  <c:v>42894</c:v>
                </c:pt>
                <c:pt idx="1366">
                  <c:v>42895</c:v>
                </c:pt>
                <c:pt idx="1367">
                  <c:v>42899</c:v>
                </c:pt>
                <c:pt idx="1368">
                  <c:v>42900</c:v>
                </c:pt>
                <c:pt idx="1369">
                  <c:v>42901</c:v>
                </c:pt>
                <c:pt idx="1370">
                  <c:v>42902</c:v>
                </c:pt>
                <c:pt idx="1371">
                  <c:v>42905</c:v>
                </c:pt>
                <c:pt idx="1372">
                  <c:v>42906</c:v>
                </c:pt>
                <c:pt idx="1373">
                  <c:v>42907</c:v>
                </c:pt>
                <c:pt idx="1374">
                  <c:v>42908</c:v>
                </c:pt>
                <c:pt idx="1375">
                  <c:v>42909</c:v>
                </c:pt>
                <c:pt idx="1376">
                  <c:v>42912</c:v>
                </c:pt>
                <c:pt idx="1377">
                  <c:v>42913</c:v>
                </c:pt>
                <c:pt idx="1378">
                  <c:v>42914</c:v>
                </c:pt>
                <c:pt idx="1379">
                  <c:v>42915</c:v>
                </c:pt>
                <c:pt idx="1380">
                  <c:v>42916</c:v>
                </c:pt>
                <c:pt idx="1381">
                  <c:v>42919</c:v>
                </c:pt>
                <c:pt idx="1382">
                  <c:v>42920</c:v>
                </c:pt>
                <c:pt idx="1383">
                  <c:v>42921</c:v>
                </c:pt>
                <c:pt idx="1384">
                  <c:v>42922</c:v>
                </c:pt>
                <c:pt idx="1385">
                  <c:v>42923</c:v>
                </c:pt>
                <c:pt idx="1386">
                  <c:v>42926</c:v>
                </c:pt>
                <c:pt idx="1387">
                  <c:v>42927</c:v>
                </c:pt>
                <c:pt idx="1388">
                  <c:v>42928</c:v>
                </c:pt>
                <c:pt idx="1389">
                  <c:v>42929</c:v>
                </c:pt>
                <c:pt idx="1390">
                  <c:v>42930</c:v>
                </c:pt>
                <c:pt idx="1391">
                  <c:v>42933</c:v>
                </c:pt>
                <c:pt idx="1392">
                  <c:v>42934</c:v>
                </c:pt>
                <c:pt idx="1393">
                  <c:v>42935</c:v>
                </c:pt>
                <c:pt idx="1394">
                  <c:v>42936</c:v>
                </c:pt>
                <c:pt idx="1395">
                  <c:v>42937</c:v>
                </c:pt>
                <c:pt idx="1396">
                  <c:v>42940</c:v>
                </c:pt>
                <c:pt idx="1397">
                  <c:v>42941</c:v>
                </c:pt>
                <c:pt idx="1398">
                  <c:v>42942</c:v>
                </c:pt>
                <c:pt idx="1399">
                  <c:v>42943</c:v>
                </c:pt>
                <c:pt idx="1400">
                  <c:v>42944</c:v>
                </c:pt>
                <c:pt idx="1401">
                  <c:v>42947</c:v>
                </c:pt>
                <c:pt idx="1402">
                  <c:v>42948</c:v>
                </c:pt>
                <c:pt idx="1403">
                  <c:v>42949</c:v>
                </c:pt>
                <c:pt idx="1404">
                  <c:v>42950</c:v>
                </c:pt>
                <c:pt idx="1405">
                  <c:v>42951</c:v>
                </c:pt>
                <c:pt idx="1406">
                  <c:v>42954</c:v>
                </c:pt>
                <c:pt idx="1407">
                  <c:v>42955</c:v>
                </c:pt>
                <c:pt idx="1408">
                  <c:v>42956</c:v>
                </c:pt>
                <c:pt idx="1409">
                  <c:v>42957</c:v>
                </c:pt>
                <c:pt idx="1410">
                  <c:v>42958</c:v>
                </c:pt>
                <c:pt idx="1411">
                  <c:v>42961</c:v>
                </c:pt>
                <c:pt idx="1412">
                  <c:v>42962</c:v>
                </c:pt>
                <c:pt idx="1413">
                  <c:v>42963</c:v>
                </c:pt>
                <c:pt idx="1414">
                  <c:v>42964</c:v>
                </c:pt>
                <c:pt idx="1415">
                  <c:v>42965</c:v>
                </c:pt>
                <c:pt idx="1416">
                  <c:v>42968</c:v>
                </c:pt>
                <c:pt idx="1417">
                  <c:v>42969</c:v>
                </c:pt>
                <c:pt idx="1418">
                  <c:v>42970</c:v>
                </c:pt>
                <c:pt idx="1419">
                  <c:v>42971</c:v>
                </c:pt>
                <c:pt idx="1420">
                  <c:v>42972</c:v>
                </c:pt>
                <c:pt idx="1421">
                  <c:v>42975</c:v>
                </c:pt>
                <c:pt idx="1422">
                  <c:v>42976</c:v>
                </c:pt>
                <c:pt idx="1423">
                  <c:v>42977</c:v>
                </c:pt>
                <c:pt idx="1424">
                  <c:v>42978</c:v>
                </c:pt>
                <c:pt idx="1425">
                  <c:v>42979</c:v>
                </c:pt>
                <c:pt idx="1426">
                  <c:v>42982</c:v>
                </c:pt>
                <c:pt idx="1427">
                  <c:v>42983</c:v>
                </c:pt>
                <c:pt idx="1428">
                  <c:v>42984</c:v>
                </c:pt>
                <c:pt idx="1429">
                  <c:v>42985</c:v>
                </c:pt>
                <c:pt idx="1430">
                  <c:v>42986</c:v>
                </c:pt>
                <c:pt idx="1431">
                  <c:v>42989</c:v>
                </c:pt>
                <c:pt idx="1432">
                  <c:v>42990</c:v>
                </c:pt>
                <c:pt idx="1433">
                  <c:v>42991</c:v>
                </c:pt>
                <c:pt idx="1434">
                  <c:v>42992</c:v>
                </c:pt>
                <c:pt idx="1435">
                  <c:v>42993</c:v>
                </c:pt>
                <c:pt idx="1436">
                  <c:v>42996</c:v>
                </c:pt>
                <c:pt idx="1437">
                  <c:v>42997</c:v>
                </c:pt>
                <c:pt idx="1438">
                  <c:v>42998</c:v>
                </c:pt>
                <c:pt idx="1439">
                  <c:v>42999</c:v>
                </c:pt>
                <c:pt idx="1440">
                  <c:v>43000</c:v>
                </c:pt>
                <c:pt idx="1441">
                  <c:v>43003</c:v>
                </c:pt>
                <c:pt idx="1442">
                  <c:v>43004</c:v>
                </c:pt>
                <c:pt idx="1443">
                  <c:v>43005</c:v>
                </c:pt>
                <c:pt idx="1444">
                  <c:v>43006</c:v>
                </c:pt>
                <c:pt idx="1445">
                  <c:v>43007</c:v>
                </c:pt>
                <c:pt idx="1446">
                  <c:v>43010</c:v>
                </c:pt>
                <c:pt idx="1447">
                  <c:v>43011</c:v>
                </c:pt>
                <c:pt idx="1448">
                  <c:v>43012</c:v>
                </c:pt>
                <c:pt idx="1449">
                  <c:v>43013</c:v>
                </c:pt>
                <c:pt idx="1450">
                  <c:v>43014</c:v>
                </c:pt>
                <c:pt idx="1451">
                  <c:v>43017</c:v>
                </c:pt>
                <c:pt idx="1452">
                  <c:v>43018</c:v>
                </c:pt>
                <c:pt idx="1453">
                  <c:v>43019</c:v>
                </c:pt>
                <c:pt idx="1454">
                  <c:v>43020</c:v>
                </c:pt>
                <c:pt idx="1455">
                  <c:v>43021</c:v>
                </c:pt>
                <c:pt idx="1456">
                  <c:v>43024</c:v>
                </c:pt>
                <c:pt idx="1457">
                  <c:v>43025</c:v>
                </c:pt>
                <c:pt idx="1458">
                  <c:v>43026</c:v>
                </c:pt>
                <c:pt idx="1459">
                  <c:v>43027</c:v>
                </c:pt>
                <c:pt idx="1460">
                  <c:v>43028</c:v>
                </c:pt>
                <c:pt idx="1461">
                  <c:v>43031</c:v>
                </c:pt>
                <c:pt idx="1462">
                  <c:v>43032</c:v>
                </c:pt>
                <c:pt idx="1463">
                  <c:v>43033</c:v>
                </c:pt>
                <c:pt idx="1464">
                  <c:v>43034</c:v>
                </c:pt>
                <c:pt idx="1465">
                  <c:v>43035</c:v>
                </c:pt>
                <c:pt idx="1466">
                  <c:v>43038</c:v>
                </c:pt>
                <c:pt idx="1467">
                  <c:v>43039</c:v>
                </c:pt>
                <c:pt idx="1468">
                  <c:v>43040</c:v>
                </c:pt>
                <c:pt idx="1469">
                  <c:v>43041</c:v>
                </c:pt>
                <c:pt idx="1470">
                  <c:v>43042</c:v>
                </c:pt>
                <c:pt idx="1471">
                  <c:v>43046</c:v>
                </c:pt>
                <c:pt idx="1472">
                  <c:v>43047</c:v>
                </c:pt>
                <c:pt idx="1473">
                  <c:v>43048</c:v>
                </c:pt>
                <c:pt idx="1474">
                  <c:v>43049</c:v>
                </c:pt>
                <c:pt idx="1475">
                  <c:v>43052</c:v>
                </c:pt>
                <c:pt idx="1476">
                  <c:v>43053</c:v>
                </c:pt>
                <c:pt idx="1477">
                  <c:v>43054</c:v>
                </c:pt>
                <c:pt idx="1478">
                  <c:v>43055</c:v>
                </c:pt>
                <c:pt idx="1479">
                  <c:v>43056</c:v>
                </c:pt>
                <c:pt idx="1480">
                  <c:v>43059</c:v>
                </c:pt>
                <c:pt idx="1481">
                  <c:v>43060</c:v>
                </c:pt>
                <c:pt idx="1482">
                  <c:v>43061</c:v>
                </c:pt>
                <c:pt idx="1483">
                  <c:v>43062</c:v>
                </c:pt>
                <c:pt idx="1484">
                  <c:v>43063</c:v>
                </c:pt>
                <c:pt idx="1485">
                  <c:v>43066</c:v>
                </c:pt>
                <c:pt idx="1486">
                  <c:v>43067</c:v>
                </c:pt>
                <c:pt idx="1487">
                  <c:v>43068</c:v>
                </c:pt>
                <c:pt idx="1488">
                  <c:v>43069</c:v>
                </c:pt>
                <c:pt idx="1489">
                  <c:v>43070</c:v>
                </c:pt>
                <c:pt idx="1490">
                  <c:v>43073</c:v>
                </c:pt>
                <c:pt idx="1491">
                  <c:v>43074</c:v>
                </c:pt>
                <c:pt idx="1492">
                  <c:v>43075</c:v>
                </c:pt>
                <c:pt idx="1493">
                  <c:v>43076</c:v>
                </c:pt>
                <c:pt idx="1494">
                  <c:v>43077</c:v>
                </c:pt>
                <c:pt idx="1495">
                  <c:v>43080</c:v>
                </c:pt>
                <c:pt idx="1496">
                  <c:v>43081</c:v>
                </c:pt>
                <c:pt idx="1497">
                  <c:v>43082</c:v>
                </c:pt>
                <c:pt idx="1498">
                  <c:v>43083</c:v>
                </c:pt>
                <c:pt idx="1499">
                  <c:v>43084</c:v>
                </c:pt>
                <c:pt idx="1500">
                  <c:v>43087</c:v>
                </c:pt>
                <c:pt idx="1501">
                  <c:v>43088</c:v>
                </c:pt>
                <c:pt idx="1502">
                  <c:v>43089</c:v>
                </c:pt>
                <c:pt idx="1503">
                  <c:v>43090</c:v>
                </c:pt>
                <c:pt idx="1504">
                  <c:v>43091</c:v>
                </c:pt>
                <c:pt idx="1505">
                  <c:v>43094</c:v>
                </c:pt>
                <c:pt idx="1506">
                  <c:v>43095</c:v>
                </c:pt>
                <c:pt idx="1507">
                  <c:v>43096</c:v>
                </c:pt>
                <c:pt idx="1508">
                  <c:v>43097</c:v>
                </c:pt>
                <c:pt idx="1509">
                  <c:v>43098</c:v>
                </c:pt>
                <c:pt idx="1510">
                  <c:v>43103</c:v>
                </c:pt>
                <c:pt idx="1511">
                  <c:v>43104</c:v>
                </c:pt>
                <c:pt idx="1512">
                  <c:v>43105</c:v>
                </c:pt>
                <c:pt idx="1513">
                  <c:v>43109</c:v>
                </c:pt>
                <c:pt idx="1514">
                  <c:v>43110</c:v>
                </c:pt>
                <c:pt idx="1515">
                  <c:v>43111</c:v>
                </c:pt>
                <c:pt idx="1516">
                  <c:v>43112</c:v>
                </c:pt>
                <c:pt idx="1517">
                  <c:v>43115</c:v>
                </c:pt>
                <c:pt idx="1518">
                  <c:v>43116</c:v>
                </c:pt>
                <c:pt idx="1519">
                  <c:v>43117</c:v>
                </c:pt>
                <c:pt idx="1520">
                  <c:v>43118</c:v>
                </c:pt>
                <c:pt idx="1521">
                  <c:v>43119</c:v>
                </c:pt>
                <c:pt idx="1522">
                  <c:v>43122</c:v>
                </c:pt>
                <c:pt idx="1523">
                  <c:v>43123</c:v>
                </c:pt>
                <c:pt idx="1524">
                  <c:v>43124</c:v>
                </c:pt>
                <c:pt idx="1525">
                  <c:v>43125</c:v>
                </c:pt>
                <c:pt idx="1526">
                  <c:v>43126</c:v>
                </c:pt>
                <c:pt idx="1527">
                  <c:v>43129</c:v>
                </c:pt>
                <c:pt idx="1528">
                  <c:v>43130</c:v>
                </c:pt>
                <c:pt idx="1529">
                  <c:v>43131</c:v>
                </c:pt>
                <c:pt idx="1530">
                  <c:v>43132</c:v>
                </c:pt>
                <c:pt idx="1531">
                  <c:v>43133</c:v>
                </c:pt>
                <c:pt idx="1532">
                  <c:v>43136</c:v>
                </c:pt>
                <c:pt idx="1533">
                  <c:v>43137</c:v>
                </c:pt>
                <c:pt idx="1534">
                  <c:v>43138</c:v>
                </c:pt>
                <c:pt idx="1535">
                  <c:v>43139</c:v>
                </c:pt>
                <c:pt idx="1536">
                  <c:v>43140</c:v>
                </c:pt>
                <c:pt idx="1537">
                  <c:v>43143</c:v>
                </c:pt>
                <c:pt idx="1538">
                  <c:v>43144</c:v>
                </c:pt>
                <c:pt idx="1539">
                  <c:v>43145</c:v>
                </c:pt>
                <c:pt idx="1540">
                  <c:v>43146</c:v>
                </c:pt>
                <c:pt idx="1541">
                  <c:v>43147</c:v>
                </c:pt>
                <c:pt idx="1542">
                  <c:v>43150</c:v>
                </c:pt>
                <c:pt idx="1543">
                  <c:v>43151</c:v>
                </c:pt>
                <c:pt idx="1544">
                  <c:v>43152</c:v>
                </c:pt>
                <c:pt idx="1545">
                  <c:v>43153</c:v>
                </c:pt>
                <c:pt idx="1546">
                  <c:v>43157</c:v>
                </c:pt>
                <c:pt idx="1547">
                  <c:v>43158</c:v>
                </c:pt>
                <c:pt idx="1548">
                  <c:v>43159</c:v>
                </c:pt>
                <c:pt idx="1549">
                  <c:v>43160</c:v>
                </c:pt>
                <c:pt idx="1550">
                  <c:v>43161</c:v>
                </c:pt>
                <c:pt idx="1551">
                  <c:v>43164</c:v>
                </c:pt>
                <c:pt idx="1552">
                  <c:v>43165</c:v>
                </c:pt>
                <c:pt idx="1553">
                  <c:v>43166</c:v>
                </c:pt>
                <c:pt idx="1554">
                  <c:v>43168</c:v>
                </c:pt>
                <c:pt idx="1555">
                  <c:v>43171</c:v>
                </c:pt>
                <c:pt idx="1556">
                  <c:v>43172</c:v>
                </c:pt>
                <c:pt idx="1557">
                  <c:v>43173</c:v>
                </c:pt>
                <c:pt idx="1558">
                  <c:v>43174</c:v>
                </c:pt>
                <c:pt idx="1559">
                  <c:v>43175</c:v>
                </c:pt>
                <c:pt idx="1560">
                  <c:v>43178</c:v>
                </c:pt>
                <c:pt idx="1561">
                  <c:v>43179</c:v>
                </c:pt>
                <c:pt idx="1562">
                  <c:v>43180</c:v>
                </c:pt>
                <c:pt idx="1563">
                  <c:v>43181</c:v>
                </c:pt>
                <c:pt idx="1564">
                  <c:v>43182</c:v>
                </c:pt>
                <c:pt idx="1565">
                  <c:v>43185</c:v>
                </c:pt>
                <c:pt idx="1566">
                  <c:v>43186</c:v>
                </c:pt>
                <c:pt idx="1567">
                  <c:v>43187</c:v>
                </c:pt>
                <c:pt idx="1568">
                  <c:v>43188</c:v>
                </c:pt>
                <c:pt idx="1569">
                  <c:v>43189</c:v>
                </c:pt>
                <c:pt idx="1570">
                  <c:v>43192</c:v>
                </c:pt>
                <c:pt idx="1571">
                  <c:v>43193</c:v>
                </c:pt>
                <c:pt idx="1572">
                  <c:v>43194</c:v>
                </c:pt>
                <c:pt idx="1573">
                  <c:v>43195</c:v>
                </c:pt>
                <c:pt idx="1574">
                  <c:v>43196</c:v>
                </c:pt>
                <c:pt idx="1575">
                  <c:v>43199</c:v>
                </c:pt>
                <c:pt idx="1576">
                  <c:v>43200</c:v>
                </c:pt>
                <c:pt idx="1577">
                  <c:v>43201</c:v>
                </c:pt>
                <c:pt idx="1578">
                  <c:v>43202</c:v>
                </c:pt>
                <c:pt idx="1579">
                  <c:v>43203</c:v>
                </c:pt>
                <c:pt idx="1580">
                  <c:v>43206</c:v>
                </c:pt>
                <c:pt idx="1581">
                  <c:v>43207</c:v>
                </c:pt>
                <c:pt idx="1582">
                  <c:v>43208</c:v>
                </c:pt>
                <c:pt idx="1583">
                  <c:v>43209</c:v>
                </c:pt>
                <c:pt idx="1584">
                  <c:v>43210</c:v>
                </c:pt>
                <c:pt idx="1585">
                  <c:v>43213</c:v>
                </c:pt>
                <c:pt idx="1586">
                  <c:v>43214</c:v>
                </c:pt>
                <c:pt idx="1587">
                  <c:v>43215</c:v>
                </c:pt>
                <c:pt idx="1588">
                  <c:v>43216</c:v>
                </c:pt>
                <c:pt idx="1589">
                  <c:v>43217</c:v>
                </c:pt>
                <c:pt idx="1590">
                  <c:v>43218</c:v>
                </c:pt>
                <c:pt idx="1591">
                  <c:v>43220</c:v>
                </c:pt>
                <c:pt idx="1592">
                  <c:v>43222</c:v>
                </c:pt>
                <c:pt idx="1593">
                  <c:v>43223</c:v>
                </c:pt>
                <c:pt idx="1594">
                  <c:v>43224</c:v>
                </c:pt>
                <c:pt idx="1595">
                  <c:v>43227</c:v>
                </c:pt>
                <c:pt idx="1596">
                  <c:v>43228</c:v>
                </c:pt>
                <c:pt idx="1597">
                  <c:v>43230</c:v>
                </c:pt>
                <c:pt idx="1598">
                  <c:v>43231</c:v>
                </c:pt>
                <c:pt idx="1599">
                  <c:v>43234</c:v>
                </c:pt>
                <c:pt idx="1600">
                  <c:v>43235</c:v>
                </c:pt>
                <c:pt idx="1601">
                  <c:v>43236</c:v>
                </c:pt>
                <c:pt idx="1602">
                  <c:v>43237</c:v>
                </c:pt>
                <c:pt idx="1603">
                  <c:v>43238</c:v>
                </c:pt>
                <c:pt idx="1604">
                  <c:v>43241</c:v>
                </c:pt>
                <c:pt idx="1605">
                  <c:v>43242</c:v>
                </c:pt>
                <c:pt idx="1606">
                  <c:v>43243</c:v>
                </c:pt>
                <c:pt idx="1607">
                  <c:v>43244</c:v>
                </c:pt>
                <c:pt idx="1608">
                  <c:v>43245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43255</c:v>
                </c:pt>
                <c:pt idx="1615">
                  <c:v>43256</c:v>
                </c:pt>
                <c:pt idx="1616">
                  <c:v>43257</c:v>
                </c:pt>
                <c:pt idx="1617">
                  <c:v>43258</c:v>
                </c:pt>
                <c:pt idx="1618">
                  <c:v>43259</c:v>
                </c:pt>
                <c:pt idx="1619">
                  <c:v>43260</c:v>
                </c:pt>
                <c:pt idx="1620">
                  <c:v>43262</c:v>
                </c:pt>
                <c:pt idx="1621">
                  <c:v>43264</c:v>
                </c:pt>
                <c:pt idx="1622">
                  <c:v>43265</c:v>
                </c:pt>
                <c:pt idx="1623">
                  <c:v>43266</c:v>
                </c:pt>
                <c:pt idx="1624">
                  <c:v>43269</c:v>
                </c:pt>
                <c:pt idx="1625">
                  <c:v>43270</c:v>
                </c:pt>
                <c:pt idx="1626">
                  <c:v>43271</c:v>
                </c:pt>
                <c:pt idx="1627">
                  <c:v>43272</c:v>
                </c:pt>
                <c:pt idx="1628">
                  <c:v>43273</c:v>
                </c:pt>
                <c:pt idx="1629">
                  <c:v>43276</c:v>
                </c:pt>
                <c:pt idx="1630">
                  <c:v>43277</c:v>
                </c:pt>
                <c:pt idx="1631">
                  <c:v>43278</c:v>
                </c:pt>
                <c:pt idx="1632">
                  <c:v>43279</c:v>
                </c:pt>
                <c:pt idx="1633">
                  <c:v>43280</c:v>
                </c:pt>
                <c:pt idx="1634">
                  <c:v>43283</c:v>
                </c:pt>
                <c:pt idx="1635">
                  <c:v>43284</c:v>
                </c:pt>
                <c:pt idx="1636">
                  <c:v>43285</c:v>
                </c:pt>
                <c:pt idx="1637">
                  <c:v>43286</c:v>
                </c:pt>
                <c:pt idx="1638">
                  <c:v>43287</c:v>
                </c:pt>
                <c:pt idx="1639">
                  <c:v>43290</c:v>
                </c:pt>
                <c:pt idx="1640">
                  <c:v>43291</c:v>
                </c:pt>
                <c:pt idx="1641">
                  <c:v>43292</c:v>
                </c:pt>
                <c:pt idx="1642">
                  <c:v>43293</c:v>
                </c:pt>
                <c:pt idx="1643">
                  <c:v>43294</c:v>
                </c:pt>
                <c:pt idx="1644">
                  <c:v>43297</c:v>
                </c:pt>
                <c:pt idx="1645">
                  <c:v>43298</c:v>
                </c:pt>
                <c:pt idx="1646">
                  <c:v>43299</c:v>
                </c:pt>
                <c:pt idx="1647">
                  <c:v>43300</c:v>
                </c:pt>
                <c:pt idx="1648">
                  <c:v>43301</c:v>
                </c:pt>
                <c:pt idx="1649">
                  <c:v>43304</c:v>
                </c:pt>
                <c:pt idx="1650">
                  <c:v>43305</c:v>
                </c:pt>
                <c:pt idx="1651">
                  <c:v>43306</c:v>
                </c:pt>
                <c:pt idx="1652">
                  <c:v>43307</c:v>
                </c:pt>
                <c:pt idx="1653">
                  <c:v>43308</c:v>
                </c:pt>
                <c:pt idx="1654">
                  <c:v>43311</c:v>
                </c:pt>
                <c:pt idx="1655">
                  <c:v>43312</c:v>
                </c:pt>
                <c:pt idx="1656">
                  <c:v>43313</c:v>
                </c:pt>
                <c:pt idx="1657">
                  <c:v>43314</c:v>
                </c:pt>
                <c:pt idx="1658">
                  <c:v>43315</c:v>
                </c:pt>
                <c:pt idx="1659">
                  <c:v>43318</c:v>
                </c:pt>
                <c:pt idx="1660">
                  <c:v>43319</c:v>
                </c:pt>
                <c:pt idx="1661">
                  <c:v>43320</c:v>
                </c:pt>
                <c:pt idx="1662">
                  <c:v>43321</c:v>
                </c:pt>
                <c:pt idx="1663">
                  <c:v>43322</c:v>
                </c:pt>
                <c:pt idx="1664">
                  <c:v>43325</c:v>
                </c:pt>
                <c:pt idx="1665">
                  <c:v>43326</c:v>
                </c:pt>
                <c:pt idx="1666">
                  <c:v>43327</c:v>
                </c:pt>
                <c:pt idx="1667">
                  <c:v>43328</c:v>
                </c:pt>
                <c:pt idx="1668">
                  <c:v>43329</c:v>
                </c:pt>
                <c:pt idx="1669">
                  <c:v>43332</c:v>
                </c:pt>
                <c:pt idx="1670">
                  <c:v>43333</c:v>
                </c:pt>
                <c:pt idx="1671">
                  <c:v>43334</c:v>
                </c:pt>
                <c:pt idx="1672">
                  <c:v>43335</c:v>
                </c:pt>
                <c:pt idx="1673">
                  <c:v>43336</c:v>
                </c:pt>
                <c:pt idx="1674">
                  <c:v>43339</c:v>
                </c:pt>
                <c:pt idx="1675">
                  <c:v>43340</c:v>
                </c:pt>
                <c:pt idx="1676">
                  <c:v>43341</c:v>
                </c:pt>
                <c:pt idx="1677">
                  <c:v>43342</c:v>
                </c:pt>
                <c:pt idx="1678">
                  <c:v>43343</c:v>
                </c:pt>
                <c:pt idx="1679">
                  <c:v>43346</c:v>
                </c:pt>
                <c:pt idx="1680">
                  <c:v>43347</c:v>
                </c:pt>
                <c:pt idx="1681">
                  <c:v>43348</c:v>
                </c:pt>
                <c:pt idx="1682">
                  <c:v>43349</c:v>
                </c:pt>
                <c:pt idx="1683">
                  <c:v>43350</c:v>
                </c:pt>
                <c:pt idx="1684">
                  <c:v>43353</c:v>
                </c:pt>
                <c:pt idx="1685">
                  <c:v>43354</c:v>
                </c:pt>
                <c:pt idx="1686">
                  <c:v>43355</c:v>
                </c:pt>
                <c:pt idx="1687">
                  <c:v>43356</c:v>
                </c:pt>
                <c:pt idx="1688">
                  <c:v>43357</c:v>
                </c:pt>
                <c:pt idx="1689">
                  <c:v>43360</c:v>
                </c:pt>
                <c:pt idx="1690">
                  <c:v>43361</c:v>
                </c:pt>
                <c:pt idx="1691">
                  <c:v>43362</c:v>
                </c:pt>
                <c:pt idx="1692">
                  <c:v>43363</c:v>
                </c:pt>
                <c:pt idx="1693">
                  <c:v>43364</c:v>
                </c:pt>
                <c:pt idx="1694">
                  <c:v>43367</c:v>
                </c:pt>
                <c:pt idx="1695">
                  <c:v>43368</c:v>
                </c:pt>
                <c:pt idx="1696">
                  <c:v>43369</c:v>
                </c:pt>
                <c:pt idx="1697">
                  <c:v>43370</c:v>
                </c:pt>
                <c:pt idx="1698">
                  <c:v>43371</c:v>
                </c:pt>
                <c:pt idx="1699">
                  <c:v>43374</c:v>
                </c:pt>
                <c:pt idx="1700">
                  <c:v>43375</c:v>
                </c:pt>
                <c:pt idx="1701">
                  <c:v>43376</c:v>
                </c:pt>
                <c:pt idx="1702">
                  <c:v>43377</c:v>
                </c:pt>
                <c:pt idx="1703">
                  <c:v>43378</c:v>
                </c:pt>
                <c:pt idx="1704">
                  <c:v>43381</c:v>
                </c:pt>
                <c:pt idx="1705">
                  <c:v>43382</c:v>
                </c:pt>
                <c:pt idx="1706">
                  <c:v>43383</c:v>
                </c:pt>
                <c:pt idx="1707">
                  <c:v>43384</c:v>
                </c:pt>
                <c:pt idx="1708">
                  <c:v>43385</c:v>
                </c:pt>
                <c:pt idx="1709">
                  <c:v>43388</c:v>
                </c:pt>
                <c:pt idx="1710">
                  <c:v>43389</c:v>
                </c:pt>
                <c:pt idx="1711">
                  <c:v>43390</c:v>
                </c:pt>
                <c:pt idx="1712">
                  <c:v>43391</c:v>
                </c:pt>
                <c:pt idx="1713">
                  <c:v>43392</c:v>
                </c:pt>
                <c:pt idx="1714">
                  <c:v>43395</c:v>
                </c:pt>
                <c:pt idx="1715">
                  <c:v>43396</c:v>
                </c:pt>
                <c:pt idx="1716">
                  <c:v>43397</c:v>
                </c:pt>
                <c:pt idx="1717">
                  <c:v>43398</c:v>
                </c:pt>
                <c:pt idx="1718">
                  <c:v>43399</c:v>
                </c:pt>
                <c:pt idx="1719">
                  <c:v>43402</c:v>
                </c:pt>
                <c:pt idx="1720">
                  <c:v>43403</c:v>
                </c:pt>
                <c:pt idx="1721">
                  <c:v>43404</c:v>
                </c:pt>
                <c:pt idx="1722">
                  <c:v>43405</c:v>
                </c:pt>
                <c:pt idx="1723">
                  <c:v>43406</c:v>
                </c:pt>
                <c:pt idx="1724">
                  <c:v>43410</c:v>
                </c:pt>
                <c:pt idx="1725">
                  <c:v>43411</c:v>
                </c:pt>
                <c:pt idx="1726">
                  <c:v>43412</c:v>
                </c:pt>
                <c:pt idx="1727">
                  <c:v>43413</c:v>
                </c:pt>
                <c:pt idx="1728">
                  <c:v>43416</c:v>
                </c:pt>
                <c:pt idx="1729">
                  <c:v>43417</c:v>
                </c:pt>
                <c:pt idx="1730">
                  <c:v>43418</c:v>
                </c:pt>
                <c:pt idx="1731">
                  <c:v>43419</c:v>
                </c:pt>
                <c:pt idx="1732">
                  <c:v>43420</c:v>
                </c:pt>
                <c:pt idx="1733">
                  <c:v>43423</c:v>
                </c:pt>
                <c:pt idx="1734">
                  <c:v>43424</c:v>
                </c:pt>
                <c:pt idx="1735">
                  <c:v>43425</c:v>
                </c:pt>
                <c:pt idx="1736">
                  <c:v>43426</c:v>
                </c:pt>
                <c:pt idx="1737">
                  <c:v>43427</c:v>
                </c:pt>
                <c:pt idx="1738">
                  <c:v>43430</c:v>
                </c:pt>
                <c:pt idx="1739">
                  <c:v>43431</c:v>
                </c:pt>
                <c:pt idx="1740">
                  <c:v>43432</c:v>
                </c:pt>
                <c:pt idx="1741">
                  <c:v>43433</c:v>
                </c:pt>
                <c:pt idx="1742">
                  <c:v>43434</c:v>
                </c:pt>
                <c:pt idx="1743">
                  <c:v>43437</c:v>
                </c:pt>
                <c:pt idx="1744">
                  <c:v>43438</c:v>
                </c:pt>
                <c:pt idx="1745">
                  <c:v>43439</c:v>
                </c:pt>
                <c:pt idx="1746">
                  <c:v>43440</c:v>
                </c:pt>
                <c:pt idx="1747">
                  <c:v>43441</c:v>
                </c:pt>
                <c:pt idx="1748">
                  <c:v>43444</c:v>
                </c:pt>
                <c:pt idx="1749">
                  <c:v>43445</c:v>
                </c:pt>
                <c:pt idx="1750">
                  <c:v>43446</c:v>
                </c:pt>
                <c:pt idx="1751">
                  <c:v>43447</c:v>
                </c:pt>
                <c:pt idx="1752">
                  <c:v>43448</c:v>
                </c:pt>
                <c:pt idx="1753">
                  <c:v>43451</c:v>
                </c:pt>
                <c:pt idx="1754">
                  <c:v>43452</c:v>
                </c:pt>
                <c:pt idx="1755">
                  <c:v>43453</c:v>
                </c:pt>
                <c:pt idx="1756">
                  <c:v>43454</c:v>
                </c:pt>
                <c:pt idx="1757">
                  <c:v>43455</c:v>
                </c:pt>
                <c:pt idx="1758">
                  <c:v>43458</c:v>
                </c:pt>
                <c:pt idx="1759">
                  <c:v>43459</c:v>
                </c:pt>
                <c:pt idx="1760">
                  <c:v>43460</c:v>
                </c:pt>
                <c:pt idx="1761">
                  <c:v>43461</c:v>
                </c:pt>
                <c:pt idx="1762">
                  <c:v>43462</c:v>
                </c:pt>
                <c:pt idx="1763">
                  <c:v>43463</c:v>
                </c:pt>
                <c:pt idx="1764">
                  <c:v>43468</c:v>
                </c:pt>
                <c:pt idx="1765">
                  <c:v>43469</c:v>
                </c:pt>
                <c:pt idx="1766">
                  <c:v>43473</c:v>
                </c:pt>
                <c:pt idx="1767">
                  <c:v>43474</c:v>
                </c:pt>
                <c:pt idx="1768">
                  <c:v>43475</c:v>
                </c:pt>
                <c:pt idx="1769">
                  <c:v>43476</c:v>
                </c:pt>
                <c:pt idx="1770">
                  <c:v>43479</c:v>
                </c:pt>
                <c:pt idx="1771">
                  <c:v>43480</c:v>
                </c:pt>
                <c:pt idx="1772">
                  <c:v>43481</c:v>
                </c:pt>
                <c:pt idx="1773">
                  <c:v>43482</c:v>
                </c:pt>
                <c:pt idx="1774">
                  <c:v>43483</c:v>
                </c:pt>
                <c:pt idx="1775">
                  <c:v>43486</c:v>
                </c:pt>
                <c:pt idx="1776">
                  <c:v>43487</c:v>
                </c:pt>
                <c:pt idx="1777">
                  <c:v>43488</c:v>
                </c:pt>
                <c:pt idx="1778">
                  <c:v>43489</c:v>
                </c:pt>
                <c:pt idx="1779">
                  <c:v>43490</c:v>
                </c:pt>
                <c:pt idx="1780">
                  <c:v>43493</c:v>
                </c:pt>
                <c:pt idx="1781">
                  <c:v>43494</c:v>
                </c:pt>
                <c:pt idx="1782">
                  <c:v>43495</c:v>
                </c:pt>
                <c:pt idx="1783">
                  <c:v>43496</c:v>
                </c:pt>
                <c:pt idx="1784">
                  <c:v>43497</c:v>
                </c:pt>
                <c:pt idx="1785">
                  <c:v>43500</c:v>
                </c:pt>
                <c:pt idx="1786">
                  <c:v>43501</c:v>
                </c:pt>
                <c:pt idx="1787">
                  <c:v>43502</c:v>
                </c:pt>
                <c:pt idx="1788">
                  <c:v>43503</c:v>
                </c:pt>
                <c:pt idx="1789">
                  <c:v>43504</c:v>
                </c:pt>
                <c:pt idx="1790">
                  <c:v>43507</c:v>
                </c:pt>
                <c:pt idx="1791">
                  <c:v>43508</c:v>
                </c:pt>
                <c:pt idx="1792">
                  <c:v>43509</c:v>
                </c:pt>
                <c:pt idx="1793">
                  <c:v>43510</c:v>
                </c:pt>
                <c:pt idx="1794">
                  <c:v>43511</c:v>
                </c:pt>
                <c:pt idx="1795">
                  <c:v>43514</c:v>
                </c:pt>
                <c:pt idx="1796">
                  <c:v>43515</c:v>
                </c:pt>
                <c:pt idx="1797">
                  <c:v>43516</c:v>
                </c:pt>
                <c:pt idx="1798">
                  <c:v>43517</c:v>
                </c:pt>
                <c:pt idx="1799">
                  <c:v>43518</c:v>
                </c:pt>
                <c:pt idx="1800">
                  <c:v>43521</c:v>
                </c:pt>
                <c:pt idx="1801">
                  <c:v>43522</c:v>
                </c:pt>
                <c:pt idx="1802">
                  <c:v>43523</c:v>
                </c:pt>
                <c:pt idx="1803">
                  <c:v>43524</c:v>
                </c:pt>
                <c:pt idx="1804">
                  <c:v>43525</c:v>
                </c:pt>
                <c:pt idx="1805">
                  <c:v>43528</c:v>
                </c:pt>
                <c:pt idx="1806">
                  <c:v>43529</c:v>
                </c:pt>
                <c:pt idx="1807">
                  <c:v>43530</c:v>
                </c:pt>
                <c:pt idx="1808">
                  <c:v>43531</c:v>
                </c:pt>
                <c:pt idx="1809">
                  <c:v>43535</c:v>
                </c:pt>
                <c:pt idx="1810">
                  <c:v>43536</c:v>
                </c:pt>
                <c:pt idx="1811">
                  <c:v>43537</c:v>
                </c:pt>
                <c:pt idx="1812">
                  <c:v>43538</c:v>
                </c:pt>
                <c:pt idx="1813">
                  <c:v>43539</c:v>
                </c:pt>
                <c:pt idx="1814">
                  <c:v>43542</c:v>
                </c:pt>
                <c:pt idx="1815">
                  <c:v>43543</c:v>
                </c:pt>
                <c:pt idx="1816">
                  <c:v>43544</c:v>
                </c:pt>
                <c:pt idx="1817">
                  <c:v>43545</c:v>
                </c:pt>
                <c:pt idx="1818">
                  <c:v>43546</c:v>
                </c:pt>
                <c:pt idx="1819">
                  <c:v>43549</c:v>
                </c:pt>
                <c:pt idx="1820">
                  <c:v>43550</c:v>
                </c:pt>
                <c:pt idx="1821">
                  <c:v>43551</c:v>
                </c:pt>
                <c:pt idx="1822">
                  <c:v>43552</c:v>
                </c:pt>
                <c:pt idx="1823">
                  <c:v>43553</c:v>
                </c:pt>
                <c:pt idx="1824">
                  <c:v>43556</c:v>
                </c:pt>
                <c:pt idx="1825">
                  <c:v>43557</c:v>
                </c:pt>
                <c:pt idx="1826">
                  <c:v>43558</c:v>
                </c:pt>
                <c:pt idx="1827">
                  <c:v>43559</c:v>
                </c:pt>
                <c:pt idx="1828">
                  <c:v>43560</c:v>
                </c:pt>
                <c:pt idx="1829">
                  <c:v>43563</c:v>
                </c:pt>
                <c:pt idx="1830">
                  <c:v>43564</c:v>
                </c:pt>
                <c:pt idx="1831">
                  <c:v>43565</c:v>
                </c:pt>
                <c:pt idx="1832">
                  <c:v>43566</c:v>
                </c:pt>
                <c:pt idx="1833">
                  <c:v>43567</c:v>
                </c:pt>
                <c:pt idx="1834">
                  <c:v>43570</c:v>
                </c:pt>
                <c:pt idx="1835">
                  <c:v>43571</c:v>
                </c:pt>
                <c:pt idx="1836">
                  <c:v>43572</c:v>
                </c:pt>
                <c:pt idx="1837">
                  <c:v>43573</c:v>
                </c:pt>
                <c:pt idx="1838">
                  <c:v>43574</c:v>
                </c:pt>
                <c:pt idx="1839">
                  <c:v>43577</c:v>
                </c:pt>
                <c:pt idx="1840">
                  <c:v>43578</c:v>
                </c:pt>
                <c:pt idx="1841">
                  <c:v>43579</c:v>
                </c:pt>
                <c:pt idx="1842">
                  <c:v>43580</c:v>
                </c:pt>
                <c:pt idx="1843">
                  <c:v>43581</c:v>
                </c:pt>
                <c:pt idx="1844">
                  <c:v>43584</c:v>
                </c:pt>
                <c:pt idx="1845">
                  <c:v>43585</c:v>
                </c:pt>
                <c:pt idx="1846">
                  <c:v>43587</c:v>
                </c:pt>
                <c:pt idx="1847">
                  <c:v>43588</c:v>
                </c:pt>
                <c:pt idx="1848">
                  <c:v>43591</c:v>
                </c:pt>
                <c:pt idx="1849">
                  <c:v>43592</c:v>
                </c:pt>
                <c:pt idx="1850">
                  <c:v>43593</c:v>
                </c:pt>
                <c:pt idx="1851">
                  <c:v>43595</c:v>
                </c:pt>
                <c:pt idx="1852">
                  <c:v>43598</c:v>
                </c:pt>
                <c:pt idx="1853">
                  <c:v>43599</c:v>
                </c:pt>
                <c:pt idx="1854">
                  <c:v>43600</c:v>
                </c:pt>
                <c:pt idx="1855">
                  <c:v>43601</c:v>
                </c:pt>
                <c:pt idx="1856">
                  <c:v>43602</c:v>
                </c:pt>
                <c:pt idx="1857">
                  <c:v>43605</c:v>
                </c:pt>
                <c:pt idx="1858">
                  <c:v>43606</c:v>
                </c:pt>
                <c:pt idx="1859">
                  <c:v>43607</c:v>
                </c:pt>
                <c:pt idx="1860">
                  <c:v>43608</c:v>
                </c:pt>
                <c:pt idx="1861">
                  <c:v>43609</c:v>
                </c:pt>
                <c:pt idx="1862">
                  <c:v>43612</c:v>
                </c:pt>
                <c:pt idx="1863">
                  <c:v>43613</c:v>
                </c:pt>
                <c:pt idx="1864">
                  <c:v>43614</c:v>
                </c:pt>
                <c:pt idx="1865">
                  <c:v>43615</c:v>
                </c:pt>
                <c:pt idx="1866">
                  <c:v>43616</c:v>
                </c:pt>
                <c:pt idx="1867">
                  <c:v>43619</c:v>
                </c:pt>
                <c:pt idx="1868">
                  <c:v>43620</c:v>
                </c:pt>
                <c:pt idx="1869">
                  <c:v>43621</c:v>
                </c:pt>
                <c:pt idx="1870">
                  <c:v>43622</c:v>
                </c:pt>
                <c:pt idx="1871">
                  <c:v>43623</c:v>
                </c:pt>
                <c:pt idx="1872">
                  <c:v>43626</c:v>
                </c:pt>
                <c:pt idx="1873">
                  <c:v>43627</c:v>
                </c:pt>
                <c:pt idx="1874">
                  <c:v>43629</c:v>
                </c:pt>
                <c:pt idx="1875">
                  <c:v>43630</c:v>
                </c:pt>
                <c:pt idx="1876">
                  <c:v>43633</c:v>
                </c:pt>
                <c:pt idx="1877">
                  <c:v>43634</c:v>
                </c:pt>
                <c:pt idx="1878">
                  <c:v>43635</c:v>
                </c:pt>
                <c:pt idx="1879">
                  <c:v>43636</c:v>
                </c:pt>
                <c:pt idx="1880">
                  <c:v>43637</c:v>
                </c:pt>
                <c:pt idx="1881">
                  <c:v>43640</c:v>
                </c:pt>
                <c:pt idx="1882">
                  <c:v>43641</c:v>
                </c:pt>
                <c:pt idx="1883">
                  <c:v>43642</c:v>
                </c:pt>
                <c:pt idx="1884">
                  <c:v>43643</c:v>
                </c:pt>
                <c:pt idx="1885">
                  <c:v>43644</c:v>
                </c:pt>
                <c:pt idx="1886">
                  <c:v>43647</c:v>
                </c:pt>
                <c:pt idx="1887">
                  <c:v>43648</c:v>
                </c:pt>
                <c:pt idx="1888">
                  <c:v>43649</c:v>
                </c:pt>
                <c:pt idx="1889">
                  <c:v>43650</c:v>
                </c:pt>
                <c:pt idx="1890">
                  <c:v>43651</c:v>
                </c:pt>
                <c:pt idx="1891">
                  <c:v>43654</c:v>
                </c:pt>
                <c:pt idx="1892">
                  <c:v>43655</c:v>
                </c:pt>
                <c:pt idx="1893">
                  <c:v>43656</c:v>
                </c:pt>
                <c:pt idx="1894">
                  <c:v>43657</c:v>
                </c:pt>
                <c:pt idx="1895">
                  <c:v>43658</c:v>
                </c:pt>
                <c:pt idx="1896">
                  <c:v>43661</c:v>
                </c:pt>
                <c:pt idx="1897">
                  <c:v>43662</c:v>
                </c:pt>
                <c:pt idx="1898">
                  <c:v>43663</c:v>
                </c:pt>
                <c:pt idx="1899">
                  <c:v>43664</c:v>
                </c:pt>
                <c:pt idx="1900">
                  <c:v>43665</c:v>
                </c:pt>
                <c:pt idx="1901">
                  <c:v>43668</c:v>
                </c:pt>
                <c:pt idx="1902">
                  <c:v>43669</c:v>
                </c:pt>
                <c:pt idx="1903">
                  <c:v>43670</c:v>
                </c:pt>
                <c:pt idx="1904">
                  <c:v>43671</c:v>
                </c:pt>
                <c:pt idx="1905">
                  <c:v>43672</c:v>
                </c:pt>
                <c:pt idx="1906">
                  <c:v>43675</c:v>
                </c:pt>
                <c:pt idx="1907">
                  <c:v>43676</c:v>
                </c:pt>
                <c:pt idx="1908">
                  <c:v>43677</c:v>
                </c:pt>
                <c:pt idx="1909">
                  <c:v>43678</c:v>
                </c:pt>
                <c:pt idx="1910">
                  <c:v>43679</c:v>
                </c:pt>
                <c:pt idx="1911">
                  <c:v>43682</c:v>
                </c:pt>
                <c:pt idx="1912">
                  <c:v>43683</c:v>
                </c:pt>
                <c:pt idx="1913">
                  <c:v>43684</c:v>
                </c:pt>
                <c:pt idx="1914">
                  <c:v>43685</c:v>
                </c:pt>
                <c:pt idx="1915">
                  <c:v>43686</c:v>
                </c:pt>
                <c:pt idx="1916">
                  <c:v>43689</c:v>
                </c:pt>
                <c:pt idx="1917">
                  <c:v>43690</c:v>
                </c:pt>
                <c:pt idx="1918">
                  <c:v>43691</c:v>
                </c:pt>
                <c:pt idx="1919">
                  <c:v>43692</c:v>
                </c:pt>
                <c:pt idx="1920">
                  <c:v>43693</c:v>
                </c:pt>
                <c:pt idx="1921">
                  <c:v>43696</c:v>
                </c:pt>
                <c:pt idx="1922">
                  <c:v>43697</c:v>
                </c:pt>
                <c:pt idx="1923">
                  <c:v>43698</c:v>
                </c:pt>
                <c:pt idx="1924">
                  <c:v>43699</c:v>
                </c:pt>
                <c:pt idx="1925">
                  <c:v>43700</c:v>
                </c:pt>
                <c:pt idx="1926">
                  <c:v>43703</c:v>
                </c:pt>
                <c:pt idx="1927">
                  <c:v>43704</c:v>
                </c:pt>
                <c:pt idx="1928">
                  <c:v>43705</c:v>
                </c:pt>
                <c:pt idx="1929">
                  <c:v>43706</c:v>
                </c:pt>
                <c:pt idx="1930">
                  <c:v>43707</c:v>
                </c:pt>
                <c:pt idx="1931">
                  <c:v>43710</c:v>
                </c:pt>
                <c:pt idx="1932">
                  <c:v>43711</c:v>
                </c:pt>
                <c:pt idx="1933">
                  <c:v>43712</c:v>
                </c:pt>
                <c:pt idx="1934">
                  <c:v>43713</c:v>
                </c:pt>
                <c:pt idx="1935">
                  <c:v>43714</c:v>
                </c:pt>
                <c:pt idx="1936">
                  <c:v>43717</c:v>
                </c:pt>
                <c:pt idx="1937">
                  <c:v>43718</c:v>
                </c:pt>
                <c:pt idx="1938">
                  <c:v>43719</c:v>
                </c:pt>
                <c:pt idx="1939">
                  <c:v>43720</c:v>
                </c:pt>
                <c:pt idx="1940">
                  <c:v>43721</c:v>
                </c:pt>
                <c:pt idx="1941">
                  <c:v>43724</c:v>
                </c:pt>
                <c:pt idx="1942">
                  <c:v>43725</c:v>
                </c:pt>
                <c:pt idx="1943">
                  <c:v>43726</c:v>
                </c:pt>
                <c:pt idx="1944">
                  <c:v>43727</c:v>
                </c:pt>
                <c:pt idx="1945">
                  <c:v>43728</c:v>
                </c:pt>
                <c:pt idx="1946">
                  <c:v>43731</c:v>
                </c:pt>
                <c:pt idx="1947">
                  <c:v>43732</c:v>
                </c:pt>
                <c:pt idx="1948">
                  <c:v>43733</c:v>
                </c:pt>
                <c:pt idx="1949">
                  <c:v>43734</c:v>
                </c:pt>
                <c:pt idx="1950">
                  <c:v>43735</c:v>
                </c:pt>
                <c:pt idx="1951">
                  <c:v>43738</c:v>
                </c:pt>
                <c:pt idx="1952">
                  <c:v>43739</c:v>
                </c:pt>
                <c:pt idx="1953">
                  <c:v>43740</c:v>
                </c:pt>
                <c:pt idx="1954">
                  <c:v>43741</c:v>
                </c:pt>
                <c:pt idx="1955">
                  <c:v>43742</c:v>
                </c:pt>
                <c:pt idx="1956">
                  <c:v>43745</c:v>
                </c:pt>
                <c:pt idx="1957">
                  <c:v>43746</c:v>
                </c:pt>
                <c:pt idx="1958">
                  <c:v>43747</c:v>
                </c:pt>
                <c:pt idx="1959">
                  <c:v>43748</c:v>
                </c:pt>
                <c:pt idx="1960">
                  <c:v>43749</c:v>
                </c:pt>
                <c:pt idx="1961">
                  <c:v>43752</c:v>
                </c:pt>
                <c:pt idx="1962">
                  <c:v>43753</c:v>
                </c:pt>
                <c:pt idx="1963">
                  <c:v>43754</c:v>
                </c:pt>
                <c:pt idx="1964">
                  <c:v>43755</c:v>
                </c:pt>
                <c:pt idx="1965">
                  <c:v>43756</c:v>
                </c:pt>
                <c:pt idx="1966">
                  <c:v>43759</c:v>
                </c:pt>
                <c:pt idx="1967">
                  <c:v>43760</c:v>
                </c:pt>
                <c:pt idx="1968">
                  <c:v>43761</c:v>
                </c:pt>
                <c:pt idx="1969">
                  <c:v>43762</c:v>
                </c:pt>
                <c:pt idx="1970">
                  <c:v>43763</c:v>
                </c:pt>
                <c:pt idx="1971">
                  <c:v>43766</c:v>
                </c:pt>
                <c:pt idx="1972">
                  <c:v>43767</c:v>
                </c:pt>
                <c:pt idx="1973">
                  <c:v>43768</c:v>
                </c:pt>
                <c:pt idx="1974">
                  <c:v>43769</c:v>
                </c:pt>
                <c:pt idx="1975">
                  <c:v>43770</c:v>
                </c:pt>
                <c:pt idx="1976">
                  <c:v>43774</c:v>
                </c:pt>
                <c:pt idx="1977">
                  <c:v>43775</c:v>
                </c:pt>
                <c:pt idx="1978">
                  <c:v>43776</c:v>
                </c:pt>
                <c:pt idx="1979">
                  <c:v>43777</c:v>
                </c:pt>
                <c:pt idx="1980">
                  <c:v>43780</c:v>
                </c:pt>
                <c:pt idx="1981">
                  <c:v>43781</c:v>
                </c:pt>
                <c:pt idx="1982">
                  <c:v>43782</c:v>
                </c:pt>
                <c:pt idx="1983">
                  <c:v>43783</c:v>
                </c:pt>
                <c:pt idx="1984">
                  <c:v>43784</c:v>
                </c:pt>
                <c:pt idx="1985">
                  <c:v>43787</c:v>
                </c:pt>
                <c:pt idx="1986">
                  <c:v>43788</c:v>
                </c:pt>
                <c:pt idx="1987">
                  <c:v>43789</c:v>
                </c:pt>
                <c:pt idx="1988">
                  <c:v>43790</c:v>
                </c:pt>
                <c:pt idx="1989">
                  <c:v>43791</c:v>
                </c:pt>
                <c:pt idx="1990">
                  <c:v>43794</c:v>
                </c:pt>
                <c:pt idx="1991">
                  <c:v>43795</c:v>
                </c:pt>
                <c:pt idx="1992">
                  <c:v>43796</c:v>
                </c:pt>
                <c:pt idx="1993">
                  <c:v>43797</c:v>
                </c:pt>
                <c:pt idx="1994">
                  <c:v>43798</c:v>
                </c:pt>
                <c:pt idx="1995">
                  <c:v>43801</c:v>
                </c:pt>
                <c:pt idx="1996">
                  <c:v>43802</c:v>
                </c:pt>
                <c:pt idx="1997">
                  <c:v>43803</c:v>
                </c:pt>
                <c:pt idx="1998">
                  <c:v>43804</c:v>
                </c:pt>
                <c:pt idx="1999">
                  <c:v>43805</c:v>
                </c:pt>
                <c:pt idx="2000">
                  <c:v>43808</c:v>
                </c:pt>
                <c:pt idx="2001">
                  <c:v>43809</c:v>
                </c:pt>
                <c:pt idx="2002">
                  <c:v>43810</c:v>
                </c:pt>
                <c:pt idx="2003">
                  <c:v>43811</c:v>
                </c:pt>
                <c:pt idx="2004">
                  <c:v>43812</c:v>
                </c:pt>
                <c:pt idx="2005">
                  <c:v>43815</c:v>
                </c:pt>
                <c:pt idx="2006">
                  <c:v>43816</c:v>
                </c:pt>
                <c:pt idx="2007">
                  <c:v>43817</c:v>
                </c:pt>
                <c:pt idx="2008">
                  <c:v>43818</c:v>
                </c:pt>
                <c:pt idx="2009">
                  <c:v>43819</c:v>
                </c:pt>
                <c:pt idx="2010">
                  <c:v>43822</c:v>
                </c:pt>
                <c:pt idx="2011">
                  <c:v>43823</c:v>
                </c:pt>
                <c:pt idx="2012">
                  <c:v>43824</c:v>
                </c:pt>
                <c:pt idx="2013">
                  <c:v>43825</c:v>
                </c:pt>
                <c:pt idx="2014">
                  <c:v>43826</c:v>
                </c:pt>
                <c:pt idx="2015">
                  <c:v>43829</c:v>
                </c:pt>
                <c:pt idx="2016">
                  <c:v>43833</c:v>
                </c:pt>
                <c:pt idx="2017">
                  <c:v>43836</c:v>
                </c:pt>
                <c:pt idx="2018">
                  <c:v>43838</c:v>
                </c:pt>
                <c:pt idx="2019">
                  <c:v>43839</c:v>
                </c:pt>
                <c:pt idx="2020">
                  <c:v>43840</c:v>
                </c:pt>
                <c:pt idx="2021">
                  <c:v>43843</c:v>
                </c:pt>
                <c:pt idx="2022">
                  <c:v>43844</c:v>
                </c:pt>
                <c:pt idx="2023">
                  <c:v>43845</c:v>
                </c:pt>
                <c:pt idx="2024">
                  <c:v>43846</c:v>
                </c:pt>
                <c:pt idx="2025">
                  <c:v>43847</c:v>
                </c:pt>
                <c:pt idx="2026">
                  <c:v>43850</c:v>
                </c:pt>
                <c:pt idx="2027">
                  <c:v>43851</c:v>
                </c:pt>
                <c:pt idx="2028">
                  <c:v>43852</c:v>
                </c:pt>
                <c:pt idx="2029">
                  <c:v>43853</c:v>
                </c:pt>
                <c:pt idx="2030">
                  <c:v>43854</c:v>
                </c:pt>
                <c:pt idx="2031">
                  <c:v>43857</c:v>
                </c:pt>
                <c:pt idx="2032">
                  <c:v>43858</c:v>
                </c:pt>
                <c:pt idx="2033">
                  <c:v>43859</c:v>
                </c:pt>
                <c:pt idx="2034">
                  <c:v>43860</c:v>
                </c:pt>
                <c:pt idx="2035">
                  <c:v>43861</c:v>
                </c:pt>
                <c:pt idx="2036">
                  <c:v>43864</c:v>
                </c:pt>
                <c:pt idx="2037">
                  <c:v>43865</c:v>
                </c:pt>
                <c:pt idx="2038">
                  <c:v>43866</c:v>
                </c:pt>
                <c:pt idx="2039">
                  <c:v>43867</c:v>
                </c:pt>
                <c:pt idx="2040">
                  <c:v>43868</c:v>
                </c:pt>
                <c:pt idx="2041">
                  <c:v>43871</c:v>
                </c:pt>
                <c:pt idx="2042">
                  <c:v>43872</c:v>
                </c:pt>
                <c:pt idx="2043">
                  <c:v>43873</c:v>
                </c:pt>
                <c:pt idx="2044">
                  <c:v>43874</c:v>
                </c:pt>
                <c:pt idx="2045">
                  <c:v>43875</c:v>
                </c:pt>
                <c:pt idx="2046">
                  <c:v>43878</c:v>
                </c:pt>
                <c:pt idx="2047">
                  <c:v>43879</c:v>
                </c:pt>
                <c:pt idx="2048">
                  <c:v>43880</c:v>
                </c:pt>
                <c:pt idx="2049">
                  <c:v>43881</c:v>
                </c:pt>
                <c:pt idx="2050">
                  <c:v>43882</c:v>
                </c:pt>
                <c:pt idx="2051">
                  <c:v>43886</c:v>
                </c:pt>
                <c:pt idx="2052">
                  <c:v>43887</c:v>
                </c:pt>
                <c:pt idx="2053">
                  <c:v>43888</c:v>
                </c:pt>
                <c:pt idx="2054">
                  <c:v>43889</c:v>
                </c:pt>
                <c:pt idx="2055">
                  <c:v>43892</c:v>
                </c:pt>
                <c:pt idx="2056">
                  <c:v>43893</c:v>
                </c:pt>
                <c:pt idx="2057">
                  <c:v>43894</c:v>
                </c:pt>
                <c:pt idx="2058">
                  <c:v>43895</c:v>
                </c:pt>
                <c:pt idx="2059">
                  <c:v>43896</c:v>
                </c:pt>
                <c:pt idx="2060">
                  <c:v>43900</c:v>
                </c:pt>
                <c:pt idx="2061">
                  <c:v>43901</c:v>
                </c:pt>
                <c:pt idx="2062">
                  <c:v>43902</c:v>
                </c:pt>
                <c:pt idx="2063">
                  <c:v>43903</c:v>
                </c:pt>
                <c:pt idx="2064">
                  <c:v>43906</c:v>
                </c:pt>
                <c:pt idx="2065">
                  <c:v>43907</c:v>
                </c:pt>
                <c:pt idx="2066">
                  <c:v>43908</c:v>
                </c:pt>
                <c:pt idx="2067">
                  <c:v>43909</c:v>
                </c:pt>
                <c:pt idx="2068">
                  <c:v>43910</c:v>
                </c:pt>
                <c:pt idx="2069">
                  <c:v>43913</c:v>
                </c:pt>
                <c:pt idx="2070">
                  <c:v>43914</c:v>
                </c:pt>
                <c:pt idx="2071">
                  <c:v>43915</c:v>
                </c:pt>
                <c:pt idx="2072">
                  <c:v>43916</c:v>
                </c:pt>
                <c:pt idx="2073">
                  <c:v>43917</c:v>
                </c:pt>
                <c:pt idx="2074">
                  <c:v>43920</c:v>
                </c:pt>
                <c:pt idx="2075">
                  <c:v>43921</c:v>
                </c:pt>
                <c:pt idx="2076">
                  <c:v>43922</c:v>
                </c:pt>
                <c:pt idx="2077">
                  <c:v>43923</c:v>
                </c:pt>
                <c:pt idx="2078">
                  <c:v>43924</c:v>
                </c:pt>
                <c:pt idx="2079">
                  <c:v>43927</c:v>
                </c:pt>
                <c:pt idx="2080">
                  <c:v>43928</c:v>
                </c:pt>
                <c:pt idx="2081">
                  <c:v>43929</c:v>
                </c:pt>
                <c:pt idx="2082">
                  <c:v>43930</c:v>
                </c:pt>
                <c:pt idx="2083">
                  <c:v>43931</c:v>
                </c:pt>
                <c:pt idx="2084">
                  <c:v>43934</c:v>
                </c:pt>
                <c:pt idx="2085">
                  <c:v>43935</c:v>
                </c:pt>
                <c:pt idx="2086">
                  <c:v>43936</c:v>
                </c:pt>
                <c:pt idx="2087">
                  <c:v>43937</c:v>
                </c:pt>
                <c:pt idx="2088">
                  <c:v>43938</c:v>
                </c:pt>
                <c:pt idx="2089">
                  <c:v>43941</c:v>
                </c:pt>
                <c:pt idx="2090">
                  <c:v>43942</c:v>
                </c:pt>
                <c:pt idx="2091">
                  <c:v>43943</c:v>
                </c:pt>
                <c:pt idx="2092">
                  <c:v>43944</c:v>
                </c:pt>
                <c:pt idx="2093">
                  <c:v>43945</c:v>
                </c:pt>
                <c:pt idx="2094">
                  <c:v>43948</c:v>
                </c:pt>
                <c:pt idx="2095">
                  <c:v>43949</c:v>
                </c:pt>
                <c:pt idx="2096">
                  <c:v>43950</c:v>
                </c:pt>
                <c:pt idx="2097">
                  <c:v>43951</c:v>
                </c:pt>
                <c:pt idx="2098">
                  <c:v>43955</c:v>
                </c:pt>
                <c:pt idx="2099">
                  <c:v>43956</c:v>
                </c:pt>
                <c:pt idx="2100">
                  <c:v>43957</c:v>
                </c:pt>
                <c:pt idx="2101">
                  <c:v>43958</c:v>
                </c:pt>
                <c:pt idx="2102">
                  <c:v>43959</c:v>
                </c:pt>
                <c:pt idx="2103">
                  <c:v>43963</c:v>
                </c:pt>
                <c:pt idx="2104">
                  <c:v>43964</c:v>
                </c:pt>
                <c:pt idx="2105">
                  <c:v>43965</c:v>
                </c:pt>
                <c:pt idx="2106">
                  <c:v>43966</c:v>
                </c:pt>
                <c:pt idx="2107">
                  <c:v>43969</c:v>
                </c:pt>
                <c:pt idx="2108">
                  <c:v>43970</c:v>
                </c:pt>
                <c:pt idx="2109">
                  <c:v>43971</c:v>
                </c:pt>
                <c:pt idx="2110">
                  <c:v>43972</c:v>
                </c:pt>
                <c:pt idx="2111">
                  <c:v>43973</c:v>
                </c:pt>
                <c:pt idx="2112">
                  <c:v>43976</c:v>
                </c:pt>
                <c:pt idx="2113">
                  <c:v>43977</c:v>
                </c:pt>
                <c:pt idx="2114">
                  <c:v>43978</c:v>
                </c:pt>
                <c:pt idx="2115">
                  <c:v>43979</c:v>
                </c:pt>
                <c:pt idx="2116">
                  <c:v>43980</c:v>
                </c:pt>
                <c:pt idx="2117">
                  <c:v>43983</c:v>
                </c:pt>
                <c:pt idx="2118">
                  <c:v>43984</c:v>
                </c:pt>
                <c:pt idx="2119">
                  <c:v>43985</c:v>
                </c:pt>
                <c:pt idx="2120">
                  <c:v>43986</c:v>
                </c:pt>
                <c:pt idx="2121">
                  <c:v>43987</c:v>
                </c:pt>
                <c:pt idx="2122">
                  <c:v>43990</c:v>
                </c:pt>
                <c:pt idx="2123">
                  <c:v>43991</c:v>
                </c:pt>
                <c:pt idx="2124">
                  <c:v>43992</c:v>
                </c:pt>
                <c:pt idx="2125">
                  <c:v>43993</c:v>
                </c:pt>
                <c:pt idx="2126">
                  <c:v>43997</c:v>
                </c:pt>
                <c:pt idx="2127">
                  <c:v>43998</c:v>
                </c:pt>
                <c:pt idx="2128">
                  <c:v>43999</c:v>
                </c:pt>
                <c:pt idx="2129">
                  <c:v>44000</c:v>
                </c:pt>
                <c:pt idx="2130">
                  <c:v>44001</c:v>
                </c:pt>
                <c:pt idx="2131">
                  <c:v>44004</c:v>
                </c:pt>
                <c:pt idx="2132">
                  <c:v>44005</c:v>
                </c:pt>
                <c:pt idx="2133">
                  <c:v>44007</c:v>
                </c:pt>
                <c:pt idx="2134">
                  <c:v>44008</c:v>
                </c:pt>
                <c:pt idx="2135">
                  <c:v>44011</c:v>
                </c:pt>
                <c:pt idx="2136">
                  <c:v>44012</c:v>
                </c:pt>
                <c:pt idx="2137">
                  <c:v>44014</c:v>
                </c:pt>
                <c:pt idx="2138">
                  <c:v>44015</c:v>
                </c:pt>
                <c:pt idx="2139">
                  <c:v>44018</c:v>
                </c:pt>
                <c:pt idx="2140">
                  <c:v>44019</c:v>
                </c:pt>
                <c:pt idx="2141">
                  <c:v>44020</c:v>
                </c:pt>
                <c:pt idx="2142">
                  <c:v>44021</c:v>
                </c:pt>
                <c:pt idx="2143">
                  <c:v>44022</c:v>
                </c:pt>
                <c:pt idx="2144">
                  <c:v>44025</c:v>
                </c:pt>
                <c:pt idx="2145">
                  <c:v>44026</c:v>
                </c:pt>
                <c:pt idx="2146">
                  <c:v>44027</c:v>
                </c:pt>
                <c:pt idx="2147">
                  <c:v>44028</c:v>
                </c:pt>
                <c:pt idx="2148">
                  <c:v>44029</c:v>
                </c:pt>
                <c:pt idx="2149">
                  <c:v>44032</c:v>
                </c:pt>
                <c:pt idx="2150">
                  <c:v>44033</c:v>
                </c:pt>
                <c:pt idx="2151">
                  <c:v>44034</c:v>
                </c:pt>
                <c:pt idx="2152">
                  <c:v>44035</c:v>
                </c:pt>
                <c:pt idx="2153">
                  <c:v>44036</c:v>
                </c:pt>
                <c:pt idx="2154">
                  <c:v>44039</c:v>
                </c:pt>
                <c:pt idx="2155">
                  <c:v>44040</c:v>
                </c:pt>
                <c:pt idx="2156">
                  <c:v>44041</c:v>
                </c:pt>
                <c:pt idx="2157">
                  <c:v>44042</c:v>
                </c:pt>
                <c:pt idx="2158">
                  <c:v>44043</c:v>
                </c:pt>
                <c:pt idx="2159">
                  <c:v>44046</c:v>
                </c:pt>
                <c:pt idx="2160">
                  <c:v>44047</c:v>
                </c:pt>
                <c:pt idx="2161">
                  <c:v>44048</c:v>
                </c:pt>
                <c:pt idx="2162">
                  <c:v>44049</c:v>
                </c:pt>
                <c:pt idx="2163">
                  <c:v>44050</c:v>
                </c:pt>
                <c:pt idx="2164">
                  <c:v>44053</c:v>
                </c:pt>
                <c:pt idx="2165">
                  <c:v>44054</c:v>
                </c:pt>
                <c:pt idx="2166">
                  <c:v>44055</c:v>
                </c:pt>
                <c:pt idx="2167">
                  <c:v>44056</c:v>
                </c:pt>
                <c:pt idx="2168">
                  <c:v>44057</c:v>
                </c:pt>
                <c:pt idx="2169">
                  <c:v>44060</c:v>
                </c:pt>
                <c:pt idx="2170">
                  <c:v>44061</c:v>
                </c:pt>
                <c:pt idx="2171">
                  <c:v>44062</c:v>
                </c:pt>
                <c:pt idx="2172">
                  <c:v>44063</c:v>
                </c:pt>
                <c:pt idx="2173">
                  <c:v>44064</c:v>
                </c:pt>
                <c:pt idx="2174">
                  <c:v>44067</c:v>
                </c:pt>
                <c:pt idx="2175">
                  <c:v>44068</c:v>
                </c:pt>
                <c:pt idx="2176">
                  <c:v>44069</c:v>
                </c:pt>
                <c:pt idx="2177">
                  <c:v>44070</c:v>
                </c:pt>
                <c:pt idx="2178">
                  <c:v>44071</c:v>
                </c:pt>
                <c:pt idx="2179">
                  <c:v>44074</c:v>
                </c:pt>
                <c:pt idx="2180">
                  <c:v>44075</c:v>
                </c:pt>
                <c:pt idx="2181">
                  <c:v>44076</c:v>
                </c:pt>
                <c:pt idx="2182">
                  <c:v>44077</c:v>
                </c:pt>
                <c:pt idx="2183">
                  <c:v>44078</c:v>
                </c:pt>
                <c:pt idx="2184">
                  <c:v>44081</c:v>
                </c:pt>
                <c:pt idx="2185">
                  <c:v>44082</c:v>
                </c:pt>
                <c:pt idx="2186">
                  <c:v>44083</c:v>
                </c:pt>
                <c:pt idx="2187">
                  <c:v>44084</c:v>
                </c:pt>
                <c:pt idx="2188">
                  <c:v>44085</c:v>
                </c:pt>
                <c:pt idx="2189">
                  <c:v>44088</c:v>
                </c:pt>
                <c:pt idx="2190">
                  <c:v>44089</c:v>
                </c:pt>
                <c:pt idx="2191">
                  <c:v>44090</c:v>
                </c:pt>
                <c:pt idx="2192">
                  <c:v>44091</c:v>
                </c:pt>
                <c:pt idx="2193">
                  <c:v>44092</c:v>
                </c:pt>
                <c:pt idx="2194">
                  <c:v>44095</c:v>
                </c:pt>
                <c:pt idx="2195">
                  <c:v>44096</c:v>
                </c:pt>
                <c:pt idx="2196">
                  <c:v>44097</c:v>
                </c:pt>
                <c:pt idx="2197">
                  <c:v>44098</c:v>
                </c:pt>
                <c:pt idx="2198">
                  <c:v>44099</c:v>
                </c:pt>
                <c:pt idx="2199">
                  <c:v>44102</c:v>
                </c:pt>
                <c:pt idx="2200">
                  <c:v>44103</c:v>
                </c:pt>
                <c:pt idx="2201">
                  <c:v>44104</c:v>
                </c:pt>
                <c:pt idx="2202">
                  <c:v>44105</c:v>
                </c:pt>
                <c:pt idx="2203">
                  <c:v>44106</c:v>
                </c:pt>
                <c:pt idx="2204">
                  <c:v>44109</c:v>
                </c:pt>
                <c:pt idx="2205">
                  <c:v>44110</c:v>
                </c:pt>
                <c:pt idx="2206">
                  <c:v>44111</c:v>
                </c:pt>
                <c:pt idx="2207">
                  <c:v>44112</c:v>
                </c:pt>
                <c:pt idx="2208">
                  <c:v>44113</c:v>
                </c:pt>
                <c:pt idx="2209">
                  <c:v>44116</c:v>
                </c:pt>
                <c:pt idx="2210">
                  <c:v>44117</c:v>
                </c:pt>
                <c:pt idx="2211">
                  <c:v>44118</c:v>
                </c:pt>
                <c:pt idx="2212">
                  <c:v>44119</c:v>
                </c:pt>
                <c:pt idx="2213">
                  <c:v>44120</c:v>
                </c:pt>
                <c:pt idx="2214">
                  <c:v>44123</c:v>
                </c:pt>
                <c:pt idx="2215">
                  <c:v>44124</c:v>
                </c:pt>
                <c:pt idx="2216">
                  <c:v>44125</c:v>
                </c:pt>
                <c:pt idx="2217">
                  <c:v>44126</c:v>
                </c:pt>
                <c:pt idx="2218">
                  <c:v>44127</c:v>
                </c:pt>
                <c:pt idx="2219">
                  <c:v>44130</c:v>
                </c:pt>
                <c:pt idx="2220">
                  <c:v>44131</c:v>
                </c:pt>
                <c:pt idx="2221">
                  <c:v>44132</c:v>
                </c:pt>
                <c:pt idx="2222">
                  <c:v>44133</c:v>
                </c:pt>
                <c:pt idx="2223">
                  <c:v>44134</c:v>
                </c:pt>
                <c:pt idx="2224">
                  <c:v>44137</c:v>
                </c:pt>
                <c:pt idx="2225">
                  <c:v>44138</c:v>
                </c:pt>
                <c:pt idx="2226">
                  <c:v>44140</c:v>
                </c:pt>
                <c:pt idx="2227">
                  <c:v>44141</c:v>
                </c:pt>
                <c:pt idx="2228">
                  <c:v>44144</c:v>
                </c:pt>
                <c:pt idx="2229">
                  <c:v>44145</c:v>
                </c:pt>
                <c:pt idx="2230">
                  <c:v>44146</c:v>
                </c:pt>
                <c:pt idx="2231">
                  <c:v>44147</c:v>
                </c:pt>
                <c:pt idx="2232">
                  <c:v>44148</c:v>
                </c:pt>
                <c:pt idx="2233">
                  <c:v>44151</c:v>
                </c:pt>
                <c:pt idx="2234">
                  <c:v>44152</c:v>
                </c:pt>
                <c:pt idx="2235">
                  <c:v>44153</c:v>
                </c:pt>
                <c:pt idx="2236">
                  <c:v>44154</c:v>
                </c:pt>
                <c:pt idx="2237">
                  <c:v>44155</c:v>
                </c:pt>
                <c:pt idx="2238">
                  <c:v>44158</c:v>
                </c:pt>
                <c:pt idx="2239">
                  <c:v>44159</c:v>
                </c:pt>
                <c:pt idx="2240">
                  <c:v>44160</c:v>
                </c:pt>
                <c:pt idx="2241">
                  <c:v>44161</c:v>
                </c:pt>
                <c:pt idx="2242">
                  <c:v>44162</c:v>
                </c:pt>
                <c:pt idx="2243">
                  <c:v>44165</c:v>
                </c:pt>
                <c:pt idx="2244">
                  <c:v>44166</c:v>
                </c:pt>
                <c:pt idx="2245">
                  <c:v>44167</c:v>
                </c:pt>
                <c:pt idx="2246">
                  <c:v>44168</c:v>
                </c:pt>
                <c:pt idx="2247">
                  <c:v>44169</c:v>
                </c:pt>
                <c:pt idx="2248">
                  <c:v>44172</c:v>
                </c:pt>
                <c:pt idx="2249">
                  <c:v>44173</c:v>
                </c:pt>
                <c:pt idx="2250">
                  <c:v>44174</c:v>
                </c:pt>
                <c:pt idx="2251">
                  <c:v>44175</c:v>
                </c:pt>
                <c:pt idx="2252">
                  <c:v>44176</c:v>
                </c:pt>
                <c:pt idx="2253">
                  <c:v>44179</c:v>
                </c:pt>
                <c:pt idx="2254">
                  <c:v>44180</c:v>
                </c:pt>
                <c:pt idx="2255">
                  <c:v>44181</c:v>
                </c:pt>
                <c:pt idx="2256">
                  <c:v>44182</c:v>
                </c:pt>
                <c:pt idx="2257">
                  <c:v>44183</c:v>
                </c:pt>
                <c:pt idx="2258">
                  <c:v>44186</c:v>
                </c:pt>
                <c:pt idx="2259">
                  <c:v>44187</c:v>
                </c:pt>
                <c:pt idx="2260">
                  <c:v>44188</c:v>
                </c:pt>
                <c:pt idx="2261">
                  <c:v>44189</c:v>
                </c:pt>
                <c:pt idx="2262">
                  <c:v>44190</c:v>
                </c:pt>
                <c:pt idx="2263">
                  <c:v>44193</c:v>
                </c:pt>
                <c:pt idx="2264">
                  <c:v>44194</c:v>
                </c:pt>
                <c:pt idx="2265">
                  <c:v>44195</c:v>
                </c:pt>
                <c:pt idx="2266">
                  <c:v>44200</c:v>
                </c:pt>
                <c:pt idx="2267">
                  <c:v>44201</c:v>
                </c:pt>
                <c:pt idx="2268">
                  <c:v>44202</c:v>
                </c:pt>
                <c:pt idx="2269">
                  <c:v>44204</c:v>
                </c:pt>
                <c:pt idx="2270">
                  <c:v>44207</c:v>
                </c:pt>
                <c:pt idx="2271">
                  <c:v>44208</c:v>
                </c:pt>
                <c:pt idx="2272">
                  <c:v>44209</c:v>
                </c:pt>
                <c:pt idx="2273">
                  <c:v>44210</c:v>
                </c:pt>
                <c:pt idx="2274">
                  <c:v>44211</c:v>
                </c:pt>
                <c:pt idx="2275">
                  <c:v>44214</c:v>
                </c:pt>
                <c:pt idx="2276">
                  <c:v>44215</c:v>
                </c:pt>
                <c:pt idx="2277">
                  <c:v>44216</c:v>
                </c:pt>
                <c:pt idx="2278">
                  <c:v>44217</c:v>
                </c:pt>
                <c:pt idx="2279">
                  <c:v>44218</c:v>
                </c:pt>
                <c:pt idx="2280">
                  <c:v>44221</c:v>
                </c:pt>
                <c:pt idx="2281">
                  <c:v>44222</c:v>
                </c:pt>
                <c:pt idx="2282">
                  <c:v>44223</c:v>
                </c:pt>
                <c:pt idx="2283">
                  <c:v>44224</c:v>
                </c:pt>
                <c:pt idx="2284">
                  <c:v>44225</c:v>
                </c:pt>
                <c:pt idx="2285">
                  <c:v>44228</c:v>
                </c:pt>
                <c:pt idx="2286">
                  <c:v>44229</c:v>
                </c:pt>
                <c:pt idx="2287">
                  <c:v>44230</c:v>
                </c:pt>
                <c:pt idx="2288">
                  <c:v>44231</c:v>
                </c:pt>
                <c:pt idx="2289">
                  <c:v>44232</c:v>
                </c:pt>
                <c:pt idx="2290">
                  <c:v>44235</c:v>
                </c:pt>
                <c:pt idx="2291">
                  <c:v>44236</c:v>
                </c:pt>
                <c:pt idx="2292">
                  <c:v>44237</c:v>
                </c:pt>
                <c:pt idx="2293">
                  <c:v>44238</c:v>
                </c:pt>
                <c:pt idx="2294">
                  <c:v>44239</c:v>
                </c:pt>
                <c:pt idx="2295">
                  <c:v>44242</c:v>
                </c:pt>
                <c:pt idx="2296">
                  <c:v>44243</c:v>
                </c:pt>
                <c:pt idx="2297">
                  <c:v>44244</c:v>
                </c:pt>
                <c:pt idx="2298">
                  <c:v>44245</c:v>
                </c:pt>
                <c:pt idx="2299">
                  <c:v>44246</c:v>
                </c:pt>
                <c:pt idx="2300">
                  <c:v>44247</c:v>
                </c:pt>
                <c:pt idx="2301">
                  <c:v>44249</c:v>
                </c:pt>
                <c:pt idx="2302">
                  <c:v>44251</c:v>
                </c:pt>
                <c:pt idx="2303">
                  <c:v>44252</c:v>
                </c:pt>
                <c:pt idx="2304">
                  <c:v>44253</c:v>
                </c:pt>
                <c:pt idx="2305">
                  <c:v>44256</c:v>
                </c:pt>
                <c:pt idx="2306">
                  <c:v>44257</c:v>
                </c:pt>
                <c:pt idx="2307">
                  <c:v>44258</c:v>
                </c:pt>
                <c:pt idx="2308">
                  <c:v>44259</c:v>
                </c:pt>
                <c:pt idx="2309">
                  <c:v>44260</c:v>
                </c:pt>
                <c:pt idx="2310">
                  <c:v>44264</c:v>
                </c:pt>
                <c:pt idx="2311">
                  <c:v>44265</c:v>
                </c:pt>
                <c:pt idx="2312">
                  <c:v>44266</c:v>
                </c:pt>
                <c:pt idx="2313">
                  <c:v>44267</c:v>
                </c:pt>
                <c:pt idx="2314">
                  <c:v>44270</c:v>
                </c:pt>
                <c:pt idx="2315">
                  <c:v>44271</c:v>
                </c:pt>
                <c:pt idx="2316">
                  <c:v>44272</c:v>
                </c:pt>
                <c:pt idx="2317">
                  <c:v>44273</c:v>
                </c:pt>
                <c:pt idx="2318">
                  <c:v>44274</c:v>
                </c:pt>
                <c:pt idx="2319">
                  <c:v>44277</c:v>
                </c:pt>
                <c:pt idx="2320">
                  <c:v>44278</c:v>
                </c:pt>
                <c:pt idx="2321">
                  <c:v>44279</c:v>
                </c:pt>
                <c:pt idx="2322">
                  <c:v>44280</c:v>
                </c:pt>
                <c:pt idx="2323">
                  <c:v>44281</c:v>
                </c:pt>
                <c:pt idx="2324">
                  <c:v>44284</c:v>
                </c:pt>
                <c:pt idx="2325">
                  <c:v>44285</c:v>
                </c:pt>
                <c:pt idx="2326">
                  <c:v>44286</c:v>
                </c:pt>
                <c:pt idx="2327">
                  <c:v>44287</c:v>
                </c:pt>
                <c:pt idx="2328">
                  <c:v>44288</c:v>
                </c:pt>
                <c:pt idx="2329">
                  <c:v>44291</c:v>
                </c:pt>
                <c:pt idx="2330">
                  <c:v>44292</c:v>
                </c:pt>
                <c:pt idx="2331">
                  <c:v>44293</c:v>
                </c:pt>
                <c:pt idx="2332">
                  <c:v>44294</c:v>
                </c:pt>
                <c:pt idx="2333">
                  <c:v>44295</c:v>
                </c:pt>
                <c:pt idx="2334">
                  <c:v>44298</c:v>
                </c:pt>
                <c:pt idx="2335">
                  <c:v>44299</c:v>
                </c:pt>
                <c:pt idx="2336">
                  <c:v>44300</c:v>
                </c:pt>
                <c:pt idx="2337">
                  <c:v>44301</c:v>
                </c:pt>
                <c:pt idx="2338">
                  <c:v>44302</c:v>
                </c:pt>
                <c:pt idx="2339">
                  <c:v>44305</c:v>
                </c:pt>
                <c:pt idx="2340">
                  <c:v>44306</c:v>
                </c:pt>
                <c:pt idx="2341">
                  <c:v>44307</c:v>
                </c:pt>
                <c:pt idx="2342">
                  <c:v>44308</c:v>
                </c:pt>
                <c:pt idx="2343">
                  <c:v>44309</c:v>
                </c:pt>
                <c:pt idx="2344">
                  <c:v>44312</c:v>
                </c:pt>
                <c:pt idx="2345">
                  <c:v>44313</c:v>
                </c:pt>
                <c:pt idx="2346">
                  <c:v>44314</c:v>
                </c:pt>
                <c:pt idx="2347">
                  <c:v>44315</c:v>
                </c:pt>
                <c:pt idx="2348">
                  <c:v>44316</c:v>
                </c:pt>
                <c:pt idx="2349">
                  <c:v>44320</c:v>
                </c:pt>
                <c:pt idx="2350">
                  <c:v>44321</c:v>
                </c:pt>
                <c:pt idx="2351">
                  <c:v>44322</c:v>
                </c:pt>
                <c:pt idx="2352">
                  <c:v>44323</c:v>
                </c:pt>
                <c:pt idx="2353">
                  <c:v>44326</c:v>
                </c:pt>
                <c:pt idx="2354">
                  <c:v>44327</c:v>
                </c:pt>
                <c:pt idx="2355">
                  <c:v>44328</c:v>
                </c:pt>
                <c:pt idx="2356">
                  <c:v>44329</c:v>
                </c:pt>
                <c:pt idx="2357">
                  <c:v>44330</c:v>
                </c:pt>
                <c:pt idx="2358">
                  <c:v>44333</c:v>
                </c:pt>
                <c:pt idx="2359">
                  <c:v>44334</c:v>
                </c:pt>
                <c:pt idx="2360">
                  <c:v>44335</c:v>
                </c:pt>
                <c:pt idx="2361">
                  <c:v>44336</c:v>
                </c:pt>
                <c:pt idx="2362">
                  <c:v>44337</c:v>
                </c:pt>
                <c:pt idx="2363">
                  <c:v>44340</c:v>
                </c:pt>
                <c:pt idx="2364">
                  <c:v>44341</c:v>
                </c:pt>
                <c:pt idx="2365">
                  <c:v>44342</c:v>
                </c:pt>
                <c:pt idx="2366">
                  <c:v>44343</c:v>
                </c:pt>
                <c:pt idx="2367">
                  <c:v>44344</c:v>
                </c:pt>
                <c:pt idx="2368">
                  <c:v>44347</c:v>
                </c:pt>
                <c:pt idx="2369">
                  <c:v>44348</c:v>
                </c:pt>
                <c:pt idx="2370">
                  <c:v>44349</c:v>
                </c:pt>
                <c:pt idx="2371">
                  <c:v>44350</c:v>
                </c:pt>
                <c:pt idx="2372">
                  <c:v>44351</c:v>
                </c:pt>
                <c:pt idx="2373">
                  <c:v>44354</c:v>
                </c:pt>
                <c:pt idx="2374">
                  <c:v>44355</c:v>
                </c:pt>
                <c:pt idx="2375">
                  <c:v>44356</c:v>
                </c:pt>
                <c:pt idx="2376">
                  <c:v>44357</c:v>
                </c:pt>
                <c:pt idx="2377">
                  <c:v>44358</c:v>
                </c:pt>
                <c:pt idx="2378">
                  <c:v>44361</c:v>
                </c:pt>
                <c:pt idx="2379">
                  <c:v>44362</c:v>
                </c:pt>
                <c:pt idx="2380">
                  <c:v>44363</c:v>
                </c:pt>
                <c:pt idx="2381">
                  <c:v>44364</c:v>
                </c:pt>
                <c:pt idx="2382">
                  <c:v>44365</c:v>
                </c:pt>
                <c:pt idx="2383">
                  <c:v>44368</c:v>
                </c:pt>
                <c:pt idx="2384">
                  <c:v>44369</c:v>
                </c:pt>
                <c:pt idx="2385">
                  <c:v>44370</c:v>
                </c:pt>
                <c:pt idx="2386">
                  <c:v>44371</c:v>
                </c:pt>
                <c:pt idx="2387">
                  <c:v>44372</c:v>
                </c:pt>
                <c:pt idx="2388">
                  <c:v>44375</c:v>
                </c:pt>
                <c:pt idx="2389">
                  <c:v>44376</c:v>
                </c:pt>
                <c:pt idx="2390">
                  <c:v>44377</c:v>
                </c:pt>
                <c:pt idx="2391">
                  <c:v>44378</c:v>
                </c:pt>
                <c:pt idx="2392">
                  <c:v>44379</c:v>
                </c:pt>
                <c:pt idx="2393">
                  <c:v>44382</c:v>
                </c:pt>
                <c:pt idx="2394">
                  <c:v>44383</c:v>
                </c:pt>
                <c:pt idx="2395">
                  <c:v>44384</c:v>
                </c:pt>
                <c:pt idx="2396">
                  <c:v>44385</c:v>
                </c:pt>
                <c:pt idx="2397">
                  <c:v>44386</c:v>
                </c:pt>
                <c:pt idx="2398">
                  <c:v>44389</c:v>
                </c:pt>
                <c:pt idx="2399">
                  <c:v>44390</c:v>
                </c:pt>
                <c:pt idx="2400">
                  <c:v>44391</c:v>
                </c:pt>
                <c:pt idx="2401">
                  <c:v>44392</c:v>
                </c:pt>
                <c:pt idx="2402">
                  <c:v>44393</c:v>
                </c:pt>
                <c:pt idx="2403">
                  <c:v>44396</c:v>
                </c:pt>
                <c:pt idx="2404">
                  <c:v>44397</c:v>
                </c:pt>
                <c:pt idx="2405">
                  <c:v>44398</c:v>
                </c:pt>
                <c:pt idx="2406">
                  <c:v>44399</c:v>
                </c:pt>
                <c:pt idx="2407">
                  <c:v>44400</c:v>
                </c:pt>
                <c:pt idx="2408">
                  <c:v>44403</c:v>
                </c:pt>
                <c:pt idx="2409">
                  <c:v>44404</c:v>
                </c:pt>
                <c:pt idx="2410">
                  <c:v>44405</c:v>
                </c:pt>
                <c:pt idx="2411">
                  <c:v>44406</c:v>
                </c:pt>
                <c:pt idx="2412">
                  <c:v>44407</c:v>
                </c:pt>
                <c:pt idx="2413">
                  <c:v>44410</c:v>
                </c:pt>
                <c:pt idx="2414">
                  <c:v>44411</c:v>
                </c:pt>
                <c:pt idx="2415">
                  <c:v>44412</c:v>
                </c:pt>
                <c:pt idx="2416">
                  <c:v>44413</c:v>
                </c:pt>
                <c:pt idx="2417">
                  <c:v>44414</c:v>
                </c:pt>
                <c:pt idx="2418">
                  <c:v>44417</c:v>
                </c:pt>
                <c:pt idx="2419">
                  <c:v>44418</c:v>
                </c:pt>
                <c:pt idx="2420">
                  <c:v>44419</c:v>
                </c:pt>
                <c:pt idx="2421">
                  <c:v>44420</c:v>
                </c:pt>
                <c:pt idx="2422">
                  <c:v>44421</c:v>
                </c:pt>
                <c:pt idx="2423">
                  <c:v>44424</c:v>
                </c:pt>
                <c:pt idx="2424">
                  <c:v>44425</c:v>
                </c:pt>
                <c:pt idx="2425">
                  <c:v>44426</c:v>
                </c:pt>
                <c:pt idx="2426">
                  <c:v>44427</c:v>
                </c:pt>
                <c:pt idx="2427">
                  <c:v>44428</c:v>
                </c:pt>
                <c:pt idx="2428">
                  <c:v>44431</c:v>
                </c:pt>
                <c:pt idx="2429">
                  <c:v>44432</c:v>
                </c:pt>
                <c:pt idx="2430">
                  <c:v>44433</c:v>
                </c:pt>
                <c:pt idx="2431">
                  <c:v>44434</c:v>
                </c:pt>
                <c:pt idx="2432">
                  <c:v>44435</c:v>
                </c:pt>
                <c:pt idx="2433">
                  <c:v>44438</c:v>
                </c:pt>
                <c:pt idx="2434">
                  <c:v>44439</c:v>
                </c:pt>
                <c:pt idx="2435">
                  <c:v>44440</c:v>
                </c:pt>
                <c:pt idx="2436">
                  <c:v>44441</c:v>
                </c:pt>
                <c:pt idx="2437">
                  <c:v>44442</c:v>
                </c:pt>
                <c:pt idx="2438">
                  <c:v>44445</c:v>
                </c:pt>
                <c:pt idx="2439">
                  <c:v>44446</c:v>
                </c:pt>
                <c:pt idx="2440">
                  <c:v>44447</c:v>
                </c:pt>
                <c:pt idx="2441">
                  <c:v>44448</c:v>
                </c:pt>
                <c:pt idx="2442">
                  <c:v>44449</c:v>
                </c:pt>
                <c:pt idx="2443">
                  <c:v>44452</c:v>
                </c:pt>
                <c:pt idx="2444">
                  <c:v>44453</c:v>
                </c:pt>
                <c:pt idx="2445">
                  <c:v>44454</c:v>
                </c:pt>
                <c:pt idx="2446">
                  <c:v>44455</c:v>
                </c:pt>
                <c:pt idx="2447">
                  <c:v>44456</c:v>
                </c:pt>
                <c:pt idx="2448">
                  <c:v>44459</c:v>
                </c:pt>
                <c:pt idx="2449">
                  <c:v>44460</c:v>
                </c:pt>
                <c:pt idx="2450">
                  <c:v>44461</c:v>
                </c:pt>
                <c:pt idx="2451">
                  <c:v>44462</c:v>
                </c:pt>
                <c:pt idx="2452">
                  <c:v>44463</c:v>
                </c:pt>
                <c:pt idx="2453">
                  <c:v>44466</c:v>
                </c:pt>
                <c:pt idx="2454">
                  <c:v>44467</c:v>
                </c:pt>
                <c:pt idx="2455">
                  <c:v>44468</c:v>
                </c:pt>
                <c:pt idx="2456">
                  <c:v>44469</c:v>
                </c:pt>
                <c:pt idx="2457">
                  <c:v>44470</c:v>
                </c:pt>
                <c:pt idx="2458">
                  <c:v>44473</c:v>
                </c:pt>
                <c:pt idx="2459">
                  <c:v>44474</c:v>
                </c:pt>
                <c:pt idx="2460">
                  <c:v>44475</c:v>
                </c:pt>
                <c:pt idx="2461">
                  <c:v>44476</c:v>
                </c:pt>
                <c:pt idx="2462">
                  <c:v>44477</c:v>
                </c:pt>
                <c:pt idx="2463">
                  <c:v>44480</c:v>
                </c:pt>
                <c:pt idx="2464">
                  <c:v>44481</c:v>
                </c:pt>
                <c:pt idx="2465">
                  <c:v>44482</c:v>
                </c:pt>
                <c:pt idx="2466">
                  <c:v>44483</c:v>
                </c:pt>
                <c:pt idx="2467">
                  <c:v>44484</c:v>
                </c:pt>
                <c:pt idx="2468">
                  <c:v>44487</c:v>
                </c:pt>
                <c:pt idx="2469">
                  <c:v>44488</c:v>
                </c:pt>
                <c:pt idx="2470">
                  <c:v>44489</c:v>
                </c:pt>
                <c:pt idx="2471">
                  <c:v>44490</c:v>
                </c:pt>
                <c:pt idx="2472">
                  <c:v>44491</c:v>
                </c:pt>
                <c:pt idx="2473">
                  <c:v>44494</c:v>
                </c:pt>
                <c:pt idx="2474">
                  <c:v>44495</c:v>
                </c:pt>
                <c:pt idx="2475">
                  <c:v>44496</c:v>
                </c:pt>
                <c:pt idx="2476">
                  <c:v>44497</c:v>
                </c:pt>
                <c:pt idx="2477">
                  <c:v>44498</c:v>
                </c:pt>
                <c:pt idx="2478">
                  <c:v>44501</c:v>
                </c:pt>
                <c:pt idx="2479">
                  <c:v>44502</c:v>
                </c:pt>
                <c:pt idx="2480">
                  <c:v>44503</c:v>
                </c:pt>
                <c:pt idx="2481">
                  <c:v>44505</c:v>
                </c:pt>
                <c:pt idx="2482">
                  <c:v>44508</c:v>
                </c:pt>
                <c:pt idx="2483">
                  <c:v>44509</c:v>
                </c:pt>
                <c:pt idx="2484">
                  <c:v>44510</c:v>
                </c:pt>
                <c:pt idx="2485">
                  <c:v>44511</c:v>
                </c:pt>
                <c:pt idx="2486">
                  <c:v>44512</c:v>
                </c:pt>
                <c:pt idx="2487">
                  <c:v>44515</c:v>
                </c:pt>
                <c:pt idx="2488">
                  <c:v>44516</c:v>
                </c:pt>
                <c:pt idx="2489">
                  <c:v>44517</c:v>
                </c:pt>
                <c:pt idx="2490">
                  <c:v>44518</c:v>
                </c:pt>
                <c:pt idx="2491">
                  <c:v>44519</c:v>
                </c:pt>
                <c:pt idx="2492">
                  <c:v>44522</c:v>
                </c:pt>
                <c:pt idx="2493">
                  <c:v>44523</c:v>
                </c:pt>
                <c:pt idx="2494">
                  <c:v>44524</c:v>
                </c:pt>
                <c:pt idx="2495">
                  <c:v>44525</c:v>
                </c:pt>
                <c:pt idx="2496">
                  <c:v>44526</c:v>
                </c:pt>
                <c:pt idx="2497">
                  <c:v>44529</c:v>
                </c:pt>
                <c:pt idx="2498">
                  <c:v>44530</c:v>
                </c:pt>
                <c:pt idx="2499">
                  <c:v>44531</c:v>
                </c:pt>
                <c:pt idx="2500">
                  <c:v>44532</c:v>
                </c:pt>
                <c:pt idx="2501">
                  <c:v>44533</c:v>
                </c:pt>
                <c:pt idx="2502">
                  <c:v>44536</c:v>
                </c:pt>
                <c:pt idx="2503">
                  <c:v>44537</c:v>
                </c:pt>
                <c:pt idx="2504">
                  <c:v>44538</c:v>
                </c:pt>
                <c:pt idx="2505">
                  <c:v>44539</c:v>
                </c:pt>
                <c:pt idx="2506">
                  <c:v>44540</c:v>
                </c:pt>
                <c:pt idx="2507">
                  <c:v>44543</c:v>
                </c:pt>
                <c:pt idx="2508">
                  <c:v>44544</c:v>
                </c:pt>
                <c:pt idx="2509">
                  <c:v>44545</c:v>
                </c:pt>
                <c:pt idx="2510">
                  <c:v>44546</c:v>
                </c:pt>
                <c:pt idx="2511">
                  <c:v>44547</c:v>
                </c:pt>
                <c:pt idx="2512">
                  <c:v>44550</c:v>
                </c:pt>
                <c:pt idx="2513">
                  <c:v>44551</c:v>
                </c:pt>
                <c:pt idx="2514">
                  <c:v>44552</c:v>
                </c:pt>
                <c:pt idx="2515">
                  <c:v>44553</c:v>
                </c:pt>
                <c:pt idx="2516">
                  <c:v>44554</c:v>
                </c:pt>
                <c:pt idx="2517">
                  <c:v>44557</c:v>
                </c:pt>
                <c:pt idx="2518">
                  <c:v>44558</c:v>
                </c:pt>
                <c:pt idx="2519">
                  <c:v>44559</c:v>
                </c:pt>
                <c:pt idx="2520">
                  <c:v>44560</c:v>
                </c:pt>
                <c:pt idx="2521">
                  <c:v>44564</c:v>
                </c:pt>
                <c:pt idx="2522">
                  <c:v>44565</c:v>
                </c:pt>
                <c:pt idx="2523">
                  <c:v>44566</c:v>
                </c:pt>
                <c:pt idx="2524">
                  <c:v>44567</c:v>
                </c:pt>
                <c:pt idx="2525">
                  <c:v>44568</c:v>
                </c:pt>
                <c:pt idx="2526">
                  <c:v>44571</c:v>
                </c:pt>
                <c:pt idx="2527">
                  <c:v>44572</c:v>
                </c:pt>
                <c:pt idx="2528">
                  <c:v>44573</c:v>
                </c:pt>
                <c:pt idx="2529">
                  <c:v>44574</c:v>
                </c:pt>
                <c:pt idx="2530">
                  <c:v>44575</c:v>
                </c:pt>
                <c:pt idx="2531">
                  <c:v>44578</c:v>
                </c:pt>
                <c:pt idx="2532">
                  <c:v>44579</c:v>
                </c:pt>
                <c:pt idx="2533">
                  <c:v>44580</c:v>
                </c:pt>
                <c:pt idx="2534">
                  <c:v>44581</c:v>
                </c:pt>
                <c:pt idx="2535">
                  <c:v>44582</c:v>
                </c:pt>
                <c:pt idx="2536">
                  <c:v>44585</c:v>
                </c:pt>
                <c:pt idx="2537">
                  <c:v>44586</c:v>
                </c:pt>
                <c:pt idx="2538">
                  <c:v>44587</c:v>
                </c:pt>
                <c:pt idx="2539">
                  <c:v>44588</c:v>
                </c:pt>
                <c:pt idx="2540">
                  <c:v>44589</c:v>
                </c:pt>
                <c:pt idx="2541">
                  <c:v>44592</c:v>
                </c:pt>
                <c:pt idx="2542">
                  <c:v>44593</c:v>
                </c:pt>
                <c:pt idx="2543">
                  <c:v>44594</c:v>
                </c:pt>
                <c:pt idx="2544">
                  <c:v>44595</c:v>
                </c:pt>
                <c:pt idx="2545">
                  <c:v>44596</c:v>
                </c:pt>
                <c:pt idx="2546">
                  <c:v>44599</c:v>
                </c:pt>
                <c:pt idx="2547">
                  <c:v>44600</c:v>
                </c:pt>
                <c:pt idx="2548">
                  <c:v>44601</c:v>
                </c:pt>
                <c:pt idx="2549">
                  <c:v>44602</c:v>
                </c:pt>
                <c:pt idx="2550">
                  <c:v>44603</c:v>
                </c:pt>
                <c:pt idx="2551">
                  <c:v>44606</c:v>
                </c:pt>
                <c:pt idx="2552">
                  <c:v>44607</c:v>
                </c:pt>
                <c:pt idx="2553">
                  <c:v>44608</c:v>
                </c:pt>
                <c:pt idx="2554">
                  <c:v>44609</c:v>
                </c:pt>
                <c:pt idx="2555">
                  <c:v>44610</c:v>
                </c:pt>
                <c:pt idx="2556">
                  <c:v>44613</c:v>
                </c:pt>
                <c:pt idx="2557">
                  <c:v>44614</c:v>
                </c:pt>
                <c:pt idx="2558">
                  <c:v>44616</c:v>
                </c:pt>
                <c:pt idx="2559">
                  <c:v>44617</c:v>
                </c:pt>
                <c:pt idx="2560">
                  <c:v>44644</c:v>
                </c:pt>
                <c:pt idx="2561">
                  <c:v>44645</c:v>
                </c:pt>
                <c:pt idx="2562">
                  <c:v>44648</c:v>
                </c:pt>
                <c:pt idx="2563">
                  <c:v>44649</c:v>
                </c:pt>
                <c:pt idx="2564">
                  <c:v>44650</c:v>
                </c:pt>
                <c:pt idx="2565">
                  <c:v>44651</c:v>
                </c:pt>
                <c:pt idx="2566">
                  <c:v>44652</c:v>
                </c:pt>
                <c:pt idx="2567">
                  <c:v>44655</c:v>
                </c:pt>
                <c:pt idx="2568">
                  <c:v>44656</c:v>
                </c:pt>
                <c:pt idx="2569">
                  <c:v>44657</c:v>
                </c:pt>
                <c:pt idx="2570">
                  <c:v>44658</c:v>
                </c:pt>
                <c:pt idx="2571">
                  <c:v>44659</c:v>
                </c:pt>
                <c:pt idx="2572">
                  <c:v>44662</c:v>
                </c:pt>
                <c:pt idx="2573">
                  <c:v>44663</c:v>
                </c:pt>
                <c:pt idx="2574">
                  <c:v>44664</c:v>
                </c:pt>
                <c:pt idx="2575">
                  <c:v>44665</c:v>
                </c:pt>
                <c:pt idx="2576">
                  <c:v>44666</c:v>
                </c:pt>
                <c:pt idx="2577">
                  <c:v>44669</c:v>
                </c:pt>
                <c:pt idx="2578">
                  <c:v>44670</c:v>
                </c:pt>
                <c:pt idx="2579">
                  <c:v>44671</c:v>
                </c:pt>
                <c:pt idx="2580">
                  <c:v>44672</c:v>
                </c:pt>
                <c:pt idx="2581">
                  <c:v>44673</c:v>
                </c:pt>
                <c:pt idx="2582">
                  <c:v>44676</c:v>
                </c:pt>
                <c:pt idx="2583">
                  <c:v>44677</c:v>
                </c:pt>
                <c:pt idx="2584">
                  <c:v>44678</c:v>
                </c:pt>
                <c:pt idx="2585">
                  <c:v>44679</c:v>
                </c:pt>
                <c:pt idx="2586">
                  <c:v>44680</c:v>
                </c:pt>
                <c:pt idx="2587">
                  <c:v>44685</c:v>
                </c:pt>
                <c:pt idx="2588">
                  <c:v>44686</c:v>
                </c:pt>
                <c:pt idx="2589">
                  <c:v>44687</c:v>
                </c:pt>
                <c:pt idx="2590">
                  <c:v>44692</c:v>
                </c:pt>
                <c:pt idx="2591">
                  <c:v>44693</c:v>
                </c:pt>
                <c:pt idx="2592">
                  <c:v>44694</c:v>
                </c:pt>
                <c:pt idx="2593">
                  <c:v>44697</c:v>
                </c:pt>
                <c:pt idx="2594">
                  <c:v>44698</c:v>
                </c:pt>
                <c:pt idx="2595">
                  <c:v>44699</c:v>
                </c:pt>
                <c:pt idx="2596">
                  <c:v>44700</c:v>
                </c:pt>
                <c:pt idx="2597">
                  <c:v>44701</c:v>
                </c:pt>
                <c:pt idx="2598">
                  <c:v>44704</c:v>
                </c:pt>
                <c:pt idx="2599">
                  <c:v>44705</c:v>
                </c:pt>
                <c:pt idx="2600">
                  <c:v>44706</c:v>
                </c:pt>
                <c:pt idx="2601">
                  <c:v>44707</c:v>
                </c:pt>
                <c:pt idx="2602">
                  <c:v>44708</c:v>
                </c:pt>
                <c:pt idx="2603">
                  <c:v>44711</c:v>
                </c:pt>
                <c:pt idx="2604">
                  <c:v>44712</c:v>
                </c:pt>
                <c:pt idx="2605">
                  <c:v>44713</c:v>
                </c:pt>
                <c:pt idx="2606">
                  <c:v>44714</c:v>
                </c:pt>
                <c:pt idx="2607">
                  <c:v>44715</c:v>
                </c:pt>
                <c:pt idx="2608">
                  <c:v>44718</c:v>
                </c:pt>
                <c:pt idx="2609">
                  <c:v>44719</c:v>
                </c:pt>
                <c:pt idx="2610">
                  <c:v>44720</c:v>
                </c:pt>
                <c:pt idx="2611">
                  <c:v>44721</c:v>
                </c:pt>
                <c:pt idx="2612">
                  <c:v>44722</c:v>
                </c:pt>
                <c:pt idx="2613">
                  <c:v>44726</c:v>
                </c:pt>
                <c:pt idx="2614">
                  <c:v>44727</c:v>
                </c:pt>
                <c:pt idx="2615">
                  <c:v>44728</c:v>
                </c:pt>
                <c:pt idx="2616">
                  <c:v>44729</c:v>
                </c:pt>
                <c:pt idx="2617">
                  <c:v>44732</c:v>
                </c:pt>
                <c:pt idx="2618">
                  <c:v>44733</c:v>
                </c:pt>
                <c:pt idx="2619">
                  <c:v>44734</c:v>
                </c:pt>
                <c:pt idx="2620">
                  <c:v>44735</c:v>
                </c:pt>
                <c:pt idx="2621">
                  <c:v>44736</c:v>
                </c:pt>
                <c:pt idx="2622">
                  <c:v>44739</c:v>
                </c:pt>
                <c:pt idx="2623">
                  <c:v>44740</c:v>
                </c:pt>
                <c:pt idx="2624">
                  <c:v>44741</c:v>
                </c:pt>
                <c:pt idx="2625">
                  <c:v>44742</c:v>
                </c:pt>
                <c:pt idx="2626">
                  <c:v>44743</c:v>
                </c:pt>
                <c:pt idx="2627">
                  <c:v>44746</c:v>
                </c:pt>
                <c:pt idx="2628">
                  <c:v>44747</c:v>
                </c:pt>
                <c:pt idx="2629">
                  <c:v>44748</c:v>
                </c:pt>
                <c:pt idx="2630">
                  <c:v>44749</c:v>
                </c:pt>
                <c:pt idx="2631">
                  <c:v>44750</c:v>
                </c:pt>
                <c:pt idx="2632">
                  <c:v>44753</c:v>
                </c:pt>
                <c:pt idx="2633">
                  <c:v>44754</c:v>
                </c:pt>
                <c:pt idx="2634">
                  <c:v>44755</c:v>
                </c:pt>
                <c:pt idx="2635">
                  <c:v>44756</c:v>
                </c:pt>
                <c:pt idx="2636">
                  <c:v>44757</c:v>
                </c:pt>
                <c:pt idx="2637">
                  <c:v>44760</c:v>
                </c:pt>
                <c:pt idx="2638">
                  <c:v>44761</c:v>
                </c:pt>
                <c:pt idx="2639">
                  <c:v>44762</c:v>
                </c:pt>
                <c:pt idx="2640">
                  <c:v>44763</c:v>
                </c:pt>
                <c:pt idx="2641">
                  <c:v>44764</c:v>
                </c:pt>
                <c:pt idx="2642">
                  <c:v>44767</c:v>
                </c:pt>
                <c:pt idx="2643">
                  <c:v>44768</c:v>
                </c:pt>
                <c:pt idx="2644">
                  <c:v>44769</c:v>
                </c:pt>
                <c:pt idx="2645">
                  <c:v>44770</c:v>
                </c:pt>
                <c:pt idx="2646">
                  <c:v>44771</c:v>
                </c:pt>
                <c:pt idx="2647">
                  <c:v>44774</c:v>
                </c:pt>
                <c:pt idx="2648">
                  <c:v>44775</c:v>
                </c:pt>
                <c:pt idx="2649">
                  <c:v>44776</c:v>
                </c:pt>
                <c:pt idx="2650">
                  <c:v>44777</c:v>
                </c:pt>
                <c:pt idx="2651">
                  <c:v>44778</c:v>
                </c:pt>
                <c:pt idx="2652">
                  <c:v>44781</c:v>
                </c:pt>
                <c:pt idx="2653">
                  <c:v>44782</c:v>
                </c:pt>
                <c:pt idx="2654">
                  <c:v>44783</c:v>
                </c:pt>
                <c:pt idx="2655">
                  <c:v>44784</c:v>
                </c:pt>
                <c:pt idx="2656">
                  <c:v>44785</c:v>
                </c:pt>
                <c:pt idx="2657">
                  <c:v>44788</c:v>
                </c:pt>
                <c:pt idx="2658">
                  <c:v>44789</c:v>
                </c:pt>
                <c:pt idx="2659">
                  <c:v>44790</c:v>
                </c:pt>
                <c:pt idx="2660">
                  <c:v>44791</c:v>
                </c:pt>
                <c:pt idx="2661">
                  <c:v>44792</c:v>
                </c:pt>
                <c:pt idx="2662">
                  <c:v>44795</c:v>
                </c:pt>
                <c:pt idx="2663">
                  <c:v>44796</c:v>
                </c:pt>
                <c:pt idx="2664">
                  <c:v>44797</c:v>
                </c:pt>
                <c:pt idx="2665">
                  <c:v>44798</c:v>
                </c:pt>
                <c:pt idx="2666">
                  <c:v>44799</c:v>
                </c:pt>
                <c:pt idx="2667">
                  <c:v>44802</c:v>
                </c:pt>
                <c:pt idx="2668">
                  <c:v>44803</c:v>
                </c:pt>
                <c:pt idx="2669">
                  <c:v>44804</c:v>
                </c:pt>
                <c:pt idx="2670">
                  <c:v>44805</c:v>
                </c:pt>
                <c:pt idx="2671">
                  <c:v>44806</c:v>
                </c:pt>
                <c:pt idx="2672">
                  <c:v>44809</c:v>
                </c:pt>
                <c:pt idx="2673">
                  <c:v>44810</c:v>
                </c:pt>
                <c:pt idx="2674">
                  <c:v>44811</c:v>
                </c:pt>
                <c:pt idx="2675">
                  <c:v>44812</c:v>
                </c:pt>
                <c:pt idx="2676">
                  <c:v>44813</c:v>
                </c:pt>
                <c:pt idx="2677">
                  <c:v>44816</c:v>
                </c:pt>
                <c:pt idx="2678">
                  <c:v>44817</c:v>
                </c:pt>
                <c:pt idx="2679">
                  <c:v>44818</c:v>
                </c:pt>
                <c:pt idx="2680">
                  <c:v>44819</c:v>
                </c:pt>
                <c:pt idx="2681">
                  <c:v>44820</c:v>
                </c:pt>
                <c:pt idx="2682">
                  <c:v>44823</c:v>
                </c:pt>
                <c:pt idx="2683">
                  <c:v>44824</c:v>
                </c:pt>
                <c:pt idx="2684">
                  <c:v>44825</c:v>
                </c:pt>
                <c:pt idx="2685">
                  <c:v>44826</c:v>
                </c:pt>
                <c:pt idx="2686">
                  <c:v>44827</c:v>
                </c:pt>
                <c:pt idx="2687">
                  <c:v>44830</c:v>
                </c:pt>
                <c:pt idx="2688">
                  <c:v>44831</c:v>
                </c:pt>
                <c:pt idx="2689">
                  <c:v>44832</c:v>
                </c:pt>
                <c:pt idx="2690">
                  <c:v>44833</c:v>
                </c:pt>
                <c:pt idx="2691">
                  <c:v>44834</c:v>
                </c:pt>
                <c:pt idx="2692">
                  <c:v>44837</c:v>
                </c:pt>
                <c:pt idx="2693">
                  <c:v>44838</c:v>
                </c:pt>
                <c:pt idx="2694">
                  <c:v>44839</c:v>
                </c:pt>
                <c:pt idx="2695">
                  <c:v>44840</c:v>
                </c:pt>
                <c:pt idx="2696">
                  <c:v>44841</c:v>
                </c:pt>
                <c:pt idx="2697">
                  <c:v>44844</c:v>
                </c:pt>
                <c:pt idx="2698">
                  <c:v>44845</c:v>
                </c:pt>
                <c:pt idx="2699">
                  <c:v>44846</c:v>
                </c:pt>
                <c:pt idx="2700">
                  <c:v>44847</c:v>
                </c:pt>
                <c:pt idx="2701">
                  <c:v>44848</c:v>
                </c:pt>
                <c:pt idx="2702">
                  <c:v>44851</c:v>
                </c:pt>
                <c:pt idx="2703">
                  <c:v>44852</c:v>
                </c:pt>
                <c:pt idx="2704">
                  <c:v>44853</c:v>
                </c:pt>
                <c:pt idx="2705">
                  <c:v>44854</c:v>
                </c:pt>
                <c:pt idx="2706">
                  <c:v>44855</c:v>
                </c:pt>
                <c:pt idx="2707">
                  <c:v>44858</c:v>
                </c:pt>
                <c:pt idx="2708">
                  <c:v>44859</c:v>
                </c:pt>
                <c:pt idx="2709">
                  <c:v>44860</c:v>
                </c:pt>
                <c:pt idx="2710">
                  <c:v>44861</c:v>
                </c:pt>
                <c:pt idx="2711">
                  <c:v>44862</c:v>
                </c:pt>
                <c:pt idx="2712">
                  <c:v>44865</c:v>
                </c:pt>
                <c:pt idx="2713">
                  <c:v>44866</c:v>
                </c:pt>
                <c:pt idx="2714">
                  <c:v>44867</c:v>
                </c:pt>
                <c:pt idx="2715">
                  <c:v>44868</c:v>
                </c:pt>
                <c:pt idx="2716">
                  <c:v>44872</c:v>
                </c:pt>
                <c:pt idx="2717">
                  <c:v>44873</c:v>
                </c:pt>
                <c:pt idx="2718">
                  <c:v>44874</c:v>
                </c:pt>
                <c:pt idx="2719">
                  <c:v>44875</c:v>
                </c:pt>
                <c:pt idx="2720">
                  <c:v>44876</c:v>
                </c:pt>
                <c:pt idx="2721">
                  <c:v>44879</c:v>
                </c:pt>
                <c:pt idx="2722">
                  <c:v>44880</c:v>
                </c:pt>
                <c:pt idx="2723">
                  <c:v>44881</c:v>
                </c:pt>
                <c:pt idx="2724">
                  <c:v>44882</c:v>
                </c:pt>
                <c:pt idx="2725">
                  <c:v>44883</c:v>
                </c:pt>
                <c:pt idx="2726">
                  <c:v>44886</c:v>
                </c:pt>
                <c:pt idx="2727">
                  <c:v>44887</c:v>
                </c:pt>
                <c:pt idx="2728">
                  <c:v>44888</c:v>
                </c:pt>
                <c:pt idx="2729">
                  <c:v>44889</c:v>
                </c:pt>
                <c:pt idx="2730">
                  <c:v>44890</c:v>
                </c:pt>
                <c:pt idx="2731">
                  <c:v>44893</c:v>
                </c:pt>
                <c:pt idx="2732">
                  <c:v>44894</c:v>
                </c:pt>
                <c:pt idx="2733">
                  <c:v>44895</c:v>
                </c:pt>
                <c:pt idx="2734">
                  <c:v>44896</c:v>
                </c:pt>
                <c:pt idx="2735">
                  <c:v>44897</c:v>
                </c:pt>
                <c:pt idx="2736">
                  <c:v>44900</c:v>
                </c:pt>
                <c:pt idx="2737">
                  <c:v>44901</c:v>
                </c:pt>
                <c:pt idx="2738">
                  <c:v>44902</c:v>
                </c:pt>
                <c:pt idx="2739">
                  <c:v>44903</c:v>
                </c:pt>
                <c:pt idx="2740">
                  <c:v>44904</c:v>
                </c:pt>
                <c:pt idx="2741">
                  <c:v>44907</c:v>
                </c:pt>
                <c:pt idx="2742">
                  <c:v>44908</c:v>
                </c:pt>
                <c:pt idx="2743">
                  <c:v>44909</c:v>
                </c:pt>
                <c:pt idx="2744">
                  <c:v>44910</c:v>
                </c:pt>
                <c:pt idx="2745">
                  <c:v>44911</c:v>
                </c:pt>
                <c:pt idx="2746">
                  <c:v>44914</c:v>
                </c:pt>
                <c:pt idx="2747">
                  <c:v>44915</c:v>
                </c:pt>
                <c:pt idx="2748">
                  <c:v>44916</c:v>
                </c:pt>
                <c:pt idx="2749">
                  <c:v>44917</c:v>
                </c:pt>
                <c:pt idx="2750">
                  <c:v>44918</c:v>
                </c:pt>
                <c:pt idx="2751">
                  <c:v>44921</c:v>
                </c:pt>
                <c:pt idx="2752">
                  <c:v>44922</c:v>
                </c:pt>
                <c:pt idx="2753">
                  <c:v>44923</c:v>
                </c:pt>
                <c:pt idx="2754">
                  <c:v>44924</c:v>
                </c:pt>
                <c:pt idx="2755">
                  <c:v>44925</c:v>
                </c:pt>
                <c:pt idx="2756">
                  <c:v>44929</c:v>
                </c:pt>
                <c:pt idx="2757">
                  <c:v>44930</c:v>
                </c:pt>
                <c:pt idx="2758">
                  <c:v>44931</c:v>
                </c:pt>
                <c:pt idx="2759">
                  <c:v>44932</c:v>
                </c:pt>
                <c:pt idx="2760">
                  <c:v>44935</c:v>
                </c:pt>
                <c:pt idx="2761">
                  <c:v>44936</c:v>
                </c:pt>
                <c:pt idx="2762">
                  <c:v>44937</c:v>
                </c:pt>
                <c:pt idx="2763">
                  <c:v>44938</c:v>
                </c:pt>
                <c:pt idx="2764">
                  <c:v>44939</c:v>
                </c:pt>
                <c:pt idx="2765">
                  <c:v>44942</c:v>
                </c:pt>
                <c:pt idx="2766">
                  <c:v>44943</c:v>
                </c:pt>
                <c:pt idx="2767">
                  <c:v>44944</c:v>
                </c:pt>
                <c:pt idx="2768">
                  <c:v>44945</c:v>
                </c:pt>
                <c:pt idx="2769">
                  <c:v>44946</c:v>
                </c:pt>
                <c:pt idx="2770">
                  <c:v>44949</c:v>
                </c:pt>
                <c:pt idx="2771">
                  <c:v>44950</c:v>
                </c:pt>
                <c:pt idx="2772">
                  <c:v>44951</c:v>
                </c:pt>
                <c:pt idx="2773">
                  <c:v>44952</c:v>
                </c:pt>
                <c:pt idx="2774">
                  <c:v>44953</c:v>
                </c:pt>
                <c:pt idx="2775">
                  <c:v>44956</c:v>
                </c:pt>
                <c:pt idx="2776">
                  <c:v>44957</c:v>
                </c:pt>
                <c:pt idx="2777">
                  <c:v>44958</c:v>
                </c:pt>
                <c:pt idx="2778">
                  <c:v>44959</c:v>
                </c:pt>
                <c:pt idx="2779">
                  <c:v>44960</c:v>
                </c:pt>
                <c:pt idx="2780">
                  <c:v>44963</c:v>
                </c:pt>
                <c:pt idx="2781">
                  <c:v>44964</c:v>
                </c:pt>
                <c:pt idx="2782">
                  <c:v>44965</c:v>
                </c:pt>
                <c:pt idx="2783">
                  <c:v>44966</c:v>
                </c:pt>
                <c:pt idx="2784">
                  <c:v>44967</c:v>
                </c:pt>
                <c:pt idx="2785">
                  <c:v>44970</c:v>
                </c:pt>
                <c:pt idx="2786">
                  <c:v>44971</c:v>
                </c:pt>
                <c:pt idx="2787">
                  <c:v>44972</c:v>
                </c:pt>
                <c:pt idx="2788">
                  <c:v>44973</c:v>
                </c:pt>
                <c:pt idx="2789">
                  <c:v>44974</c:v>
                </c:pt>
                <c:pt idx="2790">
                  <c:v>44977</c:v>
                </c:pt>
                <c:pt idx="2791">
                  <c:v>44978</c:v>
                </c:pt>
                <c:pt idx="2792">
                  <c:v>44979</c:v>
                </c:pt>
                <c:pt idx="2793">
                  <c:v>44981</c:v>
                </c:pt>
                <c:pt idx="2794">
                  <c:v>44984</c:v>
                </c:pt>
                <c:pt idx="2795">
                  <c:v>44985</c:v>
                </c:pt>
                <c:pt idx="2796">
                  <c:v>44986</c:v>
                </c:pt>
                <c:pt idx="2797">
                  <c:v>44987</c:v>
                </c:pt>
                <c:pt idx="2798">
                  <c:v>44988</c:v>
                </c:pt>
                <c:pt idx="2799">
                  <c:v>44991</c:v>
                </c:pt>
                <c:pt idx="2800">
                  <c:v>44992</c:v>
                </c:pt>
                <c:pt idx="2801">
                  <c:v>44994</c:v>
                </c:pt>
                <c:pt idx="2802">
                  <c:v>44995</c:v>
                </c:pt>
                <c:pt idx="2803">
                  <c:v>44998</c:v>
                </c:pt>
                <c:pt idx="2804">
                  <c:v>44999</c:v>
                </c:pt>
                <c:pt idx="2805">
                  <c:v>45000</c:v>
                </c:pt>
                <c:pt idx="2806">
                  <c:v>45001</c:v>
                </c:pt>
                <c:pt idx="2807">
                  <c:v>45002</c:v>
                </c:pt>
                <c:pt idx="2808">
                  <c:v>45005</c:v>
                </c:pt>
                <c:pt idx="2809">
                  <c:v>45006</c:v>
                </c:pt>
                <c:pt idx="2810">
                  <c:v>45007</c:v>
                </c:pt>
                <c:pt idx="2811">
                  <c:v>45008</c:v>
                </c:pt>
                <c:pt idx="2812">
                  <c:v>45009</c:v>
                </c:pt>
                <c:pt idx="2813">
                  <c:v>45012</c:v>
                </c:pt>
                <c:pt idx="2814">
                  <c:v>45013</c:v>
                </c:pt>
                <c:pt idx="2815">
                  <c:v>45014</c:v>
                </c:pt>
                <c:pt idx="2816">
                  <c:v>45015</c:v>
                </c:pt>
                <c:pt idx="2817">
                  <c:v>45016</c:v>
                </c:pt>
                <c:pt idx="2818">
                  <c:v>45019</c:v>
                </c:pt>
                <c:pt idx="2819">
                  <c:v>45020</c:v>
                </c:pt>
                <c:pt idx="2820">
                  <c:v>45021</c:v>
                </c:pt>
                <c:pt idx="2821">
                  <c:v>45022</c:v>
                </c:pt>
                <c:pt idx="2822">
                  <c:v>45023</c:v>
                </c:pt>
                <c:pt idx="2823">
                  <c:v>45026</c:v>
                </c:pt>
                <c:pt idx="2824">
                  <c:v>45027</c:v>
                </c:pt>
                <c:pt idx="2825">
                  <c:v>45028</c:v>
                </c:pt>
                <c:pt idx="2826">
                  <c:v>45029</c:v>
                </c:pt>
                <c:pt idx="2827">
                  <c:v>45030</c:v>
                </c:pt>
                <c:pt idx="2828">
                  <c:v>45033</c:v>
                </c:pt>
                <c:pt idx="2829">
                  <c:v>45034</c:v>
                </c:pt>
                <c:pt idx="2830">
                  <c:v>45035</c:v>
                </c:pt>
                <c:pt idx="2831">
                  <c:v>45036</c:v>
                </c:pt>
                <c:pt idx="2832">
                  <c:v>45037</c:v>
                </c:pt>
                <c:pt idx="2833">
                  <c:v>45040</c:v>
                </c:pt>
                <c:pt idx="2834">
                  <c:v>45041</c:v>
                </c:pt>
                <c:pt idx="2835">
                  <c:v>45042</c:v>
                </c:pt>
                <c:pt idx="2836">
                  <c:v>45043</c:v>
                </c:pt>
                <c:pt idx="2837">
                  <c:v>45044</c:v>
                </c:pt>
                <c:pt idx="2838">
                  <c:v>45048</c:v>
                </c:pt>
                <c:pt idx="2839">
                  <c:v>45049</c:v>
                </c:pt>
                <c:pt idx="2840">
                  <c:v>45050</c:v>
                </c:pt>
                <c:pt idx="2841">
                  <c:v>45051</c:v>
                </c:pt>
                <c:pt idx="2842">
                  <c:v>45054</c:v>
                </c:pt>
                <c:pt idx="2843">
                  <c:v>45056</c:v>
                </c:pt>
                <c:pt idx="2844">
                  <c:v>45057</c:v>
                </c:pt>
                <c:pt idx="2845">
                  <c:v>45058</c:v>
                </c:pt>
                <c:pt idx="2846">
                  <c:v>45061</c:v>
                </c:pt>
                <c:pt idx="2847">
                  <c:v>45062</c:v>
                </c:pt>
                <c:pt idx="2848">
                  <c:v>45063</c:v>
                </c:pt>
                <c:pt idx="2849">
                  <c:v>45064</c:v>
                </c:pt>
                <c:pt idx="2850">
                  <c:v>45065</c:v>
                </c:pt>
                <c:pt idx="2851">
                  <c:v>45068</c:v>
                </c:pt>
                <c:pt idx="2852">
                  <c:v>45069</c:v>
                </c:pt>
                <c:pt idx="2853">
                  <c:v>45070</c:v>
                </c:pt>
                <c:pt idx="2854">
                  <c:v>45071</c:v>
                </c:pt>
                <c:pt idx="2855">
                  <c:v>45072</c:v>
                </c:pt>
                <c:pt idx="2856">
                  <c:v>45075</c:v>
                </c:pt>
                <c:pt idx="2857">
                  <c:v>45076</c:v>
                </c:pt>
                <c:pt idx="2858">
                  <c:v>45077</c:v>
                </c:pt>
                <c:pt idx="2859">
                  <c:v>45078</c:v>
                </c:pt>
                <c:pt idx="2860">
                  <c:v>45079</c:v>
                </c:pt>
                <c:pt idx="2861">
                  <c:v>45082</c:v>
                </c:pt>
                <c:pt idx="2862">
                  <c:v>45083</c:v>
                </c:pt>
                <c:pt idx="2863">
                  <c:v>45084</c:v>
                </c:pt>
                <c:pt idx="2864">
                  <c:v>45085</c:v>
                </c:pt>
                <c:pt idx="2865">
                  <c:v>45086</c:v>
                </c:pt>
                <c:pt idx="2866">
                  <c:v>45090</c:v>
                </c:pt>
                <c:pt idx="2867">
                  <c:v>45091</c:v>
                </c:pt>
                <c:pt idx="2868">
                  <c:v>45092</c:v>
                </c:pt>
                <c:pt idx="2869">
                  <c:v>45093</c:v>
                </c:pt>
                <c:pt idx="2870">
                  <c:v>45096</c:v>
                </c:pt>
                <c:pt idx="2871">
                  <c:v>45097</c:v>
                </c:pt>
                <c:pt idx="2872">
                  <c:v>45098</c:v>
                </c:pt>
                <c:pt idx="2873">
                  <c:v>45099</c:v>
                </c:pt>
                <c:pt idx="2874">
                  <c:v>45100</c:v>
                </c:pt>
                <c:pt idx="2875">
                  <c:v>45103</c:v>
                </c:pt>
                <c:pt idx="2876">
                  <c:v>45104</c:v>
                </c:pt>
                <c:pt idx="2877">
                  <c:v>45105</c:v>
                </c:pt>
                <c:pt idx="2878">
                  <c:v>45106</c:v>
                </c:pt>
                <c:pt idx="2879">
                  <c:v>45107</c:v>
                </c:pt>
                <c:pt idx="2880">
                  <c:v>45110</c:v>
                </c:pt>
                <c:pt idx="2881">
                  <c:v>45111</c:v>
                </c:pt>
                <c:pt idx="2882">
                  <c:v>45112</c:v>
                </c:pt>
                <c:pt idx="2883">
                  <c:v>45113</c:v>
                </c:pt>
                <c:pt idx="2884">
                  <c:v>45114</c:v>
                </c:pt>
                <c:pt idx="2885">
                  <c:v>45117</c:v>
                </c:pt>
                <c:pt idx="2886">
                  <c:v>45118</c:v>
                </c:pt>
                <c:pt idx="2887">
                  <c:v>45119</c:v>
                </c:pt>
                <c:pt idx="2888">
                  <c:v>45120</c:v>
                </c:pt>
                <c:pt idx="2889">
                  <c:v>45121</c:v>
                </c:pt>
                <c:pt idx="2890">
                  <c:v>45124</c:v>
                </c:pt>
                <c:pt idx="2891">
                  <c:v>45125</c:v>
                </c:pt>
                <c:pt idx="2892">
                  <c:v>45126</c:v>
                </c:pt>
                <c:pt idx="2893">
                  <c:v>45127</c:v>
                </c:pt>
                <c:pt idx="2894">
                  <c:v>45128</c:v>
                </c:pt>
                <c:pt idx="2895">
                  <c:v>45131</c:v>
                </c:pt>
                <c:pt idx="2896">
                  <c:v>45132</c:v>
                </c:pt>
                <c:pt idx="2897">
                  <c:v>45133</c:v>
                </c:pt>
                <c:pt idx="2898">
                  <c:v>45134</c:v>
                </c:pt>
                <c:pt idx="2899">
                  <c:v>45135</c:v>
                </c:pt>
                <c:pt idx="2900">
                  <c:v>45138</c:v>
                </c:pt>
                <c:pt idx="2901">
                  <c:v>45139</c:v>
                </c:pt>
                <c:pt idx="2902">
                  <c:v>45140</c:v>
                </c:pt>
                <c:pt idx="2903">
                  <c:v>45141</c:v>
                </c:pt>
                <c:pt idx="2904">
                  <c:v>45142</c:v>
                </c:pt>
                <c:pt idx="2905">
                  <c:v>45145</c:v>
                </c:pt>
                <c:pt idx="2906">
                  <c:v>45146</c:v>
                </c:pt>
                <c:pt idx="2907">
                  <c:v>45147</c:v>
                </c:pt>
                <c:pt idx="2908">
                  <c:v>45148</c:v>
                </c:pt>
                <c:pt idx="2909">
                  <c:v>45149</c:v>
                </c:pt>
                <c:pt idx="2910">
                  <c:v>45152</c:v>
                </c:pt>
                <c:pt idx="2911">
                  <c:v>45153</c:v>
                </c:pt>
                <c:pt idx="2912">
                  <c:v>45154</c:v>
                </c:pt>
                <c:pt idx="2913">
                  <c:v>45155</c:v>
                </c:pt>
                <c:pt idx="2914">
                  <c:v>45156</c:v>
                </c:pt>
                <c:pt idx="2915">
                  <c:v>45159</c:v>
                </c:pt>
                <c:pt idx="2916">
                  <c:v>45160</c:v>
                </c:pt>
                <c:pt idx="2917">
                  <c:v>45161</c:v>
                </c:pt>
                <c:pt idx="2918">
                  <c:v>45162</c:v>
                </c:pt>
                <c:pt idx="2919">
                  <c:v>45163</c:v>
                </c:pt>
                <c:pt idx="2920">
                  <c:v>45166</c:v>
                </c:pt>
                <c:pt idx="2921">
                  <c:v>45167</c:v>
                </c:pt>
                <c:pt idx="2922">
                  <c:v>45168</c:v>
                </c:pt>
                <c:pt idx="2923">
                  <c:v>45169</c:v>
                </c:pt>
                <c:pt idx="2924">
                  <c:v>45170</c:v>
                </c:pt>
                <c:pt idx="2925">
                  <c:v>45173</c:v>
                </c:pt>
                <c:pt idx="2926">
                  <c:v>45174</c:v>
                </c:pt>
                <c:pt idx="2927">
                  <c:v>45175</c:v>
                </c:pt>
                <c:pt idx="2928">
                  <c:v>45176</c:v>
                </c:pt>
                <c:pt idx="2929">
                  <c:v>45177</c:v>
                </c:pt>
                <c:pt idx="2930">
                  <c:v>45180</c:v>
                </c:pt>
                <c:pt idx="2931">
                  <c:v>45181</c:v>
                </c:pt>
                <c:pt idx="2932">
                  <c:v>45182</c:v>
                </c:pt>
                <c:pt idx="2933">
                  <c:v>45183</c:v>
                </c:pt>
                <c:pt idx="2934">
                  <c:v>45184</c:v>
                </c:pt>
                <c:pt idx="2935">
                  <c:v>45187</c:v>
                </c:pt>
                <c:pt idx="2936">
                  <c:v>45188</c:v>
                </c:pt>
                <c:pt idx="2937">
                  <c:v>45189</c:v>
                </c:pt>
                <c:pt idx="2938">
                  <c:v>45190</c:v>
                </c:pt>
                <c:pt idx="2939">
                  <c:v>45191</c:v>
                </c:pt>
                <c:pt idx="2940">
                  <c:v>45194</c:v>
                </c:pt>
                <c:pt idx="2941">
                  <c:v>45195</c:v>
                </c:pt>
                <c:pt idx="2942">
                  <c:v>45196</c:v>
                </c:pt>
                <c:pt idx="2943">
                  <c:v>45197</c:v>
                </c:pt>
                <c:pt idx="2944">
                  <c:v>45198</c:v>
                </c:pt>
                <c:pt idx="2945">
                  <c:v>45201</c:v>
                </c:pt>
                <c:pt idx="2946">
                  <c:v>45202</c:v>
                </c:pt>
                <c:pt idx="2947">
                  <c:v>45203</c:v>
                </c:pt>
                <c:pt idx="2948">
                  <c:v>45204</c:v>
                </c:pt>
                <c:pt idx="2949">
                  <c:v>45205</c:v>
                </c:pt>
                <c:pt idx="2950">
                  <c:v>45208</c:v>
                </c:pt>
                <c:pt idx="2951">
                  <c:v>45209</c:v>
                </c:pt>
                <c:pt idx="2952">
                  <c:v>45210</c:v>
                </c:pt>
                <c:pt idx="2953">
                  <c:v>45211</c:v>
                </c:pt>
                <c:pt idx="2954">
                  <c:v>45212</c:v>
                </c:pt>
                <c:pt idx="2955">
                  <c:v>45215</c:v>
                </c:pt>
                <c:pt idx="2956">
                  <c:v>45216</c:v>
                </c:pt>
                <c:pt idx="2957">
                  <c:v>45217</c:v>
                </c:pt>
                <c:pt idx="2958">
                  <c:v>45218</c:v>
                </c:pt>
                <c:pt idx="2959">
                  <c:v>45219</c:v>
                </c:pt>
                <c:pt idx="2960">
                  <c:v>45222</c:v>
                </c:pt>
                <c:pt idx="2961">
                  <c:v>45223</c:v>
                </c:pt>
                <c:pt idx="2962">
                  <c:v>45224</c:v>
                </c:pt>
                <c:pt idx="2963">
                  <c:v>45225</c:v>
                </c:pt>
                <c:pt idx="2964">
                  <c:v>45226</c:v>
                </c:pt>
                <c:pt idx="2965">
                  <c:v>45229</c:v>
                </c:pt>
                <c:pt idx="2966">
                  <c:v>45230</c:v>
                </c:pt>
                <c:pt idx="2967">
                  <c:v>45231</c:v>
                </c:pt>
                <c:pt idx="2968">
                  <c:v>45232</c:v>
                </c:pt>
                <c:pt idx="2969">
                  <c:v>45233</c:v>
                </c:pt>
                <c:pt idx="2970">
                  <c:v>45236</c:v>
                </c:pt>
                <c:pt idx="2971">
                  <c:v>45237</c:v>
                </c:pt>
                <c:pt idx="2972">
                  <c:v>45238</c:v>
                </c:pt>
                <c:pt idx="2973">
                  <c:v>45239</c:v>
                </c:pt>
                <c:pt idx="2974">
                  <c:v>45240</c:v>
                </c:pt>
                <c:pt idx="2975">
                  <c:v>45243</c:v>
                </c:pt>
                <c:pt idx="2976">
                  <c:v>45244</c:v>
                </c:pt>
                <c:pt idx="2977">
                  <c:v>45245</c:v>
                </c:pt>
                <c:pt idx="2978">
                  <c:v>45246</c:v>
                </c:pt>
                <c:pt idx="2979">
                  <c:v>45247</c:v>
                </c:pt>
                <c:pt idx="2980">
                  <c:v>45250</c:v>
                </c:pt>
                <c:pt idx="2981">
                  <c:v>45251</c:v>
                </c:pt>
                <c:pt idx="2982">
                  <c:v>45252</c:v>
                </c:pt>
                <c:pt idx="2983">
                  <c:v>45253</c:v>
                </c:pt>
                <c:pt idx="2984">
                  <c:v>45254</c:v>
                </c:pt>
                <c:pt idx="2985">
                  <c:v>45257</c:v>
                </c:pt>
                <c:pt idx="2986">
                  <c:v>45258</c:v>
                </c:pt>
                <c:pt idx="2987">
                  <c:v>45259</c:v>
                </c:pt>
                <c:pt idx="2988">
                  <c:v>45260</c:v>
                </c:pt>
              </c:numCache>
            </c:numRef>
          </c:cat>
          <c:val>
            <c:numRef>
              <c:f>'сравнительный график'!$B$2:$B$2990</c:f>
              <c:numCache>
                <c:formatCode>General</c:formatCode>
                <c:ptCount val="2989"/>
                <c:pt idx="0">
                  <c:v>1</c:v>
                </c:pt>
                <c:pt idx="1">
                  <c:v>1.0303302596578308</c:v>
                </c:pt>
                <c:pt idx="2">
                  <c:v>1.0323484735029202</c:v>
                </c:pt>
                <c:pt idx="3">
                  <c:v>1.0233057344372891</c:v>
                </c:pt>
                <c:pt idx="4">
                  <c:v>1.0273635566205257</c:v>
                </c:pt>
                <c:pt idx="5">
                  <c:v>1.0328975988247291</c:v>
                </c:pt>
                <c:pt idx="6">
                  <c:v>1.0532366302247136</c:v>
                </c:pt>
                <c:pt idx="7">
                  <c:v>1.0450995913651826</c:v>
                </c:pt>
                <c:pt idx="8">
                  <c:v>1.0444292305827148</c:v>
                </c:pt>
                <c:pt idx="9">
                  <c:v>1.0436447658372736</c:v>
                </c:pt>
                <c:pt idx="10">
                  <c:v>1.0443507841081705</c:v>
                </c:pt>
                <c:pt idx="11">
                  <c:v>1.0599830270355077</c:v>
                </c:pt>
                <c:pt idx="12">
                  <c:v>1.0652318093322779</c:v>
                </c:pt>
                <c:pt idx="13">
                  <c:v>1.0723633070181069</c:v>
                </c:pt>
                <c:pt idx="14">
                  <c:v>1.0634132774223914</c:v>
                </c:pt>
                <c:pt idx="15">
                  <c:v>1.0692040535432845</c:v>
                </c:pt>
                <c:pt idx="16">
                  <c:v>1.0616660604893633</c:v>
                </c:pt>
                <c:pt idx="17">
                  <c:v>1.0688617416543649</c:v>
                </c:pt>
                <c:pt idx="18">
                  <c:v>1.0802222174678904</c:v>
                </c:pt>
                <c:pt idx="19">
                  <c:v>1.0754583770137567</c:v>
                </c:pt>
                <c:pt idx="20">
                  <c:v>1.0670859987305934</c:v>
                </c:pt>
                <c:pt idx="21">
                  <c:v>1.0797301441275682</c:v>
                </c:pt>
                <c:pt idx="22">
                  <c:v>1.0977942277657731</c:v>
                </c:pt>
                <c:pt idx="23">
                  <c:v>1.0999550715645794</c:v>
                </c:pt>
                <c:pt idx="24">
                  <c:v>1.1159510208738936</c:v>
                </c:pt>
                <c:pt idx="25">
                  <c:v>1.114560378825157</c:v>
                </c:pt>
                <c:pt idx="26">
                  <c:v>1.105018434921518</c:v>
                </c:pt>
                <c:pt idx="27">
                  <c:v>1.1090263366209536</c:v>
                </c:pt>
                <c:pt idx="28">
                  <c:v>1.0994202092381422</c:v>
                </c:pt>
                <c:pt idx="29">
                  <c:v>1.0876746325495819</c:v>
                </c:pt>
                <c:pt idx="30">
                  <c:v>1.1119502506721437</c:v>
                </c:pt>
                <c:pt idx="31">
                  <c:v>1.1140326479964058</c:v>
                </c:pt>
                <c:pt idx="32">
                  <c:v>1.1263344815044609</c:v>
                </c:pt>
                <c:pt idx="33">
                  <c:v>1.1199018705918429</c:v>
                </c:pt>
                <c:pt idx="34">
                  <c:v>1.1186039380130222</c:v>
                </c:pt>
                <c:pt idx="35">
                  <c:v>1.12619898304843</c:v>
                </c:pt>
                <c:pt idx="36">
                  <c:v>1.1117862262253695</c:v>
                </c:pt>
                <c:pt idx="37">
                  <c:v>1.0969455795411596</c:v>
                </c:pt>
                <c:pt idx="38">
                  <c:v>1.1371529634938633</c:v>
                </c:pt>
                <c:pt idx="39">
                  <c:v>1.1358051104312417</c:v>
                </c:pt>
                <c:pt idx="40">
                  <c:v>1.1225690507263431</c:v>
                </c:pt>
                <c:pt idx="41">
                  <c:v>1.139377990771842</c:v>
                </c:pt>
                <c:pt idx="42">
                  <c:v>1.1380301377092203</c:v>
                </c:pt>
                <c:pt idx="43">
                  <c:v>1.1468018798627899</c:v>
                </c:pt>
                <c:pt idx="44">
                  <c:v>1.159396104775964</c:v>
                </c:pt>
                <c:pt idx="45">
                  <c:v>1.1140754369825208</c:v>
                </c:pt>
                <c:pt idx="46">
                  <c:v>1.1216633505202427</c:v>
                </c:pt>
                <c:pt idx="47">
                  <c:v>1.1455538677677699</c:v>
                </c:pt>
                <c:pt idx="48">
                  <c:v>1.1440776477468033</c:v>
                </c:pt>
                <c:pt idx="49">
                  <c:v>1.1495118489834051</c:v>
                </c:pt>
                <c:pt idx="50">
                  <c:v>1.1632542450239975</c:v>
                </c:pt>
                <c:pt idx="51">
                  <c:v>1.1600308080700028</c:v>
                </c:pt>
                <c:pt idx="52">
                  <c:v>1.1545823438380294</c:v>
                </c:pt>
                <c:pt idx="53">
                  <c:v>1.1313479243775986</c:v>
                </c:pt>
                <c:pt idx="54">
                  <c:v>1.1115508868017372</c:v>
                </c:pt>
                <c:pt idx="55">
                  <c:v>1.1066515478915726</c:v>
                </c:pt>
                <c:pt idx="56">
                  <c:v>1.0907697025452314</c:v>
                </c:pt>
                <c:pt idx="57">
                  <c:v>1.0989423988931917</c:v>
                </c:pt>
                <c:pt idx="58">
                  <c:v>1.1161649658044686</c:v>
                </c:pt>
                <c:pt idx="59">
                  <c:v>1.10843442231303</c:v>
                </c:pt>
                <c:pt idx="60">
                  <c:v>1.0842515136603836</c:v>
                </c:pt>
                <c:pt idx="61">
                  <c:v>1.066059063063834</c:v>
                </c:pt>
                <c:pt idx="62">
                  <c:v>1.0820906698615775</c:v>
                </c:pt>
                <c:pt idx="63">
                  <c:v>1.0853426328063156</c:v>
                </c:pt>
                <c:pt idx="64">
                  <c:v>1.1054177987919243</c:v>
                </c:pt>
                <c:pt idx="65">
                  <c:v>1.078910021893698</c:v>
                </c:pt>
                <c:pt idx="66">
                  <c:v>1.0876318435634666</c:v>
                </c:pt>
                <c:pt idx="67">
                  <c:v>1.0677207020246322</c:v>
                </c:pt>
                <c:pt idx="68">
                  <c:v>1.0772055939467848</c:v>
                </c:pt>
                <c:pt idx="69">
                  <c:v>1.0683482738209851</c:v>
                </c:pt>
                <c:pt idx="70">
                  <c:v>1.0738395270390735</c:v>
                </c:pt>
                <c:pt idx="71">
                  <c:v>1.0708870869971403</c:v>
                </c:pt>
                <c:pt idx="72">
                  <c:v>1.0716144997610948</c:v>
                </c:pt>
                <c:pt idx="73">
                  <c:v>1.0538285445326374</c:v>
                </c:pt>
                <c:pt idx="74">
                  <c:v>1.0494783309442814</c:v>
                </c:pt>
                <c:pt idx="75">
                  <c:v>1.047296092652418</c:v>
                </c:pt>
                <c:pt idx="76">
                  <c:v>1.0672999436611681</c:v>
                </c:pt>
                <c:pt idx="77">
                  <c:v>1.0733617166941229</c:v>
                </c:pt>
                <c:pt idx="78">
                  <c:v>1.0457200316638497</c:v>
                </c:pt>
                <c:pt idx="79">
                  <c:v>1.0393444727327186</c:v>
                </c:pt>
                <c:pt idx="80">
                  <c:v>1.0425179892029124</c:v>
                </c:pt>
                <c:pt idx="81">
                  <c:v>1.0319705041255713</c:v>
                </c:pt>
                <c:pt idx="82">
                  <c:v>1.0480805573978591</c:v>
                </c:pt>
                <c:pt idx="83">
                  <c:v>1.0508261840069033</c:v>
                </c:pt>
                <c:pt idx="84">
                  <c:v>1.0312430913616168</c:v>
                </c:pt>
                <c:pt idx="85">
                  <c:v>1.0288683026322358</c:v>
                </c:pt>
                <c:pt idx="86">
                  <c:v>0.9920911690664157</c:v>
                </c:pt>
                <c:pt idx="87">
                  <c:v>0.98871797066101852</c:v>
                </c:pt>
                <c:pt idx="88">
                  <c:v>0.98781227045491826</c:v>
                </c:pt>
                <c:pt idx="89">
                  <c:v>0.98701354271410535</c:v>
                </c:pt>
                <c:pt idx="90">
                  <c:v>1.0043359505929841</c:v>
                </c:pt>
                <c:pt idx="91">
                  <c:v>0.99270447786739691</c:v>
                </c:pt>
                <c:pt idx="92">
                  <c:v>0.98829008079986869</c:v>
                </c:pt>
                <c:pt idx="93">
                  <c:v>0.95378076349814234</c:v>
                </c:pt>
                <c:pt idx="94">
                  <c:v>0.95900815130185491</c:v>
                </c:pt>
                <c:pt idx="95">
                  <c:v>0.95212625603502987</c:v>
                </c:pt>
                <c:pt idx="96">
                  <c:v>0.91838714048337289</c:v>
                </c:pt>
                <c:pt idx="97">
                  <c:v>0.90675566775778582</c:v>
                </c:pt>
                <c:pt idx="98">
                  <c:v>0.9259679225234092</c:v>
                </c:pt>
                <c:pt idx="99">
                  <c:v>0.9278720324055254</c:v>
                </c:pt>
                <c:pt idx="100">
                  <c:v>0.89610834171284304</c:v>
                </c:pt>
                <c:pt idx="101">
                  <c:v>0.91602661474936353</c:v>
                </c:pt>
                <c:pt idx="102">
                  <c:v>0.91397274341584467</c:v>
                </c:pt>
                <c:pt idx="103">
                  <c:v>0.92047666930532079</c:v>
                </c:pt>
                <c:pt idx="104">
                  <c:v>0.946406794890995</c:v>
                </c:pt>
                <c:pt idx="105">
                  <c:v>0.93301384223700812</c:v>
                </c:pt>
                <c:pt idx="106">
                  <c:v>0.93167312067207242</c:v>
                </c:pt>
                <c:pt idx="107">
                  <c:v>0.92572545160209085</c:v>
                </c:pt>
                <c:pt idx="108">
                  <c:v>0.9312737568016658</c:v>
                </c:pt>
                <c:pt idx="109">
                  <c:v>0.9249837758427647</c:v>
                </c:pt>
                <c:pt idx="110">
                  <c:v>0.93651540760075025</c:v>
                </c:pt>
                <c:pt idx="111">
                  <c:v>0.95300343025038681</c:v>
                </c:pt>
                <c:pt idx="112">
                  <c:v>0.95057158953951926</c:v>
                </c:pt>
                <c:pt idx="113">
                  <c:v>0.9542443108477211</c:v>
                </c:pt>
                <c:pt idx="114">
                  <c:v>0.96020624291307421</c:v>
                </c:pt>
                <c:pt idx="115">
                  <c:v>0.95992811450332682</c:v>
                </c:pt>
                <c:pt idx="116">
                  <c:v>0.98074495624826175</c:v>
                </c:pt>
                <c:pt idx="117">
                  <c:v>0.99056502856164819</c:v>
                </c:pt>
                <c:pt idx="118">
                  <c:v>0.99125678383717364</c:v>
                </c:pt>
                <c:pt idx="119">
                  <c:v>0.98035985537322701</c:v>
                </c:pt>
                <c:pt idx="120">
                  <c:v>0.97243676144427083</c:v>
                </c:pt>
                <c:pt idx="121">
                  <c:v>0.9607197107464539</c:v>
                </c:pt>
                <c:pt idx="122">
                  <c:v>0.94859616468054464</c:v>
                </c:pt>
                <c:pt idx="123">
                  <c:v>0.95763177224848983</c:v>
                </c:pt>
                <c:pt idx="124">
                  <c:v>0.97411266340044078</c:v>
                </c:pt>
                <c:pt idx="125">
                  <c:v>0.95769595572766242</c:v>
                </c:pt>
                <c:pt idx="126">
                  <c:v>0.98950956690414549</c:v>
                </c:pt>
                <c:pt idx="127">
                  <c:v>1.0003637063819772</c:v>
                </c:pt>
                <c:pt idx="128">
                  <c:v>1.0251171348494899</c:v>
                </c:pt>
                <c:pt idx="129">
                  <c:v>1.0300093422619683</c:v>
                </c:pt>
                <c:pt idx="130">
                  <c:v>1.0239119117405846</c:v>
                </c:pt>
                <c:pt idx="131">
                  <c:v>1.0085934547114239</c:v>
                </c:pt>
                <c:pt idx="132">
                  <c:v>1.0088359256327419</c:v>
                </c:pt>
                <c:pt idx="133">
                  <c:v>1.0145125977906619</c:v>
                </c:pt>
                <c:pt idx="134">
                  <c:v>1.0020823973242621</c:v>
                </c:pt>
                <c:pt idx="135">
                  <c:v>0.9943447223351376</c:v>
                </c:pt>
                <c:pt idx="136">
                  <c:v>1.0101766471976781</c:v>
                </c:pt>
                <c:pt idx="137">
                  <c:v>1.0141203654179414</c:v>
                </c:pt>
                <c:pt idx="138">
                  <c:v>1.0199254045342063</c:v>
                </c:pt>
                <c:pt idx="139">
                  <c:v>1.0171583834321045</c:v>
                </c:pt>
                <c:pt idx="140">
                  <c:v>1.0229919485391128</c:v>
                </c:pt>
                <c:pt idx="141">
                  <c:v>1.0093779194568653</c:v>
                </c:pt>
                <c:pt idx="142">
                  <c:v>0.97913323777126438</c:v>
                </c:pt>
                <c:pt idx="143">
                  <c:v>0.97398429644209583</c:v>
                </c:pt>
                <c:pt idx="144">
                  <c:v>0.97535354399777496</c:v>
                </c:pt>
                <c:pt idx="145">
                  <c:v>0.98704206870484867</c:v>
                </c:pt>
                <c:pt idx="146">
                  <c:v>1.0029025195581323</c:v>
                </c:pt>
                <c:pt idx="147">
                  <c:v>1.0188200223929027</c:v>
                </c:pt>
                <c:pt idx="148">
                  <c:v>1.0034159873915121</c:v>
                </c:pt>
                <c:pt idx="149">
                  <c:v>1.0068605007737674</c:v>
                </c:pt>
                <c:pt idx="150">
                  <c:v>0.99630588419874055</c:v>
                </c:pt>
                <c:pt idx="151">
                  <c:v>1.0135855030915042</c:v>
                </c:pt>
                <c:pt idx="152">
                  <c:v>1.0262653059769082</c:v>
                </c:pt>
                <c:pt idx="153">
                  <c:v>1.0345948952739565</c:v>
                </c:pt>
                <c:pt idx="154">
                  <c:v>1.0337034580632278</c:v>
                </c:pt>
                <c:pt idx="155">
                  <c:v>1.0386384544618217</c:v>
                </c:pt>
                <c:pt idx="156">
                  <c:v>1.0280695748914228</c:v>
                </c:pt>
                <c:pt idx="157">
                  <c:v>1.0357929868851758</c:v>
                </c:pt>
                <c:pt idx="158">
                  <c:v>1.0430314570362922</c:v>
                </c:pt>
                <c:pt idx="159">
                  <c:v>1.0328690728339858</c:v>
                </c:pt>
                <c:pt idx="160">
                  <c:v>1.0354007545124551</c:v>
                </c:pt>
                <c:pt idx="161">
                  <c:v>1.0299808162712252</c:v>
                </c:pt>
                <c:pt idx="162">
                  <c:v>1.0189127318628184</c:v>
                </c:pt>
                <c:pt idx="163">
                  <c:v>1.0372620754084565</c:v>
                </c:pt>
                <c:pt idx="164">
                  <c:v>1.0318136111764831</c:v>
                </c:pt>
                <c:pt idx="165">
                  <c:v>1.0365631886352453</c:v>
                </c:pt>
                <c:pt idx="166">
                  <c:v>1.0369768155010233</c:v>
                </c:pt>
                <c:pt idx="167">
                  <c:v>1.0330473602761314</c:v>
                </c:pt>
                <c:pt idx="168">
                  <c:v>1.0346448157577572</c:v>
                </c:pt>
                <c:pt idx="169">
                  <c:v>1.024896058421229</c:v>
                </c:pt>
                <c:pt idx="170">
                  <c:v>1.0196758021152021</c:v>
                </c:pt>
                <c:pt idx="171">
                  <c:v>1.0147479372142945</c:v>
                </c:pt>
                <c:pt idx="172">
                  <c:v>1.0264435934190539</c:v>
                </c:pt>
                <c:pt idx="173">
                  <c:v>1.0244539055647077</c:v>
                </c:pt>
                <c:pt idx="174">
                  <c:v>1.0138279740128224</c:v>
                </c:pt>
                <c:pt idx="175">
                  <c:v>1.0376828337719204</c:v>
                </c:pt>
                <c:pt idx="176">
                  <c:v>1.0515963857569728</c:v>
                </c:pt>
                <c:pt idx="177">
                  <c:v>1.05462727227345</c:v>
                </c:pt>
                <c:pt idx="178">
                  <c:v>1.0540710154539554</c:v>
                </c:pt>
                <c:pt idx="179">
                  <c:v>1.054420458840561</c:v>
                </c:pt>
                <c:pt idx="180">
                  <c:v>1.0501843492151786</c:v>
                </c:pt>
                <c:pt idx="181">
                  <c:v>1.0949558916868132</c:v>
                </c:pt>
                <c:pt idx="182">
                  <c:v>1.0913758798485269</c:v>
                </c:pt>
                <c:pt idx="183">
                  <c:v>1.0806358443336685</c:v>
                </c:pt>
                <c:pt idx="184">
                  <c:v>1.0690970810779972</c:v>
                </c:pt>
                <c:pt idx="185">
                  <c:v>1.0692111850409705</c:v>
                </c:pt>
                <c:pt idx="186">
                  <c:v>1.0673356011495976</c:v>
                </c:pt>
                <c:pt idx="187">
                  <c:v>1.0625361032070346</c:v>
                </c:pt>
                <c:pt idx="188">
                  <c:v>1.0573229783986935</c:v>
                </c:pt>
                <c:pt idx="189">
                  <c:v>1.0307724125143523</c:v>
                </c:pt>
                <c:pt idx="190">
                  <c:v>1.0362707972301262</c:v>
                </c:pt>
                <c:pt idx="191">
                  <c:v>1.0399577815336998</c:v>
                </c:pt>
                <c:pt idx="192">
                  <c:v>1.0627429166399236</c:v>
                </c:pt>
                <c:pt idx="193">
                  <c:v>1.0594766906998139</c:v>
                </c:pt>
                <c:pt idx="194">
                  <c:v>1.0501130342383205</c:v>
                </c:pt>
                <c:pt idx="195">
                  <c:v>1.038873793885454</c:v>
                </c:pt>
                <c:pt idx="196">
                  <c:v>1.0537500980580932</c:v>
                </c:pt>
                <c:pt idx="197">
                  <c:v>1.0509046304814473</c:v>
                </c:pt>
                <c:pt idx="198">
                  <c:v>1.0504268201364968</c:v>
                </c:pt>
                <c:pt idx="199">
                  <c:v>1.0418618914158162</c:v>
                </c:pt>
                <c:pt idx="200">
                  <c:v>1.0434236894090128</c:v>
                </c:pt>
                <c:pt idx="201">
                  <c:v>1.0312216968685592</c:v>
                </c:pt>
                <c:pt idx="202">
                  <c:v>1.0293746389679297</c:v>
                </c:pt>
                <c:pt idx="203">
                  <c:v>1.0383959835405032</c:v>
                </c:pt>
                <c:pt idx="204">
                  <c:v>1.0513967038217695</c:v>
                </c:pt>
                <c:pt idx="205">
                  <c:v>1.052088459097295</c:v>
                </c:pt>
                <c:pt idx="206">
                  <c:v>1.0412414511171491</c:v>
                </c:pt>
                <c:pt idx="207">
                  <c:v>1.051838856678291</c:v>
                </c:pt>
                <c:pt idx="208">
                  <c:v>1.0378539897163803</c:v>
                </c:pt>
                <c:pt idx="209">
                  <c:v>1.0352153355726235</c:v>
                </c:pt>
                <c:pt idx="210">
                  <c:v>1.0312145653708735</c:v>
                </c:pt>
                <c:pt idx="211">
                  <c:v>1.022314456258959</c:v>
                </c:pt>
                <c:pt idx="212">
                  <c:v>1.0211591536338547</c:v>
                </c:pt>
                <c:pt idx="213">
                  <c:v>1.0139206834827381</c:v>
                </c:pt>
                <c:pt idx="214">
                  <c:v>1.0167376250686406</c:v>
                </c:pt>
                <c:pt idx="215">
                  <c:v>1.0204531353629576</c:v>
                </c:pt>
                <c:pt idx="216">
                  <c:v>1.0271139542015217</c:v>
                </c:pt>
                <c:pt idx="217">
                  <c:v>1.0315426142644217</c:v>
                </c:pt>
                <c:pt idx="218">
                  <c:v>1.0150688546101565</c:v>
                </c:pt>
                <c:pt idx="219">
                  <c:v>1.0039651127133209</c:v>
                </c:pt>
                <c:pt idx="220">
                  <c:v>0.99935103371058953</c:v>
                </c:pt>
                <c:pt idx="221">
                  <c:v>1.0040435591878651</c:v>
                </c:pt>
                <c:pt idx="222">
                  <c:v>0.97974654657224558</c:v>
                </c:pt>
                <c:pt idx="223">
                  <c:v>0.9785769809517697</c:v>
                </c:pt>
                <c:pt idx="224">
                  <c:v>0.98860386669804523</c:v>
                </c:pt>
                <c:pt idx="225">
                  <c:v>0.98675680879741556</c:v>
                </c:pt>
                <c:pt idx="226">
                  <c:v>0.99738987184698658</c:v>
                </c:pt>
                <c:pt idx="227">
                  <c:v>0.99583520535147596</c:v>
                </c:pt>
                <c:pt idx="228">
                  <c:v>1.0024746296969826</c:v>
                </c:pt>
                <c:pt idx="229">
                  <c:v>1.0002923914051189</c:v>
                </c:pt>
                <c:pt idx="230">
                  <c:v>1.0077875954729254</c:v>
                </c:pt>
                <c:pt idx="231">
                  <c:v>1.0012194861042767</c:v>
                </c:pt>
                <c:pt idx="232">
                  <c:v>0.99475121770322972</c:v>
                </c:pt>
                <c:pt idx="233">
                  <c:v>0.9848170414268701</c:v>
                </c:pt>
                <c:pt idx="234">
                  <c:v>0.99007295522132599</c:v>
                </c:pt>
                <c:pt idx="235">
                  <c:v>1.0026671801345</c:v>
                </c:pt>
                <c:pt idx="236">
                  <c:v>1.0140775764318264</c:v>
                </c:pt>
                <c:pt idx="237">
                  <c:v>1.0068462377783958</c:v>
                </c:pt>
                <c:pt idx="238">
                  <c:v>1.0240616731919872</c:v>
                </c:pt>
                <c:pt idx="239">
                  <c:v>1.025894468097245</c:v>
                </c:pt>
                <c:pt idx="240">
                  <c:v>1.0279839969191931</c:v>
                </c:pt>
                <c:pt idx="241">
                  <c:v>1.0324411829728362</c:v>
                </c:pt>
                <c:pt idx="242">
                  <c:v>1.03294751930853</c:v>
                </c:pt>
                <c:pt idx="243">
                  <c:v>1.0458412671245088</c:v>
                </c:pt>
                <c:pt idx="244">
                  <c:v>1.0432454019668669</c:v>
                </c:pt>
                <c:pt idx="245">
                  <c:v>1.0455845332078191</c:v>
                </c:pt>
                <c:pt idx="246">
                  <c:v>1.0479949794256291</c:v>
                </c:pt>
                <c:pt idx="247">
                  <c:v>1.0565599081463097</c:v>
                </c:pt>
                <c:pt idx="248">
                  <c:v>1.05462727227345</c:v>
                </c:pt>
                <c:pt idx="249">
                  <c:v>1.0613237486004437</c:v>
                </c:pt>
                <c:pt idx="250">
                  <c:v>1.0536359940951199</c:v>
                </c:pt>
                <c:pt idx="251">
                  <c:v>1.0495639089165116</c:v>
                </c:pt>
                <c:pt idx="252">
                  <c:v>1.0508475784999607</c:v>
                </c:pt>
                <c:pt idx="253">
                  <c:v>1.0544703793243617</c:v>
                </c:pt>
                <c:pt idx="254">
                  <c:v>1.0542065139099863</c:v>
                </c:pt>
                <c:pt idx="255">
                  <c:v>1.0516962267245744</c:v>
                </c:pt>
                <c:pt idx="256">
                  <c:v>1.0802935324447487</c:v>
                </c:pt>
                <c:pt idx="257">
                  <c:v>1.0811421806693624</c:v>
                </c:pt>
                <c:pt idx="258">
                  <c:v>1.0748308052174038</c:v>
                </c:pt>
                <c:pt idx="259">
                  <c:v>1.0774551963657888</c:v>
                </c:pt>
                <c:pt idx="260">
                  <c:v>1.0900351582835912</c:v>
                </c:pt>
                <c:pt idx="261">
                  <c:v>1.0806001868452393</c:v>
                </c:pt>
                <c:pt idx="262">
                  <c:v>1.080322058435492</c:v>
                </c:pt>
                <c:pt idx="263">
                  <c:v>1.0866548283805082</c:v>
                </c:pt>
                <c:pt idx="264">
                  <c:v>1.0986428759903868</c:v>
                </c:pt>
                <c:pt idx="265">
                  <c:v>1.0965818731591821</c:v>
                </c:pt>
                <c:pt idx="266">
                  <c:v>1.0878101310056123</c:v>
                </c:pt>
                <c:pt idx="267">
                  <c:v>1.0964606376985231</c:v>
                </c:pt>
                <c:pt idx="268">
                  <c:v>1.0938077205593946</c:v>
                </c:pt>
                <c:pt idx="269">
                  <c:v>1.1011175056873694</c:v>
                </c:pt>
                <c:pt idx="270">
                  <c:v>1.114603167811272</c:v>
                </c:pt>
                <c:pt idx="271">
                  <c:v>1.1052038538613493</c:v>
                </c:pt>
                <c:pt idx="272">
                  <c:v>1.1006967473239055</c:v>
                </c:pt>
                <c:pt idx="273">
                  <c:v>1.1030715360532866</c:v>
                </c:pt>
                <c:pt idx="274">
                  <c:v>1.1033995849468348</c:v>
                </c:pt>
                <c:pt idx="275">
                  <c:v>1.0949344971937556</c:v>
                </c:pt>
                <c:pt idx="276">
                  <c:v>1.0985073775343559</c:v>
                </c:pt>
                <c:pt idx="277">
                  <c:v>1.0913901428438988</c:v>
                </c:pt>
                <c:pt idx="278">
                  <c:v>1.0881809688852757</c:v>
                </c:pt>
                <c:pt idx="279">
                  <c:v>1.0839234647668357</c:v>
                </c:pt>
                <c:pt idx="280">
                  <c:v>1.0810566026971324</c:v>
                </c:pt>
                <c:pt idx="281">
                  <c:v>1.0783038445904023</c:v>
                </c:pt>
                <c:pt idx="282">
                  <c:v>1.0967744235966996</c:v>
                </c:pt>
                <c:pt idx="283">
                  <c:v>1.0834313914265135</c:v>
                </c:pt>
                <c:pt idx="284">
                  <c:v>1.0755510864836724</c:v>
                </c:pt>
                <c:pt idx="285">
                  <c:v>1.077105752979183</c:v>
                </c:pt>
                <c:pt idx="286">
                  <c:v>1.0859060211234961</c:v>
                </c:pt>
                <c:pt idx="287">
                  <c:v>1.0778545602361953</c:v>
                </c:pt>
                <c:pt idx="288">
                  <c:v>1.0652389408299636</c:v>
                </c:pt>
                <c:pt idx="289">
                  <c:v>1.067307075158854</c:v>
                </c:pt>
                <c:pt idx="290">
                  <c:v>1.0723347810273636</c:v>
                </c:pt>
                <c:pt idx="291">
                  <c:v>1.0587920669219744</c:v>
                </c:pt>
                <c:pt idx="292">
                  <c:v>1.0605749413434316</c:v>
                </c:pt>
                <c:pt idx="293">
                  <c:v>1.0597690821049328</c:v>
                </c:pt>
                <c:pt idx="294">
                  <c:v>1.0508547099976466</c:v>
                </c:pt>
                <c:pt idx="295">
                  <c:v>1.0443721786012281</c:v>
                </c:pt>
                <c:pt idx="296">
                  <c:v>1.0584711495261119</c:v>
                </c:pt>
                <c:pt idx="297">
                  <c:v>1.0636557483437097</c:v>
                </c:pt>
                <c:pt idx="298">
                  <c:v>1.0635559073761081</c:v>
                </c:pt>
                <c:pt idx="299">
                  <c:v>1.0726129094371109</c:v>
                </c:pt>
                <c:pt idx="300">
                  <c:v>1.070979796467056</c:v>
                </c:pt>
                <c:pt idx="301">
                  <c:v>1.0671359192143941</c:v>
                </c:pt>
                <c:pt idx="302">
                  <c:v>1.0689901086127098</c:v>
                </c:pt>
                <c:pt idx="303">
                  <c:v>1.0662373505059797</c:v>
                </c:pt>
                <c:pt idx="304">
                  <c:v>1.0432097444784378</c:v>
                </c:pt>
                <c:pt idx="305">
                  <c:v>1.0334966446303389</c:v>
                </c:pt>
                <c:pt idx="306">
                  <c:v>1.0405069068555086</c:v>
                </c:pt>
                <c:pt idx="307">
                  <c:v>1.0406424053115395</c:v>
                </c:pt>
                <c:pt idx="308">
                  <c:v>1.0279055504446488</c:v>
                </c:pt>
                <c:pt idx="309">
                  <c:v>1.0187059184299294</c:v>
                </c:pt>
                <c:pt idx="310">
                  <c:v>1.0105332220819694</c:v>
                </c:pt>
                <c:pt idx="311">
                  <c:v>1.0162384202306327</c:v>
                </c:pt>
                <c:pt idx="312">
                  <c:v>1.0227851351062236</c:v>
                </c:pt>
                <c:pt idx="313">
                  <c:v>1.0259158625903024</c:v>
                </c:pt>
                <c:pt idx="314">
                  <c:v>1.0187130499276154</c:v>
                </c:pt>
                <c:pt idx="315">
                  <c:v>1.020018114004122</c:v>
                </c:pt>
                <c:pt idx="316">
                  <c:v>1.0183350805502664</c:v>
                </c:pt>
                <c:pt idx="317">
                  <c:v>1.0175720102978825</c:v>
                </c:pt>
                <c:pt idx="318">
                  <c:v>1.0103121456537087</c:v>
                </c:pt>
                <c:pt idx="319">
                  <c:v>1.0045071065374438</c:v>
                </c:pt>
                <c:pt idx="320">
                  <c:v>1.0165878636172383</c:v>
                </c:pt>
                <c:pt idx="321">
                  <c:v>1.016594995114924</c:v>
                </c:pt>
                <c:pt idx="322">
                  <c:v>0.99964342511570858</c:v>
                </c:pt>
                <c:pt idx="323">
                  <c:v>0.98831147529292618</c:v>
                </c:pt>
                <c:pt idx="324">
                  <c:v>0.96966260884448341</c:v>
                </c:pt>
                <c:pt idx="325">
                  <c:v>0.96444235253845656</c:v>
                </c:pt>
                <c:pt idx="326">
                  <c:v>0.95268964435221049</c:v>
                </c:pt>
                <c:pt idx="327">
                  <c:v>0.95220470250957401</c:v>
                </c:pt>
                <c:pt idx="328">
                  <c:v>0.954501044764411</c:v>
                </c:pt>
                <c:pt idx="329">
                  <c:v>0.95336713663236405</c:v>
                </c:pt>
                <c:pt idx="330">
                  <c:v>0.9555565064219137</c:v>
                </c:pt>
                <c:pt idx="331">
                  <c:v>0.98201436283633925</c:v>
                </c:pt>
                <c:pt idx="332">
                  <c:v>0.97858411244945553</c:v>
                </c:pt>
                <c:pt idx="333">
                  <c:v>0.97847000848648225</c:v>
                </c:pt>
                <c:pt idx="334">
                  <c:v>0.97171648017800216</c:v>
                </c:pt>
                <c:pt idx="335">
                  <c:v>0.98834000128366961</c:v>
                </c:pt>
                <c:pt idx="336">
                  <c:v>0.98169344544047688</c:v>
                </c:pt>
                <c:pt idx="337">
                  <c:v>1.0041362686577808</c:v>
                </c:pt>
                <c:pt idx="338">
                  <c:v>1.0079872774081284</c:v>
                </c:pt>
                <c:pt idx="339">
                  <c:v>1.019932536031892</c:v>
                </c:pt>
                <c:pt idx="340">
                  <c:v>1.0219008293931808</c:v>
                </c:pt>
                <c:pt idx="341">
                  <c:v>1.0171298574413612</c:v>
                </c:pt>
                <c:pt idx="342">
                  <c:v>1.0101766471976781</c:v>
                </c:pt>
                <c:pt idx="343">
                  <c:v>1.0025174186830976</c:v>
                </c:pt>
                <c:pt idx="344">
                  <c:v>0.99269021487202525</c:v>
                </c:pt>
                <c:pt idx="345">
                  <c:v>0.97961817961390074</c:v>
                </c:pt>
                <c:pt idx="346">
                  <c:v>0.99968621410182346</c:v>
                </c:pt>
                <c:pt idx="347">
                  <c:v>1.0033018834285388</c:v>
                </c:pt>
                <c:pt idx="348">
                  <c:v>1.0148049891957811</c:v>
                </c:pt>
                <c:pt idx="349">
                  <c:v>1.0329403878108443</c:v>
                </c:pt>
                <c:pt idx="350">
                  <c:v>0.99620604323113904</c:v>
                </c:pt>
                <c:pt idx="351">
                  <c:v>0.98477425244075512</c:v>
                </c:pt>
                <c:pt idx="352">
                  <c:v>0.98292719454012534</c:v>
                </c:pt>
                <c:pt idx="353">
                  <c:v>0.99678369454369109</c:v>
                </c:pt>
                <c:pt idx="354">
                  <c:v>0.9709034894418177</c:v>
                </c:pt>
                <c:pt idx="355">
                  <c:v>0.97078225398115858</c:v>
                </c:pt>
                <c:pt idx="356">
                  <c:v>0.96287342304757428</c:v>
                </c:pt>
                <c:pt idx="357">
                  <c:v>0.95376650050277068</c:v>
                </c:pt>
                <c:pt idx="358">
                  <c:v>0.95677599252619039</c:v>
                </c:pt>
                <c:pt idx="359">
                  <c:v>0.94619284996042019</c:v>
                </c:pt>
                <c:pt idx="360">
                  <c:v>0.93916119324219283</c:v>
                </c:pt>
                <c:pt idx="361">
                  <c:v>0.95840197399855953</c:v>
                </c:pt>
                <c:pt idx="362">
                  <c:v>0.95223322850031733</c:v>
                </c:pt>
                <c:pt idx="363">
                  <c:v>0.92802892535461368</c:v>
                </c:pt>
                <c:pt idx="364">
                  <c:v>0.91417955684873387</c:v>
                </c:pt>
                <c:pt idx="365">
                  <c:v>0.92681657074802271</c:v>
                </c:pt>
                <c:pt idx="366">
                  <c:v>0.94511599380986</c:v>
                </c:pt>
                <c:pt idx="367">
                  <c:v>0.95215478202577331</c:v>
                </c:pt>
                <c:pt idx="368">
                  <c:v>0.94390363920326903</c:v>
                </c:pt>
                <c:pt idx="369">
                  <c:v>0.92496238134970721</c:v>
                </c:pt>
                <c:pt idx="370">
                  <c:v>0.92630310291464313</c:v>
                </c:pt>
                <c:pt idx="371">
                  <c:v>0.9201486204117727</c:v>
                </c:pt>
                <c:pt idx="372">
                  <c:v>0.92537600821548527</c:v>
                </c:pt>
                <c:pt idx="373">
                  <c:v>0.94163582293917547</c:v>
                </c:pt>
                <c:pt idx="374">
                  <c:v>0.93652967059612191</c:v>
                </c:pt>
                <c:pt idx="375">
                  <c:v>0.94881724110880528</c:v>
                </c:pt>
                <c:pt idx="376">
                  <c:v>0.95288932628741363</c:v>
                </c:pt>
                <c:pt idx="377">
                  <c:v>0.95413733838243375</c:v>
                </c:pt>
                <c:pt idx="378">
                  <c:v>0.95087824394000975</c:v>
                </c:pt>
                <c:pt idx="379">
                  <c:v>0.96218879926973466</c:v>
                </c:pt>
                <c:pt idx="380">
                  <c:v>0.95756045727163164</c:v>
                </c:pt>
                <c:pt idx="381">
                  <c:v>0.96195345984610237</c:v>
                </c:pt>
                <c:pt idx="382">
                  <c:v>0.95970703807506619</c:v>
                </c:pt>
                <c:pt idx="383">
                  <c:v>0.95113497785669965</c:v>
                </c:pt>
                <c:pt idx="384">
                  <c:v>0.9756673298959514</c:v>
                </c:pt>
                <c:pt idx="385">
                  <c:v>0.99714026942798262</c:v>
                </c:pt>
                <c:pt idx="386">
                  <c:v>1.0009484891922151</c:v>
                </c:pt>
                <c:pt idx="387">
                  <c:v>1.0056124886787474</c:v>
                </c:pt>
                <c:pt idx="388">
                  <c:v>1.0210878386569964</c:v>
                </c:pt>
                <c:pt idx="389">
                  <c:v>1.0102693566675938</c:v>
                </c:pt>
                <c:pt idx="390">
                  <c:v>1.0138636315012517</c:v>
                </c:pt>
                <c:pt idx="391">
                  <c:v>1.0094777604244667</c:v>
                </c:pt>
                <c:pt idx="392">
                  <c:v>1.0107756930032876</c:v>
                </c:pt>
                <c:pt idx="393">
                  <c:v>1.0036941158012596</c:v>
                </c:pt>
                <c:pt idx="394">
                  <c:v>0.99975039758099604</c:v>
                </c:pt>
                <c:pt idx="395">
                  <c:v>1.0006489662894105</c:v>
                </c:pt>
                <c:pt idx="396">
                  <c:v>0.99719732140946915</c:v>
                </c:pt>
                <c:pt idx="397">
                  <c:v>0.98935980545274305</c:v>
                </c:pt>
                <c:pt idx="398">
                  <c:v>0.98114432011866803</c:v>
                </c:pt>
                <c:pt idx="399">
                  <c:v>0.99731142537244244</c:v>
                </c:pt>
                <c:pt idx="400">
                  <c:v>0.99281145033268436</c:v>
                </c:pt>
                <c:pt idx="401">
                  <c:v>0.99252619042525114</c:v>
                </c:pt>
                <c:pt idx="402">
                  <c:v>0.97319983169665469</c:v>
                </c:pt>
                <c:pt idx="403">
                  <c:v>0.9719589510993204</c:v>
                </c:pt>
                <c:pt idx="404">
                  <c:v>0.97158098172197149</c:v>
                </c:pt>
                <c:pt idx="405">
                  <c:v>0.9860864480149476</c:v>
                </c:pt>
                <c:pt idx="406">
                  <c:v>0.99010861270975514</c:v>
                </c:pt>
                <c:pt idx="407">
                  <c:v>1.0040150331971216</c:v>
                </c:pt>
                <c:pt idx="408">
                  <c:v>1.015432560992134</c:v>
                </c:pt>
                <c:pt idx="409">
                  <c:v>0.99225519351318958</c:v>
                </c:pt>
                <c:pt idx="410">
                  <c:v>0.98436775707266277</c:v>
                </c:pt>
                <c:pt idx="411">
                  <c:v>0.98580118810751438</c:v>
                </c:pt>
                <c:pt idx="412">
                  <c:v>0.98220691327385656</c:v>
                </c:pt>
                <c:pt idx="413">
                  <c:v>0.9817219714312202</c:v>
                </c:pt>
                <c:pt idx="414">
                  <c:v>0.99602062429130744</c:v>
                </c:pt>
                <c:pt idx="415">
                  <c:v>0.99356738908738229</c:v>
                </c:pt>
                <c:pt idx="416">
                  <c:v>0.98918151801059739</c:v>
                </c:pt>
                <c:pt idx="417">
                  <c:v>0.98001754348430714</c:v>
                </c:pt>
                <c:pt idx="418">
                  <c:v>0.97675844904188336</c:v>
                </c:pt>
                <c:pt idx="419">
                  <c:v>0.9783630360211949</c:v>
                </c:pt>
                <c:pt idx="420">
                  <c:v>0.97319983169665469</c:v>
                </c:pt>
                <c:pt idx="421">
                  <c:v>0.97525370303017334</c:v>
                </c:pt>
                <c:pt idx="422">
                  <c:v>0.97973941507455975</c:v>
                </c:pt>
                <c:pt idx="423">
                  <c:v>0.98105161064875235</c:v>
                </c:pt>
                <c:pt idx="424">
                  <c:v>1.0143842308323172</c:v>
                </c:pt>
                <c:pt idx="425">
                  <c:v>1.0150973806009</c:v>
                </c:pt>
                <c:pt idx="426">
                  <c:v>1.0351654150888228</c:v>
                </c:pt>
                <c:pt idx="427">
                  <c:v>1.036613109119046</c:v>
                </c:pt>
                <c:pt idx="428">
                  <c:v>1.0370053414917666</c:v>
                </c:pt>
                <c:pt idx="429">
                  <c:v>1.0342311888919793</c:v>
                </c:pt>
                <c:pt idx="430">
                  <c:v>1.0274633975881275</c:v>
                </c:pt>
                <c:pt idx="431">
                  <c:v>1.0486724717057829</c:v>
                </c:pt>
                <c:pt idx="432">
                  <c:v>1.0504910036156694</c:v>
                </c:pt>
                <c:pt idx="433">
                  <c:v>1.0447287534855194</c:v>
                </c:pt>
                <c:pt idx="434">
                  <c:v>1.0605892043388032</c:v>
                </c:pt>
                <c:pt idx="435">
                  <c:v>1.053129657759426</c:v>
                </c:pt>
                <c:pt idx="436">
                  <c:v>1.0466328633676358</c:v>
                </c:pt>
                <c:pt idx="437">
                  <c:v>1.0445647290387454</c:v>
                </c:pt>
                <c:pt idx="438">
                  <c:v>1.0551692660975731</c:v>
                </c:pt>
                <c:pt idx="439">
                  <c:v>1.0591272473132083</c:v>
                </c:pt>
                <c:pt idx="440">
                  <c:v>1.0496780128794849</c:v>
                </c:pt>
                <c:pt idx="441">
                  <c:v>1.0432097444784378</c:v>
                </c:pt>
                <c:pt idx="442">
                  <c:v>1.0495639089165116</c:v>
                </c:pt>
                <c:pt idx="443">
                  <c:v>1.0371265769524258</c:v>
                </c:pt>
                <c:pt idx="444">
                  <c:v>1.0386955064433081</c:v>
                </c:pt>
                <c:pt idx="445">
                  <c:v>1.0513325203425972</c:v>
                </c:pt>
                <c:pt idx="446">
                  <c:v>1.0556042874564087</c:v>
                </c:pt>
                <c:pt idx="447">
                  <c:v>1.0733902426848663</c:v>
                </c:pt>
                <c:pt idx="448">
                  <c:v>1.0704449341406188</c:v>
                </c:pt>
                <c:pt idx="449">
                  <c:v>1.081655648502742</c:v>
                </c:pt>
                <c:pt idx="450">
                  <c:v>1.0790169943589853</c:v>
                </c:pt>
                <c:pt idx="451">
                  <c:v>1.0769987805138956</c:v>
                </c:pt>
                <c:pt idx="452">
                  <c:v>1.0923101060453706</c:v>
                </c:pt>
                <c:pt idx="453">
                  <c:v>1.0922387910685123</c:v>
                </c:pt>
                <c:pt idx="454">
                  <c:v>1.0785106580232915</c:v>
                </c:pt>
                <c:pt idx="455">
                  <c:v>1.0935081976565897</c:v>
                </c:pt>
                <c:pt idx="456">
                  <c:v>1.0936936165964213</c:v>
                </c:pt>
                <c:pt idx="457">
                  <c:v>1.0902348402187942</c:v>
                </c:pt>
                <c:pt idx="458">
                  <c:v>1.0749021201942619</c:v>
                </c:pt>
                <c:pt idx="459">
                  <c:v>1.0714790013050641</c:v>
                </c:pt>
                <c:pt idx="460">
                  <c:v>1.0729195638376015</c:v>
                </c:pt>
                <c:pt idx="461">
                  <c:v>1.0779330067107393</c:v>
                </c:pt>
                <c:pt idx="462">
                  <c:v>1.0812562846323357</c:v>
                </c:pt>
                <c:pt idx="463">
                  <c:v>1.0811350491716765</c:v>
                </c:pt>
                <c:pt idx="464">
                  <c:v>1.0770059120115816</c:v>
                </c:pt>
                <c:pt idx="465">
                  <c:v>1.0805288718683812</c:v>
                </c:pt>
                <c:pt idx="466">
                  <c:v>1.0739607624997325</c:v>
                </c:pt>
                <c:pt idx="467">
                  <c:v>1.069688995385921</c:v>
                </c:pt>
                <c:pt idx="468">
                  <c:v>1.0763212882337418</c:v>
                </c:pt>
                <c:pt idx="469">
                  <c:v>1.0622722377926588</c:v>
                </c:pt>
                <c:pt idx="470">
                  <c:v>1.057929155701989</c:v>
                </c:pt>
                <c:pt idx="471">
                  <c:v>1.0700170442794692</c:v>
                </c:pt>
                <c:pt idx="472">
                  <c:v>1.0460623435527694</c:v>
                </c:pt>
                <c:pt idx="473">
                  <c:v>1.0632278584825601</c:v>
                </c:pt>
                <c:pt idx="474">
                  <c:v>1.0652959928114503</c:v>
                </c:pt>
                <c:pt idx="475">
                  <c:v>1.0772911719190146</c:v>
                </c:pt>
                <c:pt idx="476">
                  <c:v>1.0777047987847928</c:v>
                </c:pt>
                <c:pt idx="477">
                  <c:v>1.0758006889026763</c:v>
                </c:pt>
                <c:pt idx="478">
                  <c:v>1.0654956747466535</c:v>
                </c:pt>
                <c:pt idx="479">
                  <c:v>1.0726485669255399</c:v>
                </c:pt>
                <c:pt idx="480">
                  <c:v>1.0714433438166351</c:v>
                </c:pt>
                <c:pt idx="481">
                  <c:v>1.0585781219913992</c:v>
                </c:pt>
                <c:pt idx="482">
                  <c:v>1.0521954315625826</c:v>
                </c:pt>
                <c:pt idx="483">
                  <c:v>1.0550765566276574</c:v>
                </c:pt>
                <c:pt idx="484">
                  <c:v>1.0549981101531132</c:v>
                </c:pt>
                <c:pt idx="485">
                  <c:v>1.0506550280624434</c:v>
                </c:pt>
                <c:pt idx="486">
                  <c:v>1.033239910713649</c:v>
                </c:pt>
                <c:pt idx="487">
                  <c:v>1.0264079359306248</c:v>
                </c:pt>
                <c:pt idx="488">
                  <c:v>1.0192693067471099</c:v>
                </c:pt>
                <c:pt idx="489">
                  <c:v>1.0331186752529899</c:v>
                </c:pt>
                <c:pt idx="490">
                  <c:v>1.0452636158119566</c:v>
                </c:pt>
                <c:pt idx="491">
                  <c:v>1.0441511021729675</c:v>
                </c:pt>
                <c:pt idx="492">
                  <c:v>1.0445290715503164</c:v>
                </c:pt>
                <c:pt idx="493">
                  <c:v>1.0338817455053735</c:v>
                </c:pt>
                <c:pt idx="494">
                  <c:v>1.0360354578064939</c:v>
                </c:pt>
                <c:pt idx="495">
                  <c:v>1.0484870527659513</c:v>
                </c:pt>
                <c:pt idx="496">
                  <c:v>1.0550266361438567</c:v>
                </c:pt>
                <c:pt idx="497">
                  <c:v>1.0603895224036</c:v>
                </c:pt>
                <c:pt idx="498">
                  <c:v>1.0682912218394984</c:v>
                </c:pt>
                <c:pt idx="499">
                  <c:v>1.0677492280153755</c:v>
                </c:pt>
                <c:pt idx="500">
                  <c:v>1.0750661446410361</c:v>
                </c:pt>
                <c:pt idx="501">
                  <c:v>1.0742959428909666</c:v>
                </c:pt>
                <c:pt idx="502">
                  <c:v>1.0705233806151628</c:v>
                </c:pt>
                <c:pt idx="503">
                  <c:v>1.070772983034167</c:v>
                </c:pt>
                <c:pt idx="504">
                  <c:v>1.0660376685707764</c:v>
                </c:pt>
                <c:pt idx="505">
                  <c:v>1.0726343039301682</c:v>
                </c:pt>
                <c:pt idx="506">
                  <c:v>1.0455845332078191</c:v>
                </c:pt>
                <c:pt idx="507">
                  <c:v>1.0431027720131505</c:v>
                </c:pt>
                <c:pt idx="508">
                  <c:v>1.0448642519415503</c:v>
                </c:pt>
                <c:pt idx="509">
                  <c:v>1.0477525085043111</c:v>
                </c:pt>
                <c:pt idx="510">
                  <c:v>1.0537215720673498</c:v>
                </c:pt>
                <c:pt idx="511">
                  <c:v>1.0480734259001734</c:v>
                </c:pt>
                <c:pt idx="512">
                  <c:v>1.0601042624961667</c:v>
                </c:pt>
                <c:pt idx="513">
                  <c:v>1.0559822568337576</c:v>
                </c:pt>
                <c:pt idx="514">
                  <c:v>1.0603681279105426</c:v>
                </c:pt>
                <c:pt idx="515">
                  <c:v>1.0664156379481253</c:v>
                </c:pt>
                <c:pt idx="516">
                  <c:v>1.0730621937913181</c:v>
                </c:pt>
                <c:pt idx="517">
                  <c:v>1.0688189526682499</c:v>
                </c:pt>
                <c:pt idx="518">
                  <c:v>1.0675138885917432</c:v>
                </c:pt>
                <c:pt idx="519">
                  <c:v>1.0658593811286308</c:v>
                </c:pt>
                <c:pt idx="520">
                  <c:v>1.0541993824123004</c:v>
                </c:pt>
                <c:pt idx="521">
                  <c:v>1.0480235054163725</c:v>
                </c:pt>
                <c:pt idx="522">
                  <c:v>1.0433309799390971</c:v>
                </c:pt>
                <c:pt idx="523">
                  <c:v>1.0434807413904994</c:v>
                </c:pt>
                <c:pt idx="524">
                  <c:v>1.0372406809153991</c:v>
                </c:pt>
                <c:pt idx="525">
                  <c:v>1.0289610121021515</c:v>
                </c:pt>
                <c:pt idx="526">
                  <c:v>1.0277629204909324</c:v>
                </c:pt>
                <c:pt idx="527">
                  <c:v>1.0383460630567025</c:v>
                </c:pt>
                <c:pt idx="528">
                  <c:v>1.0459767655805396</c:v>
                </c:pt>
                <c:pt idx="529">
                  <c:v>1.054377669854446</c:v>
                </c:pt>
                <c:pt idx="530">
                  <c:v>1.0528087403635638</c:v>
                </c:pt>
                <c:pt idx="531">
                  <c:v>1.058007602176533</c:v>
                </c:pt>
                <c:pt idx="532">
                  <c:v>1.0668934482930761</c:v>
                </c:pt>
                <c:pt idx="533">
                  <c:v>1.0544775108220477</c:v>
                </c:pt>
                <c:pt idx="534">
                  <c:v>1.0670004207583634</c:v>
                </c:pt>
                <c:pt idx="535">
                  <c:v>1.0750661446410361</c:v>
                </c:pt>
                <c:pt idx="536">
                  <c:v>1.0727484078931417</c:v>
                </c:pt>
                <c:pt idx="537">
                  <c:v>1.0594552962067563</c:v>
                </c:pt>
                <c:pt idx="538">
                  <c:v>1.0561676757735892</c:v>
                </c:pt>
                <c:pt idx="539">
                  <c:v>1.0609101217346655</c:v>
                </c:pt>
                <c:pt idx="540">
                  <c:v>1.0618871369176242</c:v>
                </c:pt>
                <c:pt idx="541">
                  <c:v>1.0544917738174195</c:v>
                </c:pt>
                <c:pt idx="542">
                  <c:v>1.0479807164302575</c:v>
                </c:pt>
                <c:pt idx="543">
                  <c:v>1.0331400697460473</c:v>
                </c:pt>
                <c:pt idx="544">
                  <c:v>1.0302946021694017</c:v>
                </c:pt>
                <c:pt idx="545">
                  <c:v>0.91911455324732738</c:v>
                </c:pt>
                <c:pt idx="546">
                  <c:v>0.96741618707344723</c:v>
                </c:pt>
                <c:pt idx="547">
                  <c:v>0.96354378383004202</c:v>
                </c:pt>
                <c:pt idx="548">
                  <c:v>0.95418012736854863</c:v>
                </c:pt>
                <c:pt idx="549">
                  <c:v>0.95516427404919302</c:v>
                </c:pt>
                <c:pt idx="550">
                  <c:v>0.93329910214444134</c:v>
                </c:pt>
                <c:pt idx="551">
                  <c:v>0.90870256662601712</c:v>
                </c:pt>
                <c:pt idx="552">
                  <c:v>0.89041027506186565</c:v>
                </c:pt>
                <c:pt idx="553">
                  <c:v>0.88247291813753814</c:v>
                </c:pt>
                <c:pt idx="554">
                  <c:v>0.91547035792986886</c:v>
                </c:pt>
                <c:pt idx="555">
                  <c:v>0.95266824985915288</c:v>
                </c:pt>
                <c:pt idx="556">
                  <c:v>0.94065880775621691</c:v>
                </c:pt>
                <c:pt idx="557">
                  <c:v>0.94171426941371961</c:v>
                </c:pt>
                <c:pt idx="558">
                  <c:v>0.9323292184591685</c:v>
                </c:pt>
                <c:pt idx="559">
                  <c:v>0.92560421614143196</c:v>
                </c:pt>
                <c:pt idx="560">
                  <c:v>0.94452407950193618</c:v>
                </c:pt>
                <c:pt idx="561">
                  <c:v>0.96231716622807961</c:v>
                </c:pt>
                <c:pt idx="562">
                  <c:v>0.94986557126862214</c:v>
                </c:pt>
                <c:pt idx="563">
                  <c:v>0.95855886694764758</c:v>
                </c:pt>
                <c:pt idx="564">
                  <c:v>0.97650884662287918</c:v>
                </c:pt>
                <c:pt idx="565">
                  <c:v>0.98110153113255316</c:v>
                </c:pt>
                <c:pt idx="566">
                  <c:v>0.97938997168795416</c:v>
                </c:pt>
                <c:pt idx="567">
                  <c:v>0.97419110987498481</c:v>
                </c:pt>
                <c:pt idx="568">
                  <c:v>0.98586537158668697</c:v>
                </c:pt>
                <c:pt idx="569">
                  <c:v>0.96260242613551272</c:v>
                </c:pt>
                <c:pt idx="570">
                  <c:v>0.96441382654771324</c:v>
                </c:pt>
                <c:pt idx="571">
                  <c:v>0.96193206535304476</c:v>
                </c:pt>
                <c:pt idx="572">
                  <c:v>0.97538206998851829</c:v>
                </c:pt>
                <c:pt idx="573">
                  <c:v>0.97159524471734315</c:v>
                </c:pt>
                <c:pt idx="574">
                  <c:v>0.95908659777639893</c:v>
                </c:pt>
                <c:pt idx="575">
                  <c:v>0.93494647810986786</c:v>
                </c:pt>
                <c:pt idx="576">
                  <c:v>0.94321188392774358</c:v>
                </c:pt>
                <c:pt idx="577">
                  <c:v>0.94825385279162477</c:v>
                </c:pt>
                <c:pt idx="578">
                  <c:v>0.96741618707344723</c:v>
                </c:pt>
                <c:pt idx="579">
                  <c:v>0.95921496473474388</c:v>
                </c:pt>
                <c:pt idx="580">
                  <c:v>0.95249709391469295</c:v>
                </c:pt>
                <c:pt idx="581">
                  <c:v>0.94785448892121826</c:v>
                </c:pt>
                <c:pt idx="582">
                  <c:v>0.92747980003280484</c:v>
                </c:pt>
                <c:pt idx="583">
                  <c:v>0.91291728175834197</c:v>
                </c:pt>
                <c:pt idx="584">
                  <c:v>0.92647425885910306</c:v>
                </c:pt>
                <c:pt idx="585">
                  <c:v>0.93050355505159632</c:v>
                </c:pt>
                <c:pt idx="586">
                  <c:v>0.93138072926695337</c:v>
                </c:pt>
                <c:pt idx="587">
                  <c:v>0.9305463440377113</c:v>
                </c:pt>
                <c:pt idx="588">
                  <c:v>0.9258752130534933</c:v>
                </c:pt>
                <c:pt idx="589">
                  <c:v>0.94033789036035453</c:v>
                </c:pt>
                <c:pt idx="590">
                  <c:v>0.97236544646741263</c:v>
                </c:pt>
                <c:pt idx="591">
                  <c:v>0.97802785562996086</c:v>
                </c:pt>
                <c:pt idx="592">
                  <c:v>0.98080200822974828</c:v>
                </c:pt>
                <c:pt idx="593">
                  <c:v>0.98791924292020561</c:v>
                </c:pt>
                <c:pt idx="594">
                  <c:v>0.99064347503619221</c:v>
                </c:pt>
                <c:pt idx="595">
                  <c:v>0.98556584868388208</c:v>
                </c:pt>
                <c:pt idx="596">
                  <c:v>0.99291842279797171</c:v>
                </c:pt>
                <c:pt idx="597">
                  <c:v>1.0082868003109333</c:v>
                </c:pt>
                <c:pt idx="598">
                  <c:v>1.0166520470964107</c:v>
                </c:pt>
                <c:pt idx="599">
                  <c:v>1.026864351782518</c:v>
                </c:pt>
                <c:pt idx="600">
                  <c:v>1.0201892699485819</c:v>
                </c:pt>
                <c:pt idx="601">
                  <c:v>1.0262082539954216</c:v>
                </c:pt>
                <c:pt idx="602">
                  <c:v>1.0336107485933119</c:v>
                </c:pt>
                <c:pt idx="603">
                  <c:v>1.010761430007916</c:v>
                </c:pt>
                <c:pt idx="604">
                  <c:v>1.0169159125107865</c:v>
                </c:pt>
                <c:pt idx="605">
                  <c:v>1.0322058435492039</c:v>
                </c:pt>
                <c:pt idx="606">
                  <c:v>1.0212518631037704</c:v>
                </c:pt>
                <c:pt idx="607">
                  <c:v>1.0443864415965998</c:v>
                </c:pt>
                <c:pt idx="608">
                  <c:v>1.0503483736619528</c:v>
                </c:pt>
                <c:pt idx="609">
                  <c:v>1.0524592969769582</c:v>
                </c:pt>
                <c:pt idx="610">
                  <c:v>1.0488293646548712</c:v>
                </c:pt>
                <c:pt idx="611">
                  <c:v>1.0589846173594917</c:v>
                </c:pt>
                <c:pt idx="612">
                  <c:v>1.0593055347553539</c:v>
                </c:pt>
                <c:pt idx="613">
                  <c:v>1.0631708065010732</c:v>
                </c:pt>
                <c:pt idx="614">
                  <c:v>1.070566169601278</c:v>
                </c:pt>
                <c:pt idx="615">
                  <c:v>1.0653958337790519</c:v>
                </c:pt>
                <c:pt idx="616">
                  <c:v>1.0600115530262511</c:v>
                </c:pt>
                <c:pt idx="617">
                  <c:v>1.0656454361980559</c:v>
                </c:pt>
                <c:pt idx="618">
                  <c:v>1.066223087510608</c:v>
                </c:pt>
                <c:pt idx="619">
                  <c:v>1.0599545010447644</c:v>
                </c:pt>
                <c:pt idx="620">
                  <c:v>1.0599545010447644</c:v>
                </c:pt>
                <c:pt idx="621">
                  <c:v>1.0831532630167662</c:v>
                </c:pt>
                <c:pt idx="622">
                  <c:v>1.0568522995514289</c:v>
                </c:pt>
                <c:pt idx="623">
                  <c:v>1.0505979760809567</c:v>
                </c:pt>
                <c:pt idx="624">
                  <c:v>1.0535504161228899</c:v>
                </c:pt>
                <c:pt idx="625">
                  <c:v>1.0528800553404221</c:v>
                </c:pt>
                <c:pt idx="626">
                  <c:v>1.0575440548269543</c:v>
                </c:pt>
                <c:pt idx="627">
                  <c:v>1.0799440890581431</c:v>
                </c:pt>
                <c:pt idx="628">
                  <c:v>1.0800439300257447</c:v>
                </c:pt>
                <c:pt idx="629">
                  <c:v>1.0622579747972871</c:v>
                </c:pt>
                <c:pt idx="630">
                  <c:v>1.0795090676993075</c:v>
                </c:pt>
                <c:pt idx="631">
                  <c:v>1.0816699114981136</c:v>
                </c:pt>
                <c:pt idx="632">
                  <c:v>1.0792665967779893</c:v>
                </c:pt>
                <c:pt idx="633">
                  <c:v>1.066101852049949</c:v>
                </c:pt>
                <c:pt idx="634">
                  <c:v>1.0695962859160051</c:v>
                </c:pt>
                <c:pt idx="635">
                  <c:v>1.0578934982135599</c:v>
                </c:pt>
                <c:pt idx="636">
                  <c:v>1.0524450339815865</c:v>
                </c:pt>
                <c:pt idx="637">
                  <c:v>1.0516962267245744</c:v>
                </c:pt>
                <c:pt idx="638">
                  <c:v>1.0273849511135835</c:v>
                </c:pt>
                <c:pt idx="639">
                  <c:v>1.0144769403022329</c:v>
                </c:pt>
                <c:pt idx="640">
                  <c:v>0.98735585460302522</c:v>
                </c:pt>
                <c:pt idx="641">
                  <c:v>1.0026671801345</c:v>
                </c:pt>
                <c:pt idx="642">
                  <c:v>1.0031022014933355</c:v>
                </c:pt>
                <c:pt idx="643">
                  <c:v>1.0046853939795897</c:v>
                </c:pt>
                <c:pt idx="644">
                  <c:v>0.99014427019818441</c:v>
                </c:pt>
                <c:pt idx="645">
                  <c:v>0.97126719582379495</c:v>
                </c:pt>
                <c:pt idx="646">
                  <c:v>0.97689394749791392</c:v>
                </c:pt>
                <c:pt idx="647">
                  <c:v>0.98567282114916954</c:v>
                </c:pt>
                <c:pt idx="648">
                  <c:v>0.98386855223465475</c:v>
                </c:pt>
                <c:pt idx="649">
                  <c:v>0.98045969634082852</c:v>
                </c:pt>
                <c:pt idx="650">
                  <c:v>0.98341926788044753</c:v>
                </c:pt>
                <c:pt idx="651">
                  <c:v>0.96837893926103424</c:v>
                </c:pt>
                <c:pt idx="652">
                  <c:v>0.95181247013685344</c:v>
                </c:pt>
                <c:pt idx="653">
                  <c:v>0.9510066108983547</c:v>
                </c:pt>
                <c:pt idx="654">
                  <c:v>0.96147564950115172</c:v>
                </c:pt>
                <c:pt idx="655">
                  <c:v>0.9787623998916013</c:v>
                </c:pt>
                <c:pt idx="656">
                  <c:v>0.98000328048893548</c:v>
                </c:pt>
                <c:pt idx="657">
                  <c:v>0.99758955378218972</c:v>
                </c:pt>
                <c:pt idx="658">
                  <c:v>1.0037796937734893</c:v>
                </c:pt>
                <c:pt idx="659">
                  <c:v>1.0111180048922073</c:v>
                </c:pt>
                <c:pt idx="660">
                  <c:v>1.0163667871889777</c:v>
                </c:pt>
                <c:pt idx="661">
                  <c:v>1.0252241073147772</c:v>
                </c:pt>
                <c:pt idx="662">
                  <c:v>1.0322842900237479</c:v>
                </c:pt>
                <c:pt idx="663">
                  <c:v>1.0424466742260543</c:v>
                </c:pt>
                <c:pt idx="664">
                  <c:v>1.0316424552320231</c:v>
                </c:pt>
                <c:pt idx="665">
                  <c:v>1.0373975738644874</c:v>
                </c:pt>
                <c:pt idx="666">
                  <c:v>1.0293033239910714</c:v>
                </c:pt>
                <c:pt idx="667">
                  <c:v>1.0325766814288668</c:v>
                </c:pt>
                <c:pt idx="668">
                  <c:v>1.0153683775129614</c:v>
                </c:pt>
                <c:pt idx="669">
                  <c:v>0.99891601235175398</c:v>
                </c:pt>
                <c:pt idx="670">
                  <c:v>0.99298973777483013</c:v>
                </c:pt>
                <c:pt idx="671">
                  <c:v>0.99865927843506408</c:v>
                </c:pt>
                <c:pt idx="672">
                  <c:v>1.0335608281095112</c:v>
                </c:pt>
                <c:pt idx="673">
                  <c:v>1.0393016837466036</c:v>
                </c:pt>
                <c:pt idx="674">
                  <c:v>1.0516890952268887</c:v>
                </c:pt>
                <c:pt idx="675">
                  <c:v>1.0445932550294887</c:v>
                </c:pt>
                <c:pt idx="676">
                  <c:v>1.0470250957403564</c:v>
                </c:pt>
                <c:pt idx="677">
                  <c:v>1.047296092652418</c:v>
                </c:pt>
                <c:pt idx="678">
                  <c:v>1.0338032990308295</c:v>
                </c:pt>
                <c:pt idx="679">
                  <c:v>1.0401432004735314</c:v>
                </c:pt>
                <c:pt idx="680">
                  <c:v>1.0370552619755675</c:v>
                </c:pt>
                <c:pt idx="681">
                  <c:v>1.0535432846252042</c:v>
                </c:pt>
                <c:pt idx="682">
                  <c:v>1.0336178800909979</c:v>
                </c:pt>
                <c:pt idx="683">
                  <c:v>1.0330901492622466</c:v>
                </c:pt>
                <c:pt idx="684">
                  <c:v>1.0209309457079081</c:v>
                </c:pt>
                <c:pt idx="685">
                  <c:v>1.0075593875469786</c:v>
                </c:pt>
                <c:pt idx="686">
                  <c:v>1.0194119367008265</c:v>
                </c:pt>
                <c:pt idx="687">
                  <c:v>1.0282407308358827</c:v>
                </c:pt>
                <c:pt idx="688">
                  <c:v>1.0241187251734736</c:v>
                </c:pt>
                <c:pt idx="689">
                  <c:v>1.0227993981015953</c:v>
                </c:pt>
                <c:pt idx="690">
                  <c:v>1.0043145560999265</c:v>
                </c:pt>
                <c:pt idx="691">
                  <c:v>1.0063042439542729</c:v>
                </c:pt>
                <c:pt idx="692">
                  <c:v>0.99840254451837429</c:v>
                </c:pt>
                <c:pt idx="693">
                  <c:v>0.98154368398907443</c:v>
                </c:pt>
                <c:pt idx="694">
                  <c:v>0.98746995856599851</c:v>
                </c:pt>
                <c:pt idx="695">
                  <c:v>1.0113533443158398</c:v>
                </c:pt>
                <c:pt idx="696">
                  <c:v>1.0008914372107287</c:v>
                </c:pt>
                <c:pt idx="697">
                  <c:v>0.98397552469994221</c:v>
                </c:pt>
                <c:pt idx="698">
                  <c:v>0.98723461914236599</c:v>
                </c:pt>
                <c:pt idx="699">
                  <c:v>0.97290744029153564</c:v>
                </c:pt>
                <c:pt idx="700">
                  <c:v>0.98694935923493299</c:v>
                </c:pt>
                <c:pt idx="701">
                  <c:v>0.99424488136753608</c:v>
                </c:pt>
                <c:pt idx="702">
                  <c:v>0.98207141481782578</c:v>
                </c:pt>
                <c:pt idx="703">
                  <c:v>0.97011902469637645</c:v>
                </c:pt>
                <c:pt idx="704">
                  <c:v>0.98751274755211338</c:v>
                </c:pt>
                <c:pt idx="705">
                  <c:v>0.98155081548676026</c:v>
                </c:pt>
                <c:pt idx="706">
                  <c:v>0.98653573236915482</c:v>
                </c:pt>
                <c:pt idx="707">
                  <c:v>0.98000328048893548</c:v>
                </c:pt>
                <c:pt idx="708">
                  <c:v>0.97909758028283522</c:v>
                </c:pt>
                <c:pt idx="709">
                  <c:v>0.98442480905414953</c:v>
                </c:pt>
                <c:pt idx="710">
                  <c:v>0.99432332784208011</c:v>
                </c:pt>
                <c:pt idx="711">
                  <c:v>1.009470628926781</c:v>
                </c:pt>
                <c:pt idx="712">
                  <c:v>1.0266361438565712</c:v>
                </c:pt>
                <c:pt idx="713">
                  <c:v>1.0361281672764098</c:v>
                </c:pt>
                <c:pt idx="714">
                  <c:v>1.0615020360425893</c:v>
                </c:pt>
                <c:pt idx="715">
                  <c:v>1.0634418034131348</c:v>
                </c:pt>
                <c:pt idx="716">
                  <c:v>1.0663443229712672</c:v>
                </c:pt>
                <c:pt idx="717">
                  <c:v>1.0679132524621495</c:v>
                </c:pt>
                <c:pt idx="718">
                  <c:v>1.0676636500431456</c:v>
                </c:pt>
                <c:pt idx="719">
                  <c:v>1.0806786333197833</c:v>
                </c:pt>
                <c:pt idx="720">
                  <c:v>1.0802650064540054</c:v>
                </c:pt>
                <c:pt idx="721">
                  <c:v>1.0795875141738516</c:v>
                </c:pt>
                <c:pt idx="722">
                  <c:v>1.0642120051632042</c:v>
                </c:pt>
                <c:pt idx="723">
                  <c:v>1.0702666466984732</c:v>
                </c:pt>
                <c:pt idx="724">
                  <c:v>1.0747880162312886</c:v>
                </c:pt>
                <c:pt idx="725">
                  <c:v>1.0837095198362607</c:v>
                </c:pt>
                <c:pt idx="726">
                  <c:v>1.082539954215785</c:v>
                </c:pt>
                <c:pt idx="727">
                  <c:v>1.0914044058392705</c:v>
                </c:pt>
                <c:pt idx="728">
                  <c:v>1.0974875733652825</c:v>
                </c:pt>
                <c:pt idx="729">
                  <c:v>1.090791097038289</c:v>
                </c:pt>
                <c:pt idx="730">
                  <c:v>1.0908124915313464</c:v>
                </c:pt>
                <c:pt idx="731">
                  <c:v>1.0964178487124081</c:v>
                </c:pt>
                <c:pt idx="732">
                  <c:v>1.0923243690407423</c:v>
                </c:pt>
                <c:pt idx="733">
                  <c:v>1.0937435370802222</c:v>
                </c:pt>
                <c:pt idx="734">
                  <c:v>1.1256213317358779</c:v>
                </c:pt>
                <c:pt idx="735">
                  <c:v>1.1290016616389607</c:v>
                </c:pt>
                <c:pt idx="736">
                  <c:v>1.1459175741497472</c:v>
                </c:pt>
                <c:pt idx="737">
                  <c:v>1.1282599858796345</c:v>
                </c:pt>
                <c:pt idx="738">
                  <c:v>1.0905486261169708</c:v>
                </c:pt>
                <c:pt idx="739">
                  <c:v>1.0563673577087924</c:v>
                </c:pt>
                <c:pt idx="740">
                  <c:v>1.0520528016088659</c:v>
                </c:pt>
                <c:pt idx="741">
                  <c:v>1.060346733417485</c:v>
                </c:pt>
                <c:pt idx="742">
                  <c:v>1.037661439278863</c:v>
                </c:pt>
                <c:pt idx="743">
                  <c:v>1.0409704542050877</c:v>
                </c:pt>
                <c:pt idx="744">
                  <c:v>1.0162312887329468</c:v>
                </c:pt>
                <c:pt idx="745">
                  <c:v>1.0300164737596542</c:v>
                </c:pt>
                <c:pt idx="746">
                  <c:v>1.0082440113248183</c:v>
                </c:pt>
                <c:pt idx="747">
                  <c:v>1.0535147586344609</c:v>
                </c:pt>
                <c:pt idx="748">
                  <c:v>1.0334467241465382</c:v>
                </c:pt>
                <c:pt idx="749">
                  <c:v>1.024853269435114</c:v>
                </c:pt>
                <c:pt idx="750">
                  <c:v>0.99712600643261096</c:v>
                </c:pt>
                <c:pt idx="751">
                  <c:v>0.99947940066893448</c:v>
                </c:pt>
                <c:pt idx="752">
                  <c:v>1.0044999750397581</c:v>
                </c:pt>
                <c:pt idx="753">
                  <c:v>1.0111037418968356</c:v>
                </c:pt>
                <c:pt idx="754">
                  <c:v>1.0219008293931808</c:v>
                </c:pt>
                <c:pt idx="755">
                  <c:v>0.99599209830056401</c:v>
                </c:pt>
                <c:pt idx="756">
                  <c:v>1.0238405967637263</c:v>
                </c:pt>
                <c:pt idx="757">
                  <c:v>1.0559822568337576</c:v>
                </c:pt>
                <c:pt idx="758">
                  <c:v>1.1035208204074938</c:v>
                </c:pt>
                <c:pt idx="759">
                  <c:v>1.0806857648174693</c:v>
                </c:pt>
                <c:pt idx="760">
                  <c:v>1.079152492815016</c:v>
                </c:pt>
                <c:pt idx="761">
                  <c:v>1.0933227787167583</c:v>
                </c:pt>
                <c:pt idx="762">
                  <c:v>1.108562789271375</c:v>
                </c:pt>
                <c:pt idx="763">
                  <c:v>1.1148028497464753</c:v>
                </c:pt>
                <c:pt idx="764">
                  <c:v>1.1349279362158848</c:v>
                </c:pt>
                <c:pt idx="765">
                  <c:v>1.1242092951940839</c:v>
                </c:pt>
                <c:pt idx="766">
                  <c:v>1.1203368919506786</c:v>
                </c:pt>
                <c:pt idx="767">
                  <c:v>1.1539975610277915</c:v>
                </c:pt>
                <c:pt idx="768">
                  <c:v>1.1885068783295178</c:v>
                </c:pt>
                <c:pt idx="769">
                  <c:v>1.1922437831168924</c:v>
                </c:pt>
                <c:pt idx="770">
                  <c:v>1.1712557854274976</c:v>
                </c:pt>
                <c:pt idx="771">
                  <c:v>1.1937556606262882</c:v>
                </c:pt>
                <c:pt idx="772">
                  <c:v>1.1750640051917303</c:v>
                </c:pt>
                <c:pt idx="773">
                  <c:v>1.1693160180569522</c:v>
                </c:pt>
                <c:pt idx="774">
                  <c:v>1.1750497421963586</c:v>
                </c:pt>
                <c:pt idx="775">
                  <c:v>1.1590894503754734</c:v>
                </c:pt>
                <c:pt idx="776">
                  <c:v>1.1798064511528066</c:v>
                </c:pt>
                <c:pt idx="777">
                  <c:v>1.1809902797686542</c:v>
                </c:pt>
                <c:pt idx="778">
                  <c:v>1.2095447965027135</c:v>
                </c:pt>
                <c:pt idx="779">
                  <c:v>1.2518987612588519</c:v>
                </c:pt>
                <c:pt idx="780">
                  <c:v>1.2469780278556299</c:v>
                </c:pt>
                <c:pt idx="781">
                  <c:v>1.2425564992904159</c:v>
                </c:pt>
                <c:pt idx="782">
                  <c:v>1.2577109318728026</c:v>
                </c:pt>
                <c:pt idx="783">
                  <c:v>1.2856664028012523</c:v>
                </c:pt>
                <c:pt idx="784">
                  <c:v>1.3108976416137152</c:v>
                </c:pt>
                <c:pt idx="785">
                  <c:v>1.2840903418126841</c:v>
                </c:pt>
                <c:pt idx="786">
                  <c:v>1.2792623178793778</c:v>
                </c:pt>
                <c:pt idx="787">
                  <c:v>1.2905657417114169</c:v>
                </c:pt>
                <c:pt idx="788">
                  <c:v>1.2821505744421384</c:v>
                </c:pt>
                <c:pt idx="789">
                  <c:v>1.278463590138565</c:v>
                </c:pt>
                <c:pt idx="790">
                  <c:v>1.2638154938918722</c:v>
                </c:pt>
                <c:pt idx="791">
                  <c:v>1.2453235203925177</c:v>
                </c:pt>
                <c:pt idx="792">
                  <c:v>1.2556142715531688</c:v>
                </c:pt>
                <c:pt idx="793">
                  <c:v>1.2544090484442638</c:v>
                </c:pt>
                <c:pt idx="794">
                  <c:v>1.271788508304629</c:v>
                </c:pt>
                <c:pt idx="795">
                  <c:v>1.2891608366673084</c:v>
                </c:pt>
                <c:pt idx="796">
                  <c:v>1.2546800453563252</c:v>
                </c:pt>
                <c:pt idx="797">
                  <c:v>1.2555358250786248</c:v>
                </c:pt>
                <c:pt idx="798">
                  <c:v>1.232715032483972</c:v>
                </c:pt>
                <c:pt idx="799">
                  <c:v>1.1876653616025903</c:v>
                </c:pt>
                <c:pt idx="800">
                  <c:v>1.1920084436932601</c:v>
                </c:pt>
                <c:pt idx="801">
                  <c:v>1.1871804197599538</c:v>
                </c:pt>
                <c:pt idx="802">
                  <c:v>1.1609222452807315</c:v>
                </c:pt>
                <c:pt idx="803">
                  <c:v>1.1480641549531816</c:v>
                </c:pt>
                <c:pt idx="804">
                  <c:v>1.1493763505273742</c:v>
                </c:pt>
                <c:pt idx="805">
                  <c:v>1.1639460002995228</c:v>
                </c:pt>
                <c:pt idx="806">
                  <c:v>1.1467234333882459</c:v>
                </c:pt>
                <c:pt idx="807">
                  <c:v>1.1614642391048544</c:v>
                </c:pt>
                <c:pt idx="808">
                  <c:v>1.1430721065731013</c:v>
                </c:pt>
                <c:pt idx="809">
                  <c:v>1.1543184784236538</c:v>
                </c:pt>
                <c:pt idx="810">
                  <c:v>1.1520934511456751</c:v>
                </c:pt>
                <c:pt idx="811">
                  <c:v>1.1280888299351746</c:v>
                </c:pt>
                <c:pt idx="812">
                  <c:v>1.1207505188164566</c:v>
                </c:pt>
                <c:pt idx="813">
                  <c:v>1.1501964727612446</c:v>
                </c:pt>
                <c:pt idx="814">
                  <c:v>1.1597098906741405</c:v>
                </c:pt>
                <c:pt idx="815">
                  <c:v>1.1851836004079217</c:v>
                </c:pt>
                <c:pt idx="816">
                  <c:v>1.1975496173951492</c:v>
                </c:pt>
                <c:pt idx="817">
                  <c:v>1.1991399413790891</c:v>
                </c:pt>
                <c:pt idx="818">
                  <c:v>1.2128110224428232</c:v>
                </c:pt>
                <c:pt idx="819">
                  <c:v>1.2092452735999089</c:v>
                </c:pt>
                <c:pt idx="820">
                  <c:v>1.2006803448792283</c:v>
                </c:pt>
                <c:pt idx="821">
                  <c:v>1.1892485540888442</c:v>
                </c:pt>
                <c:pt idx="822">
                  <c:v>1.1817034295372371</c:v>
                </c:pt>
                <c:pt idx="823">
                  <c:v>1.1968008101381371</c:v>
                </c:pt>
                <c:pt idx="824">
                  <c:v>1.1748357972657839</c:v>
                </c:pt>
                <c:pt idx="825">
                  <c:v>1.1964513667515315</c:v>
                </c:pt>
                <c:pt idx="826">
                  <c:v>1.20293389814795</c:v>
                </c:pt>
                <c:pt idx="827">
                  <c:v>1.1813967751367465</c:v>
                </c:pt>
                <c:pt idx="828">
                  <c:v>1.2004022164694808</c:v>
                </c:pt>
                <c:pt idx="829">
                  <c:v>1.219657260221219</c:v>
                </c:pt>
                <c:pt idx="830">
                  <c:v>1.1963515257839299</c:v>
                </c:pt>
                <c:pt idx="831">
                  <c:v>1.1857113312366732</c:v>
                </c:pt>
                <c:pt idx="832">
                  <c:v>1.2000171155944459</c:v>
                </c:pt>
                <c:pt idx="833">
                  <c:v>1.1961090548626117</c:v>
                </c:pt>
                <c:pt idx="834">
                  <c:v>1.1965868652075622</c:v>
                </c:pt>
                <c:pt idx="835">
                  <c:v>1.1916661318043402</c:v>
                </c:pt>
                <c:pt idx="836">
                  <c:v>1.2040392802892534</c:v>
                </c:pt>
                <c:pt idx="837">
                  <c:v>1.2279012715460373</c:v>
                </c:pt>
                <c:pt idx="838">
                  <c:v>1.2225597797793515</c:v>
                </c:pt>
                <c:pt idx="839">
                  <c:v>1.2030693966039807</c:v>
                </c:pt>
                <c:pt idx="840">
                  <c:v>1.2184306426192564</c:v>
                </c:pt>
                <c:pt idx="841">
                  <c:v>1.2156493585217831</c:v>
                </c:pt>
                <c:pt idx="842">
                  <c:v>1.1997033296962696</c:v>
                </c:pt>
                <c:pt idx="843">
                  <c:v>1.1963586572816156</c:v>
                </c:pt>
                <c:pt idx="844">
                  <c:v>1.2062643075672321</c:v>
                </c:pt>
                <c:pt idx="845">
                  <c:v>1.197057544054827</c:v>
                </c:pt>
                <c:pt idx="846">
                  <c:v>1.183372199995721</c:v>
                </c:pt>
                <c:pt idx="847">
                  <c:v>1.1673263302026058</c:v>
                </c:pt>
                <c:pt idx="848">
                  <c:v>1.1833508055026636</c:v>
                </c:pt>
                <c:pt idx="849">
                  <c:v>1.1878650435377933</c:v>
                </c:pt>
                <c:pt idx="850">
                  <c:v>1.180548126912133</c:v>
                </c:pt>
                <c:pt idx="851">
                  <c:v>1.1778809467776328</c:v>
                </c:pt>
                <c:pt idx="852">
                  <c:v>1.1845275026208253</c:v>
                </c:pt>
                <c:pt idx="853">
                  <c:v>1.1821313193983867</c:v>
                </c:pt>
                <c:pt idx="854">
                  <c:v>1.147593476105917</c:v>
                </c:pt>
                <c:pt idx="855">
                  <c:v>1.1531203868124345</c:v>
                </c:pt>
                <c:pt idx="856">
                  <c:v>1.1719974611868238</c:v>
                </c:pt>
                <c:pt idx="857">
                  <c:v>1.1616282635516284</c:v>
                </c:pt>
                <c:pt idx="858">
                  <c:v>1.1681892414225912</c:v>
                </c:pt>
                <c:pt idx="859">
                  <c:v>1.1781733381827517</c:v>
                </c:pt>
                <c:pt idx="860">
                  <c:v>1.1744792223814924</c:v>
                </c:pt>
                <c:pt idx="861">
                  <c:v>1.1866883464196316</c:v>
                </c:pt>
                <c:pt idx="862">
                  <c:v>1.1789007509467062</c:v>
                </c:pt>
                <c:pt idx="863">
                  <c:v>1.1782945736434109</c:v>
                </c:pt>
                <c:pt idx="864">
                  <c:v>1.1818959799747544</c:v>
                </c:pt>
                <c:pt idx="865">
                  <c:v>1.1901185968065153</c:v>
                </c:pt>
                <c:pt idx="866">
                  <c:v>1.1871518937692105</c:v>
                </c:pt>
                <c:pt idx="867">
                  <c:v>1.1839284568152157</c:v>
                </c:pt>
                <c:pt idx="868">
                  <c:v>1.1859894596464202</c:v>
                </c:pt>
                <c:pt idx="869">
                  <c:v>1.1922437831168924</c:v>
                </c:pt>
                <c:pt idx="870">
                  <c:v>1.1818531909886396</c:v>
                </c:pt>
                <c:pt idx="871">
                  <c:v>1.1780164452336634</c:v>
                </c:pt>
                <c:pt idx="872">
                  <c:v>1.1638532908296071</c:v>
                </c:pt>
                <c:pt idx="873">
                  <c:v>1.1727391369461502</c:v>
                </c:pt>
                <c:pt idx="874">
                  <c:v>1.1659499511492408</c:v>
                </c:pt>
                <c:pt idx="875">
                  <c:v>1.1799419496088372</c:v>
                </c:pt>
                <c:pt idx="876">
                  <c:v>1.1693516755453812</c:v>
                </c:pt>
                <c:pt idx="877">
                  <c:v>1.1703144277329682</c:v>
                </c:pt>
                <c:pt idx="878">
                  <c:v>1.1636108199082891</c:v>
                </c:pt>
                <c:pt idx="879">
                  <c:v>1.1562083253103983</c:v>
                </c:pt>
                <c:pt idx="880">
                  <c:v>1.1511235674604023</c:v>
                </c:pt>
                <c:pt idx="881">
                  <c:v>1.1374738808897256</c:v>
                </c:pt>
                <c:pt idx="882">
                  <c:v>1.1514444848562646</c:v>
                </c:pt>
                <c:pt idx="883">
                  <c:v>1.158148092680944</c:v>
                </c:pt>
                <c:pt idx="884">
                  <c:v>1.1716836752886475</c:v>
                </c:pt>
                <c:pt idx="885">
                  <c:v>1.1745648003537223</c:v>
                </c:pt>
                <c:pt idx="886">
                  <c:v>1.1704356631936272</c:v>
                </c:pt>
                <c:pt idx="887">
                  <c:v>1.1785441760624147</c:v>
                </c:pt>
                <c:pt idx="888">
                  <c:v>1.1767541701432718</c:v>
                </c:pt>
                <c:pt idx="889">
                  <c:v>1.1601235175399185</c:v>
                </c:pt>
                <c:pt idx="890">
                  <c:v>1.1664919449733639</c:v>
                </c:pt>
                <c:pt idx="891">
                  <c:v>1.166449155987249</c:v>
                </c:pt>
                <c:pt idx="892">
                  <c:v>1.1525498669975682</c:v>
                </c:pt>
                <c:pt idx="893">
                  <c:v>1.1379089022485611</c:v>
                </c:pt>
                <c:pt idx="894">
                  <c:v>1.1302853312224102</c:v>
                </c:pt>
                <c:pt idx="895">
                  <c:v>1.1442488036912632</c:v>
                </c:pt>
                <c:pt idx="896">
                  <c:v>1.1569571325674104</c:v>
                </c:pt>
                <c:pt idx="897">
                  <c:v>1.1672264892350042</c:v>
                </c:pt>
                <c:pt idx="898">
                  <c:v>1.1902469637648603</c:v>
                </c:pt>
                <c:pt idx="899">
                  <c:v>1.1864957959821143</c:v>
                </c:pt>
                <c:pt idx="900">
                  <c:v>1.1941407615013229</c:v>
                </c:pt>
                <c:pt idx="901">
                  <c:v>1.2074124786946505</c:v>
                </c:pt>
                <c:pt idx="902">
                  <c:v>1.1950321987120516</c:v>
                </c:pt>
                <c:pt idx="903">
                  <c:v>1.2055368948032776</c:v>
                </c:pt>
                <c:pt idx="904">
                  <c:v>1.2137951691234676</c:v>
                </c:pt>
                <c:pt idx="905">
                  <c:v>1.2108355975838485</c:v>
                </c:pt>
                <c:pt idx="906">
                  <c:v>1.2106787046347605</c:v>
                </c:pt>
                <c:pt idx="907">
                  <c:v>1.2152856521398059</c:v>
                </c:pt>
                <c:pt idx="908">
                  <c:v>1.2212475842051589</c:v>
                </c:pt>
                <c:pt idx="909">
                  <c:v>1.2180241472511641</c:v>
                </c:pt>
                <c:pt idx="910">
                  <c:v>1.2061074146181439</c:v>
                </c:pt>
                <c:pt idx="911">
                  <c:v>1.193712871640173</c:v>
                </c:pt>
                <c:pt idx="912">
                  <c:v>1.2091953531161079</c:v>
                </c:pt>
                <c:pt idx="913">
                  <c:v>1.1861891415816235</c:v>
                </c:pt>
                <c:pt idx="914">
                  <c:v>1.1653865628320603</c:v>
                </c:pt>
                <c:pt idx="915">
                  <c:v>1.1824950257803641</c:v>
                </c:pt>
                <c:pt idx="916">
                  <c:v>1.1845061081277679</c:v>
                </c:pt>
                <c:pt idx="917">
                  <c:v>1.208945750697104</c:v>
                </c:pt>
                <c:pt idx="918">
                  <c:v>1.2260185561569785</c:v>
                </c:pt>
                <c:pt idx="919">
                  <c:v>1.236009784414825</c:v>
                </c:pt>
                <c:pt idx="920">
                  <c:v>1.2109211755560785</c:v>
                </c:pt>
                <c:pt idx="921">
                  <c:v>1.205807891715339</c:v>
                </c:pt>
                <c:pt idx="922">
                  <c:v>1.2198925996448513</c:v>
                </c:pt>
                <c:pt idx="923">
                  <c:v>1.2110424110167377</c:v>
                </c:pt>
                <c:pt idx="924">
                  <c:v>1.2131961233178581</c:v>
                </c:pt>
                <c:pt idx="925">
                  <c:v>1.2224670703094358</c:v>
                </c:pt>
                <c:pt idx="926">
                  <c:v>1.2283505559002446</c:v>
                </c:pt>
                <c:pt idx="927">
                  <c:v>1.2258331372171469</c:v>
                </c:pt>
                <c:pt idx="928">
                  <c:v>1.2252340914115374</c:v>
                </c:pt>
                <c:pt idx="929">
                  <c:v>1.2335708122062714</c:v>
                </c:pt>
                <c:pt idx="930">
                  <c:v>1.2239504218280881</c:v>
                </c:pt>
                <c:pt idx="931">
                  <c:v>1.2350399007295521</c:v>
                </c:pt>
                <c:pt idx="932">
                  <c:v>1.2331785798335508</c:v>
                </c:pt>
                <c:pt idx="933">
                  <c:v>1.2200851500823686</c:v>
                </c:pt>
                <c:pt idx="934">
                  <c:v>1.2121549246557271</c:v>
                </c:pt>
                <c:pt idx="935">
                  <c:v>1.1868595023640915</c:v>
                </c:pt>
                <c:pt idx="936">
                  <c:v>1.1700648253139643</c:v>
                </c:pt>
                <c:pt idx="937">
                  <c:v>1.1563224292733718</c:v>
                </c:pt>
                <c:pt idx="938">
                  <c:v>1.1693088865592665</c:v>
                </c:pt>
                <c:pt idx="939">
                  <c:v>1.1527067599466563</c:v>
                </c:pt>
                <c:pt idx="940">
                  <c:v>1.1627978291721044</c:v>
                </c:pt>
                <c:pt idx="941">
                  <c:v>1.1716836752886475</c:v>
                </c:pt>
                <c:pt idx="942">
                  <c:v>1.160273278991321</c:v>
                </c:pt>
                <c:pt idx="943">
                  <c:v>1.1499967908260413</c:v>
                </c:pt>
                <c:pt idx="944">
                  <c:v>1.1784585980901849</c:v>
                </c:pt>
                <c:pt idx="945">
                  <c:v>1.1914521868737653</c:v>
                </c:pt>
                <c:pt idx="946">
                  <c:v>1.1977279048372949</c:v>
                </c:pt>
                <c:pt idx="947">
                  <c:v>1.2047381670624648</c:v>
                </c:pt>
                <c:pt idx="948">
                  <c:v>1.2326365860094279</c:v>
                </c:pt>
                <c:pt idx="949">
                  <c:v>1.2199139941379089</c:v>
                </c:pt>
                <c:pt idx="950">
                  <c:v>1.2271952532751402</c:v>
                </c:pt>
                <c:pt idx="951">
                  <c:v>1.2287641827660227</c:v>
                </c:pt>
                <c:pt idx="952">
                  <c:v>1.2351112157064106</c:v>
                </c:pt>
                <c:pt idx="953">
                  <c:v>1.2244781526568393</c:v>
                </c:pt>
                <c:pt idx="954">
                  <c:v>1.2238220548697432</c:v>
                </c:pt>
                <c:pt idx="955">
                  <c:v>1.2284860543562752</c:v>
                </c:pt>
                <c:pt idx="956">
                  <c:v>1.2194433152906443</c:v>
                </c:pt>
                <c:pt idx="957">
                  <c:v>1.2209837187907833</c:v>
                </c:pt>
                <c:pt idx="958">
                  <c:v>1.2305042682013649</c:v>
                </c:pt>
                <c:pt idx="959">
                  <c:v>1.2210051132838409</c:v>
                </c:pt>
                <c:pt idx="960">
                  <c:v>1.2308180540995415</c:v>
                </c:pt>
                <c:pt idx="961">
                  <c:v>1.2313315219329211</c:v>
                </c:pt>
                <c:pt idx="962">
                  <c:v>1.218487694600743</c:v>
                </c:pt>
                <c:pt idx="963">
                  <c:v>1.220577223422691</c:v>
                </c:pt>
                <c:pt idx="964">
                  <c:v>1.2378497108177688</c:v>
                </c:pt>
                <c:pt idx="965">
                  <c:v>1.2577109318728026</c:v>
                </c:pt>
                <c:pt idx="966">
                  <c:v>1.2596221732526047</c:v>
                </c:pt>
                <c:pt idx="967">
                  <c:v>1.2511214280110965</c:v>
                </c:pt>
                <c:pt idx="968">
                  <c:v>1.2490390306868346</c:v>
                </c:pt>
                <c:pt idx="969">
                  <c:v>1.2458298567282116</c:v>
                </c:pt>
                <c:pt idx="970">
                  <c:v>1.2412799612046526</c:v>
                </c:pt>
                <c:pt idx="971">
                  <c:v>1.2408520713435029</c:v>
                </c:pt>
                <c:pt idx="972">
                  <c:v>1.2324440355719104</c:v>
                </c:pt>
                <c:pt idx="973">
                  <c:v>1.2407379673805294</c:v>
                </c:pt>
                <c:pt idx="974">
                  <c:v>1.2745626609044165</c:v>
                </c:pt>
                <c:pt idx="975">
                  <c:v>1.2911433930239689</c:v>
                </c:pt>
                <c:pt idx="976">
                  <c:v>1.2916568608573487</c:v>
                </c:pt>
                <c:pt idx="977">
                  <c:v>1.3027249452657552</c:v>
                </c:pt>
                <c:pt idx="978">
                  <c:v>1.3322136881966582</c:v>
                </c:pt>
                <c:pt idx="979">
                  <c:v>1.2908367386234783</c:v>
                </c:pt>
                <c:pt idx="980">
                  <c:v>1.3075814951898048</c:v>
                </c:pt>
                <c:pt idx="981">
                  <c:v>1.3038517219001162</c:v>
                </c:pt>
                <c:pt idx="982">
                  <c:v>1.2806030394443138</c:v>
                </c:pt>
                <c:pt idx="983">
                  <c:v>1.2630238976487451</c:v>
                </c:pt>
                <c:pt idx="984">
                  <c:v>1.2643931452044244</c:v>
                </c:pt>
                <c:pt idx="985">
                  <c:v>1.2623677998616489</c:v>
                </c:pt>
                <c:pt idx="986">
                  <c:v>1.2745626609044165</c:v>
                </c:pt>
                <c:pt idx="987">
                  <c:v>1.2517347368120779</c:v>
                </c:pt>
                <c:pt idx="988">
                  <c:v>1.2416935880704307</c:v>
                </c:pt>
                <c:pt idx="989">
                  <c:v>1.2257404277472312</c:v>
                </c:pt>
                <c:pt idx="990">
                  <c:v>1.2359527324333381</c:v>
                </c:pt>
                <c:pt idx="991">
                  <c:v>1.2358101024796218</c:v>
                </c:pt>
                <c:pt idx="992">
                  <c:v>1.2268386783908487</c:v>
                </c:pt>
                <c:pt idx="993">
                  <c:v>1.2185590095776013</c:v>
                </c:pt>
                <c:pt idx="994">
                  <c:v>1.2426349457649601</c:v>
                </c:pt>
                <c:pt idx="995">
                  <c:v>1.2513710304301007</c:v>
                </c:pt>
                <c:pt idx="996">
                  <c:v>1.2700983433530877</c:v>
                </c:pt>
                <c:pt idx="997">
                  <c:v>1.2260185561569785</c:v>
                </c:pt>
                <c:pt idx="998">
                  <c:v>1.224413969177667</c:v>
                </c:pt>
                <c:pt idx="999">
                  <c:v>1.2290066536873407</c:v>
                </c:pt>
                <c:pt idx="1000">
                  <c:v>1.2464788230176218</c:v>
                </c:pt>
                <c:pt idx="1001">
                  <c:v>1.2428132332071058</c:v>
                </c:pt>
                <c:pt idx="1002">
                  <c:v>1.2367514601741512</c:v>
                </c:pt>
                <c:pt idx="1003">
                  <c:v>1.2346048793707167</c:v>
                </c:pt>
                <c:pt idx="1004">
                  <c:v>1.2575540389237145</c:v>
                </c:pt>
                <c:pt idx="1005">
                  <c:v>1.2561134763911768</c:v>
                </c:pt>
                <c:pt idx="1006">
                  <c:v>1.2370010625931551</c:v>
                </c:pt>
                <c:pt idx="1007">
                  <c:v>1.2509574035643225</c:v>
                </c:pt>
                <c:pt idx="1008">
                  <c:v>1.2469922908510016</c:v>
                </c:pt>
                <c:pt idx="1009">
                  <c:v>1.1999030116314726</c:v>
                </c:pt>
                <c:pt idx="1010">
                  <c:v>1.205437053835676</c:v>
                </c:pt>
                <c:pt idx="1011">
                  <c:v>1.2015004671130984</c:v>
                </c:pt>
                <c:pt idx="1012">
                  <c:v>1.1986407365410809</c:v>
                </c:pt>
                <c:pt idx="1013">
                  <c:v>1.1470015617979932</c:v>
                </c:pt>
                <c:pt idx="1014">
                  <c:v>1.1570355790419546</c:v>
                </c:pt>
                <c:pt idx="1015">
                  <c:v>1.173530733189277</c:v>
                </c:pt>
                <c:pt idx="1016">
                  <c:v>1.1627122511998746</c:v>
                </c:pt>
                <c:pt idx="1017">
                  <c:v>1.1960876603695543</c:v>
                </c:pt>
                <c:pt idx="1018">
                  <c:v>1.2251770394300507</c:v>
                </c:pt>
                <c:pt idx="1019">
                  <c:v>1.224164366758663</c:v>
                </c:pt>
                <c:pt idx="1020">
                  <c:v>1.2159274869315304</c:v>
                </c:pt>
                <c:pt idx="1021">
                  <c:v>1.2462791410824186</c:v>
                </c:pt>
                <c:pt idx="1022">
                  <c:v>1.2636514694450982</c:v>
                </c:pt>
                <c:pt idx="1023">
                  <c:v>1.27291528493899</c:v>
                </c:pt>
                <c:pt idx="1024">
                  <c:v>1.2645643011488843</c:v>
                </c:pt>
                <c:pt idx="1025">
                  <c:v>1.25390271210857</c:v>
                </c:pt>
                <c:pt idx="1026">
                  <c:v>1.2454090983647474</c:v>
                </c:pt>
                <c:pt idx="1027">
                  <c:v>1.2750618657424246</c:v>
                </c:pt>
                <c:pt idx="1028">
                  <c:v>1.2698273464410259</c:v>
                </c:pt>
                <c:pt idx="1029">
                  <c:v>1.2439257468460951</c:v>
                </c:pt>
                <c:pt idx="1030">
                  <c:v>1.2290137851850267</c:v>
                </c:pt>
                <c:pt idx="1031">
                  <c:v>1.2343410139563409</c:v>
                </c:pt>
                <c:pt idx="1032">
                  <c:v>1.2206128809111201</c:v>
                </c:pt>
                <c:pt idx="1033">
                  <c:v>1.2309250265648288</c:v>
                </c:pt>
                <c:pt idx="1034">
                  <c:v>1.239839398672115</c:v>
                </c:pt>
                <c:pt idx="1035">
                  <c:v>1.250764853126805</c:v>
                </c:pt>
                <c:pt idx="1036">
                  <c:v>1.2624961668199939</c:v>
                </c:pt>
                <c:pt idx="1037">
                  <c:v>1.2888113932807028</c:v>
                </c:pt>
                <c:pt idx="1038">
                  <c:v>1.2789414004835153</c:v>
                </c:pt>
                <c:pt idx="1039">
                  <c:v>1.2766450582286786</c:v>
                </c:pt>
                <c:pt idx="1040">
                  <c:v>1.2996298752701054</c:v>
                </c:pt>
                <c:pt idx="1041">
                  <c:v>1.2817226845809888</c:v>
                </c:pt>
                <c:pt idx="1042">
                  <c:v>1.2864437360490077</c:v>
                </c:pt>
                <c:pt idx="1043">
                  <c:v>1.2956005790776122</c:v>
                </c:pt>
                <c:pt idx="1044">
                  <c:v>1.3123168096531952</c:v>
                </c:pt>
                <c:pt idx="1045">
                  <c:v>1.315169408727527</c:v>
                </c:pt>
                <c:pt idx="1046">
                  <c:v>1.3070894218494826</c:v>
                </c:pt>
                <c:pt idx="1047">
                  <c:v>1.3255243433673507</c:v>
                </c:pt>
                <c:pt idx="1048">
                  <c:v>1.3395020788315755</c:v>
                </c:pt>
                <c:pt idx="1049">
                  <c:v>1.3618094035928485</c:v>
                </c:pt>
                <c:pt idx="1050">
                  <c:v>1.3428610142416009</c:v>
                </c:pt>
                <c:pt idx="1051">
                  <c:v>1.3440234483643911</c:v>
                </c:pt>
                <c:pt idx="1052">
                  <c:v>1.3382540667365552</c:v>
                </c:pt>
                <c:pt idx="1053">
                  <c:v>1.3302453948353694</c:v>
                </c:pt>
                <c:pt idx="1054">
                  <c:v>1.3229356097073945</c:v>
                </c:pt>
                <c:pt idx="1055">
                  <c:v>1.3344458469723226</c:v>
                </c:pt>
                <c:pt idx="1056">
                  <c:v>1.3484164509388616</c:v>
                </c:pt>
                <c:pt idx="1057">
                  <c:v>1.3649829200630423</c:v>
                </c:pt>
                <c:pt idx="1058">
                  <c:v>1.3581937342661332</c:v>
                </c:pt>
                <c:pt idx="1059">
                  <c:v>1.3574591900044928</c:v>
                </c:pt>
                <c:pt idx="1060">
                  <c:v>1.3406431184613081</c:v>
                </c:pt>
                <c:pt idx="1061">
                  <c:v>1.3312152785206421</c:v>
                </c:pt>
                <c:pt idx="1062">
                  <c:v>1.3309014926224656</c:v>
                </c:pt>
                <c:pt idx="1063">
                  <c:v>1.318834998538043</c:v>
                </c:pt>
                <c:pt idx="1064">
                  <c:v>1.3159039529891672</c:v>
                </c:pt>
                <c:pt idx="1065">
                  <c:v>1.3322350826897156</c:v>
                </c:pt>
                <c:pt idx="1066">
                  <c:v>1.3344101894838936</c:v>
                </c:pt>
                <c:pt idx="1067">
                  <c:v>1.3241550958116715</c:v>
                </c:pt>
                <c:pt idx="1068">
                  <c:v>1.3311938840275848</c:v>
                </c:pt>
                <c:pt idx="1069">
                  <c:v>1.3243833037376178</c:v>
                </c:pt>
                <c:pt idx="1070">
                  <c:v>1.3265798050248534</c:v>
                </c:pt>
                <c:pt idx="1071">
                  <c:v>1.3256384473303238</c:v>
                </c:pt>
                <c:pt idx="1072">
                  <c:v>1.3387746660676207</c:v>
                </c:pt>
                <c:pt idx="1073">
                  <c:v>1.3599052937107323</c:v>
                </c:pt>
                <c:pt idx="1074">
                  <c:v>1.3544568294787589</c:v>
                </c:pt>
                <c:pt idx="1075">
                  <c:v>1.3783758727170292</c:v>
                </c:pt>
                <c:pt idx="1076">
                  <c:v>1.366287984139549</c:v>
                </c:pt>
                <c:pt idx="1077">
                  <c:v>1.3605328655070852</c:v>
                </c:pt>
                <c:pt idx="1078">
                  <c:v>1.3497357780107402</c:v>
                </c:pt>
                <c:pt idx="1079">
                  <c:v>1.3764788943325987</c:v>
                </c:pt>
                <c:pt idx="1080">
                  <c:v>1.397901913380829</c:v>
                </c:pt>
                <c:pt idx="1081">
                  <c:v>1.3906991007181417</c:v>
                </c:pt>
                <c:pt idx="1082">
                  <c:v>1.4029510137423959</c:v>
                </c:pt>
                <c:pt idx="1083">
                  <c:v>1.3945429779708036</c:v>
                </c:pt>
                <c:pt idx="1084">
                  <c:v>1.3881816820350441</c:v>
                </c:pt>
                <c:pt idx="1085">
                  <c:v>1.3797807777611375</c:v>
                </c:pt>
                <c:pt idx="1086">
                  <c:v>1.404826597633769</c:v>
                </c:pt>
                <c:pt idx="1087">
                  <c:v>1.3928171555308331</c:v>
                </c:pt>
                <c:pt idx="1088">
                  <c:v>1.3732269313878607</c:v>
                </c:pt>
                <c:pt idx="1089">
                  <c:v>1.3596057708079274</c:v>
                </c:pt>
                <c:pt idx="1090">
                  <c:v>1.3560970739464995</c:v>
                </c:pt>
                <c:pt idx="1091">
                  <c:v>1.3445297847000848</c:v>
                </c:pt>
                <c:pt idx="1092">
                  <c:v>1.3614385657131853</c:v>
                </c:pt>
                <c:pt idx="1093">
                  <c:v>1.3563395448678177</c:v>
                </c:pt>
                <c:pt idx="1094">
                  <c:v>1.3601121071436213</c:v>
                </c:pt>
                <c:pt idx="1095">
                  <c:v>1.365917146259886</c:v>
                </c:pt>
                <c:pt idx="1096">
                  <c:v>1.3614029082247563</c:v>
                </c:pt>
                <c:pt idx="1097">
                  <c:v>1.3672792623178793</c:v>
                </c:pt>
                <c:pt idx="1098">
                  <c:v>1.3489370502699272</c:v>
                </c:pt>
                <c:pt idx="1099">
                  <c:v>1.3488015518138963</c:v>
                </c:pt>
                <c:pt idx="1100">
                  <c:v>1.3324704221133481</c:v>
                </c:pt>
                <c:pt idx="1101">
                  <c:v>1.3436597419824137</c:v>
                </c:pt>
                <c:pt idx="1102">
                  <c:v>1.3540931230967816</c:v>
                </c:pt>
                <c:pt idx="1103">
                  <c:v>1.3651897334959315</c:v>
                </c:pt>
                <c:pt idx="1104">
                  <c:v>1.3746532309250266</c:v>
                </c:pt>
                <c:pt idx="1105">
                  <c:v>1.3803299030829463</c:v>
                </c:pt>
                <c:pt idx="1106">
                  <c:v>1.354278542036613</c:v>
                </c:pt>
                <c:pt idx="1107">
                  <c:v>1.3501208788857748</c:v>
                </c:pt>
                <c:pt idx="1108">
                  <c:v>1.3484093194411757</c:v>
                </c:pt>
                <c:pt idx="1109">
                  <c:v>1.3455995093529591</c:v>
                </c:pt>
                <c:pt idx="1110">
                  <c:v>1.3660669077112884</c:v>
                </c:pt>
                <c:pt idx="1111">
                  <c:v>1.3915406174450695</c:v>
                </c:pt>
                <c:pt idx="1112">
                  <c:v>1.3917474308779587</c:v>
                </c:pt>
                <c:pt idx="1113">
                  <c:v>1.3798877502264251</c:v>
                </c:pt>
                <c:pt idx="1114">
                  <c:v>1.3575590309720944</c:v>
                </c:pt>
                <c:pt idx="1115">
                  <c:v>1.3449434115658629</c:v>
                </c:pt>
                <c:pt idx="1116">
                  <c:v>1.3476747751795355</c:v>
                </c:pt>
                <c:pt idx="1117">
                  <c:v>1.3334331743009349</c:v>
                </c:pt>
                <c:pt idx="1118">
                  <c:v>1.3386320361139041</c:v>
                </c:pt>
                <c:pt idx="1119">
                  <c:v>1.3569100646826839</c:v>
                </c:pt>
                <c:pt idx="1120">
                  <c:v>1.3578514223772133</c:v>
                </c:pt>
                <c:pt idx="1121">
                  <c:v>1.3526311660711867</c:v>
                </c:pt>
                <c:pt idx="1122">
                  <c:v>1.3687269563481026</c:v>
                </c:pt>
                <c:pt idx="1123">
                  <c:v>1.3438665554153029</c:v>
                </c:pt>
                <c:pt idx="1124">
                  <c:v>1.3134293232921845</c:v>
                </c:pt>
                <c:pt idx="1125">
                  <c:v>1.3244831447052194</c:v>
                </c:pt>
                <c:pt idx="1126">
                  <c:v>1.3465337355498028</c:v>
                </c:pt>
                <c:pt idx="1127">
                  <c:v>1.3486303958694366</c:v>
                </c:pt>
                <c:pt idx="1128">
                  <c:v>1.3525741140896999</c:v>
                </c:pt>
                <c:pt idx="1129">
                  <c:v>1.3603189205765103</c:v>
                </c:pt>
                <c:pt idx="1130">
                  <c:v>1.3518752273164887</c:v>
                </c:pt>
                <c:pt idx="1131">
                  <c:v>1.3403079380700742</c:v>
                </c:pt>
                <c:pt idx="1132">
                  <c:v>1.342440255878137</c:v>
                </c:pt>
                <c:pt idx="1133">
                  <c:v>1.3509552641150167</c:v>
                </c:pt>
                <c:pt idx="1134">
                  <c:v>1.3643410852713178</c:v>
                </c:pt>
                <c:pt idx="1135">
                  <c:v>1.3823409854303501</c:v>
                </c:pt>
                <c:pt idx="1136">
                  <c:v>1.3805723740042648</c:v>
                </c:pt>
                <c:pt idx="1137">
                  <c:v>1.3852648994815402</c:v>
                </c:pt>
                <c:pt idx="1138">
                  <c:v>1.3841167283541216</c:v>
                </c:pt>
                <c:pt idx="1139">
                  <c:v>1.3807078724602952</c:v>
                </c:pt>
                <c:pt idx="1140">
                  <c:v>1.3663165101302925</c:v>
                </c:pt>
                <c:pt idx="1141">
                  <c:v>1.3657459903154261</c:v>
                </c:pt>
                <c:pt idx="1142">
                  <c:v>1.3747388088972565</c:v>
                </c:pt>
                <c:pt idx="1143">
                  <c:v>1.3741682890823903</c:v>
                </c:pt>
                <c:pt idx="1144">
                  <c:v>1.3776484599530747</c:v>
                </c:pt>
                <c:pt idx="1145">
                  <c:v>1.3824550893933234</c:v>
                </c:pt>
                <c:pt idx="1146">
                  <c:v>1.3825477988632393</c:v>
                </c:pt>
                <c:pt idx="1147">
                  <c:v>1.3938155652068491</c:v>
                </c:pt>
                <c:pt idx="1148">
                  <c:v>1.3868053029816791</c:v>
                </c:pt>
                <c:pt idx="1149">
                  <c:v>1.3887593333475963</c:v>
                </c:pt>
                <c:pt idx="1150">
                  <c:v>1.3640344308708272</c:v>
                </c:pt>
                <c:pt idx="1151">
                  <c:v>1.3686413783758729</c:v>
                </c:pt>
                <c:pt idx="1152">
                  <c:v>1.3870335109076257</c:v>
                </c:pt>
                <c:pt idx="1153">
                  <c:v>1.3865842265534185</c:v>
                </c:pt>
                <c:pt idx="1154">
                  <c:v>1.3956269656190496</c:v>
                </c:pt>
                <c:pt idx="1155">
                  <c:v>1.3952204702509574</c:v>
                </c:pt>
                <c:pt idx="1156">
                  <c:v>1.3854146609329425</c:v>
                </c:pt>
                <c:pt idx="1157">
                  <c:v>1.3921967152321659</c:v>
                </c:pt>
                <c:pt idx="1158">
                  <c:v>1.4028939617609095</c:v>
                </c:pt>
                <c:pt idx="1159">
                  <c:v>1.4100967744235966</c:v>
                </c:pt>
                <c:pt idx="1160">
                  <c:v>1.4090413127660939</c:v>
                </c:pt>
                <c:pt idx="1161">
                  <c:v>1.4043273927957611</c:v>
                </c:pt>
                <c:pt idx="1162">
                  <c:v>1.404954964592114</c:v>
                </c:pt>
                <c:pt idx="1163">
                  <c:v>1.397573864487281</c:v>
                </c:pt>
                <c:pt idx="1164">
                  <c:v>1.4113875755047316</c:v>
                </c:pt>
                <c:pt idx="1165">
                  <c:v>1.4188185960933655</c:v>
                </c:pt>
                <c:pt idx="1166">
                  <c:v>1.4145967494633547</c:v>
                </c:pt>
                <c:pt idx="1167">
                  <c:v>1.416001654507463</c:v>
                </c:pt>
                <c:pt idx="1168">
                  <c:v>1.4215570912047237</c:v>
                </c:pt>
                <c:pt idx="1169">
                  <c:v>1.4168289082390193</c:v>
                </c:pt>
                <c:pt idx="1170">
                  <c:v>1.4160943639773789</c:v>
                </c:pt>
                <c:pt idx="1171">
                  <c:v>1.40603895224036</c:v>
                </c:pt>
                <c:pt idx="1172">
                  <c:v>1.409832909009221</c:v>
                </c:pt>
                <c:pt idx="1173">
                  <c:v>1.4289881117933576</c:v>
                </c:pt>
                <c:pt idx="1174">
                  <c:v>1.4386940801437711</c:v>
                </c:pt>
                <c:pt idx="1175">
                  <c:v>1.4544903475178821</c:v>
                </c:pt>
                <c:pt idx="1176">
                  <c:v>1.4646313372271311</c:v>
                </c:pt>
                <c:pt idx="1177">
                  <c:v>1.4625061509167541</c:v>
                </c:pt>
                <c:pt idx="1178">
                  <c:v>1.446446018128267</c:v>
                </c:pt>
                <c:pt idx="1179">
                  <c:v>1.4404912175605999</c:v>
                </c:pt>
                <c:pt idx="1180">
                  <c:v>1.4295087111244231</c:v>
                </c:pt>
                <c:pt idx="1181">
                  <c:v>1.4294944481290517</c:v>
                </c:pt>
                <c:pt idx="1182">
                  <c:v>1.4238605649572467</c:v>
                </c:pt>
                <c:pt idx="1183">
                  <c:v>1.4134343153405646</c:v>
                </c:pt>
                <c:pt idx="1184">
                  <c:v>1.417007195681165</c:v>
                </c:pt>
                <c:pt idx="1185">
                  <c:v>1.4204374460680487</c:v>
                </c:pt>
                <c:pt idx="1186">
                  <c:v>1.4246378982050021</c:v>
                </c:pt>
                <c:pt idx="1187">
                  <c:v>1.4443422263109476</c:v>
                </c:pt>
                <c:pt idx="1188">
                  <c:v>1.4347360989281359</c:v>
                </c:pt>
                <c:pt idx="1189">
                  <c:v>1.4248304486425194</c:v>
                </c:pt>
                <c:pt idx="1190">
                  <c:v>1.4088416308308909</c:v>
                </c:pt>
                <c:pt idx="1191">
                  <c:v>1.4125214836367785</c:v>
                </c:pt>
                <c:pt idx="1192">
                  <c:v>1.4235325160636985</c:v>
                </c:pt>
                <c:pt idx="1193">
                  <c:v>1.4106102422569764</c:v>
                </c:pt>
                <c:pt idx="1194">
                  <c:v>1.4168859602205059</c:v>
                </c:pt>
                <c:pt idx="1195">
                  <c:v>1.4156165536324283</c:v>
                </c:pt>
                <c:pt idx="1196">
                  <c:v>1.4090769702545232</c:v>
                </c:pt>
                <c:pt idx="1197">
                  <c:v>1.4148035628962439</c:v>
                </c:pt>
                <c:pt idx="1198">
                  <c:v>1.4120508047895137</c:v>
                </c:pt>
                <c:pt idx="1199">
                  <c:v>1.4270840019112414</c:v>
                </c:pt>
                <c:pt idx="1200">
                  <c:v>1.427312209837188</c:v>
                </c:pt>
                <c:pt idx="1201">
                  <c:v>1.4215570912047237</c:v>
                </c:pt>
                <c:pt idx="1202">
                  <c:v>1.4094478081341861</c:v>
                </c:pt>
                <c:pt idx="1203">
                  <c:v>1.402330573443729</c:v>
                </c:pt>
                <c:pt idx="1204">
                  <c:v>1.3955984396283063</c:v>
                </c:pt>
                <c:pt idx="1205">
                  <c:v>1.4042703408142743</c:v>
                </c:pt>
                <c:pt idx="1206">
                  <c:v>1.4031221696868559</c:v>
                </c:pt>
                <c:pt idx="1207">
                  <c:v>1.3956982805959079</c:v>
                </c:pt>
                <c:pt idx="1208">
                  <c:v>1.3961333019547435</c:v>
                </c:pt>
                <c:pt idx="1209">
                  <c:v>1.3997632342768305</c:v>
                </c:pt>
                <c:pt idx="1210">
                  <c:v>1.4100325909444242</c:v>
                </c:pt>
                <c:pt idx="1211">
                  <c:v>1.4083352944951968</c:v>
                </c:pt>
                <c:pt idx="1212">
                  <c:v>1.4118939118404255</c:v>
                </c:pt>
                <c:pt idx="1213">
                  <c:v>1.413291685386848</c:v>
                </c:pt>
                <c:pt idx="1214">
                  <c:v>1.4189113055632814</c:v>
                </c:pt>
                <c:pt idx="1215">
                  <c:v>1.4240673783901356</c:v>
                </c:pt>
                <c:pt idx="1216">
                  <c:v>1.4040278698929562</c:v>
                </c:pt>
                <c:pt idx="1217">
                  <c:v>1.3997061822953438</c:v>
                </c:pt>
                <c:pt idx="1218">
                  <c:v>1.3925604216141432</c:v>
                </c:pt>
                <c:pt idx="1219">
                  <c:v>1.4034288240873467</c:v>
                </c:pt>
                <c:pt idx="1220">
                  <c:v>1.43455781148599</c:v>
                </c:pt>
                <c:pt idx="1221">
                  <c:v>1.4576995214765052</c:v>
                </c:pt>
                <c:pt idx="1222">
                  <c:v>1.4490632777789665</c:v>
                </c:pt>
                <c:pt idx="1223">
                  <c:v>1.4419817005769382</c:v>
                </c:pt>
                <c:pt idx="1224">
                  <c:v>1.4384658722178245</c:v>
                </c:pt>
                <c:pt idx="1225">
                  <c:v>1.4469238284732178</c:v>
                </c:pt>
                <c:pt idx="1226">
                  <c:v>1.456793821270405</c:v>
                </c:pt>
                <c:pt idx="1227">
                  <c:v>1.4536060418048393</c:v>
                </c:pt>
                <c:pt idx="1228">
                  <c:v>1.4682113490654172</c:v>
                </c:pt>
                <c:pt idx="1229">
                  <c:v>1.4734957888506164</c:v>
                </c:pt>
                <c:pt idx="1230">
                  <c:v>1.4874521298217838</c:v>
                </c:pt>
                <c:pt idx="1231">
                  <c:v>1.4997325688367813</c:v>
                </c:pt>
                <c:pt idx="1232">
                  <c:v>1.4962951869522119</c:v>
                </c:pt>
                <c:pt idx="1233">
                  <c:v>1.4937991627621718</c:v>
                </c:pt>
                <c:pt idx="1234">
                  <c:v>1.4882294630695394</c:v>
                </c:pt>
                <c:pt idx="1235">
                  <c:v>1.5011160793878322</c:v>
                </c:pt>
                <c:pt idx="1236">
                  <c:v>1.5132110994629981</c:v>
                </c:pt>
                <c:pt idx="1237">
                  <c:v>1.5182887258153084</c:v>
                </c:pt>
                <c:pt idx="1238">
                  <c:v>1.5392125400255308</c:v>
                </c:pt>
                <c:pt idx="1239">
                  <c:v>1.534947904409405</c:v>
                </c:pt>
                <c:pt idx="1240">
                  <c:v>1.5407672065210416</c:v>
                </c:pt>
                <c:pt idx="1241">
                  <c:v>1.573935802257832</c:v>
                </c:pt>
                <c:pt idx="1242">
                  <c:v>1.5750126584083926</c:v>
                </c:pt>
                <c:pt idx="1243">
                  <c:v>1.5881060881595743</c:v>
                </c:pt>
                <c:pt idx="1244">
                  <c:v>1.6024617930011482</c:v>
                </c:pt>
                <c:pt idx="1245">
                  <c:v>1.5896464916597135</c:v>
                </c:pt>
                <c:pt idx="1246">
                  <c:v>1.5954800567667216</c:v>
                </c:pt>
                <c:pt idx="1247">
                  <c:v>1.5913295251135691</c:v>
                </c:pt>
                <c:pt idx="1248">
                  <c:v>1.5801188107514459</c:v>
                </c:pt>
                <c:pt idx="1249">
                  <c:v>1.5877281187822254</c:v>
                </c:pt>
                <c:pt idx="1250">
                  <c:v>1.5777226275290073</c:v>
                </c:pt>
                <c:pt idx="1251">
                  <c:v>1.5508440127511178</c:v>
                </c:pt>
                <c:pt idx="1252">
                  <c:v>1.5498028140889868</c:v>
                </c:pt>
                <c:pt idx="1253">
                  <c:v>1.5531403550059548</c:v>
                </c:pt>
                <c:pt idx="1254">
                  <c:v>1.5613914978284589</c:v>
                </c:pt>
                <c:pt idx="1255">
                  <c:v>1.5567916818210992</c:v>
                </c:pt>
                <c:pt idx="1256">
                  <c:v>1.5734437289175098</c:v>
                </c:pt>
                <c:pt idx="1257">
                  <c:v>1.5922637513104125</c:v>
                </c:pt>
                <c:pt idx="1258">
                  <c:v>1.6298538756124172</c:v>
                </c:pt>
                <c:pt idx="1259">
                  <c:v>1.6144997610948275</c:v>
                </c:pt>
                <c:pt idx="1260">
                  <c:v>1.583442088673042</c:v>
                </c:pt>
                <c:pt idx="1261">
                  <c:v>1.5788636671587399</c:v>
                </c:pt>
                <c:pt idx="1262">
                  <c:v>1.5769524257789378</c:v>
                </c:pt>
                <c:pt idx="1263">
                  <c:v>1.5956654757065529</c:v>
                </c:pt>
                <c:pt idx="1264">
                  <c:v>1.582201208075708</c:v>
                </c:pt>
                <c:pt idx="1265">
                  <c:v>1.577487288105375</c:v>
                </c:pt>
                <c:pt idx="1266">
                  <c:v>1.5654992404954964</c:v>
                </c:pt>
                <c:pt idx="1267">
                  <c:v>1.5611347639117692</c:v>
                </c:pt>
                <c:pt idx="1268">
                  <c:v>1.553760795304622</c:v>
                </c:pt>
                <c:pt idx="1269">
                  <c:v>1.5475991813040657</c:v>
                </c:pt>
                <c:pt idx="1270">
                  <c:v>1.5420080871183757</c:v>
                </c:pt>
                <c:pt idx="1271">
                  <c:v>1.5403749741483208</c:v>
                </c:pt>
                <c:pt idx="1272">
                  <c:v>1.5304835868580762</c:v>
                </c:pt>
                <c:pt idx="1273">
                  <c:v>1.5508083552626888</c:v>
                </c:pt>
                <c:pt idx="1274">
                  <c:v>1.5518138964363906</c:v>
                </c:pt>
                <c:pt idx="1275">
                  <c:v>1.5897534641250008</c:v>
                </c:pt>
                <c:pt idx="1276">
                  <c:v>1.616033033097281</c:v>
                </c:pt>
                <c:pt idx="1277">
                  <c:v>1.5932764239818002</c:v>
                </c:pt>
                <c:pt idx="1278">
                  <c:v>1.5813311653580366</c:v>
                </c:pt>
                <c:pt idx="1279">
                  <c:v>1.5915220755510864</c:v>
                </c:pt>
                <c:pt idx="1280">
                  <c:v>1.5814524008186959</c:v>
                </c:pt>
                <c:pt idx="1281">
                  <c:v>1.5879064062243713</c:v>
                </c:pt>
                <c:pt idx="1282">
                  <c:v>1.5764246949501866</c:v>
                </c:pt>
                <c:pt idx="1283">
                  <c:v>1.5823153120386813</c:v>
                </c:pt>
                <c:pt idx="1284">
                  <c:v>1.561519864786804</c:v>
                </c:pt>
                <c:pt idx="1285">
                  <c:v>1.5503733339038532</c:v>
                </c:pt>
                <c:pt idx="1286">
                  <c:v>1.5419652981322607</c:v>
                </c:pt>
                <c:pt idx="1287">
                  <c:v>1.5414660932942525</c:v>
                </c:pt>
                <c:pt idx="1288">
                  <c:v>1.5272102294202805</c:v>
                </c:pt>
                <c:pt idx="1289">
                  <c:v>1.5240581074431441</c:v>
                </c:pt>
                <c:pt idx="1290">
                  <c:v>1.5321880148049891</c:v>
                </c:pt>
                <c:pt idx="1291">
                  <c:v>1.5177324689958138</c:v>
                </c:pt>
                <c:pt idx="1292">
                  <c:v>1.5112285431063379</c:v>
                </c:pt>
                <c:pt idx="1293">
                  <c:v>1.517383025609208</c:v>
                </c:pt>
                <c:pt idx="1294">
                  <c:v>1.5021073575661625</c:v>
                </c:pt>
                <c:pt idx="1295">
                  <c:v>1.4926866491231825</c:v>
                </c:pt>
                <c:pt idx="1296">
                  <c:v>1.4665639730999906</c:v>
                </c:pt>
                <c:pt idx="1297">
                  <c:v>1.4518089043880105</c:v>
                </c:pt>
                <c:pt idx="1298">
                  <c:v>1.4689958138108583</c:v>
                </c:pt>
                <c:pt idx="1299">
                  <c:v>1.4612438758263622</c:v>
                </c:pt>
                <c:pt idx="1300">
                  <c:v>1.4668706275004813</c:v>
                </c:pt>
                <c:pt idx="1301">
                  <c:v>1.4601170991920014</c:v>
                </c:pt>
                <c:pt idx="1302">
                  <c:v>1.4440141774173993</c:v>
                </c:pt>
                <c:pt idx="1303">
                  <c:v>1.4079287991271048</c:v>
                </c:pt>
                <c:pt idx="1304">
                  <c:v>1.4077291171919015</c:v>
                </c:pt>
                <c:pt idx="1305">
                  <c:v>1.4263993781334019</c:v>
                </c:pt>
                <c:pt idx="1306">
                  <c:v>1.4271909743765288</c:v>
                </c:pt>
                <c:pt idx="1307">
                  <c:v>1.4210150973806008</c:v>
                </c:pt>
                <c:pt idx="1308">
                  <c:v>1.4365474993403364</c:v>
                </c:pt>
                <c:pt idx="1309">
                  <c:v>1.4526575526126242</c:v>
                </c:pt>
                <c:pt idx="1310">
                  <c:v>1.4567652952796617</c:v>
                </c:pt>
                <c:pt idx="1311">
                  <c:v>1.4605806465415803</c:v>
                </c:pt>
                <c:pt idx="1312">
                  <c:v>1.4701796424267062</c:v>
                </c:pt>
                <c:pt idx="1313">
                  <c:v>1.4626987013542714</c:v>
                </c:pt>
                <c:pt idx="1314">
                  <c:v>1.454661503462342</c:v>
                </c:pt>
                <c:pt idx="1315">
                  <c:v>1.4356845881203513</c:v>
                </c:pt>
                <c:pt idx="1316">
                  <c:v>1.4495054306354878</c:v>
                </c:pt>
                <c:pt idx="1317">
                  <c:v>1.4432083181789008</c:v>
                </c:pt>
                <c:pt idx="1318">
                  <c:v>1.4419032541023942</c:v>
                </c:pt>
                <c:pt idx="1319">
                  <c:v>1.4233756231146104</c:v>
                </c:pt>
                <c:pt idx="1320">
                  <c:v>1.4324397566732989</c:v>
                </c:pt>
                <c:pt idx="1321">
                  <c:v>1.4446203547206948</c:v>
                </c:pt>
                <c:pt idx="1322">
                  <c:v>1.4664641321323892</c:v>
                </c:pt>
                <c:pt idx="1323">
                  <c:v>1.465301698009599</c:v>
                </c:pt>
                <c:pt idx="1324">
                  <c:v>1.4407265569842322</c:v>
                </c:pt>
                <c:pt idx="1325">
                  <c:v>1.4057822183236701</c:v>
                </c:pt>
                <c:pt idx="1326">
                  <c:v>1.4105745847685474</c:v>
                </c:pt>
                <c:pt idx="1327">
                  <c:v>1.3891301712272595</c:v>
                </c:pt>
                <c:pt idx="1328">
                  <c:v>1.3868623549631658</c:v>
                </c:pt>
                <c:pt idx="1329">
                  <c:v>1.3666017700377255</c:v>
                </c:pt>
                <c:pt idx="1330">
                  <c:v>1.3854503184213716</c:v>
                </c:pt>
                <c:pt idx="1331">
                  <c:v>1.3694543691120571</c:v>
                </c:pt>
                <c:pt idx="1332">
                  <c:v>1.3667515314891281</c:v>
                </c:pt>
                <c:pt idx="1333">
                  <c:v>1.377926588362822</c:v>
                </c:pt>
                <c:pt idx="1334">
                  <c:v>1.3868766179585374</c:v>
                </c:pt>
                <c:pt idx="1335">
                  <c:v>1.4117298873936515</c:v>
                </c:pt>
                <c:pt idx="1336">
                  <c:v>1.4251656290337533</c:v>
                </c:pt>
                <c:pt idx="1337">
                  <c:v>1.4454975289360519</c:v>
                </c:pt>
                <c:pt idx="1338">
                  <c:v>1.4346219949651626</c:v>
                </c:pt>
                <c:pt idx="1339">
                  <c:v>1.4382162697988206</c:v>
                </c:pt>
                <c:pt idx="1340">
                  <c:v>1.445447608452251</c:v>
                </c:pt>
                <c:pt idx="1341">
                  <c:v>1.4217781676329846</c:v>
                </c:pt>
                <c:pt idx="1342">
                  <c:v>1.4254936779273013</c:v>
                </c:pt>
                <c:pt idx="1343">
                  <c:v>1.4280182281080851</c:v>
                </c:pt>
                <c:pt idx="1344">
                  <c:v>1.4464174921375239</c:v>
                </c:pt>
                <c:pt idx="1345">
                  <c:v>1.4281109375780008</c:v>
                </c:pt>
                <c:pt idx="1346">
                  <c:v>1.4224342654200808</c:v>
                </c:pt>
                <c:pt idx="1347">
                  <c:v>1.4285245644437787</c:v>
                </c:pt>
                <c:pt idx="1348">
                  <c:v>1.421264699799605</c:v>
                </c:pt>
                <c:pt idx="1349">
                  <c:v>1.4222702409733068</c:v>
                </c:pt>
                <c:pt idx="1350">
                  <c:v>1.4032362736498292</c:v>
                </c:pt>
                <c:pt idx="1351">
                  <c:v>1.3994851058670832</c:v>
                </c:pt>
                <c:pt idx="1352">
                  <c:v>1.3910057551186323</c:v>
                </c:pt>
                <c:pt idx="1353">
                  <c:v>1.3978876503854576</c:v>
                </c:pt>
                <c:pt idx="1354">
                  <c:v>1.3920540852784493</c:v>
                </c:pt>
                <c:pt idx="1355">
                  <c:v>1.388688018370738</c:v>
                </c:pt>
                <c:pt idx="1356">
                  <c:v>1.3794099398814745</c:v>
                </c:pt>
                <c:pt idx="1357">
                  <c:v>1.3840596763726349</c:v>
                </c:pt>
                <c:pt idx="1358">
                  <c:v>1.3784543191915735</c:v>
                </c:pt>
                <c:pt idx="1359">
                  <c:v>1.3552555572195717</c:v>
                </c:pt>
                <c:pt idx="1360">
                  <c:v>1.3333475963287051</c:v>
                </c:pt>
                <c:pt idx="1361">
                  <c:v>1.3420551550031021</c:v>
                </c:pt>
                <c:pt idx="1362">
                  <c:v>1.3390741889704256</c:v>
                </c:pt>
                <c:pt idx="1363">
                  <c:v>1.3336185932407665</c:v>
                </c:pt>
                <c:pt idx="1364">
                  <c:v>1.3324632906156622</c:v>
                </c:pt>
                <c:pt idx="1365">
                  <c:v>1.3365924277757573</c:v>
                </c:pt>
                <c:pt idx="1366">
                  <c:v>1.3431034851629189</c:v>
                </c:pt>
                <c:pt idx="1367">
                  <c:v>1.3273642697702945</c:v>
                </c:pt>
                <c:pt idx="1368">
                  <c:v>1.3109974825813169</c:v>
                </c:pt>
                <c:pt idx="1369">
                  <c:v>1.2963779123253674</c:v>
                </c:pt>
                <c:pt idx="1370">
                  <c:v>1.3000078446474546</c:v>
                </c:pt>
                <c:pt idx="1371">
                  <c:v>1.3191701789292769</c:v>
                </c:pt>
                <c:pt idx="1372">
                  <c:v>1.325003744036285</c:v>
                </c:pt>
                <c:pt idx="1373">
                  <c:v>1.3199047231909173</c:v>
                </c:pt>
                <c:pt idx="1374">
                  <c:v>1.3264942270526232</c:v>
                </c:pt>
                <c:pt idx="1375">
                  <c:v>1.3317786668378226</c:v>
                </c:pt>
                <c:pt idx="1376">
                  <c:v>1.3267366979739417</c:v>
                </c:pt>
                <c:pt idx="1377">
                  <c:v>1.3399656261811543</c:v>
                </c:pt>
                <c:pt idx="1378">
                  <c:v>1.3492650991634754</c:v>
                </c:pt>
                <c:pt idx="1379">
                  <c:v>1.3414632406951783</c:v>
                </c:pt>
                <c:pt idx="1380">
                  <c:v>1.3403649900515606</c:v>
                </c:pt>
                <c:pt idx="1381">
                  <c:v>1.3568316182081399</c:v>
                </c:pt>
                <c:pt idx="1382">
                  <c:v>1.3673933662808526</c:v>
                </c:pt>
                <c:pt idx="1383">
                  <c:v>1.3702317023598127</c:v>
                </c:pt>
                <c:pt idx="1384">
                  <c:v>1.3715438979340051</c:v>
                </c:pt>
                <c:pt idx="1385">
                  <c:v>1.3638846694194249</c:v>
                </c:pt>
                <c:pt idx="1386">
                  <c:v>1.373341035350834</c:v>
                </c:pt>
                <c:pt idx="1387">
                  <c:v>1.3818275175969705</c:v>
                </c:pt>
                <c:pt idx="1388">
                  <c:v>1.3937727762207341</c:v>
                </c:pt>
                <c:pt idx="1389">
                  <c:v>1.3977093629433117</c:v>
                </c:pt>
                <c:pt idx="1390">
                  <c:v>1.3982656197628065</c:v>
                </c:pt>
                <c:pt idx="1391">
                  <c:v>1.3971388431284453</c:v>
                </c:pt>
                <c:pt idx="1392">
                  <c:v>1.3890089357666004</c:v>
                </c:pt>
                <c:pt idx="1393">
                  <c:v>1.391989901799277</c:v>
                </c:pt>
                <c:pt idx="1394">
                  <c:v>1.3881531560443008</c:v>
                </c:pt>
                <c:pt idx="1395">
                  <c:v>1.3729060139919986</c:v>
                </c:pt>
                <c:pt idx="1396">
                  <c:v>1.3776270654600173</c:v>
                </c:pt>
                <c:pt idx="1397">
                  <c:v>1.3719076043159824</c:v>
                </c:pt>
                <c:pt idx="1398">
                  <c:v>1.3785898176476041</c:v>
                </c:pt>
                <c:pt idx="1399">
                  <c:v>1.3871618778659704</c:v>
                </c:pt>
                <c:pt idx="1400">
                  <c:v>1.3669298189312737</c:v>
                </c:pt>
                <c:pt idx="1401">
                  <c:v>1.3689123752879342</c:v>
                </c:pt>
                <c:pt idx="1402">
                  <c:v>1.3836103920184279</c:v>
                </c:pt>
                <c:pt idx="1403">
                  <c:v>1.4016816071543186</c:v>
                </c:pt>
                <c:pt idx="1404">
                  <c:v>1.4015461086982877</c:v>
                </c:pt>
                <c:pt idx="1405">
                  <c:v>1.3931309414290094</c:v>
                </c:pt>
                <c:pt idx="1406">
                  <c:v>1.4051689095226887</c:v>
                </c:pt>
                <c:pt idx="1407">
                  <c:v>1.4188899110702238</c:v>
                </c:pt>
                <c:pt idx="1408">
                  <c:v>1.4091197592406381</c:v>
                </c:pt>
                <c:pt idx="1409">
                  <c:v>1.3979375708692583</c:v>
                </c:pt>
                <c:pt idx="1410">
                  <c:v>1.3869550644330815</c:v>
                </c:pt>
                <c:pt idx="1411">
                  <c:v>1.3918900608316753</c:v>
                </c:pt>
                <c:pt idx="1412">
                  <c:v>1.3908417306718583</c:v>
                </c:pt>
                <c:pt idx="1413">
                  <c:v>1.3855644223843451</c:v>
                </c:pt>
                <c:pt idx="1414">
                  <c:v>1.3845945386990721</c:v>
                </c:pt>
                <c:pt idx="1415">
                  <c:v>1.376885389700691</c:v>
                </c:pt>
                <c:pt idx="1416">
                  <c:v>1.3818417805923422</c:v>
                </c:pt>
                <c:pt idx="1417">
                  <c:v>1.3887878593383396</c:v>
                </c:pt>
                <c:pt idx="1418">
                  <c:v>1.3967180847649814</c:v>
                </c:pt>
                <c:pt idx="1419">
                  <c:v>1.4074010682983533</c:v>
                </c:pt>
                <c:pt idx="1420">
                  <c:v>1.4114232329931609</c:v>
                </c:pt>
                <c:pt idx="1421">
                  <c:v>1.4171355626395099</c:v>
                </c:pt>
                <c:pt idx="1422">
                  <c:v>1.4185404676836182</c:v>
                </c:pt>
                <c:pt idx="1423">
                  <c:v>1.4326323071108165</c:v>
                </c:pt>
                <c:pt idx="1424">
                  <c:v>1.4421457250237122</c:v>
                </c:pt>
                <c:pt idx="1425">
                  <c:v>1.4341299216248404</c:v>
                </c:pt>
                <c:pt idx="1426">
                  <c:v>1.4286671943974953</c:v>
                </c:pt>
                <c:pt idx="1427">
                  <c:v>1.4291663992355035</c:v>
                </c:pt>
                <c:pt idx="1428">
                  <c:v>1.4367115237871104</c:v>
                </c:pt>
                <c:pt idx="1429">
                  <c:v>1.4335522703122883</c:v>
                </c:pt>
                <c:pt idx="1430">
                  <c:v>1.4496551920868901</c:v>
                </c:pt>
                <c:pt idx="1431">
                  <c:v>1.4577708364533637</c:v>
                </c:pt>
                <c:pt idx="1432">
                  <c:v>1.4682327435584748</c:v>
                </c:pt>
                <c:pt idx="1433">
                  <c:v>1.4649451231253077</c:v>
                </c:pt>
                <c:pt idx="1434">
                  <c:v>1.4635616125742568</c:v>
                </c:pt>
                <c:pt idx="1435">
                  <c:v>1.4646741262132459</c:v>
                </c:pt>
                <c:pt idx="1436">
                  <c:v>1.4684324254936778</c:v>
                </c:pt>
                <c:pt idx="1437">
                  <c:v>1.4612367443286762</c:v>
                </c:pt>
                <c:pt idx="1438">
                  <c:v>1.4673270433523746</c:v>
                </c:pt>
                <c:pt idx="1439">
                  <c:v>1.4692596792252339</c:v>
                </c:pt>
                <c:pt idx="1440">
                  <c:v>1.4631194597177353</c:v>
                </c:pt>
                <c:pt idx="1441">
                  <c:v>1.4755853176725644</c:v>
                </c:pt>
                <c:pt idx="1442">
                  <c:v>1.4770258802051019</c:v>
                </c:pt>
                <c:pt idx="1443">
                  <c:v>1.484150246393245</c:v>
                </c:pt>
                <c:pt idx="1444">
                  <c:v>1.477389586587079</c:v>
                </c:pt>
                <c:pt idx="1445">
                  <c:v>1.4813475678027144</c:v>
                </c:pt>
                <c:pt idx="1446">
                  <c:v>1.4802992376428972</c:v>
                </c:pt>
                <c:pt idx="1447">
                  <c:v>1.4810765708906526</c:v>
                </c:pt>
                <c:pt idx="1448">
                  <c:v>1.4812762528258561</c:v>
                </c:pt>
                <c:pt idx="1449">
                  <c:v>1.4892849247270421</c:v>
                </c:pt>
                <c:pt idx="1450">
                  <c:v>1.4932357744449913</c:v>
                </c:pt>
                <c:pt idx="1451">
                  <c:v>1.4949687283826476</c:v>
                </c:pt>
                <c:pt idx="1452">
                  <c:v>1.4882793835533399</c:v>
                </c:pt>
                <c:pt idx="1453">
                  <c:v>1.4983775842764739</c:v>
                </c:pt>
                <c:pt idx="1454">
                  <c:v>1.4940202391904325</c:v>
                </c:pt>
                <c:pt idx="1455">
                  <c:v>1.4967373398087331</c:v>
                </c:pt>
                <c:pt idx="1456">
                  <c:v>1.5021715410453349</c:v>
                </c:pt>
                <c:pt idx="1457">
                  <c:v>1.4923158112435193</c:v>
                </c:pt>
                <c:pt idx="1458">
                  <c:v>1.493620875320026</c:v>
                </c:pt>
                <c:pt idx="1459">
                  <c:v>1.4781669198348346</c:v>
                </c:pt>
                <c:pt idx="1460">
                  <c:v>1.4775250850431099</c:v>
                </c:pt>
                <c:pt idx="1461">
                  <c:v>1.4718056238990749</c:v>
                </c:pt>
                <c:pt idx="1462">
                  <c:v>1.4703650613665376</c:v>
                </c:pt>
                <c:pt idx="1463">
                  <c:v>1.461586187715282</c:v>
                </c:pt>
                <c:pt idx="1464">
                  <c:v>1.4595964998609359</c:v>
                </c:pt>
                <c:pt idx="1465">
                  <c:v>1.4753357152535604</c:v>
                </c:pt>
                <c:pt idx="1466">
                  <c:v>1.4728325595658345</c:v>
                </c:pt>
                <c:pt idx="1467">
                  <c:v>1.4721621987833664</c:v>
                </c:pt>
                <c:pt idx="1468">
                  <c:v>1.4852984175206636</c:v>
                </c:pt>
                <c:pt idx="1469">
                  <c:v>1.4783879962630952</c:v>
                </c:pt>
                <c:pt idx="1470">
                  <c:v>1.4841716408863026</c:v>
                </c:pt>
                <c:pt idx="1471">
                  <c:v>1.5372299836688703</c:v>
                </c:pt>
                <c:pt idx="1472">
                  <c:v>1.5425500809424988</c:v>
                </c:pt>
                <c:pt idx="1473">
                  <c:v>1.5572409661753066</c:v>
                </c:pt>
                <c:pt idx="1474">
                  <c:v>1.5470072669961421</c:v>
                </c:pt>
                <c:pt idx="1475">
                  <c:v>1.5458448328733518</c:v>
                </c:pt>
                <c:pt idx="1476">
                  <c:v>1.5452743130584854</c:v>
                </c:pt>
                <c:pt idx="1477">
                  <c:v>1.5202570191765972</c:v>
                </c:pt>
                <c:pt idx="1478">
                  <c:v>1.5208988539683219</c:v>
                </c:pt>
                <c:pt idx="1479">
                  <c:v>1.5203711231395705</c:v>
                </c:pt>
                <c:pt idx="1480">
                  <c:v>1.5192871354913244</c:v>
                </c:pt>
                <c:pt idx="1481">
                  <c:v>1.5374225341063879</c:v>
                </c:pt>
                <c:pt idx="1482">
                  <c:v>1.5405176041020374</c:v>
                </c:pt>
                <c:pt idx="1483">
                  <c:v>1.5322450667864758</c:v>
                </c:pt>
                <c:pt idx="1484">
                  <c:v>1.5412378853683062</c:v>
                </c:pt>
                <c:pt idx="1485">
                  <c:v>1.5303266939089877</c:v>
                </c:pt>
                <c:pt idx="1486">
                  <c:v>1.5328797700805146</c:v>
                </c:pt>
                <c:pt idx="1487">
                  <c:v>1.5147871604515664</c:v>
                </c:pt>
                <c:pt idx="1488">
                  <c:v>1.4980566668806115</c:v>
                </c:pt>
                <c:pt idx="1489">
                  <c:v>1.5018862811379017</c:v>
                </c:pt>
                <c:pt idx="1490">
                  <c:v>1.5114638825299702</c:v>
                </c:pt>
                <c:pt idx="1491">
                  <c:v>1.5073775343559901</c:v>
                </c:pt>
                <c:pt idx="1492">
                  <c:v>1.5148156864423097</c:v>
                </c:pt>
                <c:pt idx="1493">
                  <c:v>1.4998609357951265</c:v>
                </c:pt>
                <c:pt idx="1494">
                  <c:v>1.5011731313693186</c:v>
                </c:pt>
                <c:pt idx="1495">
                  <c:v>1.5322735927772191</c:v>
                </c:pt>
                <c:pt idx="1496">
                  <c:v>1.5409383624655013</c:v>
                </c:pt>
                <c:pt idx="1497">
                  <c:v>1.5203925176326281</c:v>
                </c:pt>
                <c:pt idx="1498">
                  <c:v>1.53499069339552</c:v>
                </c:pt>
                <c:pt idx="1499">
                  <c:v>1.5289859723440518</c:v>
                </c:pt>
                <c:pt idx="1500">
                  <c:v>1.5222752330216869</c:v>
                </c:pt>
                <c:pt idx="1501">
                  <c:v>1.5105653138215556</c:v>
                </c:pt>
                <c:pt idx="1502">
                  <c:v>1.4997325688367813</c:v>
                </c:pt>
                <c:pt idx="1503">
                  <c:v>1.4928934625560715</c:v>
                </c:pt>
                <c:pt idx="1504">
                  <c:v>1.4997111743437239</c:v>
                </c:pt>
                <c:pt idx="1505">
                  <c:v>1.5012230518531196</c:v>
                </c:pt>
                <c:pt idx="1506">
                  <c:v>1.4954964592113991</c:v>
                </c:pt>
                <c:pt idx="1507">
                  <c:v>1.5020146480962466</c:v>
                </c:pt>
                <c:pt idx="1508">
                  <c:v>1.4996755168552947</c:v>
                </c:pt>
                <c:pt idx="1509">
                  <c:v>1.5045605927700876</c:v>
                </c:pt>
                <c:pt idx="1510">
                  <c:v>1.5353900572659263</c:v>
                </c:pt>
                <c:pt idx="1511">
                  <c:v>1.5672179314377812</c:v>
                </c:pt>
                <c:pt idx="1512">
                  <c:v>1.5742139306675793</c:v>
                </c:pt>
                <c:pt idx="1513">
                  <c:v>1.5870363635067</c:v>
                </c:pt>
                <c:pt idx="1514">
                  <c:v>1.5919428339145503</c:v>
                </c:pt>
                <c:pt idx="1515">
                  <c:v>1.6020552976330558</c:v>
                </c:pt>
                <c:pt idx="1516">
                  <c:v>1.6134157734465815</c:v>
                </c:pt>
                <c:pt idx="1517">
                  <c:v>1.6128095961432862</c:v>
                </c:pt>
                <c:pt idx="1518">
                  <c:v>1.6102137309856441</c:v>
                </c:pt>
                <c:pt idx="1519">
                  <c:v>1.6244767263573021</c:v>
                </c:pt>
                <c:pt idx="1520">
                  <c:v>1.6384401988261552</c:v>
                </c:pt>
                <c:pt idx="1521">
                  <c:v>1.630495710404142</c:v>
                </c:pt>
                <c:pt idx="1522">
                  <c:v>1.6463846872481691</c:v>
                </c:pt>
                <c:pt idx="1523">
                  <c:v>1.6394956604836579</c:v>
                </c:pt>
                <c:pt idx="1524">
                  <c:v>1.6452293846230646</c:v>
                </c:pt>
                <c:pt idx="1525">
                  <c:v>1.6545288576053858</c:v>
                </c:pt>
                <c:pt idx="1526">
                  <c:v>1.6368641378375874</c:v>
                </c:pt>
                <c:pt idx="1527">
                  <c:v>1.6290266218808611</c:v>
                </c:pt>
                <c:pt idx="1528">
                  <c:v>1.6262382062857021</c:v>
                </c:pt>
                <c:pt idx="1529">
                  <c:v>1.6331058385571553</c:v>
                </c:pt>
                <c:pt idx="1530">
                  <c:v>1.6420772626459283</c:v>
                </c:pt>
                <c:pt idx="1531">
                  <c:v>1.6272936679432048</c:v>
                </c:pt>
                <c:pt idx="1532">
                  <c:v>1.623735050597976</c:v>
                </c:pt>
                <c:pt idx="1533">
                  <c:v>1.5962003380329901</c:v>
                </c:pt>
                <c:pt idx="1534">
                  <c:v>1.6078959942377498</c:v>
                </c:pt>
                <c:pt idx="1535">
                  <c:v>1.5883556905785783</c:v>
                </c:pt>
                <c:pt idx="1536">
                  <c:v>1.5668756195488613</c:v>
                </c:pt>
                <c:pt idx="1537">
                  <c:v>1.583278064226268</c:v>
                </c:pt>
                <c:pt idx="1538">
                  <c:v>1.6050362636657325</c:v>
                </c:pt>
                <c:pt idx="1539">
                  <c:v>1.6102565199717591</c:v>
                </c:pt>
                <c:pt idx="1540">
                  <c:v>1.6156051432361309</c:v>
                </c:pt>
                <c:pt idx="1541">
                  <c:v>1.608345278591957</c:v>
                </c:pt>
                <c:pt idx="1542">
                  <c:v>1.608095676172953</c:v>
                </c:pt>
                <c:pt idx="1543">
                  <c:v>1.618935552655413</c:v>
                </c:pt>
                <c:pt idx="1544">
                  <c:v>1.6547356710382748</c:v>
                </c:pt>
                <c:pt idx="1545">
                  <c:v>1.6665026422198927</c:v>
                </c:pt>
                <c:pt idx="1546">
                  <c:v>1.678155509438537</c:v>
                </c:pt>
                <c:pt idx="1547">
                  <c:v>1.6701183115466078</c:v>
                </c:pt>
                <c:pt idx="1548">
                  <c:v>1.6379623884812051</c:v>
                </c:pt>
                <c:pt idx="1549">
                  <c:v>1.6387468532266463</c:v>
                </c:pt>
                <c:pt idx="1550">
                  <c:v>1.6322857163232851</c:v>
                </c:pt>
                <c:pt idx="1551">
                  <c:v>1.6470407850352653</c:v>
                </c:pt>
                <c:pt idx="1552">
                  <c:v>1.6426121249723655</c:v>
                </c:pt>
                <c:pt idx="1553">
                  <c:v>1.6339901442701983</c:v>
                </c:pt>
                <c:pt idx="1554">
                  <c:v>1.6485811885354043</c:v>
                </c:pt>
                <c:pt idx="1555">
                  <c:v>1.6530882950728485</c:v>
                </c:pt>
                <c:pt idx="1556">
                  <c:v>1.6540653102558069</c:v>
                </c:pt>
                <c:pt idx="1557">
                  <c:v>1.6225868794705574</c:v>
                </c:pt>
                <c:pt idx="1558">
                  <c:v>1.6206257176069545</c:v>
                </c:pt>
                <c:pt idx="1559">
                  <c:v>1.6363934589903224</c:v>
                </c:pt>
                <c:pt idx="1560">
                  <c:v>1.6272080899709747</c:v>
                </c:pt>
                <c:pt idx="1561">
                  <c:v>1.6339544867817688</c:v>
                </c:pt>
                <c:pt idx="1562">
                  <c:v>1.6469195495746063</c:v>
                </c:pt>
                <c:pt idx="1563">
                  <c:v>1.6300892150360498</c:v>
                </c:pt>
                <c:pt idx="1564">
                  <c:v>1.6299251905892758</c:v>
                </c:pt>
                <c:pt idx="1565">
                  <c:v>1.5980616589289915</c:v>
                </c:pt>
                <c:pt idx="1566">
                  <c:v>1.6135013514188115</c:v>
                </c:pt>
                <c:pt idx="1567">
                  <c:v>1.6040378539897164</c:v>
                </c:pt>
                <c:pt idx="1568">
                  <c:v>1.6221447266140361</c:v>
                </c:pt>
                <c:pt idx="1569">
                  <c:v>1.6195488614563944</c:v>
                </c:pt>
                <c:pt idx="1570">
                  <c:v>1.6093222937749156</c:v>
                </c:pt>
                <c:pt idx="1571">
                  <c:v>1.6144641036063982</c:v>
                </c:pt>
                <c:pt idx="1572">
                  <c:v>1.6157121157014183</c:v>
                </c:pt>
                <c:pt idx="1573">
                  <c:v>1.6375701561084843</c:v>
                </c:pt>
                <c:pt idx="1574">
                  <c:v>1.6268586465843691</c:v>
                </c:pt>
                <c:pt idx="1575">
                  <c:v>1.4911105881346143</c:v>
                </c:pt>
                <c:pt idx="1576">
                  <c:v>1.550216440954765</c:v>
                </c:pt>
                <c:pt idx="1577">
                  <c:v>1.5633312651990046</c:v>
                </c:pt>
                <c:pt idx="1578">
                  <c:v>1.5760966460566386</c:v>
                </c:pt>
                <c:pt idx="1579">
                  <c:v>1.5512148506307808</c:v>
                </c:pt>
                <c:pt idx="1580">
                  <c:v>1.5287577644181054</c:v>
                </c:pt>
                <c:pt idx="1581">
                  <c:v>1.5626466414211648</c:v>
                </c:pt>
                <c:pt idx="1582">
                  <c:v>1.5985180747808845</c:v>
                </c:pt>
                <c:pt idx="1583">
                  <c:v>1.5907162163125879</c:v>
                </c:pt>
                <c:pt idx="1584">
                  <c:v>1.5922209623242976</c:v>
                </c:pt>
                <c:pt idx="1585">
                  <c:v>1.6052929975824222</c:v>
                </c:pt>
                <c:pt idx="1586">
                  <c:v>1.6072755539390826</c:v>
                </c:pt>
                <c:pt idx="1587">
                  <c:v>1.6070830035015653</c:v>
                </c:pt>
                <c:pt idx="1588">
                  <c:v>1.6302746339758813</c:v>
                </c:pt>
                <c:pt idx="1589">
                  <c:v>1.6413070608958586</c:v>
                </c:pt>
                <c:pt idx="1590">
                  <c:v>1.6383189633654964</c:v>
                </c:pt>
                <c:pt idx="1591">
                  <c:v>1.6452507791161222</c:v>
                </c:pt>
                <c:pt idx="1592">
                  <c:v>1.6448228892549726</c:v>
                </c:pt>
                <c:pt idx="1593">
                  <c:v>1.6217524942413157</c:v>
                </c:pt>
                <c:pt idx="1594">
                  <c:v>1.6327350006774921</c:v>
                </c:pt>
                <c:pt idx="1595">
                  <c:v>1.6381905964071513</c:v>
                </c:pt>
                <c:pt idx="1596">
                  <c:v>1.64166363578015</c:v>
                </c:pt>
                <c:pt idx="1597">
                  <c:v>1.6494583627507613</c:v>
                </c:pt>
                <c:pt idx="1598">
                  <c:v>1.6725216262667324</c:v>
                </c:pt>
                <c:pt idx="1599">
                  <c:v>1.6813361574064167</c:v>
                </c:pt>
                <c:pt idx="1600">
                  <c:v>1.6666524036712951</c:v>
                </c:pt>
                <c:pt idx="1601">
                  <c:v>1.6676222873565676</c:v>
                </c:pt>
                <c:pt idx="1602">
                  <c:v>1.6570106188000544</c:v>
                </c:pt>
                <c:pt idx="1603">
                  <c:v>1.6594567225062935</c:v>
                </c:pt>
                <c:pt idx="1604">
                  <c:v>1.6635145446895303</c:v>
                </c:pt>
                <c:pt idx="1605">
                  <c:v>1.6594068020224926</c:v>
                </c:pt>
                <c:pt idx="1606">
                  <c:v>1.6370852142658481</c:v>
                </c:pt>
                <c:pt idx="1607">
                  <c:v>1.6359727006268587</c:v>
                </c:pt>
                <c:pt idx="1608">
                  <c:v>1.6449298617202599</c:v>
                </c:pt>
                <c:pt idx="1609">
                  <c:v>1.6482887971302855</c:v>
                </c:pt>
                <c:pt idx="1610">
                  <c:v>1.6388181682035043</c:v>
                </c:pt>
                <c:pt idx="1611">
                  <c:v>1.6385329082960711</c:v>
                </c:pt>
                <c:pt idx="1612">
                  <c:v>1.642298339074189</c:v>
                </c:pt>
                <c:pt idx="1613">
                  <c:v>1.6369211898190741</c:v>
                </c:pt>
                <c:pt idx="1614">
                  <c:v>1.6571033282699699</c:v>
                </c:pt>
                <c:pt idx="1615">
                  <c:v>1.6532451880219365</c:v>
                </c:pt>
                <c:pt idx="1616">
                  <c:v>1.6512626316652759</c:v>
                </c:pt>
                <c:pt idx="1617">
                  <c:v>1.6517047845217976</c:v>
                </c:pt>
                <c:pt idx="1618">
                  <c:v>1.6173666231645307</c:v>
                </c:pt>
                <c:pt idx="1619">
                  <c:v>1.6270583285195725</c:v>
                </c:pt>
                <c:pt idx="1620">
                  <c:v>1.6200908552805173</c:v>
                </c:pt>
                <c:pt idx="1621">
                  <c:v>1.6193705740142488</c:v>
                </c:pt>
                <c:pt idx="1622">
                  <c:v>1.6070687405061936</c:v>
                </c:pt>
                <c:pt idx="1623">
                  <c:v>1.5956940016972965</c:v>
                </c:pt>
                <c:pt idx="1624">
                  <c:v>1.5850181496616105</c:v>
                </c:pt>
                <c:pt idx="1625">
                  <c:v>1.584205158925426</c:v>
                </c:pt>
                <c:pt idx="1626">
                  <c:v>1.60905842836054</c:v>
                </c:pt>
                <c:pt idx="1627">
                  <c:v>1.6016915912510787</c:v>
                </c:pt>
                <c:pt idx="1628">
                  <c:v>1.6043587713855785</c:v>
                </c:pt>
                <c:pt idx="1629">
                  <c:v>1.5950664299009436</c:v>
                </c:pt>
                <c:pt idx="1630">
                  <c:v>1.5910585282015077</c:v>
                </c:pt>
                <c:pt idx="1631">
                  <c:v>1.6071543184784236</c:v>
                </c:pt>
                <c:pt idx="1632">
                  <c:v>1.6047723982513569</c:v>
                </c:pt>
                <c:pt idx="1633">
                  <c:v>1.6373562111779094</c:v>
                </c:pt>
                <c:pt idx="1634">
                  <c:v>1.654015389772006</c:v>
                </c:pt>
                <c:pt idx="1635">
                  <c:v>1.6414211648588319</c:v>
                </c:pt>
                <c:pt idx="1636">
                  <c:v>1.6431398558011168</c:v>
                </c:pt>
                <c:pt idx="1637">
                  <c:v>1.6736626658964651</c:v>
                </c:pt>
                <c:pt idx="1638">
                  <c:v>1.6726072042389624</c:v>
                </c:pt>
                <c:pt idx="1639">
                  <c:v>1.6924256363078811</c:v>
                </c:pt>
                <c:pt idx="1640">
                  <c:v>1.6867204381592178</c:v>
                </c:pt>
                <c:pt idx="1641">
                  <c:v>1.666024831874942</c:v>
                </c:pt>
                <c:pt idx="1642">
                  <c:v>1.6559765516356089</c:v>
                </c:pt>
                <c:pt idx="1643">
                  <c:v>1.6733560114959742</c:v>
                </c:pt>
                <c:pt idx="1644">
                  <c:v>1.6646199268308337</c:v>
                </c:pt>
                <c:pt idx="1645">
                  <c:v>1.6480320632135954</c:v>
                </c:pt>
                <c:pt idx="1646">
                  <c:v>1.6365218259486676</c:v>
                </c:pt>
                <c:pt idx="1647">
                  <c:v>1.6184577423104625</c:v>
                </c:pt>
                <c:pt idx="1648">
                  <c:v>1.6030323128160147</c:v>
                </c:pt>
                <c:pt idx="1649">
                  <c:v>1.6126099142080828</c:v>
                </c:pt>
                <c:pt idx="1650">
                  <c:v>1.6247691177624215</c:v>
                </c:pt>
                <c:pt idx="1651">
                  <c:v>1.6280068177117877</c:v>
                </c:pt>
                <c:pt idx="1652">
                  <c:v>1.6353023398443909</c:v>
                </c:pt>
                <c:pt idx="1653">
                  <c:v>1.6350527374253865</c:v>
                </c:pt>
                <c:pt idx="1654">
                  <c:v>1.6371921867311352</c:v>
                </c:pt>
                <c:pt idx="1655">
                  <c:v>1.6552990593554553</c:v>
                </c:pt>
                <c:pt idx="1656">
                  <c:v>1.6510700812277586</c:v>
                </c:pt>
                <c:pt idx="1657">
                  <c:v>1.6367856913630432</c:v>
                </c:pt>
                <c:pt idx="1658">
                  <c:v>1.6388110367058184</c:v>
                </c:pt>
                <c:pt idx="1659">
                  <c:v>1.6401588897684403</c:v>
                </c:pt>
                <c:pt idx="1660">
                  <c:v>1.6489377634196958</c:v>
                </c:pt>
                <c:pt idx="1661">
                  <c:v>1.6352595508582759</c:v>
                </c:pt>
                <c:pt idx="1662">
                  <c:v>1.6470764425236943</c:v>
                </c:pt>
                <c:pt idx="1663">
                  <c:v>1.6224513810145269</c:v>
                </c:pt>
                <c:pt idx="1664">
                  <c:v>1.6299822425707624</c:v>
                </c:pt>
                <c:pt idx="1665">
                  <c:v>1.628035343702531</c:v>
                </c:pt>
                <c:pt idx="1666">
                  <c:v>1.6168032348473504</c:v>
                </c:pt>
                <c:pt idx="1667">
                  <c:v>1.6124958102451097</c:v>
                </c:pt>
                <c:pt idx="1668">
                  <c:v>1.6082383061266696</c:v>
                </c:pt>
                <c:pt idx="1669">
                  <c:v>1.6206257176069545</c:v>
                </c:pt>
                <c:pt idx="1670">
                  <c:v>1.6343681136475472</c:v>
                </c:pt>
                <c:pt idx="1671">
                  <c:v>1.6381478074210365</c:v>
                </c:pt>
                <c:pt idx="1672">
                  <c:v>1.6117470029880976</c:v>
                </c:pt>
                <c:pt idx="1673">
                  <c:v>1.6258103164245525</c:v>
                </c:pt>
                <c:pt idx="1674">
                  <c:v>1.649465494248447</c:v>
                </c:pt>
                <c:pt idx="1675">
                  <c:v>1.6518545459731999</c:v>
                </c:pt>
                <c:pt idx="1676">
                  <c:v>1.6747894425308258</c:v>
                </c:pt>
                <c:pt idx="1677">
                  <c:v>1.6622950585852536</c:v>
                </c:pt>
                <c:pt idx="1678">
                  <c:v>1.6729423846301961</c:v>
                </c:pt>
                <c:pt idx="1679">
                  <c:v>1.6731064090769703</c:v>
                </c:pt>
                <c:pt idx="1680">
                  <c:v>1.6661888563217162</c:v>
                </c:pt>
                <c:pt idx="1681">
                  <c:v>1.6554559523045433</c:v>
                </c:pt>
                <c:pt idx="1682">
                  <c:v>1.6549710104619071</c:v>
                </c:pt>
                <c:pt idx="1683">
                  <c:v>1.6558053956911492</c:v>
                </c:pt>
                <c:pt idx="1684">
                  <c:v>1.6658108869443671</c:v>
                </c:pt>
                <c:pt idx="1685">
                  <c:v>1.6653402080971025</c:v>
                </c:pt>
                <c:pt idx="1686">
                  <c:v>1.6692197428381934</c:v>
                </c:pt>
                <c:pt idx="1687">
                  <c:v>1.681122212475842</c:v>
                </c:pt>
                <c:pt idx="1688">
                  <c:v>1.683218872795476</c:v>
                </c:pt>
                <c:pt idx="1689">
                  <c:v>1.6928392631736591</c:v>
                </c:pt>
                <c:pt idx="1690">
                  <c:v>1.713399371001904</c:v>
                </c:pt>
                <c:pt idx="1691">
                  <c:v>1.7147115665760966</c:v>
                </c:pt>
                <c:pt idx="1692">
                  <c:v>1.712194147892999</c:v>
                </c:pt>
                <c:pt idx="1693">
                  <c:v>1.730671858396982</c:v>
                </c:pt>
                <c:pt idx="1694">
                  <c:v>1.7329610691541333</c:v>
                </c:pt>
                <c:pt idx="1695">
                  <c:v>1.7430949273656959</c:v>
                </c:pt>
                <c:pt idx="1696">
                  <c:v>1.7310213017835876</c:v>
                </c:pt>
                <c:pt idx="1697">
                  <c:v>1.7647390228421871</c:v>
                </c:pt>
                <c:pt idx="1698">
                  <c:v>1.7653024111593676</c:v>
                </c:pt>
                <c:pt idx="1699">
                  <c:v>1.763063120886017</c:v>
                </c:pt>
                <c:pt idx="1700">
                  <c:v>1.7470029880975302</c:v>
                </c:pt>
                <c:pt idx="1701">
                  <c:v>1.7785313393665803</c:v>
                </c:pt>
                <c:pt idx="1702">
                  <c:v>1.7579355740499063</c:v>
                </c:pt>
                <c:pt idx="1703">
                  <c:v>1.7478587678198299</c:v>
                </c:pt>
                <c:pt idx="1704">
                  <c:v>1.7502692140376401</c:v>
                </c:pt>
                <c:pt idx="1705">
                  <c:v>1.7428167989559487</c:v>
                </c:pt>
                <c:pt idx="1706">
                  <c:v>1.7241750640051918</c:v>
                </c:pt>
                <c:pt idx="1707">
                  <c:v>1.6876475328583753</c:v>
                </c:pt>
                <c:pt idx="1708">
                  <c:v>1.7137131569000805</c:v>
                </c:pt>
                <c:pt idx="1709">
                  <c:v>1.7037504546329776</c:v>
                </c:pt>
                <c:pt idx="1710">
                  <c:v>1.7238684096047012</c:v>
                </c:pt>
                <c:pt idx="1711">
                  <c:v>1.7197036149561771</c:v>
                </c:pt>
                <c:pt idx="1712">
                  <c:v>1.6963123025466578</c:v>
                </c:pt>
                <c:pt idx="1713">
                  <c:v>1.6721864458754983</c:v>
                </c:pt>
                <c:pt idx="1714">
                  <c:v>1.6463490297597398</c:v>
                </c:pt>
                <c:pt idx="1715">
                  <c:v>1.6442238434493628</c:v>
                </c:pt>
                <c:pt idx="1716">
                  <c:v>1.66626730279626</c:v>
                </c:pt>
                <c:pt idx="1717">
                  <c:v>1.6627728689302042</c:v>
                </c:pt>
                <c:pt idx="1718">
                  <c:v>1.635409312309678</c:v>
                </c:pt>
                <c:pt idx="1719">
                  <c:v>1.6524108027926945</c:v>
                </c:pt>
                <c:pt idx="1720">
                  <c:v>1.6402302047452986</c:v>
                </c:pt>
                <c:pt idx="1721">
                  <c:v>1.6778345920426749</c:v>
                </c:pt>
                <c:pt idx="1722">
                  <c:v>1.6825556435106936</c:v>
                </c:pt>
                <c:pt idx="1723">
                  <c:v>1.6958344922017072</c:v>
                </c:pt>
                <c:pt idx="1724">
                  <c:v>1.7203383182502157</c:v>
                </c:pt>
                <c:pt idx="1725">
                  <c:v>1.743893655106509</c:v>
                </c:pt>
                <c:pt idx="1726">
                  <c:v>1.7391012886616317</c:v>
                </c:pt>
                <c:pt idx="1727">
                  <c:v>1.7140340742959428</c:v>
                </c:pt>
                <c:pt idx="1728">
                  <c:v>1.707145047531432</c:v>
                </c:pt>
                <c:pt idx="1729">
                  <c:v>1.6936879113982728</c:v>
                </c:pt>
                <c:pt idx="1730">
                  <c:v>1.6962909080536004</c:v>
                </c:pt>
                <c:pt idx="1731">
                  <c:v>1.6983305163917473</c:v>
                </c:pt>
                <c:pt idx="1732">
                  <c:v>1.6920690614235896</c:v>
                </c:pt>
                <c:pt idx="1733">
                  <c:v>1.6928606576667167</c:v>
                </c:pt>
                <c:pt idx="1734">
                  <c:v>1.6699114981137189</c:v>
                </c:pt>
                <c:pt idx="1735">
                  <c:v>1.6815857598254207</c:v>
                </c:pt>
                <c:pt idx="1736">
                  <c:v>1.6898297711502395</c:v>
                </c:pt>
                <c:pt idx="1737">
                  <c:v>1.6708885132966773</c:v>
                </c:pt>
                <c:pt idx="1738">
                  <c:v>1.6463062407736249</c:v>
                </c:pt>
                <c:pt idx="1739">
                  <c:v>1.6678504952825144</c:v>
                </c:pt>
                <c:pt idx="1740">
                  <c:v>1.698095176968115</c:v>
                </c:pt>
                <c:pt idx="1741">
                  <c:v>1.7105325089322008</c:v>
                </c:pt>
                <c:pt idx="1742">
                  <c:v>1.7062108213345883</c:v>
                </c:pt>
                <c:pt idx="1743">
                  <c:v>1.7409340835668898</c:v>
                </c:pt>
                <c:pt idx="1744">
                  <c:v>1.7424958815600864</c:v>
                </c:pt>
                <c:pt idx="1745">
                  <c:v>1.7440434165579115</c:v>
                </c:pt>
                <c:pt idx="1746">
                  <c:v>1.7203383182502157</c:v>
                </c:pt>
                <c:pt idx="1747">
                  <c:v>1.7338739008579191</c:v>
                </c:pt>
                <c:pt idx="1748">
                  <c:v>1.7093058913302384</c:v>
                </c:pt>
                <c:pt idx="1749">
                  <c:v>1.7074659649272945</c:v>
                </c:pt>
                <c:pt idx="1750">
                  <c:v>1.6904145539604771</c:v>
                </c:pt>
                <c:pt idx="1751">
                  <c:v>1.6962267245744278</c:v>
                </c:pt>
                <c:pt idx="1752">
                  <c:v>1.687091276038881</c:v>
                </c:pt>
                <c:pt idx="1753">
                  <c:v>1.6824130135569773</c:v>
                </c:pt>
                <c:pt idx="1754">
                  <c:v>1.6761087696027042</c:v>
                </c:pt>
                <c:pt idx="1755">
                  <c:v>1.6820207811842565</c:v>
                </c:pt>
                <c:pt idx="1756">
                  <c:v>1.6779558275033339</c:v>
                </c:pt>
                <c:pt idx="1757">
                  <c:v>1.6738837423247257</c:v>
                </c:pt>
                <c:pt idx="1758">
                  <c:v>1.6561263130870114</c:v>
                </c:pt>
                <c:pt idx="1759">
                  <c:v>1.6337262788558227</c:v>
                </c:pt>
                <c:pt idx="1760">
                  <c:v>1.6465558431926288</c:v>
                </c:pt>
                <c:pt idx="1761">
                  <c:v>1.6600771628049606</c:v>
                </c:pt>
                <c:pt idx="1762">
                  <c:v>1.6819637292027698</c:v>
                </c:pt>
                <c:pt idx="1763">
                  <c:v>1.6896871411965226</c:v>
                </c:pt>
                <c:pt idx="1764">
                  <c:v>1.6941585902455374</c:v>
                </c:pt>
                <c:pt idx="1765">
                  <c:v>1.7161949180947491</c:v>
                </c:pt>
                <c:pt idx="1766">
                  <c:v>1.7042068704848705</c:v>
                </c:pt>
                <c:pt idx="1767">
                  <c:v>1.7216362508290366</c:v>
                </c:pt>
                <c:pt idx="1768">
                  <c:v>1.7359135091960662</c:v>
                </c:pt>
                <c:pt idx="1769">
                  <c:v>1.7432589518124699</c:v>
                </c:pt>
                <c:pt idx="1770">
                  <c:v>1.7401924078075637</c:v>
                </c:pt>
                <c:pt idx="1771">
                  <c:v>1.7397645179464141</c:v>
                </c:pt>
                <c:pt idx="1772">
                  <c:v>1.7362344265919285</c:v>
                </c:pt>
                <c:pt idx="1773">
                  <c:v>1.7455338995742495</c:v>
                </c:pt>
                <c:pt idx="1774">
                  <c:v>1.7640543990643476</c:v>
                </c:pt>
                <c:pt idx="1775">
                  <c:v>1.7602319163047431</c:v>
                </c:pt>
                <c:pt idx="1776">
                  <c:v>1.7605742281936629</c:v>
                </c:pt>
                <c:pt idx="1777">
                  <c:v>1.7768055169266095</c:v>
                </c:pt>
                <c:pt idx="1778">
                  <c:v>1.7705440619584518</c:v>
                </c:pt>
                <c:pt idx="1779">
                  <c:v>1.7816121463668584</c:v>
                </c:pt>
                <c:pt idx="1780">
                  <c:v>1.7663364783238127</c:v>
                </c:pt>
                <c:pt idx="1781">
                  <c:v>1.7816977243390884</c:v>
                </c:pt>
                <c:pt idx="1782">
                  <c:v>1.7913323777126435</c:v>
                </c:pt>
                <c:pt idx="1783">
                  <c:v>1.7979218815743494</c:v>
                </c:pt>
                <c:pt idx="1784">
                  <c:v>1.798349771435499</c:v>
                </c:pt>
                <c:pt idx="1785">
                  <c:v>1.7996477040143199</c:v>
                </c:pt>
                <c:pt idx="1786">
                  <c:v>1.8165850110181638</c:v>
                </c:pt>
                <c:pt idx="1787">
                  <c:v>1.8112078617630489</c:v>
                </c:pt>
                <c:pt idx="1788">
                  <c:v>1.789927472668535</c:v>
                </c:pt>
                <c:pt idx="1789">
                  <c:v>1.784885503804654</c:v>
                </c:pt>
                <c:pt idx="1790">
                  <c:v>1.7901628120921673</c:v>
                </c:pt>
                <c:pt idx="1791">
                  <c:v>1.8066365717464326</c:v>
                </c:pt>
                <c:pt idx="1792">
                  <c:v>1.7727191687526298</c:v>
                </c:pt>
                <c:pt idx="1793">
                  <c:v>1.7549332135241722</c:v>
                </c:pt>
                <c:pt idx="1794">
                  <c:v>1.7758570277343944</c:v>
                </c:pt>
                <c:pt idx="1795">
                  <c:v>1.7631986193420479</c:v>
                </c:pt>
                <c:pt idx="1796">
                  <c:v>1.7533143635494892</c:v>
                </c:pt>
                <c:pt idx="1797">
                  <c:v>1.7741882572759107</c:v>
                </c:pt>
                <c:pt idx="1798">
                  <c:v>1.7616439528465373</c:v>
                </c:pt>
                <c:pt idx="1799">
                  <c:v>1.7747659085884626</c:v>
                </c:pt>
                <c:pt idx="1800">
                  <c:v>1.7790448071999601</c:v>
                </c:pt>
                <c:pt idx="1801">
                  <c:v>1.7786097858411245</c:v>
                </c:pt>
                <c:pt idx="1802">
                  <c:v>1.7762064711210002</c:v>
                </c:pt>
                <c:pt idx="1803">
                  <c:v>1.772369725366024</c:v>
                </c:pt>
                <c:pt idx="1804">
                  <c:v>1.7671922580461124</c:v>
                </c:pt>
                <c:pt idx="1805">
                  <c:v>1.7641827660226923</c:v>
                </c:pt>
                <c:pt idx="1806">
                  <c:v>1.7587913537722057</c:v>
                </c:pt>
                <c:pt idx="1807">
                  <c:v>1.7786240488364962</c:v>
                </c:pt>
                <c:pt idx="1808">
                  <c:v>1.7662152428631537</c:v>
                </c:pt>
                <c:pt idx="1809">
                  <c:v>1.7585845403393168</c:v>
                </c:pt>
                <c:pt idx="1810">
                  <c:v>1.7602319163047431</c:v>
                </c:pt>
                <c:pt idx="1811">
                  <c:v>1.7619149497585989</c:v>
                </c:pt>
                <c:pt idx="1812">
                  <c:v>1.7527723697253659</c:v>
                </c:pt>
                <c:pt idx="1813">
                  <c:v>1.766279426342326</c:v>
                </c:pt>
                <c:pt idx="1814">
                  <c:v>1.7712500802293487</c:v>
                </c:pt>
                <c:pt idx="1815">
                  <c:v>1.7780820550123733</c:v>
                </c:pt>
                <c:pt idx="1816">
                  <c:v>1.7858910449783558</c:v>
                </c:pt>
                <c:pt idx="1817">
                  <c:v>1.7884441211498827</c:v>
                </c:pt>
                <c:pt idx="1818">
                  <c:v>1.7776684281465949</c:v>
                </c:pt>
                <c:pt idx="1819">
                  <c:v>1.7811557305149655</c:v>
                </c:pt>
                <c:pt idx="1820">
                  <c:v>1.7918815030344524</c:v>
                </c:pt>
                <c:pt idx="1821">
                  <c:v>1.7739457863545922</c:v>
                </c:pt>
                <c:pt idx="1822">
                  <c:v>1.7774544832160202</c:v>
                </c:pt>
                <c:pt idx="1823">
                  <c:v>1.7808062871283596</c:v>
                </c:pt>
                <c:pt idx="1824">
                  <c:v>1.7980288540396367</c:v>
                </c:pt>
                <c:pt idx="1825">
                  <c:v>1.8026785905307974</c:v>
                </c:pt>
                <c:pt idx="1826">
                  <c:v>1.8059234219778497</c:v>
                </c:pt>
                <c:pt idx="1827">
                  <c:v>1.8081912382419432</c:v>
                </c:pt>
                <c:pt idx="1828">
                  <c:v>1.8121064304714631</c:v>
                </c:pt>
                <c:pt idx="1829">
                  <c:v>1.8257133280560252</c:v>
                </c:pt>
                <c:pt idx="1830">
                  <c:v>1.8329945871932565</c:v>
                </c:pt>
                <c:pt idx="1831">
                  <c:v>1.8389137302724945</c:v>
                </c:pt>
                <c:pt idx="1832">
                  <c:v>1.8195659770508403</c:v>
                </c:pt>
                <c:pt idx="1833">
                  <c:v>1.825463725637021</c:v>
                </c:pt>
                <c:pt idx="1834">
                  <c:v>1.8150517390157106</c:v>
                </c:pt>
                <c:pt idx="1835">
                  <c:v>1.8255493036092512</c:v>
                </c:pt>
                <c:pt idx="1836">
                  <c:v>1.8315540246607191</c:v>
                </c:pt>
                <c:pt idx="1837">
                  <c:v>1.8262339273870907</c:v>
                </c:pt>
                <c:pt idx="1838">
                  <c:v>1.8284446916696977</c:v>
                </c:pt>
                <c:pt idx="1839">
                  <c:v>1.843306732846965</c:v>
                </c:pt>
                <c:pt idx="1840">
                  <c:v>1.8452607632128823</c:v>
                </c:pt>
                <c:pt idx="1841">
                  <c:v>1.8392489106637286</c:v>
                </c:pt>
                <c:pt idx="1842">
                  <c:v>1.8263337683546921</c:v>
                </c:pt>
                <c:pt idx="1843">
                  <c:v>1.8283163247113525</c:v>
                </c:pt>
                <c:pt idx="1844">
                  <c:v>1.832673669797394</c:v>
                </c:pt>
                <c:pt idx="1845">
                  <c:v>1.825178465729588</c:v>
                </c:pt>
                <c:pt idx="1846">
                  <c:v>1.8365175470500559</c:v>
                </c:pt>
                <c:pt idx="1847">
                  <c:v>1.8406038952240358</c:v>
                </c:pt>
                <c:pt idx="1848">
                  <c:v>1.8397481155017366</c:v>
                </c:pt>
                <c:pt idx="1849">
                  <c:v>1.8293004713919969</c:v>
                </c:pt>
                <c:pt idx="1850">
                  <c:v>1.8145596656753884</c:v>
                </c:pt>
                <c:pt idx="1851">
                  <c:v>1.793478958516078</c:v>
                </c:pt>
                <c:pt idx="1852">
                  <c:v>1.7892000599045805</c:v>
                </c:pt>
                <c:pt idx="1853">
                  <c:v>1.8273250465330224</c:v>
                </c:pt>
                <c:pt idx="1854">
                  <c:v>1.8217339523473324</c:v>
                </c:pt>
                <c:pt idx="1855">
                  <c:v>1.8407179991870093</c:v>
                </c:pt>
                <c:pt idx="1856">
                  <c:v>1.8381292655270534</c:v>
                </c:pt>
                <c:pt idx="1857">
                  <c:v>1.8339716023762151</c:v>
                </c:pt>
                <c:pt idx="1858">
                  <c:v>1.8659777639902158</c:v>
                </c:pt>
                <c:pt idx="1859">
                  <c:v>1.8817954258573844</c:v>
                </c:pt>
                <c:pt idx="1860">
                  <c:v>1.8674611155088681</c:v>
                </c:pt>
                <c:pt idx="1861">
                  <c:v>1.8679103998630751</c:v>
                </c:pt>
                <c:pt idx="1862">
                  <c:v>1.8776876831903466</c:v>
                </c:pt>
                <c:pt idx="1863">
                  <c:v>1.8611640030522811</c:v>
                </c:pt>
                <c:pt idx="1864">
                  <c:v>1.8835355112927266</c:v>
                </c:pt>
                <c:pt idx="1865">
                  <c:v>1.8966360725415945</c:v>
                </c:pt>
                <c:pt idx="1866">
                  <c:v>1.900779472697061</c:v>
                </c:pt>
                <c:pt idx="1867">
                  <c:v>1.9468489477475164</c:v>
                </c:pt>
                <c:pt idx="1868">
                  <c:v>1.9299900872182167</c:v>
                </c:pt>
                <c:pt idx="1869">
                  <c:v>1.9268165707480229</c:v>
                </c:pt>
                <c:pt idx="1870">
                  <c:v>1.9456508561362971</c:v>
                </c:pt>
                <c:pt idx="1871">
                  <c:v>1.94662073982157</c:v>
                </c:pt>
                <c:pt idx="1872">
                  <c:v>1.9558774238177761</c:v>
                </c:pt>
                <c:pt idx="1873">
                  <c:v>1.9624098756979953</c:v>
                </c:pt>
                <c:pt idx="1874">
                  <c:v>1.9671237956683283</c:v>
                </c:pt>
                <c:pt idx="1875">
                  <c:v>1.9535168980837667</c:v>
                </c:pt>
                <c:pt idx="1876">
                  <c:v>1.9499725437339095</c:v>
                </c:pt>
                <c:pt idx="1877">
                  <c:v>1.9694985843977093</c:v>
                </c:pt>
                <c:pt idx="1878">
                  <c:v>1.9676657894924512</c:v>
                </c:pt>
                <c:pt idx="1879">
                  <c:v>1.9826989866141786</c:v>
                </c:pt>
                <c:pt idx="1880">
                  <c:v>1.9691705355041613</c:v>
                </c:pt>
                <c:pt idx="1881">
                  <c:v>1.970183208175549</c:v>
                </c:pt>
                <c:pt idx="1882">
                  <c:v>1.9639859366865635</c:v>
                </c:pt>
                <c:pt idx="1883">
                  <c:v>1.9790904487851493</c:v>
                </c:pt>
                <c:pt idx="1884">
                  <c:v>1.982313885739144</c:v>
                </c:pt>
                <c:pt idx="1885">
                  <c:v>1.9724652874350141</c:v>
                </c:pt>
                <c:pt idx="1886">
                  <c:v>1.997867682191937</c:v>
                </c:pt>
                <c:pt idx="1887">
                  <c:v>2.0038153512619186</c:v>
                </c:pt>
                <c:pt idx="1888">
                  <c:v>2.0138992889896805</c:v>
                </c:pt>
                <c:pt idx="1889">
                  <c:v>2.0273278991320969</c:v>
                </c:pt>
                <c:pt idx="1890">
                  <c:v>2.0220291963515256</c:v>
                </c:pt>
                <c:pt idx="1891">
                  <c:v>2.0129008793136647</c:v>
                </c:pt>
                <c:pt idx="1892">
                  <c:v>2.0129793257882085</c:v>
                </c:pt>
                <c:pt idx="1893">
                  <c:v>2.0130435092673813</c:v>
                </c:pt>
                <c:pt idx="1894">
                  <c:v>1.989445383424973</c:v>
                </c:pt>
                <c:pt idx="1895">
                  <c:v>1.9808305342204915</c:v>
                </c:pt>
                <c:pt idx="1896">
                  <c:v>1.965754548112649</c:v>
                </c:pt>
                <c:pt idx="1897">
                  <c:v>1.9653551842422428</c:v>
                </c:pt>
                <c:pt idx="1898">
                  <c:v>1.934896557626067</c:v>
                </c:pt>
                <c:pt idx="1899">
                  <c:v>1.9273514330744601</c:v>
                </c:pt>
                <c:pt idx="1900">
                  <c:v>1.9259108705419226</c:v>
                </c:pt>
                <c:pt idx="1901">
                  <c:v>1.9142722663186496</c:v>
                </c:pt>
                <c:pt idx="1902">
                  <c:v>1.9262603139285281</c:v>
                </c:pt>
                <c:pt idx="1903">
                  <c:v>1.9133166456287483</c:v>
                </c:pt>
                <c:pt idx="1904">
                  <c:v>1.9262317879377848</c:v>
                </c:pt>
                <c:pt idx="1905">
                  <c:v>1.93668656354521</c:v>
                </c:pt>
                <c:pt idx="1906">
                  <c:v>1.9456651191316687</c:v>
                </c:pt>
                <c:pt idx="1907">
                  <c:v>1.9502364091482851</c:v>
                </c:pt>
                <c:pt idx="1908">
                  <c:v>1.9536737910328548</c:v>
                </c:pt>
                <c:pt idx="1909">
                  <c:v>1.9464852413655391</c:v>
                </c:pt>
                <c:pt idx="1910">
                  <c:v>1.9076043159823994</c:v>
                </c:pt>
                <c:pt idx="1911">
                  <c:v>1.8892478409390754</c:v>
                </c:pt>
                <c:pt idx="1912">
                  <c:v>1.9136304315269248</c:v>
                </c:pt>
                <c:pt idx="1913">
                  <c:v>1.9076613679638861</c:v>
                </c:pt>
                <c:pt idx="1914">
                  <c:v>1.923143849439821</c:v>
                </c:pt>
                <c:pt idx="1915">
                  <c:v>1.9110345663692831</c:v>
                </c:pt>
                <c:pt idx="1916">
                  <c:v>1.9183229570042004</c:v>
                </c:pt>
                <c:pt idx="1917">
                  <c:v>1.9113269577744021</c:v>
                </c:pt>
                <c:pt idx="1918">
                  <c:v>1.8806044657438508</c:v>
                </c:pt>
                <c:pt idx="1919">
                  <c:v>1.8724317693958907</c:v>
                </c:pt>
                <c:pt idx="1920">
                  <c:v>1.8650292747980002</c:v>
                </c:pt>
                <c:pt idx="1921">
                  <c:v>1.8884847706866921</c:v>
                </c:pt>
                <c:pt idx="1922">
                  <c:v>1.9061352274591188</c:v>
                </c:pt>
                <c:pt idx="1923">
                  <c:v>1.9069268237022456</c:v>
                </c:pt>
                <c:pt idx="1924">
                  <c:v>1.9077683404291736</c:v>
                </c:pt>
                <c:pt idx="1925">
                  <c:v>1.8975061152592654</c:v>
                </c:pt>
                <c:pt idx="1926">
                  <c:v>1.8957232408378082</c:v>
                </c:pt>
                <c:pt idx="1927">
                  <c:v>1.8965148370809353</c:v>
                </c:pt>
                <c:pt idx="1928">
                  <c:v>1.9093230069246843</c:v>
                </c:pt>
                <c:pt idx="1929">
                  <c:v>1.9356667593761365</c:v>
                </c:pt>
                <c:pt idx="1930">
                  <c:v>1.9540588919078896</c:v>
                </c:pt>
                <c:pt idx="1931">
                  <c:v>1.9775714397780679</c:v>
                </c:pt>
                <c:pt idx="1932">
                  <c:v>1.9784200880026812</c:v>
                </c:pt>
                <c:pt idx="1933">
                  <c:v>1.9920840375687299</c:v>
                </c:pt>
                <c:pt idx="1934">
                  <c:v>2.0018541893983155</c:v>
                </c:pt>
                <c:pt idx="1935">
                  <c:v>1.9950721350990923</c:v>
                </c:pt>
                <c:pt idx="1936">
                  <c:v>1.9872845396261669</c:v>
                </c:pt>
                <c:pt idx="1937">
                  <c:v>1.9879192429202057</c:v>
                </c:pt>
                <c:pt idx="1938">
                  <c:v>2.008978555586459</c:v>
                </c:pt>
                <c:pt idx="1939">
                  <c:v>1.9968122205344343</c:v>
                </c:pt>
                <c:pt idx="1940">
                  <c:v>1.9909287349436253</c:v>
                </c:pt>
                <c:pt idx="1941">
                  <c:v>2.0212946520898853</c:v>
                </c:pt>
                <c:pt idx="1942">
                  <c:v>2.0116956562047594</c:v>
                </c:pt>
                <c:pt idx="1943">
                  <c:v>2.0100839377277619</c:v>
                </c:pt>
                <c:pt idx="1944">
                  <c:v>1.9930895787424316</c:v>
                </c:pt>
                <c:pt idx="1945">
                  <c:v>1.9942591443629076</c:v>
                </c:pt>
                <c:pt idx="1946">
                  <c:v>1.9864501543969248</c:v>
                </c:pt>
                <c:pt idx="1947">
                  <c:v>1.964392432054656</c:v>
                </c:pt>
                <c:pt idx="1948">
                  <c:v>1.9685001747216933</c:v>
                </c:pt>
                <c:pt idx="1949">
                  <c:v>1.9773503633498068</c:v>
                </c:pt>
                <c:pt idx="1950">
                  <c:v>1.9668527987562667</c:v>
                </c:pt>
                <c:pt idx="1951">
                  <c:v>1.9591507812555713</c:v>
                </c:pt>
                <c:pt idx="1952">
                  <c:v>1.9674589760595622</c:v>
                </c:pt>
                <c:pt idx="1953">
                  <c:v>1.9393323491866525</c:v>
                </c:pt>
                <c:pt idx="1954">
                  <c:v>1.9308316039451443</c:v>
                </c:pt>
                <c:pt idx="1955">
                  <c:v>1.9201914093978878</c:v>
                </c:pt>
                <c:pt idx="1956">
                  <c:v>1.9392111137259935</c:v>
                </c:pt>
                <c:pt idx="1957">
                  <c:v>1.9311311268479492</c:v>
                </c:pt>
                <c:pt idx="1958">
                  <c:v>1.9347895851607795</c:v>
                </c:pt>
                <c:pt idx="1959">
                  <c:v>1.9408442266960486</c:v>
                </c:pt>
                <c:pt idx="1960">
                  <c:v>1.9312594938062944</c:v>
                </c:pt>
                <c:pt idx="1961">
                  <c:v>1.9236929747616296</c:v>
                </c:pt>
                <c:pt idx="1962">
                  <c:v>1.9363870406424055</c:v>
                </c:pt>
                <c:pt idx="1963">
                  <c:v>1.9571325674104818</c:v>
                </c:pt>
                <c:pt idx="1964">
                  <c:v>1.9601919799177023</c:v>
                </c:pt>
                <c:pt idx="1965">
                  <c:v>1.9632371294295514</c:v>
                </c:pt>
                <c:pt idx="1966">
                  <c:v>1.9691134835226747</c:v>
                </c:pt>
                <c:pt idx="1967">
                  <c:v>1.9984096760160601</c:v>
                </c:pt>
                <c:pt idx="1968">
                  <c:v>2.0122091240381392</c:v>
                </c:pt>
                <c:pt idx="1969">
                  <c:v>2.0517675417014329</c:v>
                </c:pt>
                <c:pt idx="1970">
                  <c:v>2.0491716765437906</c:v>
                </c:pt>
                <c:pt idx="1971">
                  <c:v>2.0374047053621731</c:v>
                </c:pt>
                <c:pt idx="1972">
                  <c:v>2.0584925440191695</c:v>
                </c:pt>
                <c:pt idx="1973">
                  <c:v>2.0760859488101095</c:v>
                </c:pt>
                <c:pt idx="1974">
                  <c:v>2.0638411672835413</c:v>
                </c:pt>
                <c:pt idx="1975">
                  <c:v>2.0898140818553306</c:v>
                </c:pt>
                <c:pt idx="1976">
                  <c:v>2.1034708999236931</c:v>
                </c:pt>
                <c:pt idx="1977">
                  <c:v>2.1257853561826519</c:v>
                </c:pt>
                <c:pt idx="1978">
                  <c:v>2.1455396047723982</c:v>
                </c:pt>
                <c:pt idx="1979">
                  <c:v>2.1203297604529929</c:v>
                </c:pt>
                <c:pt idx="1980">
                  <c:v>2.1119645136675151</c:v>
                </c:pt>
                <c:pt idx="1981">
                  <c:v>2.1046190710511112</c:v>
                </c:pt>
                <c:pt idx="1982">
                  <c:v>2.0923029745476844</c:v>
                </c:pt>
                <c:pt idx="1983">
                  <c:v>2.0841445411950961</c:v>
                </c:pt>
                <c:pt idx="1984">
                  <c:v>2.092966203832467</c:v>
                </c:pt>
                <c:pt idx="1985">
                  <c:v>2.0855922352253198</c:v>
                </c:pt>
                <c:pt idx="1986">
                  <c:v>2.0978655427426314</c:v>
                </c:pt>
                <c:pt idx="1987">
                  <c:v>2.0941429009506285</c:v>
                </c:pt>
                <c:pt idx="1988">
                  <c:v>2.0985145090320416</c:v>
                </c:pt>
                <c:pt idx="1989">
                  <c:v>2.1021373098564426</c:v>
                </c:pt>
                <c:pt idx="1990">
                  <c:v>2.1075857740884163</c:v>
                </c:pt>
                <c:pt idx="1991">
                  <c:v>2.0899709748044186</c:v>
                </c:pt>
                <c:pt idx="1992">
                  <c:v>2.0888513296677438</c:v>
                </c:pt>
                <c:pt idx="1993">
                  <c:v>2.0877958680102409</c:v>
                </c:pt>
                <c:pt idx="1994">
                  <c:v>2.0933584362051874</c:v>
                </c:pt>
                <c:pt idx="1995">
                  <c:v>2.0832388409889959</c:v>
                </c:pt>
                <c:pt idx="1996">
                  <c:v>2.0563530947134208</c:v>
                </c:pt>
                <c:pt idx="1997">
                  <c:v>2.0686050077376748</c:v>
                </c:pt>
                <c:pt idx="1998">
                  <c:v>2.0676279925547165</c:v>
                </c:pt>
                <c:pt idx="1999">
                  <c:v>2.0886445162348548</c:v>
                </c:pt>
                <c:pt idx="2000">
                  <c:v>2.1002474629696986</c:v>
                </c:pt>
                <c:pt idx="2001">
                  <c:v>2.0912403813924962</c:v>
                </c:pt>
                <c:pt idx="2002">
                  <c:v>2.1069296763013199</c:v>
                </c:pt>
                <c:pt idx="2003">
                  <c:v>2.1272259187151894</c:v>
                </c:pt>
                <c:pt idx="2004">
                  <c:v>2.1370459910285762</c:v>
                </c:pt>
                <c:pt idx="2005">
                  <c:v>2.1438423083231708</c:v>
                </c:pt>
                <c:pt idx="2006">
                  <c:v>2.148927066173167</c:v>
                </c:pt>
                <c:pt idx="2007">
                  <c:v>2.1565078482132032</c:v>
                </c:pt>
                <c:pt idx="2008">
                  <c:v>2.1454326323071107</c:v>
                </c:pt>
                <c:pt idx="2009">
                  <c:v>2.1508097815622258</c:v>
                </c:pt>
                <c:pt idx="2010">
                  <c:v>2.1635608994244881</c:v>
                </c:pt>
                <c:pt idx="2011">
                  <c:v>2.1612645571696514</c:v>
                </c:pt>
                <c:pt idx="2012">
                  <c:v>2.161442844611797</c:v>
                </c:pt>
                <c:pt idx="2013">
                  <c:v>2.1620347589197206</c:v>
                </c:pt>
                <c:pt idx="2014">
                  <c:v>2.175441974569079</c:v>
                </c:pt>
                <c:pt idx="2015">
                  <c:v>2.1721614856335978</c:v>
                </c:pt>
                <c:pt idx="2016">
                  <c:v>2.1939125535753763</c:v>
                </c:pt>
                <c:pt idx="2017">
                  <c:v>2.1956954279968337</c:v>
                </c:pt>
                <c:pt idx="2018">
                  <c:v>2.2179385692789344</c:v>
                </c:pt>
                <c:pt idx="2019">
                  <c:v>2.2236580304229689</c:v>
                </c:pt>
                <c:pt idx="2020">
                  <c:v>2.2276374061316617</c:v>
                </c:pt>
                <c:pt idx="2021">
                  <c:v>2.2476269941450404</c:v>
                </c:pt>
                <c:pt idx="2022">
                  <c:v>2.2319947512177034</c:v>
                </c:pt>
                <c:pt idx="2023">
                  <c:v>2.2340343595558503</c:v>
                </c:pt>
                <c:pt idx="2024">
                  <c:v>2.2515778438629899</c:v>
                </c:pt>
                <c:pt idx="2025">
                  <c:v>2.2798542321873017</c:v>
                </c:pt>
                <c:pt idx="2026">
                  <c:v>2.2962852028554517</c:v>
                </c:pt>
                <c:pt idx="2027">
                  <c:v>2.2886545003316145</c:v>
                </c:pt>
                <c:pt idx="2028">
                  <c:v>2.2639795183386462</c:v>
                </c:pt>
                <c:pt idx="2029">
                  <c:v>2.2401460530726056</c:v>
                </c:pt>
                <c:pt idx="2030">
                  <c:v>2.24371180191552</c:v>
                </c:pt>
                <c:pt idx="2031">
                  <c:v>2.2001811400412201</c:v>
                </c:pt>
                <c:pt idx="2032">
                  <c:v>2.220106544575426</c:v>
                </c:pt>
                <c:pt idx="2033">
                  <c:v>2.231302995942178</c:v>
                </c:pt>
                <c:pt idx="2034">
                  <c:v>2.2168831076214315</c:v>
                </c:pt>
                <c:pt idx="2035">
                  <c:v>2.1941122355105795</c:v>
                </c:pt>
                <c:pt idx="2036">
                  <c:v>2.189968835355113</c:v>
                </c:pt>
                <c:pt idx="2037">
                  <c:v>2.2090527231623911</c:v>
                </c:pt>
                <c:pt idx="2038">
                  <c:v>2.2209266668092966</c:v>
                </c:pt>
                <c:pt idx="2039">
                  <c:v>2.2083966253752951</c:v>
                </c:pt>
                <c:pt idx="2040">
                  <c:v>2.2019426199696199</c:v>
                </c:pt>
                <c:pt idx="2041">
                  <c:v>2.1839569828059591</c:v>
                </c:pt>
                <c:pt idx="2042">
                  <c:v>2.2090384601670197</c:v>
                </c:pt>
                <c:pt idx="2043">
                  <c:v>2.2266461279533316</c:v>
                </c:pt>
                <c:pt idx="2044">
                  <c:v>2.2179314377812487</c:v>
                </c:pt>
                <c:pt idx="2045">
                  <c:v>2.2085392553290117</c:v>
                </c:pt>
                <c:pt idx="2046">
                  <c:v>2.2179385692789344</c:v>
                </c:pt>
                <c:pt idx="2047">
                  <c:v>2.192258046112264</c:v>
                </c:pt>
                <c:pt idx="2048">
                  <c:v>2.2211548747352432</c:v>
                </c:pt>
                <c:pt idx="2049">
                  <c:v>2.2286643417984209</c:v>
                </c:pt>
                <c:pt idx="2050">
                  <c:v>2.2150645757115455</c:v>
                </c:pt>
                <c:pt idx="2051">
                  <c:v>2.1413605471285022</c:v>
                </c:pt>
                <c:pt idx="2052">
                  <c:v>2.1518723747174144</c:v>
                </c:pt>
                <c:pt idx="2053">
                  <c:v>2.0794306212247635</c:v>
                </c:pt>
                <c:pt idx="2054">
                  <c:v>1.9861791574848633</c:v>
                </c:pt>
                <c:pt idx="2055">
                  <c:v>1.9724082354535275</c:v>
                </c:pt>
                <c:pt idx="2056">
                  <c:v>2.0120593625867369</c:v>
                </c:pt>
                <c:pt idx="2057">
                  <c:v>2.0167946770501275</c:v>
                </c:pt>
                <c:pt idx="2058">
                  <c:v>2.0087289531674544</c:v>
                </c:pt>
                <c:pt idx="2059">
                  <c:v>1.9394179271588827</c:v>
                </c:pt>
                <c:pt idx="2060">
                  <c:v>1.7821184827025525</c:v>
                </c:pt>
                <c:pt idx="2061">
                  <c:v>1.77779679510494</c:v>
                </c:pt>
                <c:pt idx="2062">
                  <c:v>1.6305456308879429</c:v>
                </c:pt>
                <c:pt idx="2063">
                  <c:v>1.6519258609500582</c:v>
                </c:pt>
                <c:pt idx="2064">
                  <c:v>1.6166392104005762</c:v>
                </c:pt>
                <c:pt idx="2065">
                  <c:v>1.5865728161571211</c:v>
                </c:pt>
                <c:pt idx="2066">
                  <c:v>1.506628727098978</c:v>
                </c:pt>
                <c:pt idx="2067">
                  <c:v>1.6229149283641056</c:v>
                </c:pt>
                <c:pt idx="2068">
                  <c:v>1.6627871319255758</c:v>
                </c:pt>
                <c:pt idx="2069">
                  <c:v>1.606976031036278</c:v>
                </c:pt>
                <c:pt idx="2070">
                  <c:v>1.722948446403229</c:v>
                </c:pt>
                <c:pt idx="2071">
                  <c:v>1.7491353059055932</c:v>
                </c:pt>
                <c:pt idx="2072">
                  <c:v>1.7757215292783637</c:v>
                </c:pt>
                <c:pt idx="2073">
                  <c:v>1.7123510408420872</c:v>
                </c:pt>
                <c:pt idx="2074">
                  <c:v>1.7353429893811998</c:v>
                </c:pt>
                <c:pt idx="2075">
                  <c:v>1.7891572709184655</c:v>
                </c:pt>
                <c:pt idx="2076">
                  <c:v>1.7640543990643476</c:v>
                </c:pt>
                <c:pt idx="2077">
                  <c:v>1.8156436533236344</c:v>
                </c:pt>
                <c:pt idx="2078">
                  <c:v>1.8343852292419931</c:v>
                </c:pt>
                <c:pt idx="2079">
                  <c:v>1.870299451587828</c:v>
                </c:pt>
                <c:pt idx="2080">
                  <c:v>1.87896422127611</c:v>
                </c:pt>
                <c:pt idx="2081">
                  <c:v>1.9041954600885731</c:v>
                </c:pt>
                <c:pt idx="2082">
                  <c:v>1.926766650264222</c:v>
                </c:pt>
                <c:pt idx="2083">
                  <c:v>1.9097152392974048</c:v>
                </c:pt>
                <c:pt idx="2084">
                  <c:v>1.8747637691391568</c:v>
                </c:pt>
                <c:pt idx="2085">
                  <c:v>1.8768889554495338</c:v>
                </c:pt>
                <c:pt idx="2086">
                  <c:v>1.7821184827025525</c:v>
                </c:pt>
                <c:pt idx="2087">
                  <c:v>1.7936073254744229</c:v>
                </c:pt>
                <c:pt idx="2088">
                  <c:v>1.807813268864594</c:v>
                </c:pt>
                <c:pt idx="2089">
                  <c:v>1.8013949209473479</c:v>
                </c:pt>
                <c:pt idx="2090">
                  <c:v>1.7743308872296271</c:v>
                </c:pt>
                <c:pt idx="2091">
                  <c:v>1.8352267459689209</c:v>
                </c:pt>
                <c:pt idx="2092">
                  <c:v>1.8537686399520763</c:v>
                </c:pt>
                <c:pt idx="2093">
                  <c:v>1.8271111016024477</c:v>
                </c:pt>
                <c:pt idx="2094">
                  <c:v>1.8334438715474635</c:v>
                </c:pt>
                <c:pt idx="2095">
                  <c:v>1.8629183514829948</c:v>
                </c:pt>
                <c:pt idx="2096">
                  <c:v>1.8992176747038645</c:v>
                </c:pt>
                <c:pt idx="2097">
                  <c:v>1.8902462506150917</c:v>
                </c:pt>
                <c:pt idx="2098">
                  <c:v>1.8717614086134229</c:v>
                </c:pt>
                <c:pt idx="2099">
                  <c:v>1.8923500424324113</c:v>
                </c:pt>
                <c:pt idx="2100">
                  <c:v>1.8770815058870514</c:v>
                </c:pt>
                <c:pt idx="2101">
                  <c:v>1.8784364904473587</c:v>
                </c:pt>
                <c:pt idx="2102">
                  <c:v>1.8838207712001598</c:v>
                </c:pt>
                <c:pt idx="2103">
                  <c:v>1.8841702145867654</c:v>
                </c:pt>
                <c:pt idx="2104">
                  <c:v>1.8577408841630831</c:v>
                </c:pt>
                <c:pt idx="2105">
                  <c:v>1.8472789770579718</c:v>
                </c:pt>
                <c:pt idx="2106">
                  <c:v>1.8498463162248702</c:v>
                </c:pt>
                <c:pt idx="2107">
                  <c:v>1.9214037640044785</c:v>
                </c:pt>
                <c:pt idx="2108">
                  <c:v>1.9338624904616217</c:v>
                </c:pt>
                <c:pt idx="2109">
                  <c:v>1.9759882472918138</c:v>
                </c:pt>
                <c:pt idx="2110">
                  <c:v>1.938818881353273</c:v>
                </c:pt>
                <c:pt idx="2111">
                  <c:v>1.9321937200031378</c:v>
                </c:pt>
                <c:pt idx="2112">
                  <c:v>1.9668171412678375</c:v>
                </c:pt>
                <c:pt idx="2113">
                  <c:v>1.9640429886680502</c:v>
                </c:pt>
                <c:pt idx="2114">
                  <c:v>1.9547577786811008</c:v>
                </c:pt>
                <c:pt idx="2115">
                  <c:v>1.9825420936650906</c:v>
                </c:pt>
                <c:pt idx="2116">
                  <c:v>1.9503433816135727</c:v>
                </c:pt>
                <c:pt idx="2117">
                  <c:v>1.961333019547435</c:v>
                </c:pt>
                <c:pt idx="2118">
                  <c:v>1.9943304593397662</c:v>
                </c:pt>
                <c:pt idx="2119">
                  <c:v>2.0189840468396767</c:v>
                </c:pt>
                <c:pt idx="2120">
                  <c:v>1.9727576788401333</c:v>
                </c:pt>
                <c:pt idx="2121">
                  <c:v>1.9916418847122082</c:v>
                </c:pt>
                <c:pt idx="2122">
                  <c:v>1.9941806978883636</c:v>
                </c:pt>
                <c:pt idx="2123">
                  <c:v>1.9938954379809304</c:v>
                </c:pt>
                <c:pt idx="2124">
                  <c:v>1.9862504724617216</c:v>
                </c:pt>
                <c:pt idx="2125">
                  <c:v>1.9567403350377615</c:v>
                </c:pt>
                <c:pt idx="2126">
                  <c:v>1.9390970097630202</c:v>
                </c:pt>
                <c:pt idx="2127">
                  <c:v>1.9599495089963845</c:v>
                </c:pt>
                <c:pt idx="2128">
                  <c:v>1.9541016808940044</c:v>
                </c:pt>
                <c:pt idx="2129">
                  <c:v>1.9428553090434522</c:v>
                </c:pt>
                <c:pt idx="2130">
                  <c:v>1.9673448720965889</c:v>
                </c:pt>
                <c:pt idx="2131">
                  <c:v>1.970639624027442</c:v>
                </c:pt>
                <c:pt idx="2132">
                  <c:v>1.9910927593903993</c:v>
                </c:pt>
                <c:pt idx="2133">
                  <c:v>1.9688282236152415</c:v>
                </c:pt>
                <c:pt idx="2134">
                  <c:v>1.9695342418861383</c:v>
                </c:pt>
                <c:pt idx="2135">
                  <c:v>1.9739629019490381</c:v>
                </c:pt>
                <c:pt idx="2136">
                  <c:v>1.9563124451766114</c:v>
                </c:pt>
                <c:pt idx="2137">
                  <c:v>1.9888249431263059</c:v>
                </c:pt>
                <c:pt idx="2138">
                  <c:v>1.9980031806479677</c:v>
                </c:pt>
                <c:pt idx="2139">
                  <c:v>2.0219079608908666</c:v>
                </c:pt>
                <c:pt idx="2140">
                  <c:v>2.0147978576980954</c:v>
                </c:pt>
                <c:pt idx="2141">
                  <c:v>2.0081085128687874</c:v>
                </c:pt>
                <c:pt idx="2142">
                  <c:v>1.9842893105981185</c:v>
                </c:pt>
                <c:pt idx="2143">
                  <c:v>1.9974897128145883</c:v>
                </c:pt>
                <c:pt idx="2144">
                  <c:v>1.973135648217482</c:v>
                </c:pt>
                <c:pt idx="2145">
                  <c:v>1.9572680658665125</c:v>
                </c:pt>
                <c:pt idx="2146">
                  <c:v>1.9596713805866368</c:v>
                </c:pt>
                <c:pt idx="2147">
                  <c:v>1.9683004927864902</c:v>
                </c:pt>
                <c:pt idx="2148">
                  <c:v>1.9788408463661453</c:v>
                </c:pt>
                <c:pt idx="2149">
                  <c:v>1.9984168075137458</c:v>
                </c:pt>
                <c:pt idx="2150">
                  <c:v>2.0151544325823867</c:v>
                </c:pt>
                <c:pt idx="2151">
                  <c:v>2.0215299915135176</c:v>
                </c:pt>
                <c:pt idx="2152">
                  <c:v>2.0337533785470288</c:v>
                </c:pt>
                <c:pt idx="2153">
                  <c:v>2.0418333654250729</c:v>
                </c:pt>
                <c:pt idx="2154">
                  <c:v>2.057351504389437</c:v>
                </c:pt>
                <c:pt idx="2155">
                  <c:v>2.064889497443358</c:v>
                </c:pt>
                <c:pt idx="2156">
                  <c:v>2.0812705476277071</c:v>
                </c:pt>
                <c:pt idx="2157">
                  <c:v>2.0557469174101253</c:v>
                </c:pt>
                <c:pt idx="2158">
                  <c:v>2.0763854717129147</c:v>
                </c:pt>
                <c:pt idx="2159">
                  <c:v>2.0895074274548397</c:v>
                </c:pt>
                <c:pt idx="2160">
                  <c:v>2.0969883685272745</c:v>
                </c:pt>
                <c:pt idx="2161">
                  <c:v>2.134300364419532</c:v>
                </c:pt>
                <c:pt idx="2162">
                  <c:v>2.1312480834099969</c:v>
                </c:pt>
                <c:pt idx="2163">
                  <c:v>2.1197307146473832</c:v>
                </c:pt>
                <c:pt idx="2164">
                  <c:v>2.1114795718248791</c:v>
                </c:pt>
                <c:pt idx="2165">
                  <c:v>2.1434643389458219</c:v>
                </c:pt>
                <c:pt idx="2166">
                  <c:v>2.1779522617544909</c:v>
                </c:pt>
                <c:pt idx="2167">
                  <c:v>2.196815073133509</c:v>
                </c:pt>
                <c:pt idx="2168">
                  <c:v>2.183657459903154</c:v>
                </c:pt>
                <c:pt idx="2169">
                  <c:v>2.1768611426085593</c:v>
                </c:pt>
                <c:pt idx="2170">
                  <c:v>2.1756059990158532</c:v>
                </c:pt>
                <c:pt idx="2171">
                  <c:v>2.1797707936643773</c:v>
                </c:pt>
                <c:pt idx="2172">
                  <c:v>2.1349493307089422</c:v>
                </c:pt>
                <c:pt idx="2173">
                  <c:v>2.1363185782646212</c:v>
                </c:pt>
                <c:pt idx="2174">
                  <c:v>2.1604301719404093</c:v>
                </c:pt>
                <c:pt idx="2175">
                  <c:v>2.1601663065260337</c:v>
                </c:pt>
                <c:pt idx="2176">
                  <c:v>2.1765116992219533</c:v>
                </c:pt>
                <c:pt idx="2177">
                  <c:v>2.1480142344693811</c:v>
                </c:pt>
                <c:pt idx="2178">
                  <c:v>2.1253075458377015</c:v>
                </c:pt>
                <c:pt idx="2179">
                  <c:v>2.1153448435705982</c:v>
                </c:pt>
                <c:pt idx="2180">
                  <c:v>2.1216205615341277</c:v>
                </c:pt>
                <c:pt idx="2181">
                  <c:v>2.1084272908153441</c:v>
                </c:pt>
                <c:pt idx="2182">
                  <c:v>2.0908980695035764</c:v>
                </c:pt>
                <c:pt idx="2183">
                  <c:v>2.083502706403372</c:v>
                </c:pt>
                <c:pt idx="2184">
                  <c:v>2.091161934917952</c:v>
                </c:pt>
                <c:pt idx="2185">
                  <c:v>2.060139919984596</c:v>
                </c:pt>
                <c:pt idx="2186">
                  <c:v>2.0510686549282218</c:v>
                </c:pt>
                <c:pt idx="2187">
                  <c:v>2.0663871119573822</c:v>
                </c:pt>
                <c:pt idx="2188">
                  <c:v>2.0756295329582168</c:v>
                </c:pt>
                <c:pt idx="2189">
                  <c:v>2.088373519322793</c:v>
                </c:pt>
                <c:pt idx="2190">
                  <c:v>2.1255999372428205</c:v>
                </c:pt>
                <c:pt idx="2191">
                  <c:v>2.1216276930318139</c:v>
                </c:pt>
                <c:pt idx="2192">
                  <c:v>2.1192956932885472</c:v>
                </c:pt>
                <c:pt idx="2193">
                  <c:v>2.1050683554053187</c:v>
                </c:pt>
                <c:pt idx="2194">
                  <c:v>2.0422255977977937</c:v>
                </c:pt>
                <c:pt idx="2195">
                  <c:v>2.0571946114403485</c:v>
                </c:pt>
                <c:pt idx="2196">
                  <c:v>2.0798228535974839</c:v>
                </c:pt>
                <c:pt idx="2197">
                  <c:v>2.0772341199375282</c:v>
                </c:pt>
                <c:pt idx="2198">
                  <c:v>2.0658736441240024</c:v>
                </c:pt>
                <c:pt idx="2199">
                  <c:v>2.0875106081028076</c:v>
                </c:pt>
                <c:pt idx="2200">
                  <c:v>2.0753514045484693</c:v>
                </c:pt>
                <c:pt idx="2201">
                  <c:v>2.0722777290458767</c:v>
                </c:pt>
                <c:pt idx="2202">
                  <c:v>2.0608602012508648</c:v>
                </c:pt>
                <c:pt idx="2203">
                  <c:v>2.0342026629012357</c:v>
                </c:pt>
                <c:pt idx="2204">
                  <c:v>2.0552833700605464</c:v>
                </c:pt>
                <c:pt idx="2205">
                  <c:v>2.0631351490126439</c:v>
                </c:pt>
                <c:pt idx="2206">
                  <c:v>2.0271852691783803</c:v>
                </c:pt>
                <c:pt idx="2207">
                  <c:v>2.0299023697966807</c:v>
                </c:pt>
                <c:pt idx="2208">
                  <c:v>2.0211306276431116</c:v>
                </c:pt>
                <c:pt idx="2209">
                  <c:v>2.0297240823545351</c:v>
                </c:pt>
                <c:pt idx="2210">
                  <c:v>2.0176647197677986</c:v>
                </c:pt>
                <c:pt idx="2211">
                  <c:v>2.0368127910542491</c:v>
                </c:pt>
                <c:pt idx="2212">
                  <c:v>2.0091497115309185</c:v>
                </c:pt>
                <c:pt idx="2213">
                  <c:v>1.996491303138572</c:v>
                </c:pt>
                <c:pt idx="2214">
                  <c:v>1.9927330038581401</c:v>
                </c:pt>
                <c:pt idx="2215">
                  <c:v>1.9990015903239839</c:v>
                </c:pt>
                <c:pt idx="2216">
                  <c:v>1.9869992797187337</c:v>
                </c:pt>
                <c:pt idx="2217">
                  <c:v>1.9990800367985282</c:v>
                </c:pt>
                <c:pt idx="2218">
                  <c:v>2.0087289531674544</c:v>
                </c:pt>
                <c:pt idx="2219">
                  <c:v>1.9865428638668408</c:v>
                </c:pt>
                <c:pt idx="2220">
                  <c:v>1.9704542050876106</c:v>
                </c:pt>
                <c:pt idx="2221">
                  <c:v>1.920840375687298</c:v>
                </c:pt>
                <c:pt idx="2222">
                  <c:v>1.9319512490818196</c:v>
                </c:pt>
                <c:pt idx="2223">
                  <c:v>1.9187936358514652</c:v>
                </c:pt>
                <c:pt idx="2224">
                  <c:v>1.9522760174864322</c:v>
                </c:pt>
                <c:pt idx="2225">
                  <c:v>1.9871347781747646</c:v>
                </c:pt>
                <c:pt idx="2226">
                  <c:v>2.0405996163254243</c:v>
                </c:pt>
                <c:pt idx="2227">
                  <c:v>2.065010732904017</c:v>
                </c:pt>
                <c:pt idx="2228">
                  <c:v>2.1307132210835595</c:v>
                </c:pt>
                <c:pt idx="2229">
                  <c:v>2.13845802757037</c:v>
                </c:pt>
                <c:pt idx="2230">
                  <c:v>2.1501679467705013</c:v>
                </c:pt>
                <c:pt idx="2231">
                  <c:v>2.1578699642711965</c:v>
                </c:pt>
                <c:pt idx="2232">
                  <c:v>2.1574349429123609</c:v>
                </c:pt>
                <c:pt idx="2233">
                  <c:v>2.1963158682955006</c:v>
                </c:pt>
                <c:pt idx="2234">
                  <c:v>2.176689986664099</c:v>
                </c:pt>
                <c:pt idx="2235">
                  <c:v>2.1969862290779685</c:v>
                </c:pt>
                <c:pt idx="2236">
                  <c:v>2.1726036384901191</c:v>
                </c:pt>
                <c:pt idx="2237">
                  <c:v>2.1758484699371716</c:v>
                </c:pt>
                <c:pt idx="2238">
                  <c:v>2.1730101338582113</c:v>
                </c:pt>
                <c:pt idx="2239">
                  <c:v>2.2077975795696854</c:v>
                </c:pt>
                <c:pt idx="2240">
                  <c:v>2.2353822126184721</c:v>
                </c:pt>
                <c:pt idx="2241">
                  <c:v>2.238306126669662</c:v>
                </c:pt>
                <c:pt idx="2242">
                  <c:v>2.2412015147301085</c:v>
                </c:pt>
                <c:pt idx="2243">
                  <c:v>2.2161699578528484</c:v>
                </c:pt>
                <c:pt idx="2244">
                  <c:v>2.2448457100475672</c:v>
                </c:pt>
                <c:pt idx="2245">
                  <c:v>2.2746696333697041</c:v>
                </c:pt>
                <c:pt idx="2246">
                  <c:v>2.2554573786040808</c:v>
                </c:pt>
                <c:pt idx="2247">
                  <c:v>2.2711823310013335</c:v>
                </c:pt>
                <c:pt idx="2248">
                  <c:v>2.2785705626038522</c:v>
                </c:pt>
                <c:pt idx="2249">
                  <c:v>2.2675381356838749</c:v>
                </c:pt>
                <c:pt idx="2250">
                  <c:v>2.2903945857669568</c:v>
                </c:pt>
                <c:pt idx="2251">
                  <c:v>2.323663022471349</c:v>
                </c:pt>
                <c:pt idx="2252">
                  <c:v>2.3366922687433589</c:v>
                </c:pt>
                <c:pt idx="2253">
                  <c:v>2.3211812612766805</c:v>
                </c:pt>
                <c:pt idx="2254">
                  <c:v>2.3163888948318037</c:v>
                </c:pt>
                <c:pt idx="2255">
                  <c:v>2.331964085777654</c:v>
                </c:pt>
                <c:pt idx="2256">
                  <c:v>2.3410353508340287</c:v>
                </c:pt>
                <c:pt idx="2257">
                  <c:v>2.3346740548982692</c:v>
                </c:pt>
                <c:pt idx="2258">
                  <c:v>2.2723661596171811</c:v>
                </c:pt>
                <c:pt idx="2259">
                  <c:v>2.308080700027813</c:v>
                </c:pt>
                <c:pt idx="2260">
                  <c:v>2.3192343624084493</c:v>
                </c:pt>
                <c:pt idx="2261">
                  <c:v>2.3083802229306176</c:v>
                </c:pt>
                <c:pt idx="2262">
                  <c:v>2.3151337512390975</c:v>
                </c:pt>
                <c:pt idx="2263">
                  <c:v>2.3241194383232422</c:v>
                </c:pt>
                <c:pt idx="2264">
                  <c:v>2.3353301526853656</c:v>
                </c:pt>
                <c:pt idx="2265">
                  <c:v>2.3455638518645299</c:v>
                </c:pt>
                <c:pt idx="2266">
                  <c:v>2.3894154311346929</c:v>
                </c:pt>
                <c:pt idx="2267">
                  <c:v>2.3955770451352487</c:v>
                </c:pt>
                <c:pt idx="2268">
                  <c:v>2.4040492643860136</c:v>
                </c:pt>
                <c:pt idx="2269">
                  <c:v>2.463804083495575</c:v>
                </c:pt>
                <c:pt idx="2270">
                  <c:v>2.4835298060945781</c:v>
                </c:pt>
                <c:pt idx="2271">
                  <c:v>2.4758063941008253</c:v>
                </c:pt>
                <c:pt idx="2272">
                  <c:v>2.4748151159224951</c:v>
                </c:pt>
                <c:pt idx="2273">
                  <c:v>2.4894988696576168</c:v>
                </c:pt>
                <c:pt idx="2274">
                  <c:v>2.4610441938911589</c:v>
                </c:pt>
                <c:pt idx="2275">
                  <c:v>2.4759989445383424</c:v>
                </c:pt>
                <c:pt idx="2276">
                  <c:v>2.4555386776776991</c:v>
                </c:pt>
                <c:pt idx="2277">
                  <c:v>2.472347617723198</c:v>
                </c:pt>
                <c:pt idx="2278">
                  <c:v>2.4408763184356346</c:v>
                </c:pt>
                <c:pt idx="2279">
                  <c:v>2.4125286151344643</c:v>
                </c:pt>
                <c:pt idx="2280">
                  <c:v>2.4229120757650313</c:v>
                </c:pt>
                <c:pt idx="2281">
                  <c:v>2.4181197093201545</c:v>
                </c:pt>
                <c:pt idx="2282">
                  <c:v>2.3845018292291562</c:v>
                </c:pt>
                <c:pt idx="2283">
                  <c:v>2.383353658101738</c:v>
                </c:pt>
                <c:pt idx="2284">
                  <c:v>2.3370488436276502</c:v>
                </c:pt>
                <c:pt idx="2285">
                  <c:v>2.3470757293739255</c:v>
                </c:pt>
                <c:pt idx="2286">
                  <c:v>2.3963615098806899</c:v>
                </c:pt>
                <c:pt idx="2287">
                  <c:v>2.3843877252661834</c:v>
                </c:pt>
                <c:pt idx="2288">
                  <c:v>2.4047410196615391</c:v>
                </c:pt>
                <c:pt idx="2289">
                  <c:v>2.4195246143642626</c:v>
                </c:pt>
                <c:pt idx="2290">
                  <c:v>2.4574427875598155</c:v>
                </c:pt>
                <c:pt idx="2291">
                  <c:v>2.4438644159659972</c:v>
                </c:pt>
                <c:pt idx="2292">
                  <c:v>2.4244667422605422</c:v>
                </c:pt>
                <c:pt idx="2293">
                  <c:v>2.4349215178679677</c:v>
                </c:pt>
                <c:pt idx="2294">
                  <c:v>2.4440213089150853</c:v>
                </c:pt>
                <c:pt idx="2295">
                  <c:v>2.4831161792287997</c:v>
                </c:pt>
                <c:pt idx="2296">
                  <c:v>2.4926438601370675</c:v>
                </c:pt>
                <c:pt idx="2297">
                  <c:v>2.4509531246657112</c:v>
                </c:pt>
                <c:pt idx="2298">
                  <c:v>2.4248304486425196</c:v>
                </c:pt>
                <c:pt idx="2299">
                  <c:v>2.4658436918337219</c:v>
                </c:pt>
                <c:pt idx="2300">
                  <c:v>2.4577423104626201</c:v>
                </c:pt>
                <c:pt idx="2301">
                  <c:v>2.4489063848298778</c:v>
                </c:pt>
                <c:pt idx="2302">
                  <c:v>2.4143542785420364</c:v>
                </c:pt>
                <c:pt idx="2303">
                  <c:v>2.4316695549232294</c:v>
                </c:pt>
                <c:pt idx="2304">
                  <c:v>2.3866555415302768</c:v>
                </c:pt>
                <c:pt idx="2305">
                  <c:v>2.4148392203846729</c:v>
                </c:pt>
                <c:pt idx="2306">
                  <c:v>2.4319120258445475</c:v>
                </c:pt>
                <c:pt idx="2307">
                  <c:v>2.4361481354699301</c:v>
                </c:pt>
                <c:pt idx="2308">
                  <c:v>2.422969127746518</c:v>
                </c:pt>
                <c:pt idx="2309">
                  <c:v>2.4347860194119368</c:v>
                </c:pt>
                <c:pt idx="2310">
                  <c:v>2.4808483629647062</c:v>
                </c:pt>
                <c:pt idx="2311">
                  <c:v>2.469680437588698</c:v>
                </c:pt>
                <c:pt idx="2312">
                  <c:v>2.5020930945707911</c:v>
                </c:pt>
                <c:pt idx="2313">
                  <c:v>2.5241936058991747</c:v>
                </c:pt>
                <c:pt idx="2314">
                  <c:v>2.5562782139877194</c:v>
                </c:pt>
                <c:pt idx="2315">
                  <c:v>2.5600864337519522</c:v>
                </c:pt>
                <c:pt idx="2316">
                  <c:v>2.5016652047096408</c:v>
                </c:pt>
                <c:pt idx="2317">
                  <c:v>2.4994829664177773</c:v>
                </c:pt>
                <c:pt idx="2318">
                  <c:v>2.4783808647654095</c:v>
                </c:pt>
                <c:pt idx="2319">
                  <c:v>2.4882294630695392</c:v>
                </c:pt>
                <c:pt idx="2320">
                  <c:v>2.4726400091283169</c:v>
                </c:pt>
                <c:pt idx="2321">
                  <c:v>2.4855622829350392</c:v>
                </c:pt>
                <c:pt idx="2322">
                  <c:v>2.4527359990871682</c:v>
                </c:pt>
                <c:pt idx="2323">
                  <c:v>2.4887714568936623</c:v>
                </c:pt>
                <c:pt idx="2324">
                  <c:v>2.5169408727526865</c:v>
                </c:pt>
                <c:pt idx="2325">
                  <c:v>2.5140169587014967</c:v>
                </c:pt>
                <c:pt idx="2326">
                  <c:v>2.5257767983854289</c:v>
                </c:pt>
                <c:pt idx="2327">
                  <c:v>2.5156643346669232</c:v>
                </c:pt>
                <c:pt idx="2328">
                  <c:v>2.5375437695670464</c:v>
                </c:pt>
                <c:pt idx="2329">
                  <c:v>2.513803013770922</c:v>
                </c:pt>
                <c:pt idx="2330">
                  <c:v>2.4916668449541088</c:v>
                </c:pt>
                <c:pt idx="2331">
                  <c:v>2.4962666609614685</c:v>
                </c:pt>
                <c:pt idx="2332">
                  <c:v>2.5016081527281542</c:v>
                </c:pt>
                <c:pt idx="2333">
                  <c:v>2.4860614877730471</c:v>
                </c:pt>
                <c:pt idx="2334">
                  <c:v>2.512177032298553</c:v>
                </c:pt>
                <c:pt idx="2335">
                  <c:v>2.5147800289538806</c:v>
                </c:pt>
                <c:pt idx="2336">
                  <c:v>2.5508582757464895</c:v>
                </c:pt>
                <c:pt idx="2337">
                  <c:v>2.544882080685765</c:v>
                </c:pt>
                <c:pt idx="2338">
                  <c:v>2.5662266532594509</c:v>
                </c:pt>
                <c:pt idx="2339">
                  <c:v>2.5488543248967717</c:v>
                </c:pt>
                <c:pt idx="2340">
                  <c:v>2.5334003694115799</c:v>
                </c:pt>
                <c:pt idx="2341">
                  <c:v>2.5400397937570869</c:v>
                </c:pt>
                <c:pt idx="2342">
                  <c:v>2.5675887693174442</c:v>
                </c:pt>
                <c:pt idx="2343">
                  <c:v>2.5653209530533507</c:v>
                </c:pt>
                <c:pt idx="2344">
                  <c:v>2.5751695513574804</c:v>
                </c:pt>
                <c:pt idx="2345">
                  <c:v>2.5677670567595898</c:v>
                </c:pt>
                <c:pt idx="2346">
                  <c:v>2.5517354499618463</c:v>
                </c:pt>
                <c:pt idx="2347">
                  <c:v>2.5466934810979653</c:v>
                </c:pt>
                <c:pt idx="2348">
                  <c:v>2.5274027798577978</c:v>
                </c:pt>
                <c:pt idx="2349">
                  <c:v>2.5510864836724361</c:v>
                </c:pt>
                <c:pt idx="2350">
                  <c:v>2.5984039708179112</c:v>
                </c:pt>
                <c:pt idx="2351">
                  <c:v>2.6088944039137658</c:v>
                </c:pt>
                <c:pt idx="2352">
                  <c:v>2.6263095212625602</c:v>
                </c:pt>
                <c:pt idx="2353">
                  <c:v>2.6349315019647279</c:v>
                </c:pt>
                <c:pt idx="2354">
                  <c:v>2.6044586123531803</c:v>
                </c:pt>
                <c:pt idx="2355">
                  <c:v>2.6059490953695184</c:v>
                </c:pt>
                <c:pt idx="2356">
                  <c:v>2.593996705248069</c:v>
                </c:pt>
                <c:pt idx="2357">
                  <c:v>2.5941535981971571</c:v>
                </c:pt>
                <c:pt idx="2358">
                  <c:v>2.5955870292320089</c:v>
                </c:pt>
                <c:pt idx="2359">
                  <c:v>2.6300678205429922</c:v>
                </c:pt>
                <c:pt idx="2360">
                  <c:v>2.5921282528543821</c:v>
                </c:pt>
                <c:pt idx="2361">
                  <c:v>2.5931266625303979</c:v>
                </c:pt>
                <c:pt idx="2362">
                  <c:v>2.6104704649023343</c:v>
                </c:pt>
                <c:pt idx="2363">
                  <c:v>2.6119181589325575</c:v>
                </c:pt>
                <c:pt idx="2364">
                  <c:v>2.6292120408206929</c:v>
                </c:pt>
                <c:pt idx="2365">
                  <c:v>2.6465344486995717</c:v>
                </c:pt>
                <c:pt idx="2366">
                  <c:v>2.6662387768055167</c:v>
                </c:pt>
                <c:pt idx="2367">
                  <c:v>2.6604408691869379</c:v>
                </c:pt>
                <c:pt idx="2368">
                  <c:v>2.6540795732511784</c:v>
                </c:pt>
                <c:pt idx="2369">
                  <c:v>2.6847164873094997</c:v>
                </c:pt>
                <c:pt idx="2370">
                  <c:v>2.722577608523566</c:v>
                </c:pt>
                <c:pt idx="2371">
                  <c:v>2.7138557868537969</c:v>
                </c:pt>
                <c:pt idx="2372">
                  <c:v>2.7152678233955911</c:v>
                </c:pt>
                <c:pt idx="2373">
                  <c:v>2.7258081769752467</c:v>
                </c:pt>
                <c:pt idx="2374">
                  <c:v>2.7152678233955911</c:v>
                </c:pt>
                <c:pt idx="2375">
                  <c:v>2.7408342425992882</c:v>
                </c:pt>
                <c:pt idx="2376">
                  <c:v>2.7297305007024524</c:v>
                </c:pt>
                <c:pt idx="2377">
                  <c:v>2.7395862305042682</c:v>
                </c:pt>
                <c:pt idx="2378">
                  <c:v>2.7528864736883389</c:v>
                </c:pt>
                <c:pt idx="2379">
                  <c:v>2.7259436754312771</c:v>
                </c:pt>
                <c:pt idx="2380">
                  <c:v>2.7311282742488752</c:v>
                </c:pt>
                <c:pt idx="2381">
                  <c:v>2.7235688867018966</c:v>
                </c:pt>
                <c:pt idx="2382">
                  <c:v>2.7120729124323399</c:v>
                </c:pt>
                <c:pt idx="2383">
                  <c:v>2.71956098500246</c:v>
                </c:pt>
                <c:pt idx="2384">
                  <c:v>2.7254302075978973</c:v>
                </c:pt>
                <c:pt idx="2385">
                  <c:v>2.7364626345178751</c:v>
                </c:pt>
                <c:pt idx="2386">
                  <c:v>2.7266853511906035</c:v>
                </c:pt>
                <c:pt idx="2387">
                  <c:v>2.7326758092466998</c:v>
                </c:pt>
                <c:pt idx="2388">
                  <c:v>2.7282043601976853</c:v>
                </c:pt>
                <c:pt idx="2389">
                  <c:v>2.7034438002324865</c:v>
                </c:pt>
                <c:pt idx="2390">
                  <c:v>2.7398144384302148</c:v>
                </c:pt>
                <c:pt idx="2391">
                  <c:v>2.7515600151187751</c:v>
                </c:pt>
                <c:pt idx="2392">
                  <c:v>2.7566233784757137</c:v>
                </c:pt>
                <c:pt idx="2393">
                  <c:v>2.768868160002282</c:v>
                </c:pt>
                <c:pt idx="2394">
                  <c:v>2.7700876461065591</c:v>
                </c:pt>
                <c:pt idx="2395">
                  <c:v>2.7777896636072539</c:v>
                </c:pt>
                <c:pt idx="2396">
                  <c:v>2.7535283084800639</c:v>
                </c:pt>
                <c:pt idx="2397">
                  <c:v>2.7494134343153407</c:v>
                </c:pt>
                <c:pt idx="2398">
                  <c:v>2.7638903746175734</c:v>
                </c:pt>
                <c:pt idx="2399">
                  <c:v>2.7649030472889611</c:v>
                </c:pt>
                <c:pt idx="2400">
                  <c:v>2.7333960905129686</c:v>
                </c:pt>
                <c:pt idx="2401">
                  <c:v>2.7099477261219627</c:v>
                </c:pt>
                <c:pt idx="2402">
                  <c:v>2.6886816000228206</c:v>
                </c:pt>
                <c:pt idx="2403">
                  <c:v>2.633961618279455</c:v>
                </c:pt>
                <c:pt idx="2404">
                  <c:v>2.6417920027384953</c:v>
                </c:pt>
                <c:pt idx="2405">
                  <c:v>2.6550280624433937</c:v>
                </c:pt>
                <c:pt idx="2406">
                  <c:v>2.6774780171583834</c:v>
                </c:pt>
                <c:pt idx="2407">
                  <c:v>2.6632863367635835</c:v>
                </c:pt>
                <c:pt idx="2408">
                  <c:v>2.6743829471627336</c:v>
                </c:pt>
                <c:pt idx="2409">
                  <c:v>2.6622594010968244</c:v>
                </c:pt>
                <c:pt idx="2410">
                  <c:v>2.6973321067157316</c:v>
                </c:pt>
                <c:pt idx="2411">
                  <c:v>2.7130570591129843</c:v>
                </c:pt>
                <c:pt idx="2412">
                  <c:v>2.6897014041918941</c:v>
                </c:pt>
                <c:pt idx="2413">
                  <c:v>2.7014826383688839</c:v>
                </c:pt>
                <c:pt idx="2414">
                  <c:v>2.7054691455752624</c:v>
                </c:pt>
                <c:pt idx="2415">
                  <c:v>2.7175427711573708</c:v>
                </c:pt>
                <c:pt idx="2416">
                  <c:v>2.7340379253046931</c:v>
                </c:pt>
                <c:pt idx="2417">
                  <c:v>2.7137916033746246</c:v>
                </c:pt>
                <c:pt idx="2418">
                  <c:v>2.7350078089899661</c:v>
                </c:pt>
                <c:pt idx="2419">
                  <c:v>2.7544126141931069</c:v>
                </c:pt>
                <c:pt idx="2420">
                  <c:v>2.7651455182102791</c:v>
                </c:pt>
                <c:pt idx="2421">
                  <c:v>2.773339609051297</c:v>
                </c:pt>
                <c:pt idx="2422">
                  <c:v>2.7620290537215721</c:v>
                </c:pt>
                <c:pt idx="2423">
                  <c:v>2.7779394250586567</c:v>
                </c:pt>
                <c:pt idx="2424">
                  <c:v>2.811956669020061</c:v>
                </c:pt>
                <c:pt idx="2425">
                  <c:v>2.799234077148542</c:v>
                </c:pt>
                <c:pt idx="2426">
                  <c:v>2.7484649451231253</c:v>
                </c:pt>
                <c:pt idx="2427">
                  <c:v>2.733289118047681</c:v>
                </c:pt>
                <c:pt idx="2428">
                  <c:v>2.7691676829050871</c:v>
                </c:pt>
                <c:pt idx="2429">
                  <c:v>2.7733467405489827</c:v>
                </c:pt>
                <c:pt idx="2430">
                  <c:v>2.7717564165650428</c:v>
                </c:pt>
                <c:pt idx="2431">
                  <c:v>2.7467462541808407</c:v>
                </c:pt>
                <c:pt idx="2432">
                  <c:v>2.772284147393794</c:v>
                </c:pt>
                <c:pt idx="2433">
                  <c:v>2.801608865877923</c:v>
                </c:pt>
                <c:pt idx="2434">
                  <c:v>2.7948054170856422</c:v>
                </c:pt>
                <c:pt idx="2435">
                  <c:v>2.8319319940380678</c:v>
                </c:pt>
                <c:pt idx="2436">
                  <c:v>2.8460167019675802</c:v>
                </c:pt>
                <c:pt idx="2437">
                  <c:v>2.8538114289381911</c:v>
                </c:pt>
                <c:pt idx="2438">
                  <c:v>2.8727455552940673</c:v>
                </c:pt>
                <c:pt idx="2439">
                  <c:v>2.8598446759804026</c:v>
                </c:pt>
                <c:pt idx="2440">
                  <c:v>2.8649864858118854</c:v>
                </c:pt>
                <c:pt idx="2441">
                  <c:v>2.8480063898219266</c:v>
                </c:pt>
                <c:pt idx="2442">
                  <c:v>2.8544960527160308</c:v>
                </c:pt>
                <c:pt idx="2443">
                  <c:v>2.8819523188064724</c:v>
                </c:pt>
                <c:pt idx="2444">
                  <c:v>2.8923215164416676</c:v>
                </c:pt>
                <c:pt idx="2445">
                  <c:v>2.8993317786668378</c:v>
                </c:pt>
                <c:pt idx="2446">
                  <c:v>2.884762128894689</c:v>
                </c:pt>
                <c:pt idx="2447">
                  <c:v>2.8776805516926611</c:v>
                </c:pt>
                <c:pt idx="2448">
                  <c:v>2.8309264528643663</c:v>
                </c:pt>
                <c:pt idx="2449">
                  <c:v>2.8315468931630332</c:v>
                </c:pt>
                <c:pt idx="2450">
                  <c:v>2.8746924541622985</c:v>
                </c:pt>
                <c:pt idx="2451">
                  <c:v>2.8897827032655128</c:v>
                </c:pt>
                <c:pt idx="2452">
                  <c:v>2.8798627899845246</c:v>
                </c:pt>
                <c:pt idx="2453">
                  <c:v>2.9105210985359031</c:v>
                </c:pt>
                <c:pt idx="2454">
                  <c:v>2.8992818581830369</c:v>
                </c:pt>
                <c:pt idx="2455">
                  <c:v>2.894225626323784</c:v>
                </c:pt>
                <c:pt idx="2456">
                  <c:v>2.9264243383753024</c:v>
                </c:pt>
                <c:pt idx="2457">
                  <c:v>2.9146359727006268</c:v>
                </c:pt>
                <c:pt idx="2458">
                  <c:v>2.9329853162462651</c:v>
                </c:pt>
                <c:pt idx="2459">
                  <c:v>3.012237650028883</c:v>
                </c:pt>
                <c:pt idx="2460">
                  <c:v>2.9750540210949703</c:v>
                </c:pt>
                <c:pt idx="2461">
                  <c:v>3.0152114845638733</c:v>
                </c:pt>
                <c:pt idx="2462">
                  <c:v>3.0223287192543307</c:v>
                </c:pt>
                <c:pt idx="2463">
                  <c:v>3.0521883000648966</c:v>
                </c:pt>
                <c:pt idx="2464">
                  <c:v>3.0407279832837695</c:v>
                </c:pt>
                <c:pt idx="2465">
                  <c:v>3.0265505658843415</c:v>
                </c:pt>
                <c:pt idx="2466">
                  <c:v>3.0373975738644874</c:v>
                </c:pt>
                <c:pt idx="2467">
                  <c:v>3.0393159467419752</c:v>
                </c:pt>
                <c:pt idx="2468">
                  <c:v>3.0296955563637917</c:v>
                </c:pt>
                <c:pt idx="2469">
                  <c:v>3.0496138294003123</c:v>
                </c:pt>
                <c:pt idx="2470">
                  <c:v>3.057643895794556</c:v>
                </c:pt>
                <c:pt idx="2471">
                  <c:v>3.0085150082368797</c:v>
                </c:pt>
                <c:pt idx="2472">
                  <c:v>2.9930610527516883</c:v>
                </c:pt>
                <c:pt idx="2473">
                  <c:v>3.034438002324868</c:v>
                </c:pt>
                <c:pt idx="2474">
                  <c:v>3.0208097102472489</c:v>
                </c:pt>
                <c:pt idx="2475">
                  <c:v>3.0162883407144334</c:v>
                </c:pt>
                <c:pt idx="2476">
                  <c:v>2.9878550594410331</c:v>
                </c:pt>
                <c:pt idx="2477">
                  <c:v>2.9595715396190352</c:v>
                </c:pt>
                <c:pt idx="2478">
                  <c:v>3.0105546165750265</c:v>
                </c:pt>
                <c:pt idx="2479">
                  <c:v>3.0005990458056093</c:v>
                </c:pt>
                <c:pt idx="2480">
                  <c:v>2.9844390720495211</c:v>
                </c:pt>
                <c:pt idx="2481">
                  <c:v>2.9772291278891481</c:v>
                </c:pt>
                <c:pt idx="2482">
                  <c:v>3.0082582743201902</c:v>
                </c:pt>
                <c:pt idx="2483">
                  <c:v>2.9861934204802352</c:v>
                </c:pt>
                <c:pt idx="2484">
                  <c:v>2.9755960149190934</c:v>
                </c:pt>
                <c:pt idx="2485">
                  <c:v>2.9876339830127727</c:v>
                </c:pt>
                <c:pt idx="2486">
                  <c:v>2.9393608751773961</c:v>
                </c:pt>
                <c:pt idx="2487">
                  <c:v>2.9489741340578939</c:v>
                </c:pt>
                <c:pt idx="2488">
                  <c:v>2.9381913095569203</c:v>
                </c:pt>
                <c:pt idx="2489">
                  <c:v>2.9588726528458245</c:v>
                </c:pt>
                <c:pt idx="2490">
                  <c:v>2.9195281801131054</c:v>
                </c:pt>
                <c:pt idx="2491">
                  <c:v>2.8643446510201604</c:v>
                </c:pt>
                <c:pt idx="2492">
                  <c:v>2.7618650292747979</c:v>
                </c:pt>
                <c:pt idx="2493">
                  <c:v>2.8243084230119164</c:v>
                </c:pt>
                <c:pt idx="2494">
                  <c:v>2.8173409497728619</c:v>
                </c:pt>
                <c:pt idx="2495">
                  <c:v>2.8153869194069445</c:v>
                </c:pt>
                <c:pt idx="2496">
                  <c:v>2.7177995050740607</c:v>
                </c:pt>
                <c:pt idx="2497">
                  <c:v>2.7666930532081042</c:v>
                </c:pt>
                <c:pt idx="2498">
                  <c:v>2.7745733581509455</c:v>
                </c:pt>
                <c:pt idx="2499">
                  <c:v>2.8235667472525905</c:v>
                </c:pt>
                <c:pt idx="2500">
                  <c:v>2.8151872374717413</c:v>
                </c:pt>
                <c:pt idx="2501">
                  <c:v>2.7905978334510029</c:v>
                </c:pt>
                <c:pt idx="2502">
                  <c:v>2.7171719332777076</c:v>
                </c:pt>
                <c:pt idx="2503">
                  <c:v>2.7621716836752883</c:v>
                </c:pt>
                <c:pt idx="2504">
                  <c:v>2.6911490982221178</c:v>
                </c:pt>
                <c:pt idx="2505">
                  <c:v>2.7194468810394872</c:v>
                </c:pt>
                <c:pt idx="2506">
                  <c:v>2.6816071543184785</c:v>
                </c:pt>
                <c:pt idx="2507">
                  <c:v>2.5803969391611932</c:v>
                </c:pt>
                <c:pt idx="2508">
                  <c:v>2.5811671409112629</c:v>
                </c:pt>
                <c:pt idx="2509">
                  <c:v>2.5829000948489194</c:v>
                </c:pt>
                <c:pt idx="2510">
                  <c:v>2.6745683661025654</c:v>
                </c:pt>
                <c:pt idx="2511">
                  <c:v>2.6552491388716546</c:v>
                </c:pt>
                <c:pt idx="2512">
                  <c:v>2.6165821584190896</c:v>
                </c:pt>
                <c:pt idx="2513">
                  <c:v>2.6336763583720217</c:v>
                </c:pt>
                <c:pt idx="2514">
                  <c:v>2.6719938954379807</c:v>
                </c:pt>
                <c:pt idx="2515">
                  <c:v>2.6419346326922115</c:v>
                </c:pt>
                <c:pt idx="2516">
                  <c:v>2.6405939111272758</c:v>
                </c:pt>
                <c:pt idx="2517">
                  <c:v>2.6676294188542538</c:v>
                </c:pt>
                <c:pt idx="2518">
                  <c:v>2.6939660398080201</c:v>
                </c:pt>
                <c:pt idx="2519">
                  <c:v>2.6679432047524303</c:v>
                </c:pt>
                <c:pt idx="2520">
                  <c:v>2.7008835925632741</c:v>
                </c:pt>
                <c:pt idx="2521">
                  <c:v>2.7474094834656224</c:v>
                </c:pt>
                <c:pt idx="2522">
                  <c:v>2.7623784971081773</c:v>
                </c:pt>
                <c:pt idx="2523">
                  <c:v>2.7207020246321929</c:v>
                </c:pt>
                <c:pt idx="2524">
                  <c:v>2.6766578949245132</c:v>
                </c:pt>
                <c:pt idx="2525">
                  <c:v>2.6900294530854425</c:v>
                </c:pt>
                <c:pt idx="2526">
                  <c:v>2.6662387768055167</c:v>
                </c:pt>
                <c:pt idx="2527">
                  <c:v>2.6994786875191656</c:v>
                </c:pt>
                <c:pt idx="2528">
                  <c:v>2.731327956184078</c:v>
                </c:pt>
                <c:pt idx="2529">
                  <c:v>2.6206328491046404</c:v>
                </c:pt>
                <c:pt idx="2530">
                  <c:v>2.5651854545973198</c:v>
                </c:pt>
                <c:pt idx="2531">
                  <c:v>2.5390627785741282</c:v>
                </c:pt>
                <c:pt idx="2532">
                  <c:v>2.3740327906263596</c:v>
                </c:pt>
                <c:pt idx="2533">
                  <c:v>2.4509673876610827</c:v>
                </c:pt>
                <c:pt idx="2534">
                  <c:v>2.5074488493328482</c:v>
                </c:pt>
                <c:pt idx="2535">
                  <c:v>2.4527003415987392</c:v>
                </c:pt>
                <c:pt idx="2536">
                  <c:v>2.3072391833008852</c:v>
                </c:pt>
                <c:pt idx="2537">
                  <c:v>2.3239696768718399</c:v>
                </c:pt>
                <c:pt idx="2538">
                  <c:v>2.3945144519800601</c:v>
                </c:pt>
                <c:pt idx="2539">
                  <c:v>2.4645956797387019</c:v>
                </c:pt>
                <c:pt idx="2540">
                  <c:v>2.487894282678305</c:v>
                </c:pt>
                <c:pt idx="2541">
                  <c:v>2.5176896800096991</c:v>
                </c:pt>
                <c:pt idx="2542">
                  <c:v>2.5303766143927886</c:v>
                </c:pt>
                <c:pt idx="2543">
                  <c:v>2.5272601499040817</c:v>
                </c:pt>
                <c:pt idx="2544">
                  <c:v>2.4754712137095911</c:v>
                </c:pt>
                <c:pt idx="2545">
                  <c:v>2.4753499782489321</c:v>
                </c:pt>
                <c:pt idx="2546">
                  <c:v>2.4751859538021579</c:v>
                </c:pt>
                <c:pt idx="2547">
                  <c:v>2.5328583755874572</c:v>
                </c:pt>
                <c:pt idx="2548">
                  <c:v>2.5951020873893724</c:v>
                </c:pt>
                <c:pt idx="2549">
                  <c:v>2.6071043979946231</c:v>
                </c:pt>
                <c:pt idx="2550">
                  <c:v>2.5292712322514852</c:v>
                </c:pt>
                <c:pt idx="2551">
                  <c:v>2.4827453413491369</c:v>
                </c:pt>
                <c:pt idx="2552">
                  <c:v>2.5675459803313294</c:v>
                </c:pt>
                <c:pt idx="2553">
                  <c:v>2.6004364476583728</c:v>
                </c:pt>
                <c:pt idx="2554">
                  <c:v>2.503925889476049</c:v>
                </c:pt>
                <c:pt idx="2555">
                  <c:v>2.4199382412300405</c:v>
                </c:pt>
                <c:pt idx="2556">
                  <c:v>2.1657502692140378</c:v>
                </c:pt>
                <c:pt idx="2557">
                  <c:v>2.199881617138415</c:v>
                </c:pt>
                <c:pt idx="2558">
                  <c:v>1.4677478017158383</c:v>
                </c:pt>
                <c:pt idx="2559">
                  <c:v>1.761822240288683</c:v>
                </c:pt>
                <c:pt idx="2560">
                  <c:v>1.8388638097886938</c:v>
                </c:pt>
                <c:pt idx="2561">
                  <c:v>1.7715567346298398</c:v>
                </c:pt>
                <c:pt idx="2562">
                  <c:v>1.733453142494455</c:v>
                </c:pt>
                <c:pt idx="2563">
                  <c:v>1.7176140861342288</c:v>
                </c:pt>
                <c:pt idx="2564">
                  <c:v>1.7921667629418856</c:v>
                </c:pt>
                <c:pt idx="2565">
                  <c:v>1.9280075308615563</c:v>
                </c:pt>
                <c:pt idx="2566">
                  <c:v>1.9680366273721144</c:v>
                </c:pt>
                <c:pt idx="2567">
                  <c:v>1.9880404783808647</c:v>
                </c:pt>
                <c:pt idx="2568">
                  <c:v>1.8989680722848605</c:v>
                </c:pt>
                <c:pt idx="2569">
                  <c:v>1.8623407001704426</c:v>
                </c:pt>
                <c:pt idx="2570">
                  <c:v>1.8794277686256891</c:v>
                </c:pt>
                <c:pt idx="2571">
                  <c:v>1.8489976680002567</c:v>
                </c:pt>
                <c:pt idx="2572">
                  <c:v>1.8236380622294486</c:v>
                </c:pt>
                <c:pt idx="2573">
                  <c:v>1.8121064304714631</c:v>
                </c:pt>
                <c:pt idx="2574">
                  <c:v>1.8031421378803763</c:v>
                </c:pt>
                <c:pt idx="2575">
                  <c:v>1.7149326430043574</c:v>
                </c:pt>
                <c:pt idx="2576">
                  <c:v>1.7293810573158468</c:v>
                </c:pt>
                <c:pt idx="2577">
                  <c:v>1.6706460423753593</c:v>
                </c:pt>
                <c:pt idx="2578">
                  <c:v>1.6526960627001277</c:v>
                </c:pt>
                <c:pt idx="2579">
                  <c:v>1.6621595601292227</c:v>
                </c:pt>
                <c:pt idx="2580">
                  <c:v>1.6195987819401954</c:v>
                </c:pt>
                <c:pt idx="2581">
                  <c:v>1.5919143079238072</c:v>
                </c:pt>
                <c:pt idx="2582">
                  <c:v>1.5591022870713076</c:v>
                </c:pt>
                <c:pt idx="2583">
                  <c:v>1.6534092124687105</c:v>
                </c:pt>
                <c:pt idx="2584">
                  <c:v>1.7288747209801532</c:v>
                </c:pt>
                <c:pt idx="2585">
                  <c:v>1.6999065773803155</c:v>
                </c:pt>
                <c:pt idx="2586">
                  <c:v>1.7437724196458499</c:v>
                </c:pt>
                <c:pt idx="2587">
                  <c:v>1.692418504810195</c:v>
                </c:pt>
                <c:pt idx="2588">
                  <c:v>1.7149825634881584</c:v>
                </c:pt>
                <c:pt idx="2589">
                  <c:v>1.7065887907119375</c:v>
                </c:pt>
                <c:pt idx="2590">
                  <c:v>1.7023883385749841</c:v>
                </c:pt>
                <c:pt idx="2591">
                  <c:v>1.6387397217289601</c:v>
                </c:pt>
                <c:pt idx="2592">
                  <c:v>1.645593091005042</c:v>
                </c:pt>
                <c:pt idx="2593">
                  <c:v>1.6863139427911256</c:v>
                </c:pt>
                <c:pt idx="2594">
                  <c:v>1.728746354021808</c:v>
                </c:pt>
                <c:pt idx="2595">
                  <c:v>1.7438651291157656</c:v>
                </c:pt>
                <c:pt idx="2596">
                  <c:v>1.737639331636037</c:v>
                </c:pt>
                <c:pt idx="2597">
                  <c:v>1.6924898197870537</c:v>
                </c:pt>
                <c:pt idx="2598">
                  <c:v>1.6415637948125485</c:v>
                </c:pt>
                <c:pt idx="2599">
                  <c:v>1.6356945722171112</c:v>
                </c:pt>
                <c:pt idx="2600">
                  <c:v>1.6688988254423309</c:v>
                </c:pt>
                <c:pt idx="2601">
                  <c:v>1.7208731805766528</c:v>
                </c:pt>
                <c:pt idx="2602">
                  <c:v>1.7169722513425045</c:v>
                </c:pt>
                <c:pt idx="2603">
                  <c:v>1.7118375730087074</c:v>
                </c:pt>
                <c:pt idx="2604">
                  <c:v>1.680002567339167</c:v>
                </c:pt>
                <c:pt idx="2605">
                  <c:v>1.6934454404769546</c:v>
                </c:pt>
                <c:pt idx="2606">
                  <c:v>1.6688916939446454</c:v>
                </c:pt>
                <c:pt idx="2607">
                  <c:v>1.6459710603823909</c:v>
                </c:pt>
                <c:pt idx="2608">
                  <c:v>1.6275218758691512</c:v>
                </c:pt>
                <c:pt idx="2609">
                  <c:v>1.6342682726799453</c:v>
                </c:pt>
                <c:pt idx="2610">
                  <c:v>1.6536873408784578</c:v>
                </c:pt>
                <c:pt idx="2611">
                  <c:v>1.6359584376314869</c:v>
                </c:pt>
                <c:pt idx="2612">
                  <c:v>1.6299180590915898</c:v>
                </c:pt>
                <c:pt idx="2613">
                  <c:v>1.6329346826126954</c:v>
                </c:pt>
                <c:pt idx="2614">
                  <c:v>1.6537657873530021</c:v>
                </c:pt>
                <c:pt idx="2615">
                  <c:v>1.6899866640993275</c:v>
                </c:pt>
                <c:pt idx="2616">
                  <c:v>1.6787402922487751</c:v>
                </c:pt>
                <c:pt idx="2617">
                  <c:v>1.7146973035807251</c:v>
                </c:pt>
                <c:pt idx="2618">
                  <c:v>1.6821848056310305</c:v>
                </c:pt>
                <c:pt idx="2619">
                  <c:v>1.6926752387268851</c:v>
                </c:pt>
                <c:pt idx="2620">
                  <c:v>1.7147971445483265</c:v>
                </c:pt>
                <c:pt idx="2621">
                  <c:v>1.7055048030636915</c:v>
                </c:pt>
                <c:pt idx="2622">
                  <c:v>1.7237257796509844</c:v>
                </c:pt>
                <c:pt idx="2623">
                  <c:v>1.7177995050740607</c:v>
                </c:pt>
                <c:pt idx="2624">
                  <c:v>1.6962623820628571</c:v>
                </c:pt>
                <c:pt idx="2625">
                  <c:v>1.5723882672600071</c:v>
                </c:pt>
                <c:pt idx="2626">
                  <c:v>1.5736434108527133</c:v>
                </c:pt>
                <c:pt idx="2627">
                  <c:v>1.5722527688039765</c:v>
                </c:pt>
                <c:pt idx="2628">
                  <c:v>1.5879278007174285</c:v>
                </c:pt>
                <c:pt idx="2629">
                  <c:v>1.5845332078189742</c:v>
                </c:pt>
                <c:pt idx="2630">
                  <c:v>1.5879349322151146</c:v>
                </c:pt>
                <c:pt idx="2631">
                  <c:v>1.5849824921731814</c:v>
                </c:pt>
                <c:pt idx="2632">
                  <c:v>1.5420722705975483</c:v>
                </c:pt>
                <c:pt idx="2633">
                  <c:v>1.5216975817091347</c:v>
                </c:pt>
                <c:pt idx="2634">
                  <c:v>1.4788444121149882</c:v>
                </c:pt>
                <c:pt idx="2635">
                  <c:v>1.4714419175170979</c:v>
                </c:pt>
                <c:pt idx="2636">
                  <c:v>1.5044036998209993</c:v>
                </c:pt>
                <c:pt idx="2637">
                  <c:v>1.4950614378525635</c:v>
                </c:pt>
                <c:pt idx="2638">
                  <c:v>1.4771328526703895</c:v>
                </c:pt>
                <c:pt idx="2639">
                  <c:v>1.4799569257539775</c:v>
                </c:pt>
                <c:pt idx="2640">
                  <c:v>1.4645528907525869</c:v>
                </c:pt>
                <c:pt idx="2641">
                  <c:v>1.4952967772761958</c:v>
                </c:pt>
                <c:pt idx="2642">
                  <c:v>1.518267331322251</c:v>
                </c:pt>
                <c:pt idx="2643">
                  <c:v>1.5635238156365219</c:v>
                </c:pt>
                <c:pt idx="2644">
                  <c:v>1.5662337847571366</c:v>
                </c:pt>
                <c:pt idx="2645">
                  <c:v>1.5611989473909413</c:v>
                </c:pt>
                <c:pt idx="2646">
                  <c:v>1.57877808918651</c:v>
                </c:pt>
                <c:pt idx="2647">
                  <c:v>1.5547306789898947</c:v>
                </c:pt>
                <c:pt idx="2648">
                  <c:v>1.5242150003922326</c:v>
                </c:pt>
                <c:pt idx="2649">
                  <c:v>1.5146730564885933</c:v>
                </c:pt>
                <c:pt idx="2650">
                  <c:v>1.5094385371871946</c:v>
                </c:pt>
                <c:pt idx="2651">
                  <c:v>1.4650164381021658</c:v>
                </c:pt>
                <c:pt idx="2652">
                  <c:v>1.4893419767085285</c:v>
                </c:pt>
                <c:pt idx="2653">
                  <c:v>1.523858425507941</c:v>
                </c:pt>
                <c:pt idx="2654">
                  <c:v>1.5343417271061095</c:v>
                </c:pt>
                <c:pt idx="2655">
                  <c:v>1.5212269028618701</c:v>
                </c:pt>
                <c:pt idx="2656">
                  <c:v>1.5313678925711187</c:v>
                </c:pt>
                <c:pt idx="2657">
                  <c:v>1.5440548269542085</c:v>
                </c:pt>
                <c:pt idx="2658">
                  <c:v>1.5748700284546757</c:v>
                </c:pt>
                <c:pt idx="2659">
                  <c:v>1.5607710575297917</c:v>
                </c:pt>
                <c:pt idx="2660">
                  <c:v>1.5648716686991435</c:v>
                </c:pt>
                <c:pt idx="2661">
                  <c:v>1.5654778460024388</c:v>
                </c:pt>
                <c:pt idx="2662">
                  <c:v>1.5889761308772457</c:v>
                </c:pt>
                <c:pt idx="2663">
                  <c:v>1.6117755289788407</c:v>
                </c:pt>
                <c:pt idx="2664">
                  <c:v>1.6033175727234474</c:v>
                </c:pt>
                <c:pt idx="2665">
                  <c:v>1.601976851158512</c:v>
                </c:pt>
                <c:pt idx="2666">
                  <c:v>1.6180583784400562</c:v>
                </c:pt>
                <c:pt idx="2667">
                  <c:v>1.637627208089971</c:v>
                </c:pt>
                <c:pt idx="2668">
                  <c:v>1.6449655192086889</c:v>
                </c:pt>
                <c:pt idx="2669">
                  <c:v>1.7116164965804468</c:v>
                </c:pt>
                <c:pt idx="2670">
                  <c:v>1.7442003095069996</c:v>
                </c:pt>
                <c:pt idx="2671">
                  <c:v>1.7625139955642082</c:v>
                </c:pt>
                <c:pt idx="2672">
                  <c:v>1.7746304101324319</c:v>
                </c:pt>
                <c:pt idx="2673">
                  <c:v>1.729623528237165</c:v>
                </c:pt>
                <c:pt idx="2674">
                  <c:v>1.7126790897356354</c:v>
                </c:pt>
                <c:pt idx="2675">
                  <c:v>1.7046204973506485</c:v>
                </c:pt>
                <c:pt idx="2676">
                  <c:v>1.7301441275682305</c:v>
                </c:pt>
                <c:pt idx="2677">
                  <c:v>1.7469673306091014</c:v>
                </c:pt>
                <c:pt idx="2678">
                  <c:v>1.7449990372478124</c:v>
                </c:pt>
                <c:pt idx="2679">
                  <c:v>1.7371543897934003</c:v>
                </c:pt>
                <c:pt idx="2680">
                  <c:v>1.7447850923172377</c:v>
                </c:pt>
                <c:pt idx="2681">
                  <c:v>1.7366480534577065</c:v>
                </c:pt>
                <c:pt idx="2682">
                  <c:v>1.733339038531482</c:v>
                </c:pt>
                <c:pt idx="2683">
                  <c:v>1.5801045477560742</c:v>
                </c:pt>
                <c:pt idx="2684">
                  <c:v>1.519515343417271</c:v>
                </c:pt>
                <c:pt idx="2685">
                  <c:v>1.5624184334952183</c:v>
                </c:pt>
                <c:pt idx="2686">
                  <c:v>1.4903903068683453</c:v>
                </c:pt>
                <c:pt idx="2687">
                  <c:v>1.3787681050897498</c:v>
                </c:pt>
                <c:pt idx="2688">
                  <c:v>1.393109546935952</c:v>
                </c:pt>
                <c:pt idx="2689">
                  <c:v>1.400526304529214</c:v>
                </c:pt>
                <c:pt idx="2690">
                  <c:v>1.3933306233642127</c:v>
                </c:pt>
                <c:pt idx="2691">
                  <c:v>1.3958551735449962</c:v>
                </c:pt>
                <c:pt idx="2692">
                  <c:v>1.4562233014555386</c:v>
                </c:pt>
                <c:pt idx="2693">
                  <c:v>1.4594039494234183</c:v>
                </c:pt>
                <c:pt idx="2694">
                  <c:v>1.4476084522510573</c:v>
                </c:pt>
                <c:pt idx="2695">
                  <c:v>1.4410118168916655</c:v>
                </c:pt>
                <c:pt idx="2696">
                  <c:v>1.3868980124515948</c:v>
                </c:pt>
                <c:pt idx="2697">
                  <c:v>1.367086711880362</c:v>
                </c:pt>
                <c:pt idx="2698">
                  <c:v>1.3902569478616205</c:v>
                </c:pt>
                <c:pt idx="2699">
                  <c:v>1.391818745854817</c:v>
                </c:pt>
                <c:pt idx="2700">
                  <c:v>1.3943504275332863</c:v>
                </c:pt>
                <c:pt idx="2701">
                  <c:v>1.3913409355098665</c:v>
                </c:pt>
                <c:pt idx="2702">
                  <c:v>1.4354635116920904</c:v>
                </c:pt>
                <c:pt idx="2703">
                  <c:v>1.4494055896678861</c:v>
                </c:pt>
                <c:pt idx="2704">
                  <c:v>1.4108955021644096</c:v>
                </c:pt>
                <c:pt idx="2705">
                  <c:v>1.4444919877623499</c:v>
                </c:pt>
                <c:pt idx="2706">
                  <c:v>1.4574713135505588</c:v>
                </c:pt>
                <c:pt idx="2707">
                  <c:v>1.4719054648666765</c:v>
                </c:pt>
                <c:pt idx="2708">
                  <c:v>1.519472554431156</c:v>
                </c:pt>
                <c:pt idx="2709">
                  <c:v>1.5122911362615261</c:v>
                </c:pt>
                <c:pt idx="2710">
                  <c:v>1.5437125150652888</c:v>
                </c:pt>
                <c:pt idx="2711">
                  <c:v>1.5458947533571523</c:v>
                </c:pt>
                <c:pt idx="2712">
                  <c:v>1.5451174201093973</c:v>
                </c:pt>
                <c:pt idx="2713">
                  <c:v>1.5506371993182286</c:v>
                </c:pt>
                <c:pt idx="2714">
                  <c:v>1.5502734929362516</c:v>
                </c:pt>
                <c:pt idx="2715">
                  <c:v>1.5374938490832459</c:v>
                </c:pt>
                <c:pt idx="2716">
                  <c:v>1.5751909458505382</c:v>
                </c:pt>
                <c:pt idx="2717">
                  <c:v>1.574064169216177</c:v>
                </c:pt>
                <c:pt idx="2718">
                  <c:v>1.5450817626209681</c:v>
                </c:pt>
                <c:pt idx="2719">
                  <c:v>1.5760752515635807</c:v>
                </c:pt>
                <c:pt idx="2720">
                  <c:v>1.5813668228464659</c:v>
                </c:pt>
                <c:pt idx="2721">
                  <c:v>1.6008572060218367</c:v>
                </c:pt>
                <c:pt idx="2722">
                  <c:v>1.5855173544996186</c:v>
                </c:pt>
                <c:pt idx="2723">
                  <c:v>1.5883200330901492</c:v>
                </c:pt>
                <c:pt idx="2724">
                  <c:v>1.5781505173901569</c:v>
                </c:pt>
                <c:pt idx="2725">
                  <c:v>1.5734365974198243</c:v>
                </c:pt>
                <c:pt idx="2726">
                  <c:v>1.5449034751788222</c:v>
                </c:pt>
                <c:pt idx="2727">
                  <c:v>1.5661054177987919</c:v>
                </c:pt>
                <c:pt idx="2728">
                  <c:v>1.5774088416308307</c:v>
                </c:pt>
                <c:pt idx="2729">
                  <c:v>1.5767384808483629</c:v>
                </c:pt>
                <c:pt idx="2730">
                  <c:v>1.5654849775001249</c:v>
                </c:pt>
                <c:pt idx="2731">
                  <c:v>1.5528479636008357</c:v>
                </c:pt>
                <c:pt idx="2732">
                  <c:v>1.5584604522795833</c:v>
                </c:pt>
                <c:pt idx="2733">
                  <c:v>1.5507655662765738</c:v>
                </c:pt>
                <c:pt idx="2734">
                  <c:v>1.5598653573236916</c:v>
                </c:pt>
                <c:pt idx="2735">
                  <c:v>1.5549802814088987</c:v>
                </c:pt>
                <c:pt idx="2736">
                  <c:v>1.5748343709662467</c:v>
                </c:pt>
                <c:pt idx="2737">
                  <c:v>1.5662480477525083</c:v>
                </c:pt>
                <c:pt idx="2738">
                  <c:v>1.5638518645300701</c:v>
                </c:pt>
                <c:pt idx="2739">
                  <c:v>1.5578257489855443</c:v>
                </c:pt>
                <c:pt idx="2740">
                  <c:v>1.5531332235082689</c:v>
                </c:pt>
                <c:pt idx="2741">
                  <c:v>1.5497885510936151</c:v>
                </c:pt>
                <c:pt idx="2742">
                  <c:v>1.5506585938112865</c:v>
                </c:pt>
                <c:pt idx="2743">
                  <c:v>1.5402680016830335</c:v>
                </c:pt>
                <c:pt idx="2744">
                  <c:v>1.516726927822112</c:v>
                </c:pt>
                <c:pt idx="2745">
                  <c:v>1.5209701689451802</c:v>
                </c:pt>
                <c:pt idx="2746">
                  <c:v>1.5189947440862055</c:v>
                </c:pt>
                <c:pt idx="2747">
                  <c:v>1.511428225041541</c:v>
                </c:pt>
                <c:pt idx="2748">
                  <c:v>1.5091176197913325</c:v>
                </c:pt>
                <c:pt idx="2749">
                  <c:v>1.5139527752223243</c:v>
                </c:pt>
                <c:pt idx="2750">
                  <c:v>1.5147443714654514</c:v>
                </c:pt>
                <c:pt idx="2751">
                  <c:v>1.5255771164502256</c:v>
                </c:pt>
                <c:pt idx="2752">
                  <c:v>1.5339281002403315</c:v>
                </c:pt>
                <c:pt idx="2753">
                  <c:v>1.5259764803206322</c:v>
                </c:pt>
                <c:pt idx="2754">
                  <c:v>1.5311753421336014</c:v>
                </c:pt>
                <c:pt idx="2755">
                  <c:v>1.5362101794997967</c:v>
                </c:pt>
                <c:pt idx="2756">
                  <c:v>1.5494462392046953</c:v>
                </c:pt>
                <c:pt idx="2757">
                  <c:v>1.5464082211905323</c:v>
                </c:pt>
                <c:pt idx="2758">
                  <c:v>1.5380287114096831</c:v>
                </c:pt>
                <c:pt idx="2759">
                  <c:v>1.5378290294744799</c:v>
                </c:pt>
                <c:pt idx="2760">
                  <c:v>1.5428995243291044</c:v>
                </c:pt>
                <c:pt idx="2761">
                  <c:v>1.5400540567524588</c:v>
                </c:pt>
                <c:pt idx="2762">
                  <c:v>1.5596442808954309</c:v>
                </c:pt>
                <c:pt idx="2763">
                  <c:v>1.5588954736384186</c:v>
                </c:pt>
                <c:pt idx="2764">
                  <c:v>1.5688867018962653</c:v>
                </c:pt>
                <c:pt idx="2765">
                  <c:v>1.5866869201200944</c:v>
                </c:pt>
                <c:pt idx="2766">
                  <c:v>1.5666759376136583</c:v>
                </c:pt>
                <c:pt idx="2767">
                  <c:v>1.5662623107478804</c:v>
                </c:pt>
                <c:pt idx="2768">
                  <c:v>1.5467006125956511</c:v>
                </c:pt>
                <c:pt idx="2769">
                  <c:v>1.5451744720908838</c:v>
                </c:pt>
                <c:pt idx="2770">
                  <c:v>1.5584533207818974</c:v>
                </c:pt>
                <c:pt idx="2771">
                  <c:v>1.5494961596884962</c:v>
                </c:pt>
                <c:pt idx="2772">
                  <c:v>1.5476419702901807</c:v>
                </c:pt>
                <c:pt idx="2773">
                  <c:v>1.545338496537658</c:v>
                </c:pt>
                <c:pt idx="2774">
                  <c:v>1.5613344458469722</c:v>
                </c:pt>
                <c:pt idx="2775">
                  <c:v>1.5720744813618306</c:v>
                </c:pt>
                <c:pt idx="2776">
                  <c:v>1.5871861249581023</c:v>
                </c:pt>
                <c:pt idx="2777">
                  <c:v>1.5904309564051546</c:v>
                </c:pt>
                <c:pt idx="2778">
                  <c:v>1.5999800318064796</c:v>
                </c:pt>
                <c:pt idx="2779">
                  <c:v>1.6033746247049343</c:v>
                </c:pt>
                <c:pt idx="2780">
                  <c:v>1.6205401396347245</c:v>
                </c:pt>
                <c:pt idx="2781">
                  <c:v>1.6172025987177567</c:v>
                </c:pt>
                <c:pt idx="2782">
                  <c:v>1.6059918843556333</c:v>
                </c:pt>
                <c:pt idx="2783">
                  <c:v>1.6134656939303822</c:v>
                </c:pt>
                <c:pt idx="2784">
                  <c:v>1.612845253631715</c:v>
                </c:pt>
                <c:pt idx="2785">
                  <c:v>1.6147636265092031</c:v>
                </c:pt>
                <c:pt idx="2786">
                  <c:v>1.5919143079238072</c:v>
                </c:pt>
                <c:pt idx="2787">
                  <c:v>1.5450104476441098</c:v>
                </c:pt>
                <c:pt idx="2788">
                  <c:v>1.5360960755368236</c:v>
                </c:pt>
                <c:pt idx="2789">
                  <c:v>1.5467362700840803</c:v>
                </c:pt>
                <c:pt idx="2790">
                  <c:v>1.5572124401845633</c:v>
                </c:pt>
                <c:pt idx="2791">
                  <c:v>1.5777868110081799</c:v>
                </c:pt>
                <c:pt idx="2792">
                  <c:v>1.5777725480128082</c:v>
                </c:pt>
                <c:pt idx="2793">
                  <c:v>1.574656083524101</c:v>
                </c:pt>
                <c:pt idx="2794">
                  <c:v>1.5982399463711374</c:v>
                </c:pt>
                <c:pt idx="2795">
                  <c:v>1.6068405325802471</c:v>
                </c:pt>
                <c:pt idx="2796">
                  <c:v>1.6257318699500083</c:v>
                </c:pt>
                <c:pt idx="2797">
                  <c:v>1.6076535233164317</c:v>
                </c:pt>
                <c:pt idx="2798">
                  <c:v>1.6204189041740655</c:v>
                </c:pt>
                <c:pt idx="2799">
                  <c:v>1.6360511471014028</c:v>
                </c:pt>
                <c:pt idx="2800">
                  <c:v>1.6371066087589055</c:v>
                </c:pt>
                <c:pt idx="2801">
                  <c:v>1.6332128110224426</c:v>
                </c:pt>
                <c:pt idx="2802">
                  <c:v>1.6233071607368263</c:v>
                </c:pt>
                <c:pt idx="2803">
                  <c:v>1.6184720053058341</c:v>
                </c:pt>
                <c:pt idx="2804">
                  <c:v>1.6333411779807878</c:v>
                </c:pt>
                <c:pt idx="2805">
                  <c:v>1.6131946970183209</c:v>
                </c:pt>
                <c:pt idx="2806">
                  <c:v>1.6104490704092764</c:v>
                </c:pt>
                <c:pt idx="2807">
                  <c:v>1.6564900194689889</c:v>
                </c:pt>
                <c:pt idx="2808">
                  <c:v>1.7095340992561847</c:v>
                </c:pt>
                <c:pt idx="2809">
                  <c:v>1.7102401175270818</c:v>
                </c:pt>
                <c:pt idx="2810">
                  <c:v>1.707194968015233</c:v>
                </c:pt>
                <c:pt idx="2811">
                  <c:v>1.7032512497949694</c:v>
                </c:pt>
                <c:pt idx="2812">
                  <c:v>1.7055190660590631</c:v>
                </c:pt>
                <c:pt idx="2813">
                  <c:v>1.7405703771849124</c:v>
                </c:pt>
                <c:pt idx="2814">
                  <c:v>1.7416472333354729</c:v>
                </c:pt>
                <c:pt idx="2815">
                  <c:v>1.7549688710126012</c:v>
                </c:pt>
                <c:pt idx="2816">
                  <c:v>1.7585774088416306</c:v>
                </c:pt>
                <c:pt idx="2817">
                  <c:v>1.7476947433730559</c:v>
                </c:pt>
                <c:pt idx="2818">
                  <c:v>1.7638475856314586</c:v>
                </c:pt>
                <c:pt idx="2819">
                  <c:v>1.7689323434814543</c:v>
                </c:pt>
                <c:pt idx="2820">
                  <c:v>1.7834449412721167</c:v>
                </c:pt>
                <c:pt idx="2821">
                  <c:v>1.7816620668506593</c:v>
                </c:pt>
                <c:pt idx="2822">
                  <c:v>1.7888577480156607</c:v>
                </c:pt>
                <c:pt idx="2823">
                  <c:v>1.8166420629996505</c:v>
                </c:pt>
                <c:pt idx="2824">
                  <c:v>1.8069004371608082</c:v>
                </c:pt>
                <c:pt idx="2825">
                  <c:v>1.8103092930546343</c:v>
                </c:pt>
                <c:pt idx="2826">
                  <c:v>1.8144526932101013</c:v>
                </c:pt>
                <c:pt idx="2827">
                  <c:v>1.8219906862640223</c:v>
                </c:pt>
                <c:pt idx="2828">
                  <c:v>1.8514152457157529</c:v>
                </c:pt>
                <c:pt idx="2829">
                  <c:v>1.8653287977008051</c:v>
                </c:pt>
                <c:pt idx="2830">
                  <c:v>1.8588605292997584</c:v>
                </c:pt>
                <c:pt idx="2831">
                  <c:v>1.8811821170564029</c:v>
                </c:pt>
                <c:pt idx="2832">
                  <c:v>1.8826797315704269</c:v>
                </c:pt>
                <c:pt idx="2833">
                  <c:v>1.8794562946164322</c:v>
                </c:pt>
                <c:pt idx="2834">
                  <c:v>1.873344601099677</c:v>
                </c:pt>
                <c:pt idx="2835">
                  <c:v>1.8686877331108305</c:v>
                </c:pt>
                <c:pt idx="2836">
                  <c:v>1.8871226546286983</c:v>
                </c:pt>
                <c:pt idx="2837">
                  <c:v>1.8791068512298268</c:v>
                </c:pt>
                <c:pt idx="2838">
                  <c:v>1.8402901093258597</c:v>
                </c:pt>
                <c:pt idx="2839">
                  <c:v>1.8059947369547078</c:v>
                </c:pt>
                <c:pt idx="2840">
                  <c:v>1.8003537222852173</c:v>
                </c:pt>
                <c:pt idx="2841">
                  <c:v>1.8101452686078601</c:v>
                </c:pt>
                <c:pt idx="2842">
                  <c:v>1.8025502235724524</c:v>
                </c:pt>
                <c:pt idx="2843">
                  <c:v>1.8175548947034368</c:v>
                </c:pt>
                <c:pt idx="2844">
                  <c:v>1.8507092274448556</c:v>
                </c:pt>
                <c:pt idx="2845">
                  <c:v>1.8293503918757978</c:v>
                </c:pt>
                <c:pt idx="2846">
                  <c:v>1.8620839662537529</c:v>
                </c:pt>
                <c:pt idx="2847">
                  <c:v>1.8782296770144697</c:v>
                </c:pt>
                <c:pt idx="2848">
                  <c:v>1.8787788023362786</c:v>
                </c:pt>
                <c:pt idx="2849">
                  <c:v>1.8776591571996033</c:v>
                </c:pt>
                <c:pt idx="2850">
                  <c:v>1.8728453962616687</c:v>
                </c:pt>
                <c:pt idx="2851">
                  <c:v>1.8779087596186077</c:v>
                </c:pt>
                <c:pt idx="2852">
                  <c:v>1.8838992176747038</c:v>
                </c:pt>
                <c:pt idx="2853">
                  <c:v>1.8934055040899138</c:v>
                </c:pt>
                <c:pt idx="2854">
                  <c:v>1.8898326237493135</c:v>
                </c:pt>
                <c:pt idx="2855">
                  <c:v>1.9126890738323956</c:v>
                </c:pt>
                <c:pt idx="2856">
                  <c:v>1.948325167768483</c:v>
                </c:pt>
                <c:pt idx="2857">
                  <c:v>1.9246129379631016</c:v>
                </c:pt>
                <c:pt idx="2858">
                  <c:v>1.9380843370916325</c:v>
                </c:pt>
                <c:pt idx="2859">
                  <c:v>1.9410011196451367</c:v>
                </c:pt>
                <c:pt idx="2860">
                  <c:v>1.9393965326658251</c:v>
                </c:pt>
                <c:pt idx="2861">
                  <c:v>1.9213253175299343</c:v>
                </c:pt>
                <c:pt idx="2862">
                  <c:v>1.9121328170129008</c:v>
                </c:pt>
                <c:pt idx="2863">
                  <c:v>1.9217175499026551</c:v>
                </c:pt>
                <c:pt idx="2864">
                  <c:v>1.9324147964313985</c:v>
                </c:pt>
                <c:pt idx="2865">
                  <c:v>1.9312380993132368</c:v>
                </c:pt>
                <c:pt idx="2866">
                  <c:v>1.9663535939182588</c:v>
                </c:pt>
                <c:pt idx="2867">
                  <c:v>1.9719874770900636</c:v>
                </c:pt>
                <c:pt idx="2868">
                  <c:v>1.9969405874927795</c:v>
                </c:pt>
                <c:pt idx="2869">
                  <c:v>1.9973827403493007</c:v>
                </c:pt>
                <c:pt idx="2870">
                  <c:v>2.0075665190446648</c:v>
                </c:pt>
                <c:pt idx="2871">
                  <c:v>1.9994508746781912</c:v>
                </c:pt>
                <c:pt idx="2872">
                  <c:v>2.0105831425657703</c:v>
                </c:pt>
                <c:pt idx="2873">
                  <c:v>2.0081085128687874</c:v>
                </c:pt>
                <c:pt idx="2874">
                  <c:v>1.9932963921753206</c:v>
                </c:pt>
                <c:pt idx="2875">
                  <c:v>1.9662466214529715</c:v>
                </c:pt>
                <c:pt idx="2876">
                  <c:v>1.9801530419403379</c:v>
                </c:pt>
                <c:pt idx="2877">
                  <c:v>1.9832124544475584</c:v>
                </c:pt>
                <c:pt idx="2878">
                  <c:v>1.9942591443629076</c:v>
                </c:pt>
                <c:pt idx="2879">
                  <c:v>1.9949437681407471</c:v>
                </c:pt>
                <c:pt idx="2880">
                  <c:v>1.9924905329368219</c:v>
                </c:pt>
                <c:pt idx="2881">
                  <c:v>2.0026814431298714</c:v>
                </c:pt>
                <c:pt idx="2882">
                  <c:v>2.0003851008750346</c:v>
                </c:pt>
                <c:pt idx="2883">
                  <c:v>2.010797087496345</c:v>
                </c:pt>
                <c:pt idx="2884">
                  <c:v>2.0200038510087506</c:v>
                </c:pt>
                <c:pt idx="2885">
                  <c:v>2.037297732896886</c:v>
                </c:pt>
                <c:pt idx="2886">
                  <c:v>2.0398436775707265</c:v>
                </c:pt>
                <c:pt idx="2887">
                  <c:v>2.0658736441240024</c:v>
                </c:pt>
                <c:pt idx="2888">
                  <c:v>2.057886366715874</c:v>
                </c:pt>
                <c:pt idx="2889">
                  <c:v>2.0700740962609556</c:v>
                </c:pt>
                <c:pt idx="2890">
                  <c:v>2.0806928963151554</c:v>
                </c:pt>
                <c:pt idx="2891">
                  <c:v>2.1070152542735499</c:v>
                </c:pt>
                <c:pt idx="2892">
                  <c:v>2.0991064233399657</c:v>
                </c:pt>
                <c:pt idx="2893">
                  <c:v>2.0806001868452393</c:v>
                </c:pt>
                <c:pt idx="2894">
                  <c:v>2.0849218744428515</c:v>
                </c:pt>
                <c:pt idx="2895">
                  <c:v>2.0948560507192115</c:v>
                </c:pt>
                <c:pt idx="2896">
                  <c:v>2.1218772954508176</c:v>
                </c:pt>
                <c:pt idx="2897">
                  <c:v>2.118354335594018</c:v>
                </c:pt>
                <c:pt idx="2898">
                  <c:v>2.1307845360604181</c:v>
                </c:pt>
                <c:pt idx="2899">
                  <c:v>2.1455895252561992</c:v>
                </c:pt>
                <c:pt idx="2900">
                  <c:v>2.1918658137395433</c:v>
                </c:pt>
                <c:pt idx="2901">
                  <c:v>2.2062286500788031</c:v>
                </c:pt>
                <c:pt idx="2902">
                  <c:v>2.2153712301120358</c:v>
                </c:pt>
                <c:pt idx="2903">
                  <c:v>2.2448528415452529</c:v>
                </c:pt>
                <c:pt idx="2904">
                  <c:v>2.2053728703565034</c:v>
                </c:pt>
                <c:pt idx="2905">
                  <c:v>2.1994109382911504</c:v>
                </c:pt>
                <c:pt idx="2906">
                  <c:v>2.2002881125065072</c:v>
                </c:pt>
                <c:pt idx="2907">
                  <c:v>2.2104219707180706</c:v>
                </c:pt>
                <c:pt idx="2908">
                  <c:v>2.2456087802999507</c:v>
                </c:pt>
                <c:pt idx="2909">
                  <c:v>2.250351226261027</c:v>
                </c:pt>
                <c:pt idx="2910">
                  <c:v>2.2328719254330602</c:v>
                </c:pt>
                <c:pt idx="2911">
                  <c:v>2.2216398165778797</c:v>
                </c:pt>
                <c:pt idx="2912">
                  <c:v>2.1747216933028106</c:v>
                </c:pt>
                <c:pt idx="2913">
                  <c:v>2.1815394050904628</c:v>
                </c:pt>
                <c:pt idx="2914">
                  <c:v>2.2187658230104903</c:v>
                </c:pt>
                <c:pt idx="2915">
                  <c:v>2.2392403528665055</c:v>
                </c:pt>
                <c:pt idx="2916">
                  <c:v>2.2565841552384418</c:v>
                </c:pt>
                <c:pt idx="2917">
                  <c:v>2.24371180191552</c:v>
                </c:pt>
                <c:pt idx="2918">
                  <c:v>2.2374146894589333</c:v>
                </c:pt>
                <c:pt idx="2919">
                  <c:v>2.251649158839848</c:v>
                </c:pt>
                <c:pt idx="2920">
                  <c:v>2.281166427761494</c:v>
                </c:pt>
                <c:pt idx="2921">
                  <c:v>2.2901806408363821</c:v>
                </c:pt>
                <c:pt idx="2922">
                  <c:v>2.2911219985309113</c:v>
                </c:pt>
                <c:pt idx="2923">
                  <c:v>2.3020403214879157</c:v>
                </c:pt>
                <c:pt idx="2924">
                  <c:v>2.3044365047103543</c:v>
                </c:pt>
                <c:pt idx="2925">
                  <c:v>2.3312651990044428</c:v>
                </c:pt>
                <c:pt idx="2926">
                  <c:v>2.3280274990550764</c:v>
                </c:pt>
                <c:pt idx="2927">
                  <c:v>2.3145061794427444</c:v>
                </c:pt>
                <c:pt idx="2928">
                  <c:v>2.2600215371230115</c:v>
                </c:pt>
                <c:pt idx="2929">
                  <c:v>2.2413441446838251</c:v>
                </c:pt>
                <c:pt idx="2930">
                  <c:v>2.2267174429301897</c:v>
                </c:pt>
                <c:pt idx="2931">
                  <c:v>2.2577751153519752</c:v>
                </c:pt>
                <c:pt idx="2932">
                  <c:v>2.2452236794249161</c:v>
                </c:pt>
                <c:pt idx="2933">
                  <c:v>2.2389265669683289</c:v>
                </c:pt>
                <c:pt idx="2934">
                  <c:v>2.2482260399506502</c:v>
                </c:pt>
                <c:pt idx="2935">
                  <c:v>2.2358528914657367</c:v>
                </c:pt>
                <c:pt idx="2936">
                  <c:v>2.1992469138443762</c:v>
                </c:pt>
                <c:pt idx="2937">
                  <c:v>2.1880504624776251</c:v>
                </c:pt>
                <c:pt idx="2938">
                  <c:v>2.1531560443008635</c:v>
                </c:pt>
                <c:pt idx="2939">
                  <c:v>2.1744435648930631</c:v>
                </c:pt>
                <c:pt idx="2940">
                  <c:v>2.1718191737446779</c:v>
                </c:pt>
                <c:pt idx="2941">
                  <c:v>2.1764689102358385</c:v>
                </c:pt>
                <c:pt idx="2942">
                  <c:v>2.1876653616025901</c:v>
                </c:pt>
                <c:pt idx="2943">
                  <c:v>2.2165194012394545</c:v>
                </c:pt>
                <c:pt idx="2944">
                  <c:v>2.2344836439100577</c:v>
                </c:pt>
                <c:pt idx="2945">
                  <c:v>2.2338204146252756</c:v>
                </c:pt>
                <c:pt idx="2946">
                  <c:v>2.2420572944524082</c:v>
                </c:pt>
                <c:pt idx="2947">
                  <c:v>2.2351896621809546</c:v>
                </c:pt>
                <c:pt idx="2948">
                  <c:v>2.2334139192571834</c:v>
                </c:pt>
                <c:pt idx="2949">
                  <c:v>2.2427775757186765</c:v>
                </c:pt>
                <c:pt idx="2950">
                  <c:v>2.2635516284774964</c:v>
                </c:pt>
                <c:pt idx="2951">
                  <c:v>2.2656982092809312</c:v>
                </c:pt>
                <c:pt idx="2952">
                  <c:v>2.2778859388260129</c:v>
                </c:pt>
                <c:pt idx="2953">
                  <c:v>2.2640080443293895</c:v>
                </c:pt>
                <c:pt idx="2954">
                  <c:v>2.2766094007402495</c:v>
                </c:pt>
                <c:pt idx="2955">
                  <c:v>2.3068826084165939</c:v>
                </c:pt>
                <c:pt idx="2956">
                  <c:v>2.3157042710539639</c:v>
                </c:pt>
                <c:pt idx="2957">
                  <c:v>2.3171733595772448</c:v>
                </c:pt>
                <c:pt idx="2958">
                  <c:v>2.3214166007003127</c:v>
                </c:pt>
                <c:pt idx="2959">
                  <c:v>2.3314791439350175</c:v>
                </c:pt>
                <c:pt idx="2960">
                  <c:v>2.327492636728639</c:v>
                </c:pt>
                <c:pt idx="2961">
                  <c:v>2.3284411259208548</c:v>
                </c:pt>
                <c:pt idx="2962">
                  <c:v>2.3286336763583719</c:v>
                </c:pt>
                <c:pt idx="2963">
                  <c:v>2.2991164074367259</c:v>
                </c:pt>
                <c:pt idx="2964">
                  <c:v>2.2993232208696148</c:v>
                </c:pt>
                <c:pt idx="2965">
                  <c:v>2.3013842237008193</c:v>
                </c:pt>
                <c:pt idx="2966">
                  <c:v>2.2827710147408053</c:v>
                </c:pt>
                <c:pt idx="2967">
                  <c:v>2.286728995956441</c:v>
                </c:pt>
                <c:pt idx="2968">
                  <c:v>2.2800967031086197</c:v>
                </c:pt>
                <c:pt idx="2969">
                  <c:v>2.2882337419681509</c:v>
                </c:pt>
                <c:pt idx="2970">
                  <c:v>2.3071179478402262</c:v>
                </c:pt>
                <c:pt idx="2971">
                  <c:v>2.3151266197414118</c:v>
                </c:pt>
                <c:pt idx="2972">
                  <c:v>2.3144776534520015</c:v>
                </c:pt>
                <c:pt idx="2973">
                  <c:v>2.3105481982271097</c:v>
                </c:pt>
                <c:pt idx="2974">
                  <c:v>2.3120743387318772</c:v>
                </c:pt>
                <c:pt idx="2975">
                  <c:v>2.3165029987947769</c:v>
                </c:pt>
                <c:pt idx="2976">
                  <c:v>2.2909151850980223</c:v>
                </c:pt>
                <c:pt idx="2977">
                  <c:v>2.2928549524685682</c:v>
                </c:pt>
                <c:pt idx="2978">
                  <c:v>2.2742916639923552</c:v>
                </c:pt>
                <c:pt idx="2979">
                  <c:v>2.2866006289980958</c:v>
                </c:pt>
                <c:pt idx="2980">
                  <c:v>2.2873280417620503</c:v>
                </c:pt>
                <c:pt idx="2981">
                  <c:v>2.2952582671886921</c:v>
                </c:pt>
                <c:pt idx="2982">
                  <c:v>2.3039372998723464</c:v>
                </c:pt>
                <c:pt idx="2983">
                  <c:v>2.2970910620939504</c:v>
                </c:pt>
                <c:pt idx="2984">
                  <c:v>2.2947447993553127</c:v>
                </c:pt>
                <c:pt idx="2985">
                  <c:v>2.2756965690364637</c:v>
                </c:pt>
                <c:pt idx="2986">
                  <c:v>2.2794833943076385</c:v>
                </c:pt>
                <c:pt idx="2987">
                  <c:v>2.2631950535932051</c:v>
                </c:pt>
                <c:pt idx="2988">
                  <c:v>2.257682405882059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9D-4E49-972D-4424742D6C08}"/>
            </c:ext>
          </c:extLst>
        </c:ser>
        <c:ser>
          <c:idx val="2"/>
          <c:order val="1"/>
          <c:tx>
            <c:strRef>
              <c:f>'сравнительный график'!$C$1</c:f>
              <c:strCache>
                <c:ptCount val="1"/>
                <c:pt idx="0">
                  <c:v>Индекс МосБиржи полной доходности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'сравнительный график'!$A$2:$A$2990</c:f>
              <c:numCache>
                <c:formatCode>dd/mm/yy;@</c:formatCode>
                <c:ptCount val="2989"/>
                <c:pt idx="0">
                  <c:v>40907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40963</c:v>
                </c:pt>
                <c:pt idx="39">
                  <c:v>40966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40979</c:v>
                </c:pt>
                <c:pt idx="48">
                  <c:v>40980</c:v>
                </c:pt>
                <c:pt idx="49">
                  <c:v>40981</c:v>
                </c:pt>
                <c:pt idx="50">
                  <c:v>40982</c:v>
                </c:pt>
                <c:pt idx="51">
                  <c:v>40983</c:v>
                </c:pt>
                <c:pt idx="52">
                  <c:v>40984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41005</c:v>
                </c:pt>
                <c:pt idx="68">
                  <c:v>41008</c:v>
                </c:pt>
                <c:pt idx="69">
                  <c:v>41009</c:v>
                </c:pt>
                <c:pt idx="70">
                  <c:v>41010</c:v>
                </c:pt>
                <c:pt idx="71">
                  <c:v>41011</c:v>
                </c:pt>
                <c:pt idx="72">
                  <c:v>41012</c:v>
                </c:pt>
                <c:pt idx="73">
                  <c:v>41015</c:v>
                </c:pt>
                <c:pt idx="74">
                  <c:v>41016</c:v>
                </c:pt>
                <c:pt idx="75">
                  <c:v>41017</c:v>
                </c:pt>
                <c:pt idx="76">
                  <c:v>41018</c:v>
                </c:pt>
                <c:pt idx="77">
                  <c:v>41019</c:v>
                </c:pt>
                <c:pt idx="78">
                  <c:v>41022</c:v>
                </c:pt>
                <c:pt idx="79">
                  <c:v>41023</c:v>
                </c:pt>
                <c:pt idx="80">
                  <c:v>41024</c:v>
                </c:pt>
                <c:pt idx="81">
                  <c:v>41025</c:v>
                </c:pt>
                <c:pt idx="82">
                  <c:v>41026</c:v>
                </c:pt>
                <c:pt idx="83">
                  <c:v>41027</c:v>
                </c:pt>
                <c:pt idx="84">
                  <c:v>41031</c:v>
                </c:pt>
                <c:pt idx="85">
                  <c:v>41032</c:v>
                </c:pt>
                <c:pt idx="86">
                  <c:v>41033</c:v>
                </c:pt>
                <c:pt idx="87">
                  <c:v>41034</c:v>
                </c:pt>
                <c:pt idx="88">
                  <c:v>41036</c:v>
                </c:pt>
                <c:pt idx="89">
                  <c:v>41037</c:v>
                </c:pt>
                <c:pt idx="90">
                  <c:v>41039</c:v>
                </c:pt>
                <c:pt idx="91">
                  <c:v>41040</c:v>
                </c:pt>
                <c:pt idx="92">
                  <c:v>41041</c:v>
                </c:pt>
                <c:pt idx="93">
                  <c:v>41043</c:v>
                </c:pt>
                <c:pt idx="94">
                  <c:v>41044</c:v>
                </c:pt>
                <c:pt idx="95">
                  <c:v>41045</c:v>
                </c:pt>
                <c:pt idx="96">
                  <c:v>41046</c:v>
                </c:pt>
                <c:pt idx="97">
                  <c:v>41047</c:v>
                </c:pt>
                <c:pt idx="98">
                  <c:v>41050</c:v>
                </c:pt>
                <c:pt idx="99">
                  <c:v>41051</c:v>
                </c:pt>
                <c:pt idx="100">
                  <c:v>41052</c:v>
                </c:pt>
                <c:pt idx="101">
                  <c:v>41053</c:v>
                </c:pt>
                <c:pt idx="102">
                  <c:v>41054</c:v>
                </c:pt>
                <c:pt idx="103">
                  <c:v>41057</c:v>
                </c:pt>
                <c:pt idx="104">
                  <c:v>41058</c:v>
                </c:pt>
                <c:pt idx="105">
                  <c:v>41059</c:v>
                </c:pt>
                <c:pt idx="106">
                  <c:v>41060</c:v>
                </c:pt>
                <c:pt idx="107">
                  <c:v>41061</c:v>
                </c:pt>
                <c:pt idx="108">
                  <c:v>41064</c:v>
                </c:pt>
                <c:pt idx="109">
                  <c:v>41065</c:v>
                </c:pt>
                <c:pt idx="110">
                  <c:v>41066</c:v>
                </c:pt>
                <c:pt idx="111">
                  <c:v>41067</c:v>
                </c:pt>
                <c:pt idx="112">
                  <c:v>41068</c:v>
                </c:pt>
                <c:pt idx="113">
                  <c:v>41069</c:v>
                </c:pt>
                <c:pt idx="114">
                  <c:v>41073</c:v>
                </c:pt>
                <c:pt idx="115">
                  <c:v>41074</c:v>
                </c:pt>
                <c:pt idx="116">
                  <c:v>41075</c:v>
                </c:pt>
                <c:pt idx="117">
                  <c:v>41078</c:v>
                </c:pt>
                <c:pt idx="118">
                  <c:v>41079</c:v>
                </c:pt>
                <c:pt idx="119">
                  <c:v>41080</c:v>
                </c:pt>
                <c:pt idx="120">
                  <c:v>41081</c:v>
                </c:pt>
                <c:pt idx="121">
                  <c:v>41082</c:v>
                </c:pt>
                <c:pt idx="122">
                  <c:v>41085</c:v>
                </c:pt>
                <c:pt idx="123">
                  <c:v>41086</c:v>
                </c:pt>
                <c:pt idx="124">
                  <c:v>41087</c:v>
                </c:pt>
                <c:pt idx="125">
                  <c:v>41088</c:v>
                </c:pt>
                <c:pt idx="126">
                  <c:v>41089</c:v>
                </c:pt>
                <c:pt idx="127">
                  <c:v>41092</c:v>
                </c:pt>
                <c:pt idx="128">
                  <c:v>41093</c:v>
                </c:pt>
                <c:pt idx="129">
                  <c:v>41094</c:v>
                </c:pt>
                <c:pt idx="130">
                  <c:v>41095</c:v>
                </c:pt>
                <c:pt idx="131">
                  <c:v>41096</c:v>
                </c:pt>
                <c:pt idx="132">
                  <c:v>41099</c:v>
                </c:pt>
                <c:pt idx="133">
                  <c:v>41100</c:v>
                </c:pt>
                <c:pt idx="134">
                  <c:v>41101</c:v>
                </c:pt>
                <c:pt idx="135">
                  <c:v>41102</c:v>
                </c:pt>
                <c:pt idx="136">
                  <c:v>41103</c:v>
                </c:pt>
                <c:pt idx="137">
                  <c:v>41106</c:v>
                </c:pt>
                <c:pt idx="138">
                  <c:v>41107</c:v>
                </c:pt>
                <c:pt idx="139">
                  <c:v>41108</c:v>
                </c:pt>
                <c:pt idx="140">
                  <c:v>41109</c:v>
                </c:pt>
                <c:pt idx="141">
                  <c:v>41110</c:v>
                </c:pt>
                <c:pt idx="142">
                  <c:v>41113</c:v>
                </c:pt>
                <c:pt idx="143">
                  <c:v>41114</c:v>
                </c:pt>
                <c:pt idx="144">
                  <c:v>41115</c:v>
                </c:pt>
                <c:pt idx="145">
                  <c:v>41116</c:v>
                </c:pt>
                <c:pt idx="146">
                  <c:v>41117</c:v>
                </c:pt>
                <c:pt idx="147">
                  <c:v>41120</c:v>
                </c:pt>
                <c:pt idx="148">
                  <c:v>41121</c:v>
                </c:pt>
                <c:pt idx="149">
                  <c:v>41122</c:v>
                </c:pt>
                <c:pt idx="150">
                  <c:v>41123</c:v>
                </c:pt>
                <c:pt idx="151">
                  <c:v>41124</c:v>
                </c:pt>
                <c:pt idx="152">
                  <c:v>41127</c:v>
                </c:pt>
                <c:pt idx="153">
                  <c:v>41128</c:v>
                </c:pt>
                <c:pt idx="154">
                  <c:v>41129</c:v>
                </c:pt>
                <c:pt idx="155">
                  <c:v>41130</c:v>
                </c:pt>
                <c:pt idx="156">
                  <c:v>41131</c:v>
                </c:pt>
                <c:pt idx="157">
                  <c:v>41134</c:v>
                </c:pt>
                <c:pt idx="158">
                  <c:v>41135</c:v>
                </c:pt>
                <c:pt idx="159">
                  <c:v>41136</c:v>
                </c:pt>
                <c:pt idx="160">
                  <c:v>41137</c:v>
                </c:pt>
                <c:pt idx="161">
                  <c:v>41138</c:v>
                </c:pt>
                <c:pt idx="162">
                  <c:v>41141</c:v>
                </c:pt>
                <c:pt idx="163">
                  <c:v>41142</c:v>
                </c:pt>
                <c:pt idx="164">
                  <c:v>41143</c:v>
                </c:pt>
                <c:pt idx="165">
                  <c:v>41144</c:v>
                </c:pt>
                <c:pt idx="166">
                  <c:v>41145</c:v>
                </c:pt>
                <c:pt idx="167">
                  <c:v>41148</c:v>
                </c:pt>
                <c:pt idx="168">
                  <c:v>41149</c:v>
                </c:pt>
                <c:pt idx="169">
                  <c:v>41150</c:v>
                </c:pt>
                <c:pt idx="170">
                  <c:v>41151</c:v>
                </c:pt>
                <c:pt idx="171">
                  <c:v>41152</c:v>
                </c:pt>
                <c:pt idx="172">
                  <c:v>41155</c:v>
                </c:pt>
                <c:pt idx="173">
                  <c:v>41156</c:v>
                </c:pt>
                <c:pt idx="174">
                  <c:v>41157</c:v>
                </c:pt>
                <c:pt idx="175">
                  <c:v>41158</c:v>
                </c:pt>
                <c:pt idx="176">
                  <c:v>41159</c:v>
                </c:pt>
                <c:pt idx="177">
                  <c:v>41162</c:v>
                </c:pt>
                <c:pt idx="178">
                  <c:v>41163</c:v>
                </c:pt>
                <c:pt idx="179">
                  <c:v>41164</c:v>
                </c:pt>
                <c:pt idx="180">
                  <c:v>41165</c:v>
                </c:pt>
                <c:pt idx="181">
                  <c:v>41166</c:v>
                </c:pt>
                <c:pt idx="182">
                  <c:v>41169</c:v>
                </c:pt>
                <c:pt idx="183">
                  <c:v>41170</c:v>
                </c:pt>
                <c:pt idx="184">
                  <c:v>41171</c:v>
                </c:pt>
                <c:pt idx="185">
                  <c:v>41172</c:v>
                </c:pt>
                <c:pt idx="186">
                  <c:v>41173</c:v>
                </c:pt>
                <c:pt idx="187">
                  <c:v>41176</c:v>
                </c:pt>
                <c:pt idx="188">
                  <c:v>41177</c:v>
                </c:pt>
                <c:pt idx="189">
                  <c:v>41178</c:v>
                </c:pt>
                <c:pt idx="190">
                  <c:v>41179</c:v>
                </c:pt>
                <c:pt idx="191">
                  <c:v>41180</c:v>
                </c:pt>
                <c:pt idx="192">
                  <c:v>41183</c:v>
                </c:pt>
                <c:pt idx="193">
                  <c:v>41184</c:v>
                </c:pt>
                <c:pt idx="194">
                  <c:v>41185</c:v>
                </c:pt>
                <c:pt idx="195">
                  <c:v>41186</c:v>
                </c:pt>
                <c:pt idx="196">
                  <c:v>41187</c:v>
                </c:pt>
                <c:pt idx="197">
                  <c:v>41190</c:v>
                </c:pt>
                <c:pt idx="198">
                  <c:v>41191</c:v>
                </c:pt>
                <c:pt idx="199">
                  <c:v>41192</c:v>
                </c:pt>
                <c:pt idx="200">
                  <c:v>41193</c:v>
                </c:pt>
                <c:pt idx="201">
                  <c:v>41194</c:v>
                </c:pt>
                <c:pt idx="202">
                  <c:v>41197</c:v>
                </c:pt>
                <c:pt idx="203">
                  <c:v>41198</c:v>
                </c:pt>
                <c:pt idx="204">
                  <c:v>41199</c:v>
                </c:pt>
                <c:pt idx="205">
                  <c:v>41200</c:v>
                </c:pt>
                <c:pt idx="206">
                  <c:v>41201</c:v>
                </c:pt>
                <c:pt idx="207">
                  <c:v>41204</c:v>
                </c:pt>
                <c:pt idx="208">
                  <c:v>41205</c:v>
                </c:pt>
                <c:pt idx="209">
                  <c:v>41206</c:v>
                </c:pt>
                <c:pt idx="210">
                  <c:v>41207</c:v>
                </c:pt>
                <c:pt idx="211">
                  <c:v>41208</c:v>
                </c:pt>
                <c:pt idx="212">
                  <c:v>41211</c:v>
                </c:pt>
                <c:pt idx="213">
                  <c:v>41212</c:v>
                </c:pt>
                <c:pt idx="214">
                  <c:v>41213</c:v>
                </c:pt>
                <c:pt idx="215">
                  <c:v>41214</c:v>
                </c:pt>
                <c:pt idx="216">
                  <c:v>41215</c:v>
                </c:pt>
                <c:pt idx="217">
                  <c:v>41219</c:v>
                </c:pt>
                <c:pt idx="218">
                  <c:v>41220</c:v>
                </c:pt>
                <c:pt idx="219">
                  <c:v>41221</c:v>
                </c:pt>
                <c:pt idx="220">
                  <c:v>41222</c:v>
                </c:pt>
                <c:pt idx="221">
                  <c:v>41225</c:v>
                </c:pt>
                <c:pt idx="222">
                  <c:v>41226</c:v>
                </c:pt>
                <c:pt idx="223">
                  <c:v>41227</c:v>
                </c:pt>
                <c:pt idx="224">
                  <c:v>41228</c:v>
                </c:pt>
                <c:pt idx="225">
                  <c:v>41229</c:v>
                </c:pt>
                <c:pt idx="226">
                  <c:v>41232</c:v>
                </c:pt>
                <c:pt idx="227">
                  <c:v>41233</c:v>
                </c:pt>
                <c:pt idx="228">
                  <c:v>41234</c:v>
                </c:pt>
                <c:pt idx="229">
                  <c:v>41235</c:v>
                </c:pt>
                <c:pt idx="230">
                  <c:v>41236</c:v>
                </c:pt>
                <c:pt idx="231">
                  <c:v>41239</c:v>
                </c:pt>
                <c:pt idx="232">
                  <c:v>41240</c:v>
                </c:pt>
                <c:pt idx="233">
                  <c:v>41241</c:v>
                </c:pt>
                <c:pt idx="234">
                  <c:v>41242</c:v>
                </c:pt>
                <c:pt idx="235">
                  <c:v>41243</c:v>
                </c:pt>
                <c:pt idx="236">
                  <c:v>41246</c:v>
                </c:pt>
                <c:pt idx="237">
                  <c:v>41247</c:v>
                </c:pt>
                <c:pt idx="238">
                  <c:v>41248</c:v>
                </c:pt>
                <c:pt idx="239">
                  <c:v>41249</c:v>
                </c:pt>
                <c:pt idx="240">
                  <c:v>41250</c:v>
                </c:pt>
                <c:pt idx="241">
                  <c:v>41253</c:v>
                </c:pt>
                <c:pt idx="242">
                  <c:v>41254</c:v>
                </c:pt>
                <c:pt idx="243">
                  <c:v>41255</c:v>
                </c:pt>
                <c:pt idx="244">
                  <c:v>41256</c:v>
                </c:pt>
                <c:pt idx="245">
                  <c:v>41257</c:v>
                </c:pt>
                <c:pt idx="246">
                  <c:v>41260</c:v>
                </c:pt>
                <c:pt idx="247">
                  <c:v>41261</c:v>
                </c:pt>
                <c:pt idx="248">
                  <c:v>41262</c:v>
                </c:pt>
                <c:pt idx="249">
                  <c:v>41263</c:v>
                </c:pt>
                <c:pt idx="250">
                  <c:v>41264</c:v>
                </c:pt>
                <c:pt idx="251">
                  <c:v>41267</c:v>
                </c:pt>
                <c:pt idx="252">
                  <c:v>41268</c:v>
                </c:pt>
                <c:pt idx="253">
                  <c:v>41269</c:v>
                </c:pt>
                <c:pt idx="254">
                  <c:v>41270</c:v>
                </c:pt>
                <c:pt idx="255">
                  <c:v>41271</c:v>
                </c:pt>
                <c:pt idx="256">
                  <c:v>41282</c:v>
                </c:pt>
                <c:pt idx="257">
                  <c:v>41283</c:v>
                </c:pt>
                <c:pt idx="258">
                  <c:v>41284</c:v>
                </c:pt>
                <c:pt idx="259">
                  <c:v>41285</c:v>
                </c:pt>
                <c:pt idx="260">
                  <c:v>41288</c:v>
                </c:pt>
                <c:pt idx="261">
                  <c:v>41289</c:v>
                </c:pt>
                <c:pt idx="262">
                  <c:v>41290</c:v>
                </c:pt>
                <c:pt idx="263">
                  <c:v>41291</c:v>
                </c:pt>
                <c:pt idx="264">
                  <c:v>41292</c:v>
                </c:pt>
                <c:pt idx="265">
                  <c:v>41295</c:v>
                </c:pt>
                <c:pt idx="266">
                  <c:v>41296</c:v>
                </c:pt>
                <c:pt idx="267">
                  <c:v>41297</c:v>
                </c:pt>
                <c:pt idx="268">
                  <c:v>41298</c:v>
                </c:pt>
                <c:pt idx="269">
                  <c:v>41299</c:v>
                </c:pt>
                <c:pt idx="270">
                  <c:v>41302</c:v>
                </c:pt>
                <c:pt idx="271">
                  <c:v>41303</c:v>
                </c:pt>
                <c:pt idx="272">
                  <c:v>41304</c:v>
                </c:pt>
                <c:pt idx="273">
                  <c:v>41305</c:v>
                </c:pt>
                <c:pt idx="274">
                  <c:v>41306</c:v>
                </c:pt>
                <c:pt idx="275">
                  <c:v>41309</c:v>
                </c:pt>
                <c:pt idx="276">
                  <c:v>41310</c:v>
                </c:pt>
                <c:pt idx="277">
                  <c:v>41311</c:v>
                </c:pt>
                <c:pt idx="278">
                  <c:v>41312</c:v>
                </c:pt>
                <c:pt idx="279">
                  <c:v>41313</c:v>
                </c:pt>
                <c:pt idx="280">
                  <c:v>41316</c:v>
                </c:pt>
                <c:pt idx="281">
                  <c:v>41317</c:v>
                </c:pt>
                <c:pt idx="282">
                  <c:v>41318</c:v>
                </c:pt>
                <c:pt idx="283">
                  <c:v>41319</c:v>
                </c:pt>
                <c:pt idx="284">
                  <c:v>41320</c:v>
                </c:pt>
                <c:pt idx="285">
                  <c:v>41323</c:v>
                </c:pt>
                <c:pt idx="286">
                  <c:v>41324</c:v>
                </c:pt>
                <c:pt idx="287">
                  <c:v>41325</c:v>
                </c:pt>
                <c:pt idx="288">
                  <c:v>41326</c:v>
                </c:pt>
                <c:pt idx="289">
                  <c:v>41327</c:v>
                </c:pt>
                <c:pt idx="290">
                  <c:v>41330</c:v>
                </c:pt>
                <c:pt idx="291">
                  <c:v>41331</c:v>
                </c:pt>
                <c:pt idx="292">
                  <c:v>41332</c:v>
                </c:pt>
                <c:pt idx="293">
                  <c:v>41333</c:v>
                </c:pt>
                <c:pt idx="294">
                  <c:v>41334</c:v>
                </c:pt>
                <c:pt idx="295">
                  <c:v>41337</c:v>
                </c:pt>
                <c:pt idx="296">
                  <c:v>41338</c:v>
                </c:pt>
                <c:pt idx="297">
                  <c:v>41339</c:v>
                </c:pt>
                <c:pt idx="298">
                  <c:v>41340</c:v>
                </c:pt>
                <c:pt idx="299">
                  <c:v>41344</c:v>
                </c:pt>
                <c:pt idx="300">
                  <c:v>41345</c:v>
                </c:pt>
                <c:pt idx="301">
                  <c:v>41346</c:v>
                </c:pt>
                <c:pt idx="302">
                  <c:v>41347</c:v>
                </c:pt>
                <c:pt idx="303">
                  <c:v>41348</c:v>
                </c:pt>
                <c:pt idx="304">
                  <c:v>41351</c:v>
                </c:pt>
                <c:pt idx="305">
                  <c:v>41352</c:v>
                </c:pt>
                <c:pt idx="306">
                  <c:v>41353</c:v>
                </c:pt>
                <c:pt idx="307">
                  <c:v>41354</c:v>
                </c:pt>
                <c:pt idx="308">
                  <c:v>41355</c:v>
                </c:pt>
                <c:pt idx="309">
                  <c:v>41358</c:v>
                </c:pt>
                <c:pt idx="310">
                  <c:v>41359</c:v>
                </c:pt>
                <c:pt idx="311">
                  <c:v>41360</c:v>
                </c:pt>
                <c:pt idx="312">
                  <c:v>41361</c:v>
                </c:pt>
                <c:pt idx="313">
                  <c:v>41362</c:v>
                </c:pt>
                <c:pt idx="314">
                  <c:v>41365</c:v>
                </c:pt>
                <c:pt idx="315">
                  <c:v>41366</c:v>
                </c:pt>
                <c:pt idx="316">
                  <c:v>41367</c:v>
                </c:pt>
                <c:pt idx="317">
                  <c:v>41368</c:v>
                </c:pt>
                <c:pt idx="318">
                  <c:v>41369</c:v>
                </c:pt>
                <c:pt idx="319">
                  <c:v>41372</c:v>
                </c:pt>
                <c:pt idx="320">
                  <c:v>41373</c:v>
                </c:pt>
                <c:pt idx="321">
                  <c:v>41374</c:v>
                </c:pt>
                <c:pt idx="322">
                  <c:v>41375</c:v>
                </c:pt>
                <c:pt idx="323">
                  <c:v>41376</c:v>
                </c:pt>
                <c:pt idx="324">
                  <c:v>41379</c:v>
                </c:pt>
                <c:pt idx="325">
                  <c:v>41380</c:v>
                </c:pt>
                <c:pt idx="326">
                  <c:v>41381</c:v>
                </c:pt>
                <c:pt idx="327">
                  <c:v>41382</c:v>
                </c:pt>
                <c:pt idx="328">
                  <c:v>41383</c:v>
                </c:pt>
                <c:pt idx="329">
                  <c:v>41386</c:v>
                </c:pt>
                <c:pt idx="330">
                  <c:v>41387</c:v>
                </c:pt>
                <c:pt idx="331">
                  <c:v>41388</c:v>
                </c:pt>
                <c:pt idx="332">
                  <c:v>41389</c:v>
                </c:pt>
                <c:pt idx="333">
                  <c:v>41390</c:v>
                </c:pt>
                <c:pt idx="334">
                  <c:v>41393</c:v>
                </c:pt>
                <c:pt idx="335">
                  <c:v>41394</c:v>
                </c:pt>
                <c:pt idx="336">
                  <c:v>41396</c:v>
                </c:pt>
                <c:pt idx="337">
                  <c:v>41397</c:v>
                </c:pt>
                <c:pt idx="338">
                  <c:v>41400</c:v>
                </c:pt>
                <c:pt idx="339">
                  <c:v>41401</c:v>
                </c:pt>
                <c:pt idx="340">
                  <c:v>41402</c:v>
                </c:pt>
                <c:pt idx="341">
                  <c:v>41404</c:v>
                </c:pt>
                <c:pt idx="342">
                  <c:v>41407</c:v>
                </c:pt>
                <c:pt idx="343">
                  <c:v>41408</c:v>
                </c:pt>
                <c:pt idx="344">
                  <c:v>41409</c:v>
                </c:pt>
                <c:pt idx="345">
                  <c:v>41410</c:v>
                </c:pt>
                <c:pt idx="346">
                  <c:v>41411</c:v>
                </c:pt>
                <c:pt idx="347">
                  <c:v>41414</c:v>
                </c:pt>
                <c:pt idx="348">
                  <c:v>41415</c:v>
                </c:pt>
                <c:pt idx="349">
                  <c:v>41416</c:v>
                </c:pt>
                <c:pt idx="350">
                  <c:v>41417</c:v>
                </c:pt>
                <c:pt idx="351">
                  <c:v>41418</c:v>
                </c:pt>
                <c:pt idx="352">
                  <c:v>41421</c:v>
                </c:pt>
                <c:pt idx="353">
                  <c:v>41422</c:v>
                </c:pt>
                <c:pt idx="354">
                  <c:v>41423</c:v>
                </c:pt>
                <c:pt idx="355">
                  <c:v>41424</c:v>
                </c:pt>
                <c:pt idx="356">
                  <c:v>41425</c:v>
                </c:pt>
                <c:pt idx="357">
                  <c:v>41428</c:v>
                </c:pt>
                <c:pt idx="358">
                  <c:v>41429</c:v>
                </c:pt>
                <c:pt idx="359">
                  <c:v>41430</c:v>
                </c:pt>
                <c:pt idx="360">
                  <c:v>41431</c:v>
                </c:pt>
                <c:pt idx="361">
                  <c:v>41432</c:v>
                </c:pt>
                <c:pt idx="362">
                  <c:v>41435</c:v>
                </c:pt>
                <c:pt idx="363">
                  <c:v>41436</c:v>
                </c:pt>
                <c:pt idx="364">
                  <c:v>41438</c:v>
                </c:pt>
                <c:pt idx="365">
                  <c:v>41439</c:v>
                </c:pt>
                <c:pt idx="366">
                  <c:v>41442</c:v>
                </c:pt>
                <c:pt idx="367">
                  <c:v>41443</c:v>
                </c:pt>
                <c:pt idx="368">
                  <c:v>41444</c:v>
                </c:pt>
                <c:pt idx="369">
                  <c:v>41445</c:v>
                </c:pt>
                <c:pt idx="370">
                  <c:v>41446</c:v>
                </c:pt>
                <c:pt idx="371">
                  <c:v>41449</c:v>
                </c:pt>
                <c:pt idx="372">
                  <c:v>41450</c:v>
                </c:pt>
                <c:pt idx="373">
                  <c:v>41451</c:v>
                </c:pt>
                <c:pt idx="374">
                  <c:v>41452</c:v>
                </c:pt>
                <c:pt idx="375">
                  <c:v>41453</c:v>
                </c:pt>
                <c:pt idx="376">
                  <c:v>41456</c:v>
                </c:pt>
                <c:pt idx="377">
                  <c:v>41457</c:v>
                </c:pt>
                <c:pt idx="378">
                  <c:v>41458</c:v>
                </c:pt>
                <c:pt idx="379">
                  <c:v>41459</c:v>
                </c:pt>
                <c:pt idx="380">
                  <c:v>41460</c:v>
                </c:pt>
                <c:pt idx="381">
                  <c:v>41463</c:v>
                </c:pt>
                <c:pt idx="382">
                  <c:v>41464</c:v>
                </c:pt>
                <c:pt idx="383">
                  <c:v>41465</c:v>
                </c:pt>
                <c:pt idx="384">
                  <c:v>41466</c:v>
                </c:pt>
                <c:pt idx="385">
                  <c:v>41467</c:v>
                </c:pt>
                <c:pt idx="386">
                  <c:v>41470</c:v>
                </c:pt>
                <c:pt idx="387">
                  <c:v>41471</c:v>
                </c:pt>
                <c:pt idx="388">
                  <c:v>41472</c:v>
                </c:pt>
                <c:pt idx="389">
                  <c:v>41473</c:v>
                </c:pt>
                <c:pt idx="390">
                  <c:v>41474</c:v>
                </c:pt>
                <c:pt idx="391">
                  <c:v>41477</c:v>
                </c:pt>
                <c:pt idx="392">
                  <c:v>41478</c:v>
                </c:pt>
                <c:pt idx="393">
                  <c:v>41479</c:v>
                </c:pt>
                <c:pt idx="394">
                  <c:v>41480</c:v>
                </c:pt>
                <c:pt idx="395">
                  <c:v>41481</c:v>
                </c:pt>
                <c:pt idx="396">
                  <c:v>41484</c:v>
                </c:pt>
                <c:pt idx="397">
                  <c:v>41485</c:v>
                </c:pt>
                <c:pt idx="398">
                  <c:v>41486</c:v>
                </c:pt>
                <c:pt idx="399">
                  <c:v>41487</c:v>
                </c:pt>
                <c:pt idx="400">
                  <c:v>41488</c:v>
                </c:pt>
                <c:pt idx="401">
                  <c:v>41491</c:v>
                </c:pt>
                <c:pt idx="402">
                  <c:v>41492</c:v>
                </c:pt>
                <c:pt idx="403">
                  <c:v>41493</c:v>
                </c:pt>
                <c:pt idx="404">
                  <c:v>41494</c:v>
                </c:pt>
                <c:pt idx="405">
                  <c:v>41495</c:v>
                </c:pt>
                <c:pt idx="406">
                  <c:v>41498</c:v>
                </c:pt>
                <c:pt idx="407">
                  <c:v>41499</c:v>
                </c:pt>
                <c:pt idx="408">
                  <c:v>41500</c:v>
                </c:pt>
                <c:pt idx="409">
                  <c:v>41501</c:v>
                </c:pt>
                <c:pt idx="410">
                  <c:v>41502</c:v>
                </c:pt>
                <c:pt idx="411">
                  <c:v>41505</c:v>
                </c:pt>
                <c:pt idx="412">
                  <c:v>41506</c:v>
                </c:pt>
                <c:pt idx="413">
                  <c:v>41507</c:v>
                </c:pt>
                <c:pt idx="414">
                  <c:v>41508</c:v>
                </c:pt>
                <c:pt idx="415">
                  <c:v>41509</c:v>
                </c:pt>
                <c:pt idx="416">
                  <c:v>41512</c:v>
                </c:pt>
                <c:pt idx="417">
                  <c:v>41513</c:v>
                </c:pt>
                <c:pt idx="418">
                  <c:v>41514</c:v>
                </c:pt>
                <c:pt idx="419">
                  <c:v>41515</c:v>
                </c:pt>
                <c:pt idx="420">
                  <c:v>41516</c:v>
                </c:pt>
                <c:pt idx="421">
                  <c:v>41519</c:v>
                </c:pt>
                <c:pt idx="422">
                  <c:v>41520</c:v>
                </c:pt>
                <c:pt idx="423">
                  <c:v>41521</c:v>
                </c:pt>
                <c:pt idx="424">
                  <c:v>41522</c:v>
                </c:pt>
                <c:pt idx="425">
                  <c:v>41523</c:v>
                </c:pt>
                <c:pt idx="426">
                  <c:v>41526</c:v>
                </c:pt>
                <c:pt idx="427">
                  <c:v>41527</c:v>
                </c:pt>
                <c:pt idx="428">
                  <c:v>41528</c:v>
                </c:pt>
                <c:pt idx="429">
                  <c:v>41529</c:v>
                </c:pt>
                <c:pt idx="430">
                  <c:v>41530</c:v>
                </c:pt>
                <c:pt idx="431">
                  <c:v>41533</c:v>
                </c:pt>
                <c:pt idx="432">
                  <c:v>41534</c:v>
                </c:pt>
                <c:pt idx="433">
                  <c:v>41535</c:v>
                </c:pt>
                <c:pt idx="434">
                  <c:v>41536</c:v>
                </c:pt>
                <c:pt idx="435">
                  <c:v>41537</c:v>
                </c:pt>
                <c:pt idx="436">
                  <c:v>41540</c:v>
                </c:pt>
                <c:pt idx="437">
                  <c:v>41541</c:v>
                </c:pt>
                <c:pt idx="438">
                  <c:v>41542</c:v>
                </c:pt>
                <c:pt idx="439">
                  <c:v>41543</c:v>
                </c:pt>
                <c:pt idx="440">
                  <c:v>41544</c:v>
                </c:pt>
                <c:pt idx="441">
                  <c:v>41547</c:v>
                </c:pt>
                <c:pt idx="442">
                  <c:v>41548</c:v>
                </c:pt>
                <c:pt idx="443">
                  <c:v>41549</c:v>
                </c:pt>
                <c:pt idx="444">
                  <c:v>41550</c:v>
                </c:pt>
                <c:pt idx="445">
                  <c:v>41551</c:v>
                </c:pt>
                <c:pt idx="446">
                  <c:v>41554</c:v>
                </c:pt>
                <c:pt idx="447">
                  <c:v>41555</c:v>
                </c:pt>
                <c:pt idx="448">
                  <c:v>41556</c:v>
                </c:pt>
                <c:pt idx="449">
                  <c:v>41557</c:v>
                </c:pt>
                <c:pt idx="450">
                  <c:v>41558</c:v>
                </c:pt>
                <c:pt idx="451">
                  <c:v>41561</c:v>
                </c:pt>
                <c:pt idx="452">
                  <c:v>41562</c:v>
                </c:pt>
                <c:pt idx="453">
                  <c:v>41563</c:v>
                </c:pt>
                <c:pt idx="454">
                  <c:v>41564</c:v>
                </c:pt>
                <c:pt idx="455">
                  <c:v>41565</c:v>
                </c:pt>
                <c:pt idx="456">
                  <c:v>41568</c:v>
                </c:pt>
                <c:pt idx="457">
                  <c:v>41569</c:v>
                </c:pt>
                <c:pt idx="458">
                  <c:v>41570</c:v>
                </c:pt>
                <c:pt idx="459">
                  <c:v>41571</c:v>
                </c:pt>
                <c:pt idx="460">
                  <c:v>41572</c:v>
                </c:pt>
                <c:pt idx="461">
                  <c:v>41575</c:v>
                </c:pt>
                <c:pt idx="462">
                  <c:v>41576</c:v>
                </c:pt>
                <c:pt idx="463">
                  <c:v>41577</c:v>
                </c:pt>
                <c:pt idx="464">
                  <c:v>41578</c:v>
                </c:pt>
                <c:pt idx="465">
                  <c:v>41579</c:v>
                </c:pt>
                <c:pt idx="466">
                  <c:v>41583</c:v>
                </c:pt>
                <c:pt idx="467">
                  <c:v>41584</c:v>
                </c:pt>
                <c:pt idx="468">
                  <c:v>41585</c:v>
                </c:pt>
                <c:pt idx="469">
                  <c:v>41586</c:v>
                </c:pt>
                <c:pt idx="470">
                  <c:v>41589</c:v>
                </c:pt>
                <c:pt idx="471">
                  <c:v>41590</c:v>
                </c:pt>
                <c:pt idx="472">
                  <c:v>41591</c:v>
                </c:pt>
                <c:pt idx="473">
                  <c:v>41592</c:v>
                </c:pt>
                <c:pt idx="474">
                  <c:v>41593</c:v>
                </c:pt>
                <c:pt idx="475">
                  <c:v>41596</c:v>
                </c:pt>
                <c:pt idx="476">
                  <c:v>41597</c:v>
                </c:pt>
                <c:pt idx="477">
                  <c:v>41598</c:v>
                </c:pt>
                <c:pt idx="478">
                  <c:v>41599</c:v>
                </c:pt>
                <c:pt idx="479">
                  <c:v>41600</c:v>
                </c:pt>
                <c:pt idx="480">
                  <c:v>41603</c:v>
                </c:pt>
                <c:pt idx="481">
                  <c:v>41604</c:v>
                </c:pt>
                <c:pt idx="482">
                  <c:v>41605</c:v>
                </c:pt>
                <c:pt idx="483">
                  <c:v>41606</c:v>
                </c:pt>
                <c:pt idx="484">
                  <c:v>41607</c:v>
                </c:pt>
                <c:pt idx="485">
                  <c:v>41610</c:v>
                </c:pt>
                <c:pt idx="486">
                  <c:v>41611</c:v>
                </c:pt>
                <c:pt idx="487">
                  <c:v>41612</c:v>
                </c:pt>
                <c:pt idx="488">
                  <c:v>41613</c:v>
                </c:pt>
                <c:pt idx="489">
                  <c:v>41614</c:v>
                </c:pt>
                <c:pt idx="490">
                  <c:v>41617</c:v>
                </c:pt>
                <c:pt idx="491">
                  <c:v>41618</c:v>
                </c:pt>
                <c:pt idx="492">
                  <c:v>41619</c:v>
                </c:pt>
                <c:pt idx="493">
                  <c:v>41620</c:v>
                </c:pt>
                <c:pt idx="494">
                  <c:v>41621</c:v>
                </c:pt>
                <c:pt idx="495">
                  <c:v>41624</c:v>
                </c:pt>
                <c:pt idx="496">
                  <c:v>41625</c:v>
                </c:pt>
                <c:pt idx="497">
                  <c:v>41626</c:v>
                </c:pt>
                <c:pt idx="498">
                  <c:v>41627</c:v>
                </c:pt>
                <c:pt idx="499">
                  <c:v>41628</c:v>
                </c:pt>
                <c:pt idx="500">
                  <c:v>41631</c:v>
                </c:pt>
                <c:pt idx="501">
                  <c:v>41632</c:v>
                </c:pt>
                <c:pt idx="502">
                  <c:v>41633</c:v>
                </c:pt>
                <c:pt idx="503">
                  <c:v>41634</c:v>
                </c:pt>
                <c:pt idx="504">
                  <c:v>41635</c:v>
                </c:pt>
                <c:pt idx="505">
                  <c:v>41638</c:v>
                </c:pt>
                <c:pt idx="506">
                  <c:v>41645</c:v>
                </c:pt>
                <c:pt idx="507">
                  <c:v>41647</c:v>
                </c:pt>
                <c:pt idx="508">
                  <c:v>41648</c:v>
                </c:pt>
                <c:pt idx="509">
                  <c:v>41649</c:v>
                </c:pt>
                <c:pt idx="510">
                  <c:v>41652</c:v>
                </c:pt>
                <c:pt idx="511">
                  <c:v>41653</c:v>
                </c:pt>
                <c:pt idx="512">
                  <c:v>41654</c:v>
                </c:pt>
                <c:pt idx="513">
                  <c:v>41655</c:v>
                </c:pt>
                <c:pt idx="514">
                  <c:v>41656</c:v>
                </c:pt>
                <c:pt idx="515">
                  <c:v>41659</c:v>
                </c:pt>
                <c:pt idx="516">
                  <c:v>41660</c:v>
                </c:pt>
                <c:pt idx="517">
                  <c:v>41661</c:v>
                </c:pt>
                <c:pt idx="518">
                  <c:v>41662</c:v>
                </c:pt>
                <c:pt idx="519">
                  <c:v>41663</c:v>
                </c:pt>
                <c:pt idx="520">
                  <c:v>41666</c:v>
                </c:pt>
                <c:pt idx="521">
                  <c:v>41667</c:v>
                </c:pt>
                <c:pt idx="522">
                  <c:v>41668</c:v>
                </c:pt>
                <c:pt idx="523">
                  <c:v>41669</c:v>
                </c:pt>
                <c:pt idx="524">
                  <c:v>41670</c:v>
                </c:pt>
                <c:pt idx="525">
                  <c:v>41673</c:v>
                </c:pt>
                <c:pt idx="526">
                  <c:v>41674</c:v>
                </c:pt>
                <c:pt idx="527">
                  <c:v>41675</c:v>
                </c:pt>
                <c:pt idx="528">
                  <c:v>41676</c:v>
                </c:pt>
                <c:pt idx="529">
                  <c:v>41677</c:v>
                </c:pt>
                <c:pt idx="530">
                  <c:v>41680</c:v>
                </c:pt>
                <c:pt idx="531">
                  <c:v>41681</c:v>
                </c:pt>
                <c:pt idx="532">
                  <c:v>41682</c:v>
                </c:pt>
                <c:pt idx="533">
                  <c:v>41683</c:v>
                </c:pt>
                <c:pt idx="534">
                  <c:v>41684</c:v>
                </c:pt>
                <c:pt idx="535">
                  <c:v>41687</c:v>
                </c:pt>
                <c:pt idx="536">
                  <c:v>41688</c:v>
                </c:pt>
                <c:pt idx="537">
                  <c:v>41689</c:v>
                </c:pt>
                <c:pt idx="538">
                  <c:v>41690</c:v>
                </c:pt>
                <c:pt idx="539">
                  <c:v>41691</c:v>
                </c:pt>
                <c:pt idx="540">
                  <c:v>41694</c:v>
                </c:pt>
                <c:pt idx="541">
                  <c:v>41695</c:v>
                </c:pt>
                <c:pt idx="542">
                  <c:v>41696</c:v>
                </c:pt>
                <c:pt idx="543">
                  <c:v>41697</c:v>
                </c:pt>
                <c:pt idx="544">
                  <c:v>41698</c:v>
                </c:pt>
                <c:pt idx="545">
                  <c:v>41701</c:v>
                </c:pt>
                <c:pt idx="546">
                  <c:v>41702</c:v>
                </c:pt>
                <c:pt idx="547">
                  <c:v>41703</c:v>
                </c:pt>
                <c:pt idx="548">
                  <c:v>41704</c:v>
                </c:pt>
                <c:pt idx="549">
                  <c:v>41705</c:v>
                </c:pt>
                <c:pt idx="550">
                  <c:v>41709</c:v>
                </c:pt>
                <c:pt idx="551">
                  <c:v>41710</c:v>
                </c:pt>
                <c:pt idx="552">
                  <c:v>41711</c:v>
                </c:pt>
                <c:pt idx="553">
                  <c:v>41712</c:v>
                </c:pt>
                <c:pt idx="554">
                  <c:v>41715</c:v>
                </c:pt>
                <c:pt idx="555">
                  <c:v>41716</c:v>
                </c:pt>
                <c:pt idx="556">
                  <c:v>41717</c:v>
                </c:pt>
                <c:pt idx="557">
                  <c:v>41718</c:v>
                </c:pt>
                <c:pt idx="558">
                  <c:v>41719</c:v>
                </c:pt>
                <c:pt idx="559">
                  <c:v>41722</c:v>
                </c:pt>
                <c:pt idx="560">
                  <c:v>41723</c:v>
                </c:pt>
                <c:pt idx="561">
                  <c:v>41724</c:v>
                </c:pt>
                <c:pt idx="562">
                  <c:v>41725</c:v>
                </c:pt>
                <c:pt idx="563">
                  <c:v>41726</c:v>
                </c:pt>
                <c:pt idx="564">
                  <c:v>41729</c:v>
                </c:pt>
                <c:pt idx="565">
                  <c:v>41730</c:v>
                </c:pt>
                <c:pt idx="566">
                  <c:v>41731</c:v>
                </c:pt>
                <c:pt idx="567">
                  <c:v>41732</c:v>
                </c:pt>
                <c:pt idx="568">
                  <c:v>41733</c:v>
                </c:pt>
                <c:pt idx="569">
                  <c:v>41736</c:v>
                </c:pt>
                <c:pt idx="570">
                  <c:v>41737</c:v>
                </c:pt>
                <c:pt idx="571">
                  <c:v>41738</c:v>
                </c:pt>
                <c:pt idx="572">
                  <c:v>41739</c:v>
                </c:pt>
                <c:pt idx="573">
                  <c:v>41740</c:v>
                </c:pt>
                <c:pt idx="574">
                  <c:v>41743</c:v>
                </c:pt>
                <c:pt idx="575">
                  <c:v>41744</c:v>
                </c:pt>
                <c:pt idx="576">
                  <c:v>41745</c:v>
                </c:pt>
                <c:pt idx="577">
                  <c:v>41746</c:v>
                </c:pt>
                <c:pt idx="578">
                  <c:v>41747</c:v>
                </c:pt>
                <c:pt idx="579">
                  <c:v>41750</c:v>
                </c:pt>
                <c:pt idx="580">
                  <c:v>41751</c:v>
                </c:pt>
                <c:pt idx="581">
                  <c:v>41752</c:v>
                </c:pt>
                <c:pt idx="582">
                  <c:v>41753</c:v>
                </c:pt>
                <c:pt idx="583">
                  <c:v>41754</c:v>
                </c:pt>
                <c:pt idx="584">
                  <c:v>41757</c:v>
                </c:pt>
                <c:pt idx="585">
                  <c:v>41758</c:v>
                </c:pt>
                <c:pt idx="586">
                  <c:v>41759</c:v>
                </c:pt>
                <c:pt idx="587">
                  <c:v>41761</c:v>
                </c:pt>
                <c:pt idx="588">
                  <c:v>41764</c:v>
                </c:pt>
                <c:pt idx="589">
                  <c:v>41765</c:v>
                </c:pt>
                <c:pt idx="590">
                  <c:v>41766</c:v>
                </c:pt>
                <c:pt idx="591">
                  <c:v>41767</c:v>
                </c:pt>
                <c:pt idx="592">
                  <c:v>41771</c:v>
                </c:pt>
                <c:pt idx="593">
                  <c:v>41772</c:v>
                </c:pt>
                <c:pt idx="594">
                  <c:v>41773</c:v>
                </c:pt>
                <c:pt idx="595">
                  <c:v>41774</c:v>
                </c:pt>
                <c:pt idx="596">
                  <c:v>41775</c:v>
                </c:pt>
                <c:pt idx="597">
                  <c:v>41778</c:v>
                </c:pt>
                <c:pt idx="598">
                  <c:v>41779</c:v>
                </c:pt>
                <c:pt idx="599">
                  <c:v>41780</c:v>
                </c:pt>
                <c:pt idx="600">
                  <c:v>41781</c:v>
                </c:pt>
                <c:pt idx="601">
                  <c:v>41782</c:v>
                </c:pt>
                <c:pt idx="602">
                  <c:v>41785</c:v>
                </c:pt>
                <c:pt idx="603">
                  <c:v>41786</c:v>
                </c:pt>
                <c:pt idx="604">
                  <c:v>41787</c:v>
                </c:pt>
                <c:pt idx="605">
                  <c:v>41788</c:v>
                </c:pt>
                <c:pt idx="606">
                  <c:v>41789</c:v>
                </c:pt>
                <c:pt idx="607">
                  <c:v>41792</c:v>
                </c:pt>
                <c:pt idx="608">
                  <c:v>41793</c:v>
                </c:pt>
                <c:pt idx="609">
                  <c:v>41794</c:v>
                </c:pt>
                <c:pt idx="610">
                  <c:v>41795</c:v>
                </c:pt>
                <c:pt idx="611">
                  <c:v>41796</c:v>
                </c:pt>
                <c:pt idx="612">
                  <c:v>41799</c:v>
                </c:pt>
                <c:pt idx="613">
                  <c:v>41800</c:v>
                </c:pt>
                <c:pt idx="614">
                  <c:v>41801</c:v>
                </c:pt>
                <c:pt idx="615">
                  <c:v>41806</c:v>
                </c:pt>
                <c:pt idx="616">
                  <c:v>41807</c:v>
                </c:pt>
                <c:pt idx="617">
                  <c:v>41808</c:v>
                </c:pt>
                <c:pt idx="618">
                  <c:v>41809</c:v>
                </c:pt>
                <c:pt idx="619">
                  <c:v>41810</c:v>
                </c:pt>
                <c:pt idx="620">
                  <c:v>41813</c:v>
                </c:pt>
                <c:pt idx="621">
                  <c:v>41814</c:v>
                </c:pt>
                <c:pt idx="622">
                  <c:v>41815</c:v>
                </c:pt>
                <c:pt idx="623">
                  <c:v>41816</c:v>
                </c:pt>
                <c:pt idx="624">
                  <c:v>41817</c:v>
                </c:pt>
                <c:pt idx="625">
                  <c:v>41820</c:v>
                </c:pt>
                <c:pt idx="626">
                  <c:v>41821</c:v>
                </c:pt>
                <c:pt idx="627">
                  <c:v>41822</c:v>
                </c:pt>
                <c:pt idx="628">
                  <c:v>41823</c:v>
                </c:pt>
                <c:pt idx="629">
                  <c:v>41824</c:v>
                </c:pt>
                <c:pt idx="630">
                  <c:v>41827</c:v>
                </c:pt>
                <c:pt idx="631">
                  <c:v>41828</c:v>
                </c:pt>
                <c:pt idx="632">
                  <c:v>41829</c:v>
                </c:pt>
                <c:pt idx="633">
                  <c:v>41830</c:v>
                </c:pt>
                <c:pt idx="634">
                  <c:v>41831</c:v>
                </c:pt>
                <c:pt idx="635">
                  <c:v>41834</c:v>
                </c:pt>
                <c:pt idx="636">
                  <c:v>41835</c:v>
                </c:pt>
                <c:pt idx="637">
                  <c:v>41836</c:v>
                </c:pt>
                <c:pt idx="638">
                  <c:v>41837</c:v>
                </c:pt>
                <c:pt idx="639">
                  <c:v>41838</c:v>
                </c:pt>
                <c:pt idx="640">
                  <c:v>41841</c:v>
                </c:pt>
                <c:pt idx="641">
                  <c:v>41842</c:v>
                </c:pt>
                <c:pt idx="642">
                  <c:v>41843</c:v>
                </c:pt>
                <c:pt idx="643">
                  <c:v>41844</c:v>
                </c:pt>
                <c:pt idx="644">
                  <c:v>41845</c:v>
                </c:pt>
                <c:pt idx="645">
                  <c:v>41848</c:v>
                </c:pt>
                <c:pt idx="646">
                  <c:v>41849</c:v>
                </c:pt>
                <c:pt idx="647">
                  <c:v>41850</c:v>
                </c:pt>
                <c:pt idx="648">
                  <c:v>41851</c:v>
                </c:pt>
                <c:pt idx="649">
                  <c:v>41852</c:v>
                </c:pt>
                <c:pt idx="650">
                  <c:v>41855</c:v>
                </c:pt>
                <c:pt idx="651">
                  <c:v>41856</c:v>
                </c:pt>
                <c:pt idx="652">
                  <c:v>41857</c:v>
                </c:pt>
                <c:pt idx="653">
                  <c:v>41858</c:v>
                </c:pt>
                <c:pt idx="654">
                  <c:v>41859</c:v>
                </c:pt>
                <c:pt idx="655">
                  <c:v>41862</c:v>
                </c:pt>
                <c:pt idx="656">
                  <c:v>41863</c:v>
                </c:pt>
                <c:pt idx="657">
                  <c:v>41864</c:v>
                </c:pt>
                <c:pt idx="658">
                  <c:v>41865</c:v>
                </c:pt>
                <c:pt idx="659">
                  <c:v>41866</c:v>
                </c:pt>
                <c:pt idx="660">
                  <c:v>41869</c:v>
                </c:pt>
                <c:pt idx="661">
                  <c:v>41870</c:v>
                </c:pt>
                <c:pt idx="662">
                  <c:v>41871</c:v>
                </c:pt>
                <c:pt idx="663">
                  <c:v>41872</c:v>
                </c:pt>
                <c:pt idx="664">
                  <c:v>41873</c:v>
                </c:pt>
                <c:pt idx="665">
                  <c:v>41876</c:v>
                </c:pt>
                <c:pt idx="666">
                  <c:v>41877</c:v>
                </c:pt>
                <c:pt idx="667">
                  <c:v>41878</c:v>
                </c:pt>
                <c:pt idx="668">
                  <c:v>41879</c:v>
                </c:pt>
                <c:pt idx="669">
                  <c:v>41880</c:v>
                </c:pt>
                <c:pt idx="670">
                  <c:v>41883</c:v>
                </c:pt>
                <c:pt idx="671">
                  <c:v>41884</c:v>
                </c:pt>
                <c:pt idx="672">
                  <c:v>41885</c:v>
                </c:pt>
                <c:pt idx="673">
                  <c:v>41886</c:v>
                </c:pt>
                <c:pt idx="674">
                  <c:v>41887</c:v>
                </c:pt>
                <c:pt idx="675">
                  <c:v>41890</c:v>
                </c:pt>
                <c:pt idx="676">
                  <c:v>41891</c:v>
                </c:pt>
                <c:pt idx="677">
                  <c:v>41892</c:v>
                </c:pt>
                <c:pt idx="678">
                  <c:v>41893</c:v>
                </c:pt>
                <c:pt idx="679">
                  <c:v>41894</c:v>
                </c:pt>
                <c:pt idx="680">
                  <c:v>41897</c:v>
                </c:pt>
                <c:pt idx="681">
                  <c:v>41898</c:v>
                </c:pt>
                <c:pt idx="682">
                  <c:v>41899</c:v>
                </c:pt>
                <c:pt idx="683">
                  <c:v>41900</c:v>
                </c:pt>
                <c:pt idx="684">
                  <c:v>41901</c:v>
                </c:pt>
                <c:pt idx="685">
                  <c:v>41904</c:v>
                </c:pt>
                <c:pt idx="686">
                  <c:v>41905</c:v>
                </c:pt>
                <c:pt idx="687">
                  <c:v>41906</c:v>
                </c:pt>
                <c:pt idx="688">
                  <c:v>41907</c:v>
                </c:pt>
                <c:pt idx="689">
                  <c:v>41908</c:v>
                </c:pt>
                <c:pt idx="690">
                  <c:v>41911</c:v>
                </c:pt>
                <c:pt idx="691">
                  <c:v>41912</c:v>
                </c:pt>
                <c:pt idx="692">
                  <c:v>41913</c:v>
                </c:pt>
                <c:pt idx="693">
                  <c:v>41914</c:v>
                </c:pt>
                <c:pt idx="694">
                  <c:v>41915</c:v>
                </c:pt>
                <c:pt idx="695">
                  <c:v>41918</c:v>
                </c:pt>
                <c:pt idx="696">
                  <c:v>41919</c:v>
                </c:pt>
                <c:pt idx="697">
                  <c:v>41920</c:v>
                </c:pt>
                <c:pt idx="698">
                  <c:v>41921</c:v>
                </c:pt>
                <c:pt idx="699">
                  <c:v>41922</c:v>
                </c:pt>
                <c:pt idx="700">
                  <c:v>41925</c:v>
                </c:pt>
                <c:pt idx="701">
                  <c:v>41926</c:v>
                </c:pt>
                <c:pt idx="702">
                  <c:v>41927</c:v>
                </c:pt>
                <c:pt idx="703">
                  <c:v>41928</c:v>
                </c:pt>
                <c:pt idx="704">
                  <c:v>41929</c:v>
                </c:pt>
                <c:pt idx="705">
                  <c:v>41932</c:v>
                </c:pt>
                <c:pt idx="706">
                  <c:v>41933</c:v>
                </c:pt>
                <c:pt idx="707">
                  <c:v>41934</c:v>
                </c:pt>
                <c:pt idx="708">
                  <c:v>41935</c:v>
                </c:pt>
                <c:pt idx="709">
                  <c:v>41936</c:v>
                </c:pt>
                <c:pt idx="710">
                  <c:v>41939</c:v>
                </c:pt>
                <c:pt idx="711">
                  <c:v>41940</c:v>
                </c:pt>
                <c:pt idx="712">
                  <c:v>41941</c:v>
                </c:pt>
                <c:pt idx="713">
                  <c:v>41942</c:v>
                </c:pt>
                <c:pt idx="714">
                  <c:v>41943</c:v>
                </c:pt>
                <c:pt idx="715">
                  <c:v>41946</c:v>
                </c:pt>
                <c:pt idx="716">
                  <c:v>41948</c:v>
                </c:pt>
                <c:pt idx="717">
                  <c:v>41949</c:v>
                </c:pt>
                <c:pt idx="718">
                  <c:v>41950</c:v>
                </c:pt>
                <c:pt idx="719">
                  <c:v>41953</c:v>
                </c:pt>
                <c:pt idx="720">
                  <c:v>41954</c:v>
                </c:pt>
                <c:pt idx="721">
                  <c:v>41955</c:v>
                </c:pt>
                <c:pt idx="722">
                  <c:v>41956</c:v>
                </c:pt>
                <c:pt idx="723">
                  <c:v>41957</c:v>
                </c:pt>
                <c:pt idx="724">
                  <c:v>41960</c:v>
                </c:pt>
                <c:pt idx="725">
                  <c:v>41961</c:v>
                </c:pt>
                <c:pt idx="726">
                  <c:v>41962</c:v>
                </c:pt>
                <c:pt idx="727">
                  <c:v>41963</c:v>
                </c:pt>
                <c:pt idx="728">
                  <c:v>41964</c:v>
                </c:pt>
                <c:pt idx="729">
                  <c:v>41967</c:v>
                </c:pt>
                <c:pt idx="730">
                  <c:v>41968</c:v>
                </c:pt>
                <c:pt idx="731">
                  <c:v>41969</c:v>
                </c:pt>
                <c:pt idx="732">
                  <c:v>41970</c:v>
                </c:pt>
                <c:pt idx="733">
                  <c:v>41971</c:v>
                </c:pt>
                <c:pt idx="734">
                  <c:v>41974</c:v>
                </c:pt>
                <c:pt idx="735">
                  <c:v>41975</c:v>
                </c:pt>
                <c:pt idx="736">
                  <c:v>41976</c:v>
                </c:pt>
                <c:pt idx="737">
                  <c:v>41977</c:v>
                </c:pt>
                <c:pt idx="738">
                  <c:v>41978</c:v>
                </c:pt>
                <c:pt idx="739">
                  <c:v>41981</c:v>
                </c:pt>
                <c:pt idx="740">
                  <c:v>41982</c:v>
                </c:pt>
                <c:pt idx="741">
                  <c:v>41983</c:v>
                </c:pt>
                <c:pt idx="742">
                  <c:v>41984</c:v>
                </c:pt>
                <c:pt idx="743">
                  <c:v>41985</c:v>
                </c:pt>
                <c:pt idx="744">
                  <c:v>41988</c:v>
                </c:pt>
                <c:pt idx="745">
                  <c:v>41989</c:v>
                </c:pt>
                <c:pt idx="746">
                  <c:v>41990</c:v>
                </c:pt>
                <c:pt idx="747">
                  <c:v>41991</c:v>
                </c:pt>
                <c:pt idx="748">
                  <c:v>41992</c:v>
                </c:pt>
                <c:pt idx="749">
                  <c:v>41995</c:v>
                </c:pt>
                <c:pt idx="750">
                  <c:v>41996</c:v>
                </c:pt>
                <c:pt idx="751">
                  <c:v>41997</c:v>
                </c:pt>
                <c:pt idx="752">
                  <c:v>41998</c:v>
                </c:pt>
                <c:pt idx="753">
                  <c:v>41999</c:v>
                </c:pt>
                <c:pt idx="754">
                  <c:v>42002</c:v>
                </c:pt>
                <c:pt idx="755">
                  <c:v>42003</c:v>
                </c:pt>
                <c:pt idx="756">
                  <c:v>42009</c:v>
                </c:pt>
                <c:pt idx="757">
                  <c:v>42010</c:v>
                </c:pt>
                <c:pt idx="758">
                  <c:v>42012</c:v>
                </c:pt>
                <c:pt idx="759">
                  <c:v>42013</c:v>
                </c:pt>
                <c:pt idx="760">
                  <c:v>42016</c:v>
                </c:pt>
                <c:pt idx="761">
                  <c:v>42017</c:v>
                </c:pt>
                <c:pt idx="762">
                  <c:v>42018</c:v>
                </c:pt>
                <c:pt idx="763">
                  <c:v>42019</c:v>
                </c:pt>
                <c:pt idx="764">
                  <c:v>42020</c:v>
                </c:pt>
                <c:pt idx="765">
                  <c:v>42023</c:v>
                </c:pt>
                <c:pt idx="766">
                  <c:v>42024</c:v>
                </c:pt>
                <c:pt idx="767">
                  <c:v>42025</c:v>
                </c:pt>
                <c:pt idx="768">
                  <c:v>42026</c:v>
                </c:pt>
                <c:pt idx="769">
                  <c:v>42027</c:v>
                </c:pt>
                <c:pt idx="770">
                  <c:v>42030</c:v>
                </c:pt>
                <c:pt idx="771">
                  <c:v>42031</c:v>
                </c:pt>
                <c:pt idx="772">
                  <c:v>42032</c:v>
                </c:pt>
                <c:pt idx="773">
                  <c:v>42033</c:v>
                </c:pt>
                <c:pt idx="774">
                  <c:v>42034</c:v>
                </c:pt>
                <c:pt idx="775">
                  <c:v>42037</c:v>
                </c:pt>
                <c:pt idx="776">
                  <c:v>42038</c:v>
                </c:pt>
                <c:pt idx="777">
                  <c:v>42039</c:v>
                </c:pt>
                <c:pt idx="778">
                  <c:v>42040</c:v>
                </c:pt>
                <c:pt idx="779">
                  <c:v>42041</c:v>
                </c:pt>
                <c:pt idx="780">
                  <c:v>42044</c:v>
                </c:pt>
                <c:pt idx="781">
                  <c:v>42045</c:v>
                </c:pt>
                <c:pt idx="782">
                  <c:v>42046</c:v>
                </c:pt>
                <c:pt idx="783">
                  <c:v>42047</c:v>
                </c:pt>
                <c:pt idx="784">
                  <c:v>42048</c:v>
                </c:pt>
                <c:pt idx="785">
                  <c:v>42051</c:v>
                </c:pt>
                <c:pt idx="786">
                  <c:v>42052</c:v>
                </c:pt>
                <c:pt idx="787">
                  <c:v>42053</c:v>
                </c:pt>
                <c:pt idx="788">
                  <c:v>42054</c:v>
                </c:pt>
                <c:pt idx="789">
                  <c:v>42055</c:v>
                </c:pt>
                <c:pt idx="790">
                  <c:v>42059</c:v>
                </c:pt>
                <c:pt idx="791">
                  <c:v>42060</c:v>
                </c:pt>
                <c:pt idx="792">
                  <c:v>42061</c:v>
                </c:pt>
                <c:pt idx="793">
                  <c:v>42062</c:v>
                </c:pt>
                <c:pt idx="794">
                  <c:v>42065</c:v>
                </c:pt>
                <c:pt idx="795">
                  <c:v>42066</c:v>
                </c:pt>
                <c:pt idx="796">
                  <c:v>42067</c:v>
                </c:pt>
                <c:pt idx="797">
                  <c:v>42068</c:v>
                </c:pt>
                <c:pt idx="798">
                  <c:v>42069</c:v>
                </c:pt>
                <c:pt idx="799">
                  <c:v>42073</c:v>
                </c:pt>
                <c:pt idx="800">
                  <c:v>42074</c:v>
                </c:pt>
                <c:pt idx="801">
                  <c:v>42075</c:v>
                </c:pt>
                <c:pt idx="802">
                  <c:v>42076</c:v>
                </c:pt>
                <c:pt idx="803">
                  <c:v>42079</c:v>
                </c:pt>
                <c:pt idx="804">
                  <c:v>42080</c:v>
                </c:pt>
                <c:pt idx="805">
                  <c:v>42081</c:v>
                </c:pt>
                <c:pt idx="806">
                  <c:v>42082</c:v>
                </c:pt>
                <c:pt idx="807">
                  <c:v>42083</c:v>
                </c:pt>
                <c:pt idx="808">
                  <c:v>42086</c:v>
                </c:pt>
                <c:pt idx="809">
                  <c:v>42087</c:v>
                </c:pt>
                <c:pt idx="810">
                  <c:v>42088</c:v>
                </c:pt>
                <c:pt idx="811">
                  <c:v>42089</c:v>
                </c:pt>
                <c:pt idx="812">
                  <c:v>42090</c:v>
                </c:pt>
                <c:pt idx="813">
                  <c:v>42093</c:v>
                </c:pt>
                <c:pt idx="814">
                  <c:v>42094</c:v>
                </c:pt>
                <c:pt idx="815">
                  <c:v>42095</c:v>
                </c:pt>
                <c:pt idx="816">
                  <c:v>42096</c:v>
                </c:pt>
                <c:pt idx="817">
                  <c:v>42097</c:v>
                </c:pt>
                <c:pt idx="818">
                  <c:v>42100</c:v>
                </c:pt>
                <c:pt idx="819">
                  <c:v>42101</c:v>
                </c:pt>
                <c:pt idx="820">
                  <c:v>42102</c:v>
                </c:pt>
                <c:pt idx="821">
                  <c:v>42103</c:v>
                </c:pt>
                <c:pt idx="822">
                  <c:v>42104</c:v>
                </c:pt>
                <c:pt idx="823">
                  <c:v>42107</c:v>
                </c:pt>
                <c:pt idx="824">
                  <c:v>42108</c:v>
                </c:pt>
                <c:pt idx="825">
                  <c:v>42109</c:v>
                </c:pt>
                <c:pt idx="826">
                  <c:v>42110</c:v>
                </c:pt>
                <c:pt idx="827">
                  <c:v>42111</c:v>
                </c:pt>
                <c:pt idx="828">
                  <c:v>42114</c:v>
                </c:pt>
                <c:pt idx="829">
                  <c:v>42115</c:v>
                </c:pt>
                <c:pt idx="830">
                  <c:v>42116</c:v>
                </c:pt>
                <c:pt idx="831">
                  <c:v>42117</c:v>
                </c:pt>
                <c:pt idx="832">
                  <c:v>42118</c:v>
                </c:pt>
                <c:pt idx="833">
                  <c:v>42121</c:v>
                </c:pt>
                <c:pt idx="834">
                  <c:v>42122</c:v>
                </c:pt>
                <c:pt idx="835">
                  <c:v>42123</c:v>
                </c:pt>
                <c:pt idx="836">
                  <c:v>42124</c:v>
                </c:pt>
                <c:pt idx="837">
                  <c:v>42129</c:v>
                </c:pt>
                <c:pt idx="838">
                  <c:v>42130</c:v>
                </c:pt>
                <c:pt idx="839">
                  <c:v>42131</c:v>
                </c:pt>
                <c:pt idx="840">
                  <c:v>42132</c:v>
                </c:pt>
                <c:pt idx="841">
                  <c:v>42136</c:v>
                </c:pt>
                <c:pt idx="842">
                  <c:v>42137</c:v>
                </c:pt>
                <c:pt idx="843">
                  <c:v>42138</c:v>
                </c:pt>
                <c:pt idx="844">
                  <c:v>42139</c:v>
                </c:pt>
                <c:pt idx="845">
                  <c:v>42142</c:v>
                </c:pt>
                <c:pt idx="846">
                  <c:v>42143</c:v>
                </c:pt>
                <c:pt idx="847">
                  <c:v>42144</c:v>
                </c:pt>
                <c:pt idx="848">
                  <c:v>42145</c:v>
                </c:pt>
                <c:pt idx="849">
                  <c:v>42146</c:v>
                </c:pt>
                <c:pt idx="850">
                  <c:v>42149</c:v>
                </c:pt>
                <c:pt idx="851">
                  <c:v>42150</c:v>
                </c:pt>
                <c:pt idx="852">
                  <c:v>42151</c:v>
                </c:pt>
                <c:pt idx="853">
                  <c:v>42152</c:v>
                </c:pt>
                <c:pt idx="854">
                  <c:v>42153</c:v>
                </c:pt>
                <c:pt idx="855">
                  <c:v>42156</c:v>
                </c:pt>
                <c:pt idx="856">
                  <c:v>42157</c:v>
                </c:pt>
                <c:pt idx="857">
                  <c:v>42158</c:v>
                </c:pt>
                <c:pt idx="858">
                  <c:v>42159</c:v>
                </c:pt>
                <c:pt idx="859">
                  <c:v>42160</c:v>
                </c:pt>
                <c:pt idx="860">
                  <c:v>42163</c:v>
                </c:pt>
                <c:pt idx="861">
                  <c:v>42164</c:v>
                </c:pt>
                <c:pt idx="862">
                  <c:v>42165</c:v>
                </c:pt>
                <c:pt idx="863">
                  <c:v>42166</c:v>
                </c:pt>
                <c:pt idx="864">
                  <c:v>42170</c:v>
                </c:pt>
                <c:pt idx="865">
                  <c:v>42171</c:v>
                </c:pt>
                <c:pt idx="866">
                  <c:v>42172</c:v>
                </c:pt>
                <c:pt idx="867">
                  <c:v>42173</c:v>
                </c:pt>
                <c:pt idx="868">
                  <c:v>42174</c:v>
                </c:pt>
                <c:pt idx="869">
                  <c:v>42177</c:v>
                </c:pt>
                <c:pt idx="870">
                  <c:v>42178</c:v>
                </c:pt>
                <c:pt idx="871">
                  <c:v>42179</c:v>
                </c:pt>
                <c:pt idx="872">
                  <c:v>42180</c:v>
                </c:pt>
                <c:pt idx="873">
                  <c:v>42181</c:v>
                </c:pt>
                <c:pt idx="874">
                  <c:v>42184</c:v>
                </c:pt>
                <c:pt idx="875">
                  <c:v>42185</c:v>
                </c:pt>
                <c:pt idx="876">
                  <c:v>42186</c:v>
                </c:pt>
                <c:pt idx="877">
                  <c:v>42187</c:v>
                </c:pt>
                <c:pt idx="878">
                  <c:v>42188</c:v>
                </c:pt>
                <c:pt idx="879">
                  <c:v>42191</c:v>
                </c:pt>
                <c:pt idx="880">
                  <c:v>42192</c:v>
                </c:pt>
                <c:pt idx="881">
                  <c:v>42193</c:v>
                </c:pt>
                <c:pt idx="882">
                  <c:v>42194</c:v>
                </c:pt>
                <c:pt idx="883">
                  <c:v>42195</c:v>
                </c:pt>
                <c:pt idx="884">
                  <c:v>42198</c:v>
                </c:pt>
                <c:pt idx="885">
                  <c:v>42199</c:v>
                </c:pt>
                <c:pt idx="886">
                  <c:v>42200</c:v>
                </c:pt>
                <c:pt idx="887">
                  <c:v>42201</c:v>
                </c:pt>
                <c:pt idx="888">
                  <c:v>42202</c:v>
                </c:pt>
                <c:pt idx="889">
                  <c:v>42205</c:v>
                </c:pt>
                <c:pt idx="890">
                  <c:v>42206</c:v>
                </c:pt>
                <c:pt idx="891">
                  <c:v>42207</c:v>
                </c:pt>
                <c:pt idx="892">
                  <c:v>42208</c:v>
                </c:pt>
                <c:pt idx="893">
                  <c:v>42209</c:v>
                </c:pt>
                <c:pt idx="894">
                  <c:v>42212</c:v>
                </c:pt>
                <c:pt idx="895">
                  <c:v>42213</c:v>
                </c:pt>
                <c:pt idx="896">
                  <c:v>42214</c:v>
                </c:pt>
                <c:pt idx="897">
                  <c:v>42215</c:v>
                </c:pt>
                <c:pt idx="898">
                  <c:v>42216</c:v>
                </c:pt>
                <c:pt idx="899">
                  <c:v>42219</c:v>
                </c:pt>
                <c:pt idx="900">
                  <c:v>42220</c:v>
                </c:pt>
                <c:pt idx="901">
                  <c:v>42221</c:v>
                </c:pt>
                <c:pt idx="902">
                  <c:v>42222</c:v>
                </c:pt>
                <c:pt idx="903">
                  <c:v>42223</c:v>
                </c:pt>
                <c:pt idx="904">
                  <c:v>42226</c:v>
                </c:pt>
                <c:pt idx="905">
                  <c:v>42227</c:v>
                </c:pt>
                <c:pt idx="906">
                  <c:v>42228</c:v>
                </c:pt>
                <c:pt idx="907">
                  <c:v>42229</c:v>
                </c:pt>
                <c:pt idx="908">
                  <c:v>42230</c:v>
                </c:pt>
                <c:pt idx="909">
                  <c:v>42233</c:v>
                </c:pt>
                <c:pt idx="910">
                  <c:v>42234</c:v>
                </c:pt>
                <c:pt idx="911">
                  <c:v>42235</c:v>
                </c:pt>
                <c:pt idx="912">
                  <c:v>42236</c:v>
                </c:pt>
                <c:pt idx="913">
                  <c:v>42237</c:v>
                </c:pt>
                <c:pt idx="914">
                  <c:v>42240</c:v>
                </c:pt>
                <c:pt idx="915">
                  <c:v>42241</c:v>
                </c:pt>
                <c:pt idx="916">
                  <c:v>42242</c:v>
                </c:pt>
                <c:pt idx="917">
                  <c:v>42243</c:v>
                </c:pt>
                <c:pt idx="918">
                  <c:v>42244</c:v>
                </c:pt>
                <c:pt idx="919">
                  <c:v>42247</c:v>
                </c:pt>
                <c:pt idx="920">
                  <c:v>42248</c:v>
                </c:pt>
                <c:pt idx="921">
                  <c:v>42249</c:v>
                </c:pt>
                <c:pt idx="922">
                  <c:v>42250</c:v>
                </c:pt>
                <c:pt idx="923">
                  <c:v>42251</c:v>
                </c:pt>
                <c:pt idx="924">
                  <c:v>42254</c:v>
                </c:pt>
                <c:pt idx="925">
                  <c:v>42255</c:v>
                </c:pt>
                <c:pt idx="926">
                  <c:v>42256</c:v>
                </c:pt>
                <c:pt idx="927">
                  <c:v>42257</c:v>
                </c:pt>
                <c:pt idx="928">
                  <c:v>42258</c:v>
                </c:pt>
                <c:pt idx="929">
                  <c:v>42261</c:v>
                </c:pt>
                <c:pt idx="930">
                  <c:v>42262</c:v>
                </c:pt>
                <c:pt idx="931">
                  <c:v>42263</c:v>
                </c:pt>
                <c:pt idx="932">
                  <c:v>42264</c:v>
                </c:pt>
                <c:pt idx="933">
                  <c:v>42265</c:v>
                </c:pt>
                <c:pt idx="934">
                  <c:v>42268</c:v>
                </c:pt>
                <c:pt idx="935">
                  <c:v>42269</c:v>
                </c:pt>
                <c:pt idx="936">
                  <c:v>42270</c:v>
                </c:pt>
                <c:pt idx="937">
                  <c:v>42271</c:v>
                </c:pt>
                <c:pt idx="938">
                  <c:v>42272</c:v>
                </c:pt>
                <c:pt idx="939">
                  <c:v>42275</c:v>
                </c:pt>
                <c:pt idx="940">
                  <c:v>42276</c:v>
                </c:pt>
                <c:pt idx="941">
                  <c:v>42277</c:v>
                </c:pt>
                <c:pt idx="942">
                  <c:v>42278</c:v>
                </c:pt>
                <c:pt idx="943">
                  <c:v>42279</c:v>
                </c:pt>
                <c:pt idx="944">
                  <c:v>42282</c:v>
                </c:pt>
                <c:pt idx="945">
                  <c:v>42283</c:v>
                </c:pt>
                <c:pt idx="946">
                  <c:v>42284</c:v>
                </c:pt>
                <c:pt idx="947">
                  <c:v>42285</c:v>
                </c:pt>
                <c:pt idx="948">
                  <c:v>42286</c:v>
                </c:pt>
                <c:pt idx="949">
                  <c:v>42289</c:v>
                </c:pt>
                <c:pt idx="950">
                  <c:v>42290</c:v>
                </c:pt>
                <c:pt idx="951">
                  <c:v>42291</c:v>
                </c:pt>
                <c:pt idx="952">
                  <c:v>42292</c:v>
                </c:pt>
                <c:pt idx="953">
                  <c:v>42293</c:v>
                </c:pt>
                <c:pt idx="954">
                  <c:v>42296</c:v>
                </c:pt>
                <c:pt idx="955">
                  <c:v>42297</c:v>
                </c:pt>
                <c:pt idx="956">
                  <c:v>42298</c:v>
                </c:pt>
                <c:pt idx="957">
                  <c:v>42299</c:v>
                </c:pt>
                <c:pt idx="958">
                  <c:v>42300</c:v>
                </c:pt>
                <c:pt idx="959">
                  <c:v>42303</c:v>
                </c:pt>
                <c:pt idx="960">
                  <c:v>42304</c:v>
                </c:pt>
                <c:pt idx="961">
                  <c:v>42305</c:v>
                </c:pt>
                <c:pt idx="962">
                  <c:v>42306</c:v>
                </c:pt>
                <c:pt idx="963">
                  <c:v>42307</c:v>
                </c:pt>
                <c:pt idx="964">
                  <c:v>42310</c:v>
                </c:pt>
                <c:pt idx="965">
                  <c:v>42311</c:v>
                </c:pt>
                <c:pt idx="966">
                  <c:v>42313</c:v>
                </c:pt>
                <c:pt idx="967">
                  <c:v>42314</c:v>
                </c:pt>
                <c:pt idx="968">
                  <c:v>42317</c:v>
                </c:pt>
                <c:pt idx="969">
                  <c:v>42318</c:v>
                </c:pt>
                <c:pt idx="970">
                  <c:v>42319</c:v>
                </c:pt>
                <c:pt idx="971">
                  <c:v>42320</c:v>
                </c:pt>
                <c:pt idx="972">
                  <c:v>42321</c:v>
                </c:pt>
                <c:pt idx="973">
                  <c:v>42324</c:v>
                </c:pt>
                <c:pt idx="974">
                  <c:v>42325</c:v>
                </c:pt>
                <c:pt idx="975">
                  <c:v>42326</c:v>
                </c:pt>
                <c:pt idx="976">
                  <c:v>42327</c:v>
                </c:pt>
                <c:pt idx="977">
                  <c:v>42328</c:v>
                </c:pt>
                <c:pt idx="978">
                  <c:v>42331</c:v>
                </c:pt>
                <c:pt idx="979">
                  <c:v>42332</c:v>
                </c:pt>
                <c:pt idx="980">
                  <c:v>42333</c:v>
                </c:pt>
                <c:pt idx="981">
                  <c:v>42334</c:v>
                </c:pt>
                <c:pt idx="982">
                  <c:v>42335</c:v>
                </c:pt>
                <c:pt idx="983">
                  <c:v>42338</c:v>
                </c:pt>
                <c:pt idx="984">
                  <c:v>42339</c:v>
                </c:pt>
                <c:pt idx="985">
                  <c:v>42340</c:v>
                </c:pt>
                <c:pt idx="986">
                  <c:v>42341</c:v>
                </c:pt>
                <c:pt idx="987">
                  <c:v>42342</c:v>
                </c:pt>
                <c:pt idx="988">
                  <c:v>42345</c:v>
                </c:pt>
                <c:pt idx="989">
                  <c:v>42346</c:v>
                </c:pt>
                <c:pt idx="990">
                  <c:v>42347</c:v>
                </c:pt>
                <c:pt idx="991">
                  <c:v>42348</c:v>
                </c:pt>
                <c:pt idx="992">
                  <c:v>42349</c:v>
                </c:pt>
                <c:pt idx="993">
                  <c:v>42352</c:v>
                </c:pt>
                <c:pt idx="994">
                  <c:v>42353</c:v>
                </c:pt>
                <c:pt idx="995">
                  <c:v>42354</c:v>
                </c:pt>
                <c:pt idx="996">
                  <c:v>42355</c:v>
                </c:pt>
                <c:pt idx="997">
                  <c:v>42356</c:v>
                </c:pt>
                <c:pt idx="998">
                  <c:v>42359</c:v>
                </c:pt>
                <c:pt idx="999">
                  <c:v>42360</c:v>
                </c:pt>
                <c:pt idx="1000">
                  <c:v>42361</c:v>
                </c:pt>
                <c:pt idx="1001">
                  <c:v>42362</c:v>
                </c:pt>
                <c:pt idx="1002">
                  <c:v>42363</c:v>
                </c:pt>
                <c:pt idx="1003">
                  <c:v>42366</c:v>
                </c:pt>
                <c:pt idx="1004">
                  <c:v>42367</c:v>
                </c:pt>
                <c:pt idx="1005">
                  <c:v>42368</c:v>
                </c:pt>
                <c:pt idx="1006">
                  <c:v>42373</c:v>
                </c:pt>
                <c:pt idx="1007">
                  <c:v>42374</c:v>
                </c:pt>
                <c:pt idx="1008">
                  <c:v>42375</c:v>
                </c:pt>
                <c:pt idx="1009">
                  <c:v>42380</c:v>
                </c:pt>
                <c:pt idx="1010">
                  <c:v>42381</c:v>
                </c:pt>
                <c:pt idx="1011">
                  <c:v>42382</c:v>
                </c:pt>
                <c:pt idx="1012">
                  <c:v>42383</c:v>
                </c:pt>
                <c:pt idx="1013">
                  <c:v>42384</c:v>
                </c:pt>
                <c:pt idx="1014">
                  <c:v>42387</c:v>
                </c:pt>
                <c:pt idx="1015">
                  <c:v>42388</c:v>
                </c:pt>
                <c:pt idx="1016">
                  <c:v>42389</c:v>
                </c:pt>
                <c:pt idx="1017">
                  <c:v>42390</c:v>
                </c:pt>
                <c:pt idx="1018">
                  <c:v>42391</c:v>
                </c:pt>
                <c:pt idx="1019">
                  <c:v>42394</c:v>
                </c:pt>
                <c:pt idx="1020">
                  <c:v>42395</c:v>
                </c:pt>
                <c:pt idx="1021">
                  <c:v>42396</c:v>
                </c:pt>
                <c:pt idx="1022">
                  <c:v>42397</c:v>
                </c:pt>
                <c:pt idx="1023">
                  <c:v>42398</c:v>
                </c:pt>
                <c:pt idx="1024">
                  <c:v>42401</c:v>
                </c:pt>
                <c:pt idx="1025">
                  <c:v>42402</c:v>
                </c:pt>
                <c:pt idx="1026">
                  <c:v>42403</c:v>
                </c:pt>
                <c:pt idx="1027">
                  <c:v>42404</c:v>
                </c:pt>
                <c:pt idx="1028">
                  <c:v>42405</c:v>
                </c:pt>
                <c:pt idx="1029">
                  <c:v>42408</c:v>
                </c:pt>
                <c:pt idx="1030">
                  <c:v>42409</c:v>
                </c:pt>
                <c:pt idx="1031">
                  <c:v>42410</c:v>
                </c:pt>
                <c:pt idx="1032">
                  <c:v>42411</c:v>
                </c:pt>
                <c:pt idx="1033">
                  <c:v>42412</c:v>
                </c:pt>
                <c:pt idx="1034">
                  <c:v>42415</c:v>
                </c:pt>
                <c:pt idx="1035">
                  <c:v>42416</c:v>
                </c:pt>
                <c:pt idx="1036">
                  <c:v>42417</c:v>
                </c:pt>
                <c:pt idx="1037">
                  <c:v>42418</c:v>
                </c:pt>
                <c:pt idx="1038">
                  <c:v>42419</c:v>
                </c:pt>
                <c:pt idx="1039">
                  <c:v>42420</c:v>
                </c:pt>
                <c:pt idx="1040">
                  <c:v>42422</c:v>
                </c:pt>
                <c:pt idx="1041">
                  <c:v>42424</c:v>
                </c:pt>
                <c:pt idx="1042">
                  <c:v>42425</c:v>
                </c:pt>
                <c:pt idx="1043">
                  <c:v>42426</c:v>
                </c:pt>
                <c:pt idx="1044">
                  <c:v>42429</c:v>
                </c:pt>
                <c:pt idx="1045">
                  <c:v>42430</c:v>
                </c:pt>
                <c:pt idx="1046">
                  <c:v>42431</c:v>
                </c:pt>
                <c:pt idx="1047">
                  <c:v>42432</c:v>
                </c:pt>
                <c:pt idx="1048">
                  <c:v>42433</c:v>
                </c:pt>
                <c:pt idx="1049">
                  <c:v>42436</c:v>
                </c:pt>
                <c:pt idx="1050">
                  <c:v>42438</c:v>
                </c:pt>
                <c:pt idx="1051">
                  <c:v>42439</c:v>
                </c:pt>
                <c:pt idx="1052">
                  <c:v>42440</c:v>
                </c:pt>
                <c:pt idx="1053">
                  <c:v>42443</c:v>
                </c:pt>
                <c:pt idx="1054">
                  <c:v>42444</c:v>
                </c:pt>
                <c:pt idx="1055">
                  <c:v>42445</c:v>
                </c:pt>
                <c:pt idx="1056">
                  <c:v>42446</c:v>
                </c:pt>
                <c:pt idx="1057">
                  <c:v>42447</c:v>
                </c:pt>
                <c:pt idx="1058">
                  <c:v>42450</c:v>
                </c:pt>
                <c:pt idx="1059">
                  <c:v>42451</c:v>
                </c:pt>
                <c:pt idx="1060">
                  <c:v>42452</c:v>
                </c:pt>
                <c:pt idx="1061">
                  <c:v>42453</c:v>
                </c:pt>
                <c:pt idx="1062">
                  <c:v>42454</c:v>
                </c:pt>
                <c:pt idx="1063">
                  <c:v>42457</c:v>
                </c:pt>
                <c:pt idx="1064">
                  <c:v>42458</c:v>
                </c:pt>
                <c:pt idx="1065">
                  <c:v>42459</c:v>
                </c:pt>
                <c:pt idx="1066">
                  <c:v>42460</c:v>
                </c:pt>
                <c:pt idx="1067">
                  <c:v>42461</c:v>
                </c:pt>
                <c:pt idx="1068">
                  <c:v>42464</c:v>
                </c:pt>
                <c:pt idx="1069">
                  <c:v>42465</c:v>
                </c:pt>
                <c:pt idx="1070">
                  <c:v>42466</c:v>
                </c:pt>
                <c:pt idx="1071">
                  <c:v>42467</c:v>
                </c:pt>
                <c:pt idx="1072">
                  <c:v>42468</c:v>
                </c:pt>
                <c:pt idx="1073">
                  <c:v>42471</c:v>
                </c:pt>
                <c:pt idx="1074">
                  <c:v>42472</c:v>
                </c:pt>
                <c:pt idx="1075">
                  <c:v>42473</c:v>
                </c:pt>
                <c:pt idx="1076">
                  <c:v>42474</c:v>
                </c:pt>
                <c:pt idx="1077">
                  <c:v>42475</c:v>
                </c:pt>
                <c:pt idx="1078">
                  <c:v>42478</c:v>
                </c:pt>
                <c:pt idx="1079">
                  <c:v>42479</c:v>
                </c:pt>
                <c:pt idx="1080">
                  <c:v>42480</c:v>
                </c:pt>
                <c:pt idx="1081">
                  <c:v>42481</c:v>
                </c:pt>
                <c:pt idx="1082">
                  <c:v>42482</c:v>
                </c:pt>
                <c:pt idx="1083">
                  <c:v>42485</c:v>
                </c:pt>
                <c:pt idx="1084">
                  <c:v>42486</c:v>
                </c:pt>
                <c:pt idx="1085">
                  <c:v>42487</c:v>
                </c:pt>
                <c:pt idx="1086">
                  <c:v>42488</c:v>
                </c:pt>
                <c:pt idx="1087">
                  <c:v>42489</c:v>
                </c:pt>
                <c:pt idx="1088">
                  <c:v>42494</c:v>
                </c:pt>
                <c:pt idx="1089">
                  <c:v>42495</c:v>
                </c:pt>
                <c:pt idx="1090">
                  <c:v>42496</c:v>
                </c:pt>
                <c:pt idx="1091">
                  <c:v>42500</c:v>
                </c:pt>
                <c:pt idx="1092">
                  <c:v>42501</c:v>
                </c:pt>
                <c:pt idx="1093">
                  <c:v>42502</c:v>
                </c:pt>
                <c:pt idx="1094">
                  <c:v>42503</c:v>
                </c:pt>
                <c:pt idx="1095">
                  <c:v>42506</c:v>
                </c:pt>
                <c:pt idx="1096">
                  <c:v>42507</c:v>
                </c:pt>
                <c:pt idx="1097">
                  <c:v>42508</c:v>
                </c:pt>
                <c:pt idx="1098">
                  <c:v>42509</c:v>
                </c:pt>
                <c:pt idx="1099">
                  <c:v>42510</c:v>
                </c:pt>
                <c:pt idx="1100">
                  <c:v>42513</c:v>
                </c:pt>
                <c:pt idx="1101">
                  <c:v>42514</c:v>
                </c:pt>
                <c:pt idx="1102">
                  <c:v>42515</c:v>
                </c:pt>
                <c:pt idx="1103">
                  <c:v>42516</c:v>
                </c:pt>
                <c:pt idx="1104">
                  <c:v>42517</c:v>
                </c:pt>
                <c:pt idx="1105">
                  <c:v>42520</c:v>
                </c:pt>
                <c:pt idx="1106">
                  <c:v>42521</c:v>
                </c:pt>
                <c:pt idx="1107">
                  <c:v>42522</c:v>
                </c:pt>
                <c:pt idx="1108">
                  <c:v>42523</c:v>
                </c:pt>
                <c:pt idx="1109">
                  <c:v>42524</c:v>
                </c:pt>
                <c:pt idx="1110">
                  <c:v>42527</c:v>
                </c:pt>
                <c:pt idx="1111">
                  <c:v>42528</c:v>
                </c:pt>
                <c:pt idx="1112">
                  <c:v>42529</c:v>
                </c:pt>
                <c:pt idx="1113">
                  <c:v>42530</c:v>
                </c:pt>
                <c:pt idx="1114">
                  <c:v>42531</c:v>
                </c:pt>
                <c:pt idx="1115">
                  <c:v>42535</c:v>
                </c:pt>
                <c:pt idx="1116">
                  <c:v>42536</c:v>
                </c:pt>
                <c:pt idx="1117">
                  <c:v>42537</c:v>
                </c:pt>
                <c:pt idx="1118">
                  <c:v>42538</c:v>
                </c:pt>
                <c:pt idx="1119">
                  <c:v>42541</c:v>
                </c:pt>
                <c:pt idx="1120">
                  <c:v>42542</c:v>
                </c:pt>
                <c:pt idx="1121">
                  <c:v>42543</c:v>
                </c:pt>
                <c:pt idx="1122">
                  <c:v>42544</c:v>
                </c:pt>
                <c:pt idx="1123">
                  <c:v>42545</c:v>
                </c:pt>
                <c:pt idx="1124">
                  <c:v>42548</c:v>
                </c:pt>
                <c:pt idx="1125">
                  <c:v>42549</c:v>
                </c:pt>
                <c:pt idx="1126">
                  <c:v>42550</c:v>
                </c:pt>
                <c:pt idx="1127">
                  <c:v>42551</c:v>
                </c:pt>
                <c:pt idx="1128">
                  <c:v>42552</c:v>
                </c:pt>
                <c:pt idx="1129">
                  <c:v>42555</c:v>
                </c:pt>
                <c:pt idx="1130">
                  <c:v>42556</c:v>
                </c:pt>
                <c:pt idx="1131">
                  <c:v>42557</c:v>
                </c:pt>
                <c:pt idx="1132">
                  <c:v>42558</c:v>
                </c:pt>
                <c:pt idx="1133">
                  <c:v>42559</c:v>
                </c:pt>
                <c:pt idx="1134">
                  <c:v>42562</c:v>
                </c:pt>
                <c:pt idx="1135">
                  <c:v>42563</c:v>
                </c:pt>
                <c:pt idx="1136">
                  <c:v>42564</c:v>
                </c:pt>
                <c:pt idx="1137">
                  <c:v>42565</c:v>
                </c:pt>
                <c:pt idx="1138">
                  <c:v>42566</c:v>
                </c:pt>
                <c:pt idx="1139">
                  <c:v>42569</c:v>
                </c:pt>
                <c:pt idx="1140">
                  <c:v>42570</c:v>
                </c:pt>
                <c:pt idx="1141">
                  <c:v>42571</c:v>
                </c:pt>
                <c:pt idx="1142">
                  <c:v>42572</c:v>
                </c:pt>
                <c:pt idx="1143">
                  <c:v>42573</c:v>
                </c:pt>
                <c:pt idx="1144">
                  <c:v>42576</c:v>
                </c:pt>
                <c:pt idx="1145">
                  <c:v>42577</c:v>
                </c:pt>
                <c:pt idx="1146">
                  <c:v>42578</c:v>
                </c:pt>
                <c:pt idx="1147">
                  <c:v>42579</c:v>
                </c:pt>
                <c:pt idx="1148">
                  <c:v>42580</c:v>
                </c:pt>
                <c:pt idx="1149">
                  <c:v>42583</c:v>
                </c:pt>
                <c:pt idx="1150">
                  <c:v>42584</c:v>
                </c:pt>
                <c:pt idx="1151">
                  <c:v>42585</c:v>
                </c:pt>
                <c:pt idx="1152">
                  <c:v>42586</c:v>
                </c:pt>
                <c:pt idx="1153">
                  <c:v>42587</c:v>
                </c:pt>
                <c:pt idx="1154">
                  <c:v>42590</c:v>
                </c:pt>
                <c:pt idx="1155">
                  <c:v>42591</c:v>
                </c:pt>
                <c:pt idx="1156">
                  <c:v>42592</c:v>
                </c:pt>
                <c:pt idx="1157">
                  <c:v>42593</c:v>
                </c:pt>
                <c:pt idx="1158">
                  <c:v>42594</c:v>
                </c:pt>
                <c:pt idx="1159">
                  <c:v>42597</c:v>
                </c:pt>
                <c:pt idx="1160">
                  <c:v>42598</c:v>
                </c:pt>
                <c:pt idx="1161">
                  <c:v>42599</c:v>
                </c:pt>
                <c:pt idx="1162">
                  <c:v>42600</c:v>
                </c:pt>
                <c:pt idx="1163">
                  <c:v>42601</c:v>
                </c:pt>
                <c:pt idx="1164">
                  <c:v>42604</c:v>
                </c:pt>
                <c:pt idx="1165">
                  <c:v>42605</c:v>
                </c:pt>
                <c:pt idx="1166">
                  <c:v>42606</c:v>
                </c:pt>
                <c:pt idx="1167">
                  <c:v>42607</c:v>
                </c:pt>
                <c:pt idx="1168">
                  <c:v>42608</c:v>
                </c:pt>
                <c:pt idx="1169">
                  <c:v>42611</c:v>
                </c:pt>
                <c:pt idx="1170">
                  <c:v>42612</c:v>
                </c:pt>
                <c:pt idx="1171">
                  <c:v>42613</c:v>
                </c:pt>
                <c:pt idx="1172">
                  <c:v>42614</c:v>
                </c:pt>
                <c:pt idx="1173">
                  <c:v>42615</c:v>
                </c:pt>
                <c:pt idx="1174">
                  <c:v>42618</c:v>
                </c:pt>
                <c:pt idx="1175">
                  <c:v>42619</c:v>
                </c:pt>
                <c:pt idx="1176">
                  <c:v>42620</c:v>
                </c:pt>
                <c:pt idx="1177">
                  <c:v>42621</c:v>
                </c:pt>
                <c:pt idx="1178">
                  <c:v>42622</c:v>
                </c:pt>
                <c:pt idx="1179">
                  <c:v>42625</c:v>
                </c:pt>
                <c:pt idx="1180">
                  <c:v>42626</c:v>
                </c:pt>
                <c:pt idx="1181">
                  <c:v>42627</c:v>
                </c:pt>
                <c:pt idx="1182">
                  <c:v>42628</c:v>
                </c:pt>
                <c:pt idx="1183">
                  <c:v>42629</c:v>
                </c:pt>
                <c:pt idx="1184">
                  <c:v>42632</c:v>
                </c:pt>
                <c:pt idx="1185">
                  <c:v>42633</c:v>
                </c:pt>
                <c:pt idx="1186">
                  <c:v>42634</c:v>
                </c:pt>
                <c:pt idx="1187">
                  <c:v>42635</c:v>
                </c:pt>
                <c:pt idx="1188">
                  <c:v>42636</c:v>
                </c:pt>
                <c:pt idx="1189">
                  <c:v>42639</c:v>
                </c:pt>
                <c:pt idx="1190">
                  <c:v>42640</c:v>
                </c:pt>
                <c:pt idx="1191">
                  <c:v>42641</c:v>
                </c:pt>
                <c:pt idx="1192">
                  <c:v>42642</c:v>
                </c:pt>
                <c:pt idx="1193">
                  <c:v>42643</c:v>
                </c:pt>
                <c:pt idx="1194">
                  <c:v>42646</c:v>
                </c:pt>
                <c:pt idx="1195">
                  <c:v>42647</c:v>
                </c:pt>
                <c:pt idx="1196">
                  <c:v>42648</c:v>
                </c:pt>
                <c:pt idx="1197">
                  <c:v>42649</c:v>
                </c:pt>
                <c:pt idx="1198">
                  <c:v>42650</c:v>
                </c:pt>
                <c:pt idx="1199">
                  <c:v>42653</c:v>
                </c:pt>
                <c:pt idx="1200">
                  <c:v>42654</c:v>
                </c:pt>
                <c:pt idx="1201">
                  <c:v>42655</c:v>
                </c:pt>
                <c:pt idx="1202">
                  <c:v>42656</c:v>
                </c:pt>
                <c:pt idx="1203">
                  <c:v>42657</c:v>
                </c:pt>
                <c:pt idx="1204">
                  <c:v>42660</c:v>
                </c:pt>
                <c:pt idx="1205">
                  <c:v>42661</c:v>
                </c:pt>
                <c:pt idx="1206">
                  <c:v>42662</c:v>
                </c:pt>
                <c:pt idx="1207">
                  <c:v>42663</c:v>
                </c:pt>
                <c:pt idx="1208">
                  <c:v>42664</c:v>
                </c:pt>
                <c:pt idx="1209">
                  <c:v>42667</c:v>
                </c:pt>
                <c:pt idx="1210">
                  <c:v>42668</c:v>
                </c:pt>
                <c:pt idx="1211">
                  <c:v>42669</c:v>
                </c:pt>
                <c:pt idx="1212">
                  <c:v>42670</c:v>
                </c:pt>
                <c:pt idx="1213">
                  <c:v>42671</c:v>
                </c:pt>
                <c:pt idx="1214">
                  <c:v>42674</c:v>
                </c:pt>
                <c:pt idx="1215">
                  <c:v>42675</c:v>
                </c:pt>
                <c:pt idx="1216">
                  <c:v>42676</c:v>
                </c:pt>
                <c:pt idx="1217">
                  <c:v>42677</c:v>
                </c:pt>
                <c:pt idx="1218">
                  <c:v>42681</c:v>
                </c:pt>
                <c:pt idx="1219">
                  <c:v>42682</c:v>
                </c:pt>
                <c:pt idx="1220">
                  <c:v>42683</c:v>
                </c:pt>
                <c:pt idx="1221">
                  <c:v>42684</c:v>
                </c:pt>
                <c:pt idx="1222">
                  <c:v>42685</c:v>
                </c:pt>
                <c:pt idx="1223">
                  <c:v>42688</c:v>
                </c:pt>
                <c:pt idx="1224">
                  <c:v>42689</c:v>
                </c:pt>
                <c:pt idx="1225">
                  <c:v>42690</c:v>
                </c:pt>
                <c:pt idx="1226">
                  <c:v>42691</c:v>
                </c:pt>
                <c:pt idx="1227">
                  <c:v>42692</c:v>
                </c:pt>
                <c:pt idx="1228">
                  <c:v>42695</c:v>
                </c:pt>
                <c:pt idx="1229">
                  <c:v>42696</c:v>
                </c:pt>
                <c:pt idx="1230">
                  <c:v>42697</c:v>
                </c:pt>
                <c:pt idx="1231">
                  <c:v>42698</c:v>
                </c:pt>
                <c:pt idx="1232">
                  <c:v>42699</c:v>
                </c:pt>
                <c:pt idx="1233">
                  <c:v>42702</c:v>
                </c:pt>
                <c:pt idx="1234">
                  <c:v>42703</c:v>
                </c:pt>
                <c:pt idx="1235">
                  <c:v>42704</c:v>
                </c:pt>
                <c:pt idx="1236">
                  <c:v>42705</c:v>
                </c:pt>
                <c:pt idx="1237">
                  <c:v>42706</c:v>
                </c:pt>
                <c:pt idx="1238">
                  <c:v>42709</c:v>
                </c:pt>
                <c:pt idx="1239">
                  <c:v>42710</c:v>
                </c:pt>
                <c:pt idx="1240">
                  <c:v>42711</c:v>
                </c:pt>
                <c:pt idx="1241">
                  <c:v>42712</c:v>
                </c:pt>
                <c:pt idx="1242">
                  <c:v>42713</c:v>
                </c:pt>
                <c:pt idx="1243">
                  <c:v>42716</c:v>
                </c:pt>
                <c:pt idx="1244">
                  <c:v>42717</c:v>
                </c:pt>
                <c:pt idx="1245">
                  <c:v>42718</c:v>
                </c:pt>
                <c:pt idx="1246">
                  <c:v>42719</c:v>
                </c:pt>
                <c:pt idx="1247">
                  <c:v>42720</c:v>
                </c:pt>
                <c:pt idx="1248">
                  <c:v>42723</c:v>
                </c:pt>
                <c:pt idx="1249">
                  <c:v>42724</c:v>
                </c:pt>
                <c:pt idx="1250">
                  <c:v>42725</c:v>
                </c:pt>
                <c:pt idx="1251">
                  <c:v>42726</c:v>
                </c:pt>
                <c:pt idx="1252">
                  <c:v>42727</c:v>
                </c:pt>
                <c:pt idx="1253">
                  <c:v>42730</c:v>
                </c:pt>
                <c:pt idx="1254">
                  <c:v>42731</c:v>
                </c:pt>
                <c:pt idx="1255">
                  <c:v>42732</c:v>
                </c:pt>
                <c:pt idx="1256">
                  <c:v>42733</c:v>
                </c:pt>
                <c:pt idx="1257">
                  <c:v>42734</c:v>
                </c:pt>
                <c:pt idx="1258">
                  <c:v>42738</c:v>
                </c:pt>
                <c:pt idx="1259">
                  <c:v>42739</c:v>
                </c:pt>
                <c:pt idx="1260">
                  <c:v>42740</c:v>
                </c:pt>
                <c:pt idx="1261">
                  <c:v>42741</c:v>
                </c:pt>
                <c:pt idx="1262">
                  <c:v>42744</c:v>
                </c:pt>
                <c:pt idx="1263">
                  <c:v>42745</c:v>
                </c:pt>
                <c:pt idx="1264">
                  <c:v>42746</c:v>
                </c:pt>
                <c:pt idx="1265">
                  <c:v>42747</c:v>
                </c:pt>
                <c:pt idx="1266">
                  <c:v>42748</c:v>
                </c:pt>
                <c:pt idx="1267">
                  <c:v>42751</c:v>
                </c:pt>
                <c:pt idx="1268">
                  <c:v>42752</c:v>
                </c:pt>
                <c:pt idx="1269">
                  <c:v>42753</c:v>
                </c:pt>
                <c:pt idx="1270">
                  <c:v>42754</c:v>
                </c:pt>
                <c:pt idx="1271">
                  <c:v>42755</c:v>
                </c:pt>
                <c:pt idx="1272">
                  <c:v>42758</c:v>
                </c:pt>
                <c:pt idx="1273">
                  <c:v>42759</c:v>
                </c:pt>
                <c:pt idx="1274">
                  <c:v>42760</c:v>
                </c:pt>
                <c:pt idx="1275">
                  <c:v>42761</c:v>
                </c:pt>
                <c:pt idx="1276">
                  <c:v>42762</c:v>
                </c:pt>
                <c:pt idx="1277">
                  <c:v>42765</c:v>
                </c:pt>
                <c:pt idx="1278">
                  <c:v>42766</c:v>
                </c:pt>
                <c:pt idx="1279">
                  <c:v>42767</c:v>
                </c:pt>
                <c:pt idx="1280">
                  <c:v>42768</c:v>
                </c:pt>
                <c:pt idx="1281">
                  <c:v>42769</c:v>
                </c:pt>
                <c:pt idx="1282">
                  <c:v>42772</c:v>
                </c:pt>
                <c:pt idx="1283">
                  <c:v>42773</c:v>
                </c:pt>
                <c:pt idx="1284">
                  <c:v>42774</c:v>
                </c:pt>
                <c:pt idx="1285">
                  <c:v>42775</c:v>
                </c:pt>
                <c:pt idx="1286">
                  <c:v>42776</c:v>
                </c:pt>
                <c:pt idx="1287">
                  <c:v>42779</c:v>
                </c:pt>
                <c:pt idx="1288">
                  <c:v>42780</c:v>
                </c:pt>
                <c:pt idx="1289">
                  <c:v>42781</c:v>
                </c:pt>
                <c:pt idx="1290">
                  <c:v>42782</c:v>
                </c:pt>
                <c:pt idx="1291">
                  <c:v>42783</c:v>
                </c:pt>
                <c:pt idx="1292">
                  <c:v>42786</c:v>
                </c:pt>
                <c:pt idx="1293">
                  <c:v>42787</c:v>
                </c:pt>
                <c:pt idx="1294">
                  <c:v>42788</c:v>
                </c:pt>
                <c:pt idx="1295">
                  <c:v>42790</c:v>
                </c:pt>
                <c:pt idx="1296">
                  <c:v>42793</c:v>
                </c:pt>
                <c:pt idx="1297">
                  <c:v>42794</c:v>
                </c:pt>
                <c:pt idx="1298">
                  <c:v>42795</c:v>
                </c:pt>
                <c:pt idx="1299">
                  <c:v>42796</c:v>
                </c:pt>
                <c:pt idx="1300">
                  <c:v>42797</c:v>
                </c:pt>
                <c:pt idx="1301">
                  <c:v>42800</c:v>
                </c:pt>
                <c:pt idx="1302">
                  <c:v>42801</c:v>
                </c:pt>
                <c:pt idx="1303">
                  <c:v>42803</c:v>
                </c:pt>
                <c:pt idx="1304">
                  <c:v>42804</c:v>
                </c:pt>
                <c:pt idx="1305">
                  <c:v>42807</c:v>
                </c:pt>
                <c:pt idx="1306">
                  <c:v>42808</c:v>
                </c:pt>
                <c:pt idx="1307">
                  <c:v>42809</c:v>
                </c:pt>
                <c:pt idx="1308">
                  <c:v>42810</c:v>
                </c:pt>
                <c:pt idx="1309">
                  <c:v>42811</c:v>
                </c:pt>
                <c:pt idx="1310">
                  <c:v>42814</c:v>
                </c:pt>
                <c:pt idx="1311">
                  <c:v>42815</c:v>
                </c:pt>
                <c:pt idx="1312">
                  <c:v>42816</c:v>
                </c:pt>
                <c:pt idx="1313">
                  <c:v>42817</c:v>
                </c:pt>
                <c:pt idx="1314">
                  <c:v>42818</c:v>
                </c:pt>
                <c:pt idx="1315">
                  <c:v>42821</c:v>
                </c:pt>
                <c:pt idx="1316">
                  <c:v>42822</c:v>
                </c:pt>
                <c:pt idx="1317">
                  <c:v>42823</c:v>
                </c:pt>
                <c:pt idx="1318">
                  <c:v>42824</c:v>
                </c:pt>
                <c:pt idx="1319">
                  <c:v>42825</c:v>
                </c:pt>
                <c:pt idx="1320">
                  <c:v>42828</c:v>
                </c:pt>
                <c:pt idx="1321">
                  <c:v>42829</c:v>
                </c:pt>
                <c:pt idx="1322">
                  <c:v>42830</c:v>
                </c:pt>
                <c:pt idx="1323">
                  <c:v>42831</c:v>
                </c:pt>
                <c:pt idx="1324">
                  <c:v>42832</c:v>
                </c:pt>
                <c:pt idx="1325">
                  <c:v>42835</c:v>
                </c:pt>
                <c:pt idx="1326">
                  <c:v>42836</c:v>
                </c:pt>
                <c:pt idx="1327">
                  <c:v>42837</c:v>
                </c:pt>
                <c:pt idx="1328">
                  <c:v>42838</c:v>
                </c:pt>
                <c:pt idx="1329">
                  <c:v>42839</c:v>
                </c:pt>
                <c:pt idx="1330">
                  <c:v>42842</c:v>
                </c:pt>
                <c:pt idx="1331">
                  <c:v>42843</c:v>
                </c:pt>
                <c:pt idx="1332">
                  <c:v>42844</c:v>
                </c:pt>
                <c:pt idx="1333">
                  <c:v>42845</c:v>
                </c:pt>
                <c:pt idx="1334">
                  <c:v>42846</c:v>
                </c:pt>
                <c:pt idx="1335">
                  <c:v>42849</c:v>
                </c:pt>
                <c:pt idx="1336">
                  <c:v>42850</c:v>
                </c:pt>
                <c:pt idx="1337">
                  <c:v>42851</c:v>
                </c:pt>
                <c:pt idx="1338">
                  <c:v>42852</c:v>
                </c:pt>
                <c:pt idx="1339">
                  <c:v>42853</c:v>
                </c:pt>
                <c:pt idx="1340">
                  <c:v>42857</c:v>
                </c:pt>
                <c:pt idx="1341">
                  <c:v>42858</c:v>
                </c:pt>
                <c:pt idx="1342">
                  <c:v>42859</c:v>
                </c:pt>
                <c:pt idx="1343">
                  <c:v>42860</c:v>
                </c:pt>
                <c:pt idx="1344">
                  <c:v>42865</c:v>
                </c:pt>
                <c:pt idx="1345">
                  <c:v>42866</c:v>
                </c:pt>
                <c:pt idx="1346">
                  <c:v>42867</c:v>
                </c:pt>
                <c:pt idx="1347">
                  <c:v>42870</c:v>
                </c:pt>
                <c:pt idx="1348">
                  <c:v>42871</c:v>
                </c:pt>
                <c:pt idx="1349">
                  <c:v>42872</c:v>
                </c:pt>
                <c:pt idx="1350">
                  <c:v>42873</c:v>
                </c:pt>
                <c:pt idx="1351">
                  <c:v>42874</c:v>
                </c:pt>
                <c:pt idx="1352">
                  <c:v>42877</c:v>
                </c:pt>
                <c:pt idx="1353">
                  <c:v>42878</c:v>
                </c:pt>
                <c:pt idx="1354">
                  <c:v>42879</c:v>
                </c:pt>
                <c:pt idx="1355">
                  <c:v>42880</c:v>
                </c:pt>
                <c:pt idx="1356">
                  <c:v>42881</c:v>
                </c:pt>
                <c:pt idx="1357">
                  <c:v>42884</c:v>
                </c:pt>
                <c:pt idx="1358">
                  <c:v>42885</c:v>
                </c:pt>
                <c:pt idx="1359">
                  <c:v>42886</c:v>
                </c:pt>
                <c:pt idx="1360">
                  <c:v>42887</c:v>
                </c:pt>
                <c:pt idx="1361">
                  <c:v>42888</c:v>
                </c:pt>
                <c:pt idx="1362">
                  <c:v>42891</c:v>
                </c:pt>
                <c:pt idx="1363">
                  <c:v>42892</c:v>
                </c:pt>
                <c:pt idx="1364">
                  <c:v>42893</c:v>
                </c:pt>
                <c:pt idx="1365">
                  <c:v>42894</c:v>
                </c:pt>
                <c:pt idx="1366">
                  <c:v>42895</c:v>
                </c:pt>
                <c:pt idx="1367">
                  <c:v>42899</c:v>
                </c:pt>
                <c:pt idx="1368">
                  <c:v>42900</c:v>
                </c:pt>
                <c:pt idx="1369">
                  <c:v>42901</c:v>
                </c:pt>
                <c:pt idx="1370">
                  <c:v>42902</c:v>
                </c:pt>
                <c:pt idx="1371">
                  <c:v>42905</c:v>
                </c:pt>
                <c:pt idx="1372">
                  <c:v>42906</c:v>
                </c:pt>
                <c:pt idx="1373">
                  <c:v>42907</c:v>
                </c:pt>
                <c:pt idx="1374">
                  <c:v>42908</c:v>
                </c:pt>
                <c:pt idx="1375">
                  <c:v>42909</c:v>
                </c:pt>
                <c:pt idx="1376">
                  <c:v>42912</c:v>
                </c:pt>
                <c:pt idx="1377">
                  <c:v>42913</c:v>
                </c:pt>
                <c:pt idx="1378">
                  <c:v>42914</c:v>
                </c:pt>
                <c:pt idx="1379">
                  <c:v>42915</c:v>
                </c:pt>
                <c:pt idx="1380">
                  <c:v>42916</c:v>
                </c:pt>
                <c:pt idx="1381">
                  <c:v>42919</c:v>
                </c:pt>
                <c:pt idx="1382">
                  <c:v>42920</c:v>
                </c:pt>
                <c:pt idx="1383">
                  <c:v>42921</c:v>
                </c:pt>
                <c:pt idx="1384">
                  <c:v>42922</c:v>
                </c:pt>
                <c:pt idx="1385">
                  <c:v>42923</c:v>
                </c:pt>
                <c:pt idx="1386">
                  <c:v>42926</c:v>
                </c:pt>
                <c:pt idx="1387">
                  <c:v>42927</c:v>
                </c:pt>
                <c:pt idx="1388">
                  <c:v>42928</c:v>
                </c:pt>
                <c:pt idx="1389">
                  <c:v>42929</c:v>
                </c:pt>
                <c:pt idx="1390">
                  <c:v>42930</c:v>
                </c:pt>
                <c:pt idx="1391">
                  <c:v>42933</c:v>
                </c:pt>
                <c:pt idx="1392">
                  <c:v>42934</c:v>
                </c:pt>
                <c:pt idx="1393">
                  <c:v>42935</c:v>
                </c:pt>
                <c:pt idx="1394">
                  <c:v>42936</c:v>
                </c:pt>
                <c:pt idx="1395">
                  <c:v>42937</c:v>
                </c:pt>
                <c:pt idx="1396">
                  <c:v>42940</c:v>
                </c:pt>
                <c:pt idx="1397">
                  <c:v>42941</c:v>
                </c:pt>
                <c:pt idx="1398">
                  <c:v>42942</c:v>
                </c:pt>
                <c:pt idx="1399">
                  <c:v>42943</c:v>
                </c:pt>
                <c:pt idx="1400">
                  <c:v>42944</c:v>
                </c:pt>
                <c:pt idx="1401">
                  <c:v>42947</c:v>
                </c:pt>
                <c:pt idx="1402">
                  <c:v>42948</c:v>
                </c:pt>
                <c:pt idx="1403">
                  <c:v>42949</c:v>
                </c:pt>
                <c:pt idx="1404">
                  <c:v>42950</c:v>
                </c:pt>
                <c:pt idx="1405">
                  <c:v>42951</c:v>
                </c:pt>
                <c:pt idx="1406">
                  <c:v>42954</c:v>
                </c:pt>
                <c:pt idx="1407">
                  <c:v>42955</c:v>
                </c:pt>
                <c:pt idx="1408">
                  <c:v>42956</c:v>
                </c:pt>
                <c:pt idx="1409">
                  <c:v>42957</c:v>
                </c:pt>
                <c:pt idx="1410">
                  <c:v>42958</c:v>
                </c:pt>
                <c:pt idx="1411">
                  <c:v>42961</c:v>
                </c:pt>
                <c:pt idx="1412">
                  <c:v>42962</c:v>
                </c:pt>
                <c:pt idx="1413">
                  <c:v>42963</c:v>
                </c:pt>
                <c:pt idx="1414">
                  <c:v>42964</c:v>
                </c:pt>
                <c:pt idx="1415">
                  <c:v>42965</c:v>
                </c:pt>
                <c:pt idx="1416">
                  <c:v>42968</c:v>
                </c:pt>
                <c:pt idx="1417">
                  <c:v>42969</c:v>
                </c:pt>
                <c:pt idx="1418">
                  <c:v>42970</c:v>
                </c:pt>
                <c:pt idx="1419">
                  <c:v>42971</c:v>
                </c:pt>
                <c:pt idx="1420">
                  <c:v>42972</c:v>
                </c:pt>
                <c:pt idx="1421">
                  <c:v>42975</c:v>
                </c:pt>
                <c:pt idx="1422">
                  <c:v>42976</c:v>
                </c:pt>
                <c:pt idx="1423">
                  <c:v>42977</c:v>
                </c:pt>
                <c:pt idx="1424">
                  <c:v>42978</c:v>
                </c:pt>
                <c:pt idx="1425">
                  <c:v>42979</c:v>
                </c:pt>
                <c:pt idx="1426">
                  <c:v>42982</c:v>
                </c:pt>
                <c:pt idx="1427">
                  <c:v>42983</c:v>
                </c:pt>
                <c:pt idx="1428">
                  <c:v>42984</c:v>
                </c:pt>
                <c:pt idx="1429">
                  <c:v>42985</c:v>
                </c:pt>
                <c:pt idx="1430">
                  <c:v>42986</c:v>
                </c:pt>
                <c:pt idx="1431">
                  <c:v>42989</c:v>
                </c:pt>
                <c:pt idx="1432">
                  <c:v>42990</c:v>
                </c:pt>
                <c:pt idx="1433">
                  <c:v>42991</c:v>
                </c:pt>
                <c:pt idx="1434">
                  <c:v>42992</c:v>
                </c:pt>
                <c:pt idx="1435">
                  <c:v>42993</c:v>
                </c:pt>
                <c:pt idx="1436">
                  <c:v>42996</c:v>
                </c:pt>
                <c:pt idx="1437">
                  <c:v>42997</c:v>
                </c:pt>
                <c:pt idx="1438">
                  <c:v>42998</c:v>
                </c:pt>
                <c:pt idx="1439">
                  <c:v>42999</c:v>
                </c:pt>
                <c:pt idx="1440">
                  <c:v>43000</c:v>
                </c:pt>
                <c:pt idx="1441">
                  <c:v>43003</c:v>
                </c:pt>
                <c:pt idx="1442">
                  <c:v>43004</c:v>
                </c:pt>
                <c:pt idx="1443">
                  <c:v>43005</c:v>
                </c:pt>
                <c:pt idx="1444">
                  <c:v>43006</c:v>
                </c:pt>
                <c:pt idx="1445">
                  <c:v>43007</c:v>
                </c:pt>
                <c:pt idx="1446">
                  <c:v>43010</c:v>
                </c:pt>
                <c:pt idx="1447">
                  <c:v>43011</c:v>
                </c:pt>
                <c:pt idx="1448">
                  <c:v>43012</c:v>
                </c:pt>
                <c:pt idx="1449">
                  <c:v>43013</c:v>
                </c:pt>
                <c:pt idx="1450">
                  <c:v>43014</c:v>
                </c:pt>
                <c:pt idx="1451">
                  <c:v>43017</c:v>
                </c:pt>
                <c:pt idx="1452">
                  <c:v>43018</c:v>
                </c:pt>
                <c:pt idx="1453">
                  <c:v>43019</c:v>
                </c:pt>
                <c:pt idx="1454">
                  <c:v>43020</c:v>
                </c:pt>
                <c:pt idx="1455">
                  <c:v>43021</c:v>
                </c:pt>
                <c:pt idx="1456">
                  <c:v>43024</c:v>
                </c:pt>
                <c:pt idx="1457">
                  <c:v>43025</c:v>
                </c:pt>
                <c:pt idx="1458">
                  <c:v>43026</c:v>
                </c:pt>
                <c:pt idx="1459">
                  <c:v>43027</c:v>
                </c:pt>
                <c:pt idx="1460">
                  <c:v>43028</c:v>
                </c:pt>
                <c:pt idx="1461">
                  <c:v>43031</c:v>
                </c:pt>
                <c:pt idx="1462">
                  <c:v>43032</c:v>
                </c:pt>
                <c:pt idx="1463">
                  <c:v>43033</c:v>
                </c:pt>
                <c:pt idx="1464">
                  <c:v>43034</c:v>
                </c:pt>
                <c:pt idx="1465">
                  <c:v>43035</c:v>
                </c:pt>
                <c:pt idx="1466">
                  <c:v>43038</c:v>
                </c:pt>
                <c:pt idx="1467">
                  <c:v>43039</c:v>
                </c:pt>
                <c:pt idx="1468">
                  <c:v>43040</c:v>
                </c:pt>
                <c:pt idx="1469">
                  <c:v>43041</c:v>
                </c:pt>
                <c:pt idx="1470">
                  <c:v>43042</c:v>
                </c:pt>
                <c:pt idx="1471">
                  <c:v>43046</c:v>
                </c:pt>
                <c:pt idx="1472">
                  <c:v>43047</c:v>
                </c:pt>
                <c:pt idx="1473">
                  <c:v>43048</c:v>
                </c:pt>
                <c:pt idx="1474">
                  <c:v>43049</c:v>
                </c:pt>
                <c:pt idx="1475">
                  <c:v>43052</c:v>
                </c:pt>
                <c:pt idx="1476">
                  <c:v>43053</c:v>
                </c:pt>
                <c:pt idx="1477">
                  <c:v>43054</c:v>
                </c:pt>
                <c:pt idx="1478">
                  <c:v>43055</c:v>
                </c:pt>
                <c:pt idx="1479">
                  <c:v>43056</c:v>
                </c:pt>
                <c:pt idx="1480">
                  <c:v>43059</c:v>
                </c:pt>
                <c:pt idx="1481">
                  <c:v>43060</c:v>
                </c:pt>
                <c:pt idx="1482">
                  <c:v>43061</c:v>
                </c:pt>
                <c:pt idx="1483">
                  <c:v>43062</c:v>
                </c:pt>
                <c:pt idx="1484">
                  <c:v>43063</c:v>
                </c:pt>
                <c:pt idx="1485">
                  <c:v>43066</c:v>
                </c:pt>
                <c:pt idx="1486">
                  <c:v>43067</c:v>
                </c:pt>
                <c:pt idx="1487">
                  <c:v>43068</c:v>
                </c:pt>
                <c:pt idx="1488">
                  <c:v>43069</c:v>
                </c:pt>
                <c:pt idx="1489">
                  <c:v>43070</c:v>
                </c:pt>
                <c:pt idx="1490">
                  <c:v>43073</c:v>
                </c:pt>
                <c:pt idx="1491">
                  <c:v>43074</c:v>
                </c:pt>
                <c:pt idx="1492">
                  <c:v>43075</c:v>
                </c:pt>
                <c:pt idx="1493">
                  <c:v>43076</c:v>
                </c:pt>
                <c:pt idx="1494">
                  <c:v>43077</c:v>
                </c:pt>
                <c:pt idx="1495">
                  <c:v>43080</c:v>
                </c:pt>
                <c:pt idx="1496">
                  <c:v>43081</c:v>
                </c:pt>
                <c:pt idx="1497">
                  <c:v>43082</c:v>
                </c:pt>
                <c:pt idx="1498">
                  <c:v>43083</c:v>
                </c:pt>
                <c:pt idx="1499">
                  <c:v>43084</c:v>
                </c:pt>
                <c:pt idx="1500">
                  <c:v>43087</c:v>
                </c:pt>
                <c:pt idx="1501">
                  <c:v>43088</c:v>
                </c:pt>
                <c:pt idx="1502">
                  <c:v>43089</c:v>
                </c:pt>
                <c:pt idx="1503">
                  <c:v>43090</c:v>
                </c:pt>
                <c:pt idx="1504">
                  <c:v>43091</c:v>
                </c:pt>
                <c:pt idx="1505">
                  <c:v>43094</c:v>
                </c:pt>
                <c:pt idx="1506">
                  <c:v>43095</c:v>
                </c:pt>
                <c:pt idx="1507">
                  <c:v>43096</c:v>
                </c:pt>
                <c:pt idx="1508">
                  <c:v>43097</c:v>
                </c:pt>
                <c:pt idx="1509">
                  <c:v>43098</c:v>
                </c:pt>
                <c:pt idx="1510">
                  <c:v>43103</c:v>
                </c:pt>
                <c:pt idx="1511">
                  <c:v>43104</c:v>
                </c:pt>
                <c:pt idx="1512">
                  <c:v>43105</c:v>
                </c:pt>
                <c:pt idx="1513">
                  <c:v>43109</c:v>
                </c:pt>
                <c:pt idx="1514">
                  <c:v>43110</c:v>
                </c:pt>
                <c:pt idx="1515">
                  <c:v>43111</c:v>
                </c:pt>
                <c:pt idx="1516">
                  <c:v>43112</c:v>
                </c:pt>
                <c:pt idx="1517">
                  <c:v>43115</c:v>
                </c:pt>
                <c:pt idx="1518">
                  <c:v>43116</c:v>
                </c:pt>
                <c:pt idx="1519">
                  <c:v>43117</c:v>
                </c:pt>
                <c:pt idx="1520">
                  <c:v>43118</c:v>
                </c:pt>
                <c:pt idx="1521">
                  <c:v>43119</c:v>
                </c:pt>
                <c:pt idx="1522">
                  <c:v>43122</c:v>
                </c:pt>
                <c:pt idx="1523">
                  <c:v>43123</c:v>
                </c:pt>
                <c:pt idx="1524">
                  <c:v>43124</c:v>
                </c:pt>
                <c:pt idx="1525">
                  <c:v>43125</c:v>
                </c:pt>
                <c:pt idx="1526">
                  <c:v>43126</c:v>
                </c:pt>
                <c:pt idx="1527">
                  <c:v>43129</c:v>
                </c:pt>
                <c:pt idx="1528">
                  <c:v>43130</c:v>
                </c:pt>
                <c:pt idx="1529">
                  <c:v>43131</c:v>
                </c:pt>
                <c:pt idx="1530">
                  <c:v>43132</c:v>
                </c:pt>
                <c:pt idx="1531">
                  <c:v>43133</c:v>
                </c:pt>
                <c:pt idx="1532">
                  <c:v>43136</c:v>
                </c:pt>
                <c:pt idx="1533">
                  <c:v>43137</c:v>
                </c:pt>
                <c:pt idx="1534">
                  <c:v>43138</c:v>
                </c:pt>
                <c:pt idx="1535">
                  <c:v>43139</c:v>
                </c:pt>
                <c:pt idx="1536">
                  <c:v>43140</c:v>
                </c:pt>
                <c:pt idx="1537">
                  <c:v>43143</c:v>
                </c:pt>
                <c:pt idx="1538">
                  <c:v>43144</c:v>
                </c:pt>
                <c:pt idx="1539">
                  <c:v>43145</c:v>
                </c:pt>
                <c:pt idx="1540">
                  <c:v>43146</c:v>
                </c:pt>
                <c:pt idx="1541">
                  <c:v>43147</c:v>
                </c:pt>
                <c:pt idx="1542">
                  <c:v>43150</c:v>
                </c:pt>
                <c:pt idx="1543">
                  <c:v>43151</c:v>
                </c:pt>
                <c:pt idx="1544">
                  <c:v>43152</c:v>
                </c:pt>
                <c:pt idx="1545">
                  <c:v>43153</c:v>
                </c:pt>
                <c:pt idx="1546">
                  <c:v>43157</c:v>
                </c:pt>
                <c:pt idx="1547">
                  <c:v>43158</c:v>
                </c:pt>
                <c:pt idx="1548">
                  <c:v>43159</c:v>
                </c:pt>
                <c:pt idx="1549">
                  <c:v>43160</c:v>
                </c:pt>
                <c:pt idx="1550">
                  <c:v>43161</c:v>
                </c:pt>
                <c:pt idx="1551">
                  <c:v>43164</c:v>
                </c:pt>
                <c:pt idx="1552">
                  <c:v>43165</c:v>
                </c:pt>
                <c:pt idx="1553">
                  <c:v>43166</c:v>
                </c:pt>
                <c:pt idx="1554">
                  <c:v>43168</c:v>
                </c:pt>
                <c:pt idx="1555">
                  <c:v>43171</c:v>
                </c:pt>
                <c:pt idx="1556">
                  <c:v>43172</c:v>
                </c:pt>
                <c:pt idx="1557">
                  <c:v>43173</c:v>
                </c:pt>
                <c:pt idx="1558">
                  <c:v>43174</c:v>
                </c:pt>
                <c:pt idx="1559">
                  <c:v>43175</c:v>
                </c:pt>
                <c:pt idx="1560">
                  <c:v>43178</c:v>
                </c:pt>
                <c:pt idx="1561">
                  <c:v>43179</c:v>
                </c:pt>
                <c:pt idx="1562">
                  <c:v>43180</c:v>
                </c:pt>
                <c:pt idx="1563">
                  <c:v>43181</c:v>
                </c:pt>
                <c:pt idx="1564">
                  <c:v>43182</c:v>
                </c:pt>
                <c:pt idx="1565">
                  <c:v>43185</c:v>
                </c:pt>
                <c:pt idx="1566">
                  <c:v>43186</c:v>
                </c:pt>
                <c:pt idx="1567">
                  <c:v>43187</c:v>
                </c:pt>
                <c:pt idx="1568">
                  <c:v>43188</c:v>
                </c:pt>
                <c:pt idx="1569">
                  <c:v>43189</c:v>
                </c:pt>
                <c:pt idx="1570">
                  <c:v>43192</c:v>
                </c:pt>
                <c:pt idx="1571">
                  <c:v>43193</c:v>
                </c:pt>
                <c:pt idx="1572">
                  <c:v>43194</c:v>
                </c:pt>
                <c:pt idx="1573">
                  <c:v>43195</c:v>
                </c:pt>
                <c:pt idx="1574">
                  <c:v>43196</c:v>
                </c:pt>
                <c:pt idx="1575">
                  <c:v>43199</c:v>
                </c:pt>
                <c:pt idx="1576">
                  <c:v>43200</c:v>
                </c:pt>
                <c:pt idx="1577">
                  <c:v>43201</c:v>
                </c:pt>
                <c:pt idx="1578">
                  <c:v>43202</c:v>
                </c:pt>
                <c:pt idx="1579">
                  <c:v>43203</c:v>
                </c:pt>
                <c:pt idx="1580">
                  <c:v>43206</c:v>
                </c:pt>
                <c:pt idx="1581">
                  <c:v>43207</c:v>
                </c:pt>
                <c:pt idx="1582">
                  <c:v>43208</c:v>
                </c:pt>
                <c:pt idx="1583">
                  <c:v>43209</c:v>
                </c:pt>
                <c:pt idx="1584">
                  <c:v>43210</c:v>
                </c:pt>
                <c:pt idx="1585">
                  <c:v>43213</c:v>
                </c:pt>
                <c:pt idx="1586">
                  <c:v>43214</c:v>
                </c:pt>
                <c:pt idx="1587">
                  <c:v>43215</c:v>
                </c:pt>
                <c:pt idx="1588">
                  <c:v>43216</c:v>
                </c:pt>
                <c:pt idx="1589">
                  <c:v>43217</c:v>
                </c:pt>
                <c:pt idx="1590">
                  <c:v>43218</c:v>
                </c:pt>
                <c:pt idx="1591">
                  <c:v>43220</c:v>
                </c:pt>
                <c:pt idx="1592">
                  <c:v>43222</c:v>
                </c:pt>
                <c:pt idx="1593">
                  <c:v>43223</c:v>
                </c:pt>
                <c:pt idx="1594">
                  <c:v>43224</c:v>
                </c:pt>
                <c:pt idx="1595">
                  <c:v>43227</c:v>
                </c:pt>
                <c:pt idx="1596">
                  <c:v>43228</c:v>
                </c:pt>
                <c:pt idx="1597">
                  <c:v>43230</c:v>
                </c:pt>
                <c:pt idx="1598">
                  <c:v>43231</c:v>
                </c:pt>
                <c:pt idx="1599">
                  <c:v>43234</c:v>
                </c:pt>
                <c:pt idx="1600">
                  <c:v>43235</c:v>
                </c:pt>
                <c:pt idx="1601">
                  <c:v>43236</c:v>
                </c:pt>
                <c:pt idx="1602">
                  <c:v>43237</c:v>
                </c:pt>
                <c:pt idx="1603">
                  <c:v>43238</c:v>
                </c:pt>
                <c:pt idx="1604">
                  <c:v>43241</c:v>
                </c:pt>
                <c:pt idx="1605">
                  <c:v>43242</c:v>
                </c:pt>
                <c:pt idx="1606">
                  <c:v>43243</c:v>
                </c:pt>
                <c:pt idx="1607">
                  <c:v>43244</c:v>
                </c:pt>
                <c:pt idx="1608">
                  <c:v>43245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43255</c:v>
                </c:pt>
                <c:pt idx="1615">
                  <c:v>43256</c:v>
                </c:pt>
                <c:pt idx="1616">
                  <c:v>43257</c:v>
                </c:pt>
                <c:pt idx="1617">
                  <c:v>43258</c:v>
                </c:pt>
                <c:pt idx="1618">
                  <c:v>43259</c:v>
                </c:pt>
                <c:pt idx="1619">
                  <c:v>43260</c:v>
                </c:pt>
                <c:pt idx="1620">
                  <c:v>43262</c:v>
                </c:pt>
                <c:pt idx="1621">
                  <c:v>43264</c:v>
                </c:pt>
                <c:pt idx="1622">
                  <c:v>43265</c:v>
                </c:pt>
                <c:pt idx="1623">
                  <c:v>43266</c:v>
                </c:pt>
                <c:pt idx="1624">
                  <c:v>43269</c:v>
                </c:pt>
                <c:pt idx="1625">
                  <c:v>43270</c:v>
                </c:pt>
                <c:pt idx="1626">
                  <c:v>43271</c:v>
                </c:pt>
                <c:pt idx="1627">
                  <c:v>43272</c:v>
                </c:pt>
                <c:pt idx="1628">
                  <c:v>43273</c:v>
                </c:pt>
                <c:pt idx="1629">
                  <c:v>43276</c:v>
                </c:pt>
                <c:pt idx="1630">
                  <c:v>43277</c:v>
                </c:pt>
                <c:pt idx="1631">
                  <c:v>43278</c:v>
                </c:pt>
                <c:pt idx="1632">
                  <c:v>43279</c:v>
                </c:pt>
                <c:pt idx="1633">
                  <c:v>43280</c:v>
                </c:pt>
                <c:pt idx="1634">
                  <c:v>43283</c:v>
                </c:pt>
                <c:pt idx="1635">
                  <c:v>43284</c:v>
                </c:pt>
                <c:pt idx="1636">
                  <c:v>43285</c:v>
                </c:pt>
                <c:pt idx="1637">
                  <c:v>43286</c:v>
                </c:pt>
                <c:pt idx="1638">
                  <c:v>43287</c:v>
                </c:pt>
                <c:pt idx="1639">
                  <c:v>43290</c:v>
                </c:pt>
                <c:pt idx="1640">
                  <c:v>43291</c:v>
                </c:pt>
                <c:pt idx="1641">
                  <c:v>43292</c:v>
                </c:pt>
                <c:pt idx="1642">
                  <c:v>43293</c:v>
                </c:pt>
                <c:pt idx="1643">
                  <c:v>43294</c:v>
                </c:pt>
                <c:pt idx="1644">
                  <c:v>43297</c:v>
                </c:pt>
                <c:pt idx="1645">
                  <c:v>43298</c:v>
                </c:pt>
                <c:pt idx="1646">
                  <c:v>43299</c:v>
                </c:pt>
                <c:pt idx="1647">
                  <c:v>43300</c:v>
                </c:pt>
                <c:pt idx="1648">
                  <c:v>43301</c:v>
                </c:pt>
                <c:pt idx="1649">
                  <c:v>43304</c:v>
                </c:pt>
                <c:pt idx="1650">
                  <c:v>43305</c:v>
                </c:pt>
                <c:pt idx="1651">
                  <c:v>43306</c:v>
                </c:pt>
                <c:pt idx="1652">
                  <c:v>43307</c:v>
                </c:pt>
                <c:pt idx="1653">
                  <c:v>43308</c:v>
                </c:pt>
                <c:pt idx="1654">
                  <c:v>43311</c:v>
                </c:pt>
                <c:pt idx="1655">
                  <c:v>43312</c:v>
                </c:pt>
                <c:pt idx="1656">
                  <c:v>43313</c:v>
                </c:pt>
                <c:pt idx="1657">
                  <c:v>43314</c:v>
                </c:pt>
                <c:pt idx="1658">
                  <c:v>43315</c:v>
                </c:pt>
                <c:pt idx="1659">
                  <c:v>43318</c:v>
                </c:pt>
                <c:pt idx="1660">
                  <c:v>43319</c:v>
                </c:pt>
                <c:pt idx="1661">
                  <c:v>43320</c:v>
                </c:pt>
                <c:pt idx="1662">
                  <c:v>43321</c:v>
                </c:pt>
                <c:pt idx="1663">
                  <c:v>43322</c:v>
                </c:pt>
                <c:pt idx="1664">
                  <c:v>43325</c:v>
                </c:pt>
                <c:pt idx="1665">
                  <c:v>43326</c:v>
                </c:pt>
                <c:pt idx="1666">
                  <c:v>43327</c:v>
                </c:pt>
                <c:pt idx="1667">
                  <c:v>43328</c:v>
                </c:pt>
                <c:pt idx="1668">
                  <c:v>43329</c:v>
                </c:pt>
                <c:pt idx="1669">
                  <c:v>43332</c:v>
                </c:pt>
                <c:pt idx="1670">
                  <c:v>43333</c:v>
                </c:pt>
                <c:pt idx="1671">
                  <c:v>43334</c:v>
                </c:pt>
                <c:pt idx="1672">
                  <c:v>43335</c:v>
                </c:pt>
                <c:pt idx="1673">
                  <c:v>43336</c:v>
                </c:pt>
                <c:pt idx="1674">
                  <c:v>43339</c:v>
                </c:pt>
                <c:pt idx="1675">
                  <c:v>43340</c:v>
                </c:pt>
                <c:pt idx="1676">
                  <c:v>43341</c:v>
                </c:pt>
                <c:pt idx="1677">
                  <c:v>43342</c:v>
                </c:pt>
                <c:pt idx="1678">
                  <c:v>43343</c:v>
                </c:pt>
                <c:pt idx="1679">
                  <c:v>43346</c:v>
                </c:pt>
                <c:pt idx="1680">
                  <c:v>43347</c:v>
                </c:pt>
                <c:pt idx="1681">
                  <c:v>43348</c:v>
                </c:pt>
                <c:pt idx="1682">
                  <c:v>43349</c:v>
                </c:pt>
                <c:pt idx="1683">
                  <c:v>43350</c:v>
                </c:pt>
                <c:pt idx="1684">
                  <c:v>43353</c:v>
                </c:pt>
                <c:pt idx="1685">
                  <c:v>43354</c:v>
                </c:pt>
                <c:pt idx="1686">
                  <c:v>43355</c:v>
                </c:pt>
                <c:pt idx="1687">
                  <c:v>43356</c:v>
                </c:pt>
                <c:pt idx="1688">
                  <c:v>43357</c:v>
                </c:pt>
                <c:pt idx="1689">
                  <c:v>43360</c:v>
                </c:pt>
                <c:pt idx="1690">
                  <c:v>43361</c:v>
                </c:pt>
                <c:pt idx="1691">
                  <c:v>43362</c:v>
                </c:pt>
                <c:pt idx="1692">
                  <c:v>43363</c:v>
                </c:pt>
                <c:pt idx="1693">
                  <c:v>43364</c:v>
                </c:pt>
                <c:pt idx="1694">
                  <c:v>43367</c:v>
                </c:pt>
                <c:pt idx="1695">
                  <c:v>43368</c:v>
                </c:pt>
                <c:pt idx="1696">
                  <c:v>43369</c:v>
                </c:pt>
                <c:pt idx="1697">
                  <c:v>43370</c:v>
                </c:pt>
                <c:pt idx="1698">
                  <c:v>43371</c:v>
                </c:pt>
                <c:pt idx="1699">
                  <c:v>43374</c:v>
                </c:pt>
                <c:pt idx="1700">
                  <c:v>43375</c:v>
                </c:pt>
                <c:pt idx="1701">
                  <c:v>43376</c:v>
                </c:pt>
                <c:pt idx="1702">
                  <c:v>43377</c:v>
                </c:pt>
                <c:pt idx="1703">
                  <c:v>43378</c:v>
                </c:pt>
                <c:pt idx="1704">
                  <c:v>43381</c:v>
                </c:pt>
                <c:pt idx="1705">
                  <c:v>43382</c:v>
                </c:pt>
                <c:pt idx="1706">
                  <c:v>43383</c:v>
                </c:pt>
                <c:pt idx="1707">
                  <c:v>43384</c:v>
                </c:pt>
                <c:pt idx="1708">
                  <c:v>43385</c:v>
                </c:pt>
                <c:pt idx="1709">
                  <c:v>43388</c:v>
                </c:pt>
                <c:pt idx="1710">
                  <c:v>43389</c:v>
                </c:pt>
                <c:pt idx="1711">
                  <c:v>43390</c:v>
                </c:pt>
                <c:pt idx="1712">
                  <c:v>43391</c:v>
                </c:pt>
                <c:pt idx="1713">
                  <c:v>43392</c:v>
                </c:pt>
                <c:pt idx="1714">
                  <c:v>43395</c:v>
                </c:pt>
                <c:pt idx="1715">
                  <c:v>43396</c:v>
                </c:pt>
                <c:pt idx="1716">
                  <c:v>43397</c:v>
                </c:pt>
                <c:pt idx="1717">
                  <c:v>43398</c:v>
                </c:pt>
                <c:pt idx="1718">
                  <c:v>43399</c:v>
                </c:pt>
                <c:pt idx="1719">
                  <c:v>43402</c:v>
                </c:pt>
                <c:pt idx="1720">
                  <c:v>43403</c:v>
                </c:pt>
                <c:pt idx="1721">
                  <c:v>43404</c:v>
                </c:pt>
                <c:pt idx="1722">
                  <c:v>43405</c:v>
                </c:pt>
                <c:pt idx="1723">
                  <c:v>43406</c:v>
                </c:pt>
                <c:pt idx="1724">
                  <c:v>43410</c:v>
                </c:pt>
                <c:pt idx="1725">
                  <c:v>43411</c:v>
                </c:pt>
                <c:pt idx="1726">
                  <c:v>43412</c:v>
                </c:pt>
                <c:pt idx="1727">
                  <c:v>43413</c:v>
                </c:pt>
                <c:pt idx="1728">
                  <c:v>43416</c:v>
                </c:pt>
                <c:pt idx="1729">
                  <c:v>43417</c:v>
                </c:pt>
                <c:pt idx="1730">
                  <c:v>43418</c:v>
                </c:pt>
                <c:pt idx="1731">
                  <c:v>43419</c:v>
                </c:pt>
                <c:pt idx="1732">
                  <c:v>43420</c:v>
                </c:pt>
                <c:pt idx="1733">
                  <c:v>43423</c:v>
                </c:pt>
                <c:pt idx="1734">
                  <c:v>43424</c:v>
                </c:pt>
                <c:pt idx="1735">
                  <c:v>43425</c:v>
                </c:pt>
                <c:pt idx="1736">
                  <c:v>43426</c:v>
                </c:pt>
                <c:pt idx="1737">
                  <c:v>43427</c:v>
                </c:pt>
                <c:pt idx="1738">
                  <c:v>43430</c:v>
                </c:pt>
                <c:pt idx="1739">
                  <c:v>43431</c:v>
                </c:pt>
                <c:pt idx="1740">
                  <c:v>43432</c:v>
                </c:pt>
                <c:pt idx="1741">
                  <c:v>43433</c:v>
                </c:pt>
                <c:pt idx="1742">
                  <c:v>43434</c:v>
                </c:pt>
                <c:pt idx="1743">
                  <c:v>43437</c:v>
                </c:pt>
                <c:pt idx="1744">
                  <c:v>43438</c:v>
                </c:pt>
                <c:pt idx="1745">
                  <c:v>43439</c:v>
                </c:pt>
                <c:pt idx="1746">
                  <c:v>43440</c:v>
                </c:pt>
                <c:pt idx="1747">
                  <c:v>43441</c:v>
                </c:pt>
                <c:pt idx="1748">
                  <c:v>43444</c:v>
                </c:pt>
                <c:pt idx="1749">
                  <c:v>43445</c:v>
                </c:pt>
                <c:pt idx="1750">
                  <c:v>43446</c:v>
                </c:pt>
                <c:pt idx="1751">
                  <c:v>43447</c:v>
                </c:pt>
                <c:pt idx="1752">
                  <c:v>43448</c:v>
                </c:pt>
                <c:pt idx="1753">
                  <c:v>43451</c:v>
                </c:pt>
                <c:pt idx="1754">
                  <c:v>43452</c:v>
                </c:pt>
                <c:pt idx="1755">
                  <c:v>43453</c:v>
                </c:pt>
                <c:pt idx="1756">
                  <c:v>43454</c:v>
                </c:pt>
                <c:pt idx="1757">
                  <c:v>43455</c:v>
                </c:pt>
                <c:pt idx="1758">
                  <c:v>43458</c:v>
                </c:pt>
                <c:pt idx="1759">
                  <c:v>43459</c:v>
                </c:pt>
                <c:pt idx="1760">
                  <c:v>43460</c:v>
                </c:pt>
                <c:pt idx="1761">
                  <c:v>43461</c:v>
                </c:pt>
                <c:pt idx="1762">
                  <c:v>43462</c:v>
                </c:pt>
                <c:pt idx="1763">
                  <c:v>43463</c:v>
                </c:pt>
                <c:pt idx="1764">
                  <c:v>43468</c:v>
                </c:pt>
                <c:pt idx="1765">
                  <c:v>43469</c:v>
                </c:pt>
                <c:pt idx="1766">
                  <c:v>43473</c:v>
                </c:pt>
                <c:pt idx="1767">
                  <c:v>43474</c:v>
                </c:pt>
                <c:pt idx="1768">
                  <c:v>43475</c:v>
                </c:pt>
                <c:pt idx="1769">
                  <c:v>43476</c:v>
                </c:pt>
                <c:pt idx="1770">
                  <c:v>43479</c:v>
                </c:pt>
                <c:pt idx="1771">
                  <c:v>43480</c:v>
                </c:pt>
                <c:pt idx="1772">
                  <c:v>43481</c:v>
                </c:pt>
                <c:pt idx="1773">
                  <c:v>43482</c:v>
                </c:pt>
                <c:pt idx="1774">
                  <c:v>43483</c:v>
                </c:pt>
                <c:pt idx="1775">
                  <c:v>43486</c:v>
                </c:pt>
                <c:pt idx="1776">
                  <c:v>43487</c:v>
                </c:pt>
                <c:pt idx="1777">
                  <c:v>43488</c:v>
                </c:pt>
                <c:pt idx="1778">
                  <c:v>43489</c:v>
                </c:pt>
                <c:pt idx="1779">
                  <c:v>43490</c:v>
                </c:pt>
                <c:pt idx="1780">
                  <c:v>43493</c:v>
                </c:pt>
                <c:pt idx="1781">
                  <c:v>43494</c:v>
                </c:pt>
                <c:pt idx="1782">
                  <c:v>43495</c:v>
                </c:pt>
                <c:pt idx="1783">
                  <c:v>43496</c:v>
                </c:pt>
                <c:pt idx="1784">
                  <c:v>43497</c:v>
                </c:pt>
                <c:pt idx="1785">
                  <c:v>43500</c:v>
                </c:pt>
                <c:pt idx="1786">
                  <c:v>43501</c:v>
                </c:pt>
                <c:pt idx="1787">
                  <c:v>43502</c:v>
                </c:pt>
                <c:pt idx="1788">
                  <c:v>43503</c:v>
                </c:pt>
                <c:pt idx="1789">
                  <c:v>43504</c:v>
                </c:pt>
                <c:pt idx="1790">
                  <c:v>43507</c:v>
                </c:pt>
                <c:pt idx="1791">
                  <c:v>43508</c:v>
                </c:pt>
                <c:pt idx="1792">
                  <c:v>43509</c:v>
                </c:pt>
                <c:pt idx="1793">
                  <c:v>43510</c:v>
                </c:pt>
                <c:pt idx="1794">
                  <c:v>43511</c:v>
                </c:pt>
                <c:pt idx="1795">
                  <c:v>43514</c:v>
                </c:pt>
                <c:pt idx="1796">
                  <c:v>43515</c:v>
                </c:pt>
                <c:pt idx="1797">
                  <c:v>43516</c:v>
                </c:pt>
                <c:pt idx="1798">
                  <c:v>43517</c:v>
                </c:pt>
                <c:pt idx="1799">
                  <c:v>43518</c:v>
                </c:pt>
                <c:pt idx="1800">
                  <c:v>43521</c:v>
                </c:pt>
                <c:pt idx="1801">
                  <c:v>43522</c:v>
                </c:pt>
                <c:pt idx="1802">
                  <c:v>43523</c:v>
                </c:pt>
                <c:pt idx="1803">
                  <c:v>43524</c:v>
                </c:pt>
                <c:pt idx="1804">
                  <c:v>43525</c:v>
                </c:pt>
                <c:pt idx="1805">
                  <c:v>43528</c:v>
                </c:pt>
                <c:pt idx="1806">
                  <c:v>43529</c:v>
                </c:pt>
                <c:pt idx="1807">
                  <c:v>43530</c:v>
                </c:pt>
                <c:pt idx="1808">
                  <c:v>43531</c:v>
                </c:pt>
                <c:pt idx="1809">
                  <c:v>43535</c:v>
                </c:pt>
                <c:pt idx="1810">
                  <c:v>43536</c:v>
                </c:pt>
                <c:pt idx="1811">
                  <c:v>43537</c:v>
                </c:pt>
                <c:pt idx="1812">
                  <c:v>43538</c:v>
                </c:pt>
                <c:pt idx="1813">
                  <c:v>43539</c:v>
                </c:pt>
                <c:pt idx="1814">
                  <c:v>43542</c:v>
                </c:pt>
                <c:pt idx="1815">
                  <c:v>43543</c:v>
                </c:pt>
                <c:pt idx="1816">
                  <c:v>43544</c:v>
                </c:pt>
                <c:pt idx="1817">
                  <c:v>43545</c:v>
                </c:pt>
                <c:pt idx="1818">
                  <c:v>43546</c:v>
                </c:pt>
                <c:pt idx="1819">
                  <c:v>43549</c:v>
                </c:pt>
                <c:pt idx="1820">
                  <c:v>43550</c:v>
                </c:pt>
                <c:pt idx="1821">
                  <c:v>43551</c:v>
                </c:pt>
                <c:pt idx="1822">
                  <c:v>43552</c:v>
                </c:pt>
                <c:pt idx="1823">
                  <c:v>43553</c:v>
                </c:pt>
                <c:pt idx="1824">
                  <c:v>43556</c:v>
                </c:pt>
                <c:pt idx="1825">
                  <c:v>43557</c:v>
                </c:pt>
                <c:pt idx="1826">
                  <c:v>43558</c:v>
                </c:pt>
                <c:pt idx="1827">
                  <c:v>43559</c:v>
                </c:pt>
                <c:pt idx="1828">
                  <c:v>43560</c:v>
                </c:pt>
                <c:pt idx="1829">
                  <c:v>43563</c:v>
                </c:pt>
                <c:pt idx="1830">
                  <c:v>43564</c:v>
                </c:pt>
                <c:pt idx="1831">
                  <c:v>43565</c:v>
                </c:pt>
                <c:pt idx="1832">
                  <c:v>43566</c:v>
                </c:pt>
                <c:pt idx="1833">
                  <c:v>43567</c:v>
                </c:pt>
                <c:pt idx="1834">
                  <c:v>43570</c:v>
                </c:pt>
                <c:pt idx="1835">
                  <c:v>43571</c:v>
                </c:pt>
                <c:pt idx="1836">
                  <c:v>43572</c:v>
                </c:pt>
                <c:pt idx="1837">
                  <c:v>43573</c:v>
                </c:pt>
                <c:pt idx="1838">
                  <c:v>43574</c:v>
                </c:pt>
                <c:pt idx="1839">
                  <c:v>43577</c:v>
                </c:pt>
                <c:pt idx="1840">
                  <c:v>43578</c:v>
                </c:pt>
                <c:pt idx="1841">
                  <c:v>43579</c:v>
                </c:pt>
                <c:pt idx="1842">
                  <c:v>43580</c:v>
                </c:pt>
                <c:pt idx="1843">
                  <c:v>43581</c:v>
                </c:pt>
                <c:pt idx="1844">
                  <c:v>43584</c:v>
                </c:pt>
                <c:pt idx="1845">
                  <c:v>43585</c:v>
                </c:pt>
                <c:pt idx="1846">
                  <c:v>43587</c:v>
                </c:pt>
                <c:pt idx="1847">
                  <c:v>43588</c:v>
                </c:pt>
                <c:pt idx="1848">
                  <c:v>43591</c:v>
                </c:pt>
                <c:pt idx="1849">
                  <c:v>43592</c:v>
                </c:pt>
                <c:pt idx="1850">
                  <c:v>43593</c:v>
                </c:pt>
                <c:pt idx="1851">
                  <c:v>43595</c:v>
                </c:pt>
                <c:pt idx="1852">
                  <c:v>43598</c:v>
                </c:pt>
                <c:pt idx="1853">
                  <c:v>43599</c:v>
                </c:pt>
                <c:pt idx="1854">
                  <c:v>43600</c:v>
                </c:pt>
                <c:pt idx="1855">
                  <c:v>43601</c:v>
                </c:pt>
                <c:pt idx="1856">
                  <c:v>43602</c:v>
                </c:pt>
                <c:pt idx="1857">
                  <c:v>43605</c:v>
                </c:pt>
                <c:pt idx="1858">
                  <c:v>43606</c:v>
                </c:pt>
                <c:pt idx="1859">
                  <c:v>43607</c:v>
                </c:pt>
                <c:pt idx="1860">
                  <c:v>43608</c:v>
                </c:pt>
                <c:pt idx="1861">
                  <c:v>43609</c:v>
                </c:pt>
                <c:pt idx="1862">
                  <c:v>43612</c:v>
                </c:pt>
                <c:pt idx="1863">
                  <c:v>43613</c:v>
                </c:pt>
                <c:pt idx="1864">
                  <c:v>43614</c:v>
                </c:pt>
                <c:pt idx="1865">
                  <c:v>43615</c:v>
                </c:pt>
                <c:pt idx="1866">
                  <c:v>43616</c:v>
                </c:pt>
                <c:pt idx="1867">
                  <c:v>43619</c:v>
                </c:pt>
                <c:pt idx="1868">
                  <c:v>43620</c:v>
                </c:pt>
                <c:pt idx="1869">
                  <c:v>43621</c:v>
                </c:pt>
                <c:pt idx="1870">
                  <c:v>43622</c:v>
                </c:pt>
                <c:pt idx="1871">
                  <c:v>43623</c:v>
                </c:pt>
                <c:pt idx="1872">
                  <c:v>43626</c:v>
                </c:pt>
                <c:pt idx="1873">
                  <c:v>43627</c:v>
                </c:pt>
                <c:pt idx="1874">
                  <c:v>43629</c:v>
                </c:pt>
                <c:pt idx="1875">
                  <c:v>43630</c:v>
                </c:pt>
                <c:pt idx="1876">
                  <c:v>43633</c:v>
                </c:pt>
                <c:pt idx="1877">
                  <c:v>43634</c:v>
                </c:pt>
                <c:pt idx="1878">
                  <c:v>43635</c:v>
                </c:pt>
                <c:pt idx="1879">
                  <c:v>43636</c:v>
                </c:pt>
                <c:pt idx="1880">
                  <c:v>43637</c:v>
                </c:pt>
                <c:pt idx="1881">
                  <c:v>43640</c:v>
                </c:pt>
                <c:pt idx="1882">
                  <c:v>43641</c:v>
                </c:pt>
                <c:pt idx="1883">
                  <c:v>43642</c:v>
                </c:pt>
                <c:pt idx="1884">
                  <c:v>43643</c:v>
                </c:pt>
                <c:pt idx="1885">
                  <c:v>43644</c:v>
                </c:pt>
                <c:pt idx="1886">
                  <c:v>43647</c:v>
                </c:pt>
                <c:pt idx="1887">
                  <c:v>43648</c:v>
                </c:pt>
                <c:pt idx="1888">
                  <c:v>43649</c:v>
                </c:pt>
                <c:pt idx="1889">
                  <c:v>43650</c:v>
                </c:pt>
                <c:pt idx="1890">
                  <c:v>43651</c:v>
                </c:pt>
                <c:pt idx="1891">
                  <c:v>43654</c:v>
                </c:pt>
                <c:pt idx="1892">
                  <c:v>43655</c:v>
                </c:pt>
                <c:pt idx="1893">
                  <c:v>43656</c:v>
                </c:pt>
                <c:pt idx="1894">
                  <c:v>43657</c:v>
                </c:pt>
                <c:pt idx="1895">
                  <c:v>43658</c:v>
                </c:pt>
                <c:pt idx="1896">
                  <c:v>43661</c:v>
                </c:pt>
                <c:pt idx="1897">
                  <c:v>43662</c:v>
                </c:pt>
                <c:pt idx="1898">
                  <c:v>43663</c:v>
                </c:pt>
                <c:pt idx="1899">
                  <c:v>43664</c:v>
                </c:pt>
                <c:pt idx="1900">
                  <c:v>43665</c:v>
                </c:pt>
                <c:pt idx="1901">
                  <c:v>43668</c:v>
                </c:pt>
                <c:pt idx="1902">
                  <c:v>43669</c:v>
                </c:pt>
                <c:pt idx="1903">
                  <c:v>43670</c:v>
                </c:pt>
                <c:pt idx="1904">
                  <c:v>43671</c:v>
                </c:pt>
                <c:pt idx="1905">
                  <c:v>43672</c:v>
                </c:pt>
                <c:pt idx="1906">
                  <c:v>43675</c:v>
                </c:pt>
                <c:pt idx="1907">
                  <c:v>43676</c:v>
                </c:pt>
                <c:pt idx="1908">
                  <c:v>43677</c:v>
                </c:pt>
                <c:pt idx="1909">
                  <c:v>43678</c:v>
                </c:pt>
                <c:pt idx="1910">
                  <c:v>43679</c:v>
                </c:pt>
                <c:pt idx="1911">
                  <c:v>43682</c:v>
                </c:pt>
                <c:pt idx="1912">
                  <c:v>43683</c:v>
                </c:pt>
                <c:pt idx="1913">
                  <c:v>43684</c:v>
                </c:pt>
                <c:pt idx="1914">
                  <c:v>43685</c:v>
                </c:pt>
                <c:pt idx="1915">
                  <c:v>43686</c:v>
                </c:pt>
                <c:pt idx="1916">
                  <c:v>43689</c:v>
                </c:pt>
                <c:pt idx="1917">
                  <c:v>43690</c:v>
                </c:pt>
                <c:pt idx="1918">
                  <c:v>43691</c:v>
                </c:pt>
                <c:pt idx="1919">
                  <c:v>43692</c:v>
                </c:pt>
                <c:pt idx="1920">
                  <c:v>43693</c:v>
                </c:pt>
                <c:pt idx="1921">
                  <c:v>43696</c:v>
                </c:pt>
                <c:pt idx="1922">
                  <c:v>43697</c:v>
                </c:pt>
                <c:pt idx="1923">
                  <c:v>43698</c:v>
                </c:pt>
                <c:pt idx="1924">
                  <c:v>43699</c:v>
                </c:pt>
                <c:pt idx="1925">
                  <c:v>43700</c:v>
                </c:pt>
                <c:pt idx="1926">
                  <c:v>43703</c:v>
                </c:pt>
                <c:pt idx="1927">
                  <c:v>43704</c:v>
                </c:pt>
                <c:pt idx="1928">
                  <c:v>43705</c:v>
                </c:pt>
                <c:pt idx="1929">
                  <c:v>43706</c:v>
                </c:pt>
                <c:pt idx="1930">
                  <c:v>43707</c:v>
                </c:pt>
                <c:pt idx="1931">
                  <c:v>43710</c:v>
                </c:pt>
                <c:pt idx="1932">
                  <c:v>43711</c:v>
                </c:pt>
                <c:pt idx="1933">
                  <c:v>43712</c:v>
                </c:pt>
                <c:pt idx="1934">
                  <c:v>43713</c:v>
                </c:pt>
                <c:pt idx="1935">
                  <c:v>43714</c:v>
                </c:pt>
                <c:pt idx="1936">
                  <c:v>43717</c:v>
                </c:pt>
                <c:pt idx="1937">
                  <c:v>43718</c:v>
                </c:pt>
                <c:pt idx="1938">
                  <c:v>43719</c:v>
                </c:pt>
                <c:pt idx="1939">
                  <c:v>43720</c:v>
                </c:pt>
                <c:pt idx="1940">
                  <c:v>43721</c:v>
                </c:pt>
                <c:pt idx="1941">
                  <c:v>43724</c:v>
                </c:pt>
                <c:pt idx="1942">
                  <c:v>43725</c:v>
                </c:pt>
                <c:pt idx="1943">
                  <c:v>43726</c:v>
                </c:pt>
                <c:pt idx="1944">
                  <c:v>43727</c:v>
                </c:pt>
                <c:pt idx="1945">
                  <c:v>43728</c:v>
                </c:pt>
                <c:pt idx="1946">
                  <c:v>43731</c:v>
                </c:pt>
                <c:pt idx="1947">
                  <c:v>43732</c:v>
                </c:pt>
                <c:pt idx="1948">
                  <c:v>43733</c:v>
                </c:pt>
                <c:pt idx="1949">
                  <c:v>43734</c:v>
                </c:pt>
                <c:pt idx="1950">
                  <c:v>43735</c:v>
                </c:pt>
                <c:pt idx="1951">
                  <c:v>43738</c:v>
                </c:pt>
                <c:pt idx="1952">
                  <c:v>43739</c:v>
                </c:pt>
                <c:pt idx="1953">
                  <c:v>43740</c:v>
                </c:pt>
                <c:pt idx="1954">
                  <c:v>43741</c:v>
                </c:pt>
                <c:pt idx="1955">
                  <c:v>43742</c:v>
                </c:pt>
                <c:pt idx="1956">
                  <c:v>43745</c:v>
                </c:pt>
                <c:pt idx="1957">
                  <c:v>43746</c:v>
                </c:pt>
                <c:pt idx="1958">
                  <c:v>43747</c:v>
                </c:pt>
                <c:pt idx="1959">
                  <c:v>43748</c:v>
                </c:pt>
                <c:pt idx="1960">
                  <c:v>43749</c:v>
                </c:pt>
                <c:pt idx="1961">
                  <c:v>43752</c:v>
                </c:pt>
                <c:pt idx="1962">
                  <c:v>43753</c:v>
                </c:pt>
                <c:pt idx="1963">
                  <c:v>43754</c:v>
                </c:pt>
                <c:pt idx="1964">
                  <c:v>43755</c:v>
                </c:pt>
                <c:pt idx="1965">
                  <c:v>43756</c:v>
                </c:pt>
                <c:pt idx="1966">
                  <c:v>43759</c:v>
                </c:pt>
                <c:pt idx="1967">
                  <c:v>43760</c:v>
                </c:pt>
                <c:pt idx="1968">
                  <c:v>43761</c:v>
                </c:pt>
                <c:pt idx="1969">
                  <c:v>43762</c:v>
                </c:pt>
                <c:pt idx="1970">
                  <c:v>43763</c:v>
                </c:pt>
                <c:pt idx="1971">
                  <c:v>43766</c:v>
                </c:pt>
                <c:pt idx="1972">
                  <c:v>43767</c:v>
                </c:pt>
                <c:pt idx="1973">
                  <c:v>43768</c:v>
                </c:pt>
                <c:pt idx="1974">
                  <c:v>43769</c:v>
                </c:pt>
                <c:pt idx="1975">
                  <c:v>43770</c:v>
                </c:pt>
                <c:pt idx="1976">
                  <c:v>43774</c:v>
                </c:pt>
                <c:pt idx="1977">
                  <c:v>43775</c:v>
                </c:pt>
                <c:pt idx="1978">
                  <c:v>43776</c:v>
                </c:pt>
                <c:pt idx="1979">
                  <c:v>43777</c:v>
                </c:pt>
                <c:pt idx="1980">
                  <c:v>43780</c:v>
                </c:pt>
                <c:pt idx="1981">
                  <c:v>43781</c:v>
                </c:pt>
                <c:pt idx="1982">
                  <c:v>43782</c:v>
                </c:pt>
                <c:pt idx="1983">
                  <c:v>43783</c:v>
                </c:pt>
                <c:pt idx="1984">
                  <c:v>43784</c:v>
                </c:pt>
                <c:pt idx="1985">
                  <c:v>43787</c:v>
                </c:pt>
                <c:pt idx="1986">
                  <c:v>43788</c:v>
                </c:pt>
                <c:pt idx="1987">
                  <c:v>43789</c:v>
                </c:pt>
                <c:pt idx="1988">
                  <c:v>43790</c:v>
                </c:pt>
                <c:pt idx="1989">
                  <c:v>43791</c:v>
                </c:pt>
                <c:pt idx="1990">
                  <c:v>43794</c:v>
                </c:pt>
                <c:pt idx="1991">
                  <c:v>43795</c:v>
                </c:pt>
                <c:pt idx="1992">
                  <c:v>43796</c:v>
                </c:pt>
                <c:pt idx="1993">
                  <c:v>43797</c:v>
                </c:pt>
                <c:pt idx="1994">
                  <c:v>43798</c:v>
                </c:pt>
                <c:pt idx="1995">
                  <c:v>43801</c:v>
                </c:pt>
                <c:pt idx="1996">
                  <c:v>43802</c:v>
                </c:pt>
                <c:pt idx="1997">
                  <c:v>43803</c:v>
                </c:pt>
                <c:pt idx="1998">
                  <c:v>43804</c:v>
                </c:pt>
                <c:pt idx="1999">
                  <c:v>43805</c:v>
                </c:pt>
                <c:pt idx="2000">
                  <c:v>43808</c:v>
                </c:pt>
                <c:pt idx="2001">
                  <c:v>43809</c:v>
                </c:pt>
                <c:pt idx="2002">
                  <c:v>43810</c:v>
                </c:pt>
                <c:pt idx="2003">
                  <c:v>43811</c:v>
                </c:pt>
                <c:pt idx="2004">
                  <c:v>43812</c:v>
                </c:pt>
                <c:pt idx="2005">
                  <c:v>43815</c:v>
                </c:pt>
                <c:pt idx="2006">
                  <c:v>43816</c:v>
                </c:pt>
                <c:pt idx="2007">
                  <c:v>43817</c:v>
                </c:pt>
                <c:pt idx="2008">
                  <c:v>43818</c:v>
                </c:pt>
                <c:pt idx="2009">
                  <c:v>43819</c:v>
                </c:pt>
                <c:pt idx="2010">
                  <c:v>43822</c:v>
                </c:pt>
                <c:pt idx="2011">
                  <c:v>43823</c:v>
                </c:pt>
                <c:pt idx="2012">
                  <c:v>43824</c:v>
                </c:pt>
                <c:pt idx="2013">
                  <c:v>43825</c:v>
                </c:pt>
                <c:pt idx="2014">
                  <c:v>43826</c:v>
                </c:pt>
                <c:pt idx="2015">
                  <c:v>43829</c:v>
                </c:pt>
                <c:pt idx="2016">
                  <c:v>43833</c:v>
                </c:pt>
                <c:pt idx="2017">
                  <c:v>43836</c:v>
                </c:pt>
                <c:pt idx="2018">
                  <c:v>43838</c:v>
                </c:pt>
                <c:pt idx="2019">
                  <c:v>43839</c:v>
                </c:pt>
                <c:pt idx="2020">
                  <c:v>43840</c:v>
                </c:pt>
                <c:pt idx="2021">
                  <c:v>43843</c:v>
                </c:pt>
                <c:pt idx="2022">
                  <c:v>43844</c:v>
                </c:pt>
                <c:pt idx="2023">
                  <c:v>43845</c:v>
                </c:pt>
                <c:pt idx="2024">
                  <c:v>43846</c:v>
                </c:pt>
                <c:pt idx="2025">
                  <c:v>43847</c:v>
                </c:pt>
                <c:pt idx="2026">
                  <c:v>43850</c:v>
                </c:pt>
                <c:pt idx="2027">
                  <c:v>43851</c:v>
                </c:pt>
                <c:pt idx="2028">
                  <c:v>43852</c:v>
                </c:pt>
                <c:pt idx="2029">
                  <c:v>43853</c:v>
                </c:pt>
                <c:pt idx="2030">
                  <c:v>43854</c:v>
                </c:pt>
                <c:pt idx="2031">
                  <c:v>43857</c:v>
                </c:pt>
                <c:pt idx="2032">
                  <c:v>43858</c:v>
                </c:pt>
                <c:pt idx="2033">
                  <c:v>43859</c:v>
                </c:pt>
                <c:pt idx="2034">
                  <c:v>43860</c:v>
                </c:pt>
                <c:pt idx="2035">
                  <c:v>43861</c:v>
                </c:pt>
                <c:pt idx="2036">
                  <c:v>43864</c:v>
                </c:pt>
                <c:pt idx="2037">
                  <c:v>43865</c:v>
                </c:pt>
                <c:pt idx="2038">
                  <c:v>43866</c:v>
                </c:pt>
                <c:pt idx="2039">
                  <c:v>43867</c:v>
                </c:pt>
                <c:pt idx="2040">
                  <c:v>43868</c:v>
                </c:pt>
                <c:pt idx="2041">
                  <c:v>43871</c:v>
                </c:pt>
                <c:pt idx="2042">
                  <c:v>43872</c:v>
                </c:pt>
                <c:pt idx="2043">
                  <c:v>43873</c:v>
                </c:pt>
                <c:pt idx="2044">
                  <c:v>43874</c:v>
                </c:pt>
                <c:pt idx="2045">
                  <c:v>43875</c:v>
                </c:pt>
                <c:pt idx="2046">
                  <c:v>43878</c:v>
                </c:pt>
                <c:pt idx="2047">
                  <c:v>43879</c:v>
                </c:pt>
                <c:pt idx="2048">
                  <c:v>43880</c:v>
                </c:pt>
                <c:pt idx="2049">
                  <c:v>43881</c:v>
                </c:pt>
                <c:pt idx="2050">
                  <c:v>43882</c:v>
                </c:pt>
                <c:pt idx="2051">
                  <c:v>43886</c:v>
                </c:pt>
                <c:pt idx="2052">
                  <c:v>43887</c:v>
                </c:pt>
                <c:pt idx="2053">
                  <c:v>43888</c:v>
                </c:pt>
                <c:pt idx="2054">
                  <c:v>43889</c:v>
                </c:pt>
                <c:pt idx="2055">
                  <c:v>43892</c:v>
                </c:pt>
                <c:pt idx="2056">
                  <c:v>43893</c:v>
                </c:pt>
                <c:pt idx="2057">
                  <c:v>43894</c:v>
                </c:pt>
                <c:pt idx="2058">
                  <c:v>43895</c:v>
                </c:pt>
                <c:pt idx="2059">
                  <c:v>43896</c:v>
                </c:pt>
                <c:pt idx="2060">
                  <c:v>43900</c:v>
                </c:pt>
                <c:pt idx="2061">
                  <c:v>43901</c:v>
                </c:pt>
                <c:pt idx="2062">
                  <c:v>43902</c:v>
                </c:pt>
                <c:pt idx="2063">
                  <c:v>43903</c:v>
                </c:pt>
                <c:pt idx="2064">
                  <c:v>43906</c:v>
                </c:pt>
                <c:pt idx="2065">
                  <c:v>43907</c:v>
                </c:pt>
                <c:pt idx="2066">
                  <c:v>43908</c:v>
                </c:pt>
                <c:pt idx="2067">
                  <c:v>43909</c:v>
                </c:pt>
                <c:pt idx="2068">
                  <c:v>43910</c:v>
                </c:pt>
                <c:pt idx="2069">
                  <c:v>43913</c:v>
                </c:pt>
                <c:pt idx="2070">
                  <c:v>43914</c:v>
                </c:pt>
                <c:pt idx="2071">
                  <c:v>43915</c:v>
                </c:pt>
                <c:pt idx="2072">
                  <c:v>43916</c:v>
                </c:pt>
                <c:pt idx="2073">
                  <c:v>43917</c:v>
                </c:pt>
                <c:pt idx="2074">
                  <c:v>43920</c:v>
                </c:pt>
                <c:pt idx="2075">
                  <c:v>43921</c:v>
                </c:pt>
                <c:pt idx="2076">
                  <c:v>43922</c:v>
                </c:pt>
                <c:pt idx="2077">
                  <c:v>43923</c:v>
                </c:pt>
                <c:pt idx="2078">
                  <c:v>43924</c:v>
                </c:pt>
                <c:pt idx="2079">
                  <c:v>43927</c:v>
                </c:pt>
                <c:pt idx="2080">
                  <c:v>43928</c:v>
                </c:pt>
                <c:pt idx="2081">
                  <c:v>43929</c:v>
                </c:pt>
                <c:pt idx="2082">
                  <c:v>43930</c:v>
                </c:pt>
                <c:pt idx="2083">
                  <c:v>43931</c:v>
                </c:pt>
                <c:pt idx="2084">
                  <c:v>43934</c:v>
                </c:pt>
                <c:pt idx="2085">
                  <c:v>43935</c:v>
                </c:pt>
                <c:pt idx="2086">
                  <c:v>43936</c:v>
                </c:pt>
                <c:pt idx="2087">
                  <c:v>43937</c:v>
                </c:pt>
                <c:pt idx="2088">
                  <c:v>43938</c:v>
                </c:pt>
                <c:pt idx="2089">
                  <c:v>43941</c:v>
                </c:pt>
                <c:pt idx="2090">
                  <c:v>43942</c:v>
                </c:pt>
                <c:pt idx="2091">
                  <c:v>43943</c:v>
                </c:pt>
                <c:pt idx="2092">
                  <c:v>43944</c:v>
                </c:pt>
                <c:pt idx="2093">
                  <c:v>43945</c:v>
                </c:pt>
                <c:pt idx="2094">
                  <c:v>43948</c:v>
                </c:pt>
                <c:pt idx="2095">
                  <c:v>43949</c:v>
                </c:pt>
                <c:pt idx="2096">
                  <c:v>43950</c:v>
                </c:pt>
                <c:pt idx="2097">
                  <c:v>43951</c:v>
                </c:pt>
                <c:pt idx="2098">
                  <c:v>43955</c:v>
                </c:pt>
                <c:pt idx="2099">
                  <c:v>43956</c:v>
                </c:pt>
                <c:pt idx="2100">
                  <c:v>43957</c:v>
                </c:pt>
                <c:pt idx="2101">
                  <c:v>43958</c:v>
                </c:pt>
                <c:pt idx="2102">
                  <c:v>43959</c:v>
                </c:pt>
                <c:pt idx="2103">
                  <c:v>43963</c:v>
                </c:pt>
                <c:pt idx="2104">
                  <c:v>43964</c:v>
                </c:pt>
                <c:pt idx="2105">
                  <c:v>43965</c:v>
                </c:pt>
                <c:pt idx="2106">
                  <c:v>43966</c:v>
                </c:pt>
                <c:pt idx="2107">
                  <c:v>43969</c:v>
                </c:pt>
                <c:pt idx="2108">
                  <c:v>43970</c:v>
                </c:pt>
                <c:pt idx="2109">
                  <c:v>43971</c:v>
                </c:pt>
                <c:pt idx="2110">
                  <c:v>43972</c:v>
                </c:pt>
                <c:pt idx="2111">
                  <c:v>43973</c:v>
                </c:pt>
                <c:pt idx="2112">
                  <c:v>43976</c:v>
                </c:pt>
                <c:pt idx="2113">
                  <c:v>43977</c:v>
                </c:pt>
                <c:pt idx="2114">
                  <c:v>43978</c:v>
                </c:pt>
                <c:pt idx="2115">
                  <c:v>43979</c:v>
                </c:pt>
                <c:pt idx="2116">
                  <c:v>43980</c:v>
                </c:pt>
                <c:pt idx="2117">
                  <c:v>43983</c:v>
                </c:pt>
                <c:pt idx="2118">
                  <c:v>43984</c:v>
                </c:pt>
                <c:pt idx="2119">
                  <c:v>43985</c:v>
                </c:pt>
                <c:pt idx="2120">
                  <c:v>43986</c:v>
                </c:pt>
                <c:pt idx="2121">
                  <c:v>43987</c:v>
                </c:pt>
                <c:pt idx="2122">
                  <c:v>43990</c:v>
                </c:pt>
                <c:pt idx="2123">
                  <c:v>43991</c:v>
                </c:pt>
                <c:pt idx="2124">
                  <c:v>43992</c:v>
                </c:pt>
                <c:pt idx="2125">
                  <c:v>43993</c:v>
                </c:pt>
                <c:pt idx="2126">
                  <c:v>43997</c:v>
                </c:pt>
                <c:pt idx="2127">
                  <c:v>43998</c:v>
                </c:pt>
                <c:pt idx="2128">
                  <c:v>43999</c:v>
                </c:pt>
                <c:pt idx="2129">
                  <c:v>44000</c:v>
                </c:pt>
                <c:pt idx="2130">
                  <c:v>44001</c:v>
                </c:pt>
                <c:pt idx="2131">
                  <c:v>44004</c:v>
                </c:pt>
                <c:pt idx="2132">
                  <c:v>44005</c:v>
                </c:pt>
                <c:pt idx="2133">
                  <c:v>44007</c:v>
                </c:pt>
                <c:pt idx="2134">
                  <c:v>44008</c:v>
                </c:pt>
                <c:pt idx="2135">
                  <c:v>44011</c:v>
                </c:pt>
                <c:pt idx="2136">
                  <c:v>44012</c:v>
                </c:pt>
                <c:pt idx="2137">
                  <c:v>44014</c:v>
                </c:pt>
                <c:pt idx="2138">
                  <c:v>44015</c:v>
                </c:pt>
                <c:pt idx="2139">
                  <c:v>44018</c:v>
                </c:pt>
                <c:pt idx="2140">
                  <c:v>44019</c:v>
                </c:pt>
                <c:pt idx="2141">
                  <c:v>44020</c:v>
                </c:pt>
                <c:pt idx="2142">
                  <c:v>44021</c:v>
                </c:pt>
                <c:pt idx="2143">
                  <c:v>44022</c:v>
                </c:pt>
                <c:pt idx="2144">
                  <c:v>44025</c:v>
                </c:pt>
                <c:pt idx="2145">
                  <c:v>44026</c:v>
                </c:pt>
                <c:pt idx="2146">
                  <c:v>44027</c:v>
                </c:pt>
                <c:pt idx="2147">
                  <c:v>44028</c:v>
                </c:pt>
                <c:pt idx="2148">
                  <c:v>44029</c:v>
                </c:pt>
                <c:pt idx="2149">
                  <c:v>44032</c:v>
                </c:pt>
                <c:pt idx="2150">
                  <c:v>44033</c:v>
                </c:pt>
                <c:pt idx="2151">
                  <c:v>44034</c:v>
                </c:pt>
                <c:pt idx="2152">
                  <c:v>44035</c:v>
                </c:pt>
                <c:pt idx="2153">
                  <c:v>44036</c:v>
                </c:pt>
                <c:pt idx="2154">
                  <c:v>44039</c:v>
                </c:pt>
                <c:pt idx="2155">
                  <c:v>44040</c:v>
                </c:pt>
                <c:pt idx="2156">
                  <c:v>44041</c:v>
                </c:pt>
                <c:pt idx="2157">
                  <c:v>44042</c:v>
                </c:pt>
                <c:pt idx="2158">
                  <c:v>44043</c:v>
                </c:pt>
                <c:pt idx="2159">
                  <c:v>44046</c:v>
                </c:pt>
                <c:pt idx="2160">
                  <c:v>44047</c:v>
                </c:pt>
                <c:pt idx="2161">
                  <c:v>44048</c:v>
                </c:pt>
                <c:pt idx="2162">
                  <c:v>44049</c:v>
                </c:pt>
                <c:pt idx="2163">
                  <c:v>44050</c:v>
                </c:pt>
                <c:pt idx="2164">
                  <c:v>44053</c:v>
                </c:pt>
                <c:pt idx="2165">
                  <c:v>44054</c:v>
                </c:pt>
                <c:pt idx="2166">
                  <c:v>44055</c:v>
                </c:pt>
                <c:pt idx="2167">
                  <c:v>44056</c:v>
                </c:pt>
                <c:pt idx="2168">
                  <c:v>44057</c:v>
                </c:pt>
                <c:pt idx="2169">
                  <c:v>44060</c:v>
                </c:pt>
                <c:pt idx="2170">
                  <c:v>44061</c:v>
                </c:pt>
                <c:pt idx="2171">
                  <c:v>44062</c:v>
                </c:pt>
                <c:pt idx="2172">
                  <c:v>44063</c:v>
                </c:pt>
                <c:pt idx="2173">
                  <c:v>44064</c:v>
                </c:pt>
                <c:pt idx="2174">
                  <c:v>44067</c:v>
                </c:pt>
                <c:pt idx="2175">
                  <c:v>44068</c:v>
                </c:pt>
                <c:pt idx="2176">
                  <c:v>44069</c:v>
                </c:pt>
                <c:pt idx="2177">
                  <c:v>44070</c:v>
                </c:pt>
                <c:pt idx="2178">
                  <c:v>44071</c:v>
                </c:pt>
                <c:pt idx="2179">
                  <c:v>44074</c:v>
                </c:pt>
                <c:pt idx="2180">
                  <c:v>44075</c:v>
                </c:pt>
                <c:pt idx="2181">
                  <c:v>44076</c:v>
                </c:pt>
                <c:pt idx="2182">
                  <c:v>44077</c:v>
                </c:pt>
                <c:pt idx="2183">
                  <c:v>44078</c:v>
                </c:pt>
                <c:pt idx="2184">
                  <c:v>44081</c:v>
                </c:pt>
                <c:pt idx="2185">
                  <c:v>44082</c:v>
                </c:pt>
                <c:pt idx="2186">
                  <c:v>44083</c:v>
                </c:pt>
                <c:pt idx="2187">
                  <c:v>44084</c:v>
                </c:pt>
                <c:pt idx="2188">
                  <c:v>44085</c:v>
                </c:pt>
                <c:pt idx="2189">
                  <c:v>44088</c:v>
                </c:pt>
                <c:pt idx="2190">
                  <c:v>44089</c:v>
                </c:pt>
                <c:pt idx="2191">
                  <c:v>44090</c:v>
                </c:pt>
                <c:pt idx="2192">
                  <c:v>44091</c:v>
                </c:pt>
                <c:pt idx="2193">
                  <c:v>44092</c:v>
                </c:pt>
                <c:pt idx="2194">
                  <c:v>44095</c:v>
                </c:pt>
                <c:pt idx="2195">
                  <c:v>44096</c:v>
                </c:pt>
                <c:pt idx="2196">
                  <c:v>44097</c:v>
                </c:pt>
                <c:pt idx="2197">
                  <c:v>44098</c:v>
                </c:pt>
                <c:pt idx="2198">
                  <c:v>44099</c:v>
                </c:pt>
                <c:pt idx="2199">
                  <c:v>44102</c:v>
                </c:pt>
                <c:pt idx="2200">
                  <c:v>44103</c:v>
                </c:pt>
                <c:pt idx="2201">
                  <c:v>44104</c:v>
                </c:pt>
                <c:pt idx="2202">
                  <c:v>44105</c:v>
                </c:pt>
                <c:pt idx="2203">
                  <c:v>44106</c:v>
                </c:pt>
                <c:pt idx="2204">
                  <c:v>44109</c:v>
                </c:pt>
                <c:pt idx="2205">
                  <c:v>44110</c:v>
                </c:pt>
                <c:pt idx="2206">
                  <c:v>44111</c:v>
                </c:pt>
                <c:pt idx="2207">
                  <c:v>44112</c:v>
                </c:pt>
                <c:pt idx="2208">
                  <c:v>44113</c:v>
                </c:pt>
                <c:pt idx="2209">
                  <c:v>44116</c:v>
                </c:pt>
                <c:pt idx="2210">
                  <c:v>44117</c:v>
                </c:pt>
                <c:pt idx="2211">
                  <c:v>44118</c:v>
                </c:pt>
                <c:pt idx="2212">
                  <c:v>44119</c:v>
                </c:pt>
                <c:pt idx="2213">
                  <c:v>44120</c:v>
                </c:pt>
                <c:pt idx="2214">
                  <c:v>44123</c:v>
                </c:pt>
                <c:pt idx="2215">
                  <c:v>44124</c:v>
                </c:pt>
                <c:pt idx="2216">
                  <c:v>44125</c:v>
                </c:pt>
                <c:pt idx="2217">
                  <c:v>44126</c:v>
                </c:pt>
                <c:pt idx="2218">
                  <c:v>44127</c:v>
                </c:pt>
                <c:pt idx="2219">
                  <c:v>44130</c:v>
                </c:pt>
                <c:pt idx="2220">
                  <c:v>44131</c:v>
                </c:pt>
                <c:pt idx="2221">
                  <c:v>44132</c:v>
                </c:pt>
                <c:pt idx="2222">
                  <c:v>44133</c:v>
                </c:pt>
                <c:pt idx="2223">
                  <c:v>44134</c:v>
                </c:pt>
                <c:pt idx="2224">
                  <c:v>44137</c:v>
                </c:pt>
                <c:pt idx="2225">
                  <c:v>44138</c:v>
                </c:pt>
                <c:pt idx="2226">
                  <c:v>44140</c:v>
                </c:pt>
                <c:pt idx="2227">
                  <c:v>44141</c:v>
                </c:pt>
                <c:pt idx="2228">
                  <c:v>44144</c:v>
                </c:pt>
                <c:pt idx="2229">
                  <c:v>44145</c:v>
                </c:pt>
                <c:pt idx="2230">
                  <c:v>44146</c:v>
                </c:pt>
                <c:pt idx="2231">
                  <c:v>44147</c:v>
                </c:pt>
                <c:pt idx="2232">
                  <c:v>44148</c:v>
                </c:pt>
                <c:pt idx="2233">
                  <c:v>44151</c:v>
                </c:pt>
                <c:pt idx="2234">
                  <c:v>44152</c:v>
                </c:pt>
                <c:pt idx="2235">
                  <c:v>44153</c:v>
                </c:pt>
                <c:pt idx="2236">
                  <c:v>44154</c:v>
                </c:pt>
                <c:pt idx="2237">
                  <c:v>44155</c:v>
                </c:pt>
                <c:pt idx="2238">
                  <c:v>44158</c:v>
                </c:pt>
                <c:pt idx="2239">
                  <c:v>44159</c:v>
                </c:pt>
                <c:pt idx="2240">
                  <c:v>44160</c:v>
                </c:pt>
                <c:pt idx="2241">
                  <c:v>44161</c:v>
                </c:pt>
                <c:pt idx="2242">
                  <c:v>44162</c:v>
                </c:pt>
                <c:pt idx="2243">
                  <c:v>44165</c:v>
                </c:pt>
                <c:pt idx="2244">
                  <c:v>44166</c:v>
                </c:pt>
                <c:pt idx="2245">
                  <c:v>44167</c:v>
                </c:pt>
                <c:pt idx="2246">
                  <c:v>44168</c:v>
                </c:pt>
                <c:pt idx="2247">
                  <c:v>44169</c:v>
                </c:pt>
                <c:pt idx="2248">
                  <c:v>44172</c:v>
                </c:pt>
                <c:pt idx="2249">
                  <c:v>44173</c:v>
                </c:pt>
                <c:pt idx="2250">
                  <c:v>44174</c:v>
                </c:pt>
                <c:pt idx="2251">
                  <c:v>44175</c:v>
                </c:pt>
                <c:pt idx="2252">
                  <c:v>44176</c:v>
                </c:pt>
                <c:pt idx="2253">
                  <c:v>44179</c:v>
                </c:pt>
                <c:pt idx="2254">
                  <c:v>44180</c:v>
                </c:pt>
                <c:pt idx="2255">
                  <c:v>44181</c:v>
                </c:pt>
                <c:pt idx="2256">
                  <c:v>44182</c:v>
                </c:pt>
                <c:pt idx="2257">
                  <c:v>44183</c:v>
                </c:pt>
                <c:pt idx="2258">
                  <c:v>44186</c:v>
                </c:pt>
                <c:pt idx="2259">
                  <c:v>44187</c:v>
                </c:pt>
                <c:pt idx="2260">
                  <c:v>44188</c:v>
                </c:pt>
                <c:pt idx="2261">
                  <c:v>44189</c:v>
                </c:pt>
                <c:pt idx="2262">
                  <c:v>44190</c:v>
                </c:pt>
                <c:pt idx="2263">
                  <c:v>44193</c:v>
                </c:pt>
                <c:pt idx="2264">
                  <c:v>44194</c:v>
                </c:pt>
                <c:pt idx="2265">
                  <c:v>44195</c:v>
                </c:pt>
                <c:pt idx="2266">
                  <c:v>44200</c:v>
                </c:pt>
                <c:pt idx="2267">
                  <c:v>44201</c:v>
                </c:pt>
                <c:pt idx="2268">
                  <c:v>44202</c:v>
                </c:pt>
                <c:pt idx="2269">
                  <c:v>44204</c:v>
                </c:pt>
                <c:pt idx="2270">
                  <c:v>44207</c:v>
                </c:pt>
                <c:pt idx="2271">
                  <c:v>44208</c:v>
                </c:pt>
                <c:pt idx="2272">
                  <c:v>44209</c:v>
                </c:pt>
                <c:pt idx="2273">
                  <c:v>44210</c:v>
                </c:pt>
                <c:pt idx="2274">
                  <c:v>44211</c:v>
                </c:pt>
                <c:pt idx="2275">
                  <c:v>44214</c:v>
                </c:pt>
                <c:pt idx="2276">
                  <c:v>44215</c:v>
                </c:pt>
                <c:pt idx="2277">
                  <c:v>44216</c:v>
                </c:pt>
                <c:pt idx="2278">
                  <c:v>44217</c:v>
                </c:pt>
                <c:pt idx="2279">
                  <c:v>44218</c:v>
                </c:pt>
                <c:pt idx="2280">
                  <c:v>44221</c:v>
                </c:pt>
                <c:pt idx="2281">
                  <c:v>44222</c:v>
                </c:pt>
                <c:pt idx="2282">
                  <c:v>44223</c:v>
                </c:pt>
                <c:pt idx="2283">
                  <c:v>44224</c:v>
                </c:pt>
                <c:pt idx="2284">
                  <c:v>44225</c:v>
                </c:pt>
                <c:pt idx="2285">
                  <c:v>44228</c:v>
                </c:pt>
                <c:pt idx="2286">
                  <c:v>44229</c:v>
                </c:pt>
                <c:pt idx="2287">
                  <c:v>44230</c:v>
                </c:pt>
                <c:pt idx="2288">
                  <c:v>44231</c:v>
                </c:pt>
                <c:pt idx="2289">
                  <c:v>44232</c:v>
                </c:pt>
                <c:pt idx="2290">
                  <c:v>44235</c:v>
                </c:pt>
                <c:pt idx="2291">
                  <c:v>44236</c:v>
                </c:pt>
                <c:pt idx="2292">
                  <c:v>44237</c:v>
                </c:pt>
                <c:pt idx="2293">
                  <c:v>44238</c:v>
                </c:pt>
                <c:pt idx="2294">
                  <c:v>44239</c:v>
                </c:pt>
                <c:pt idx="2295">
                  <c:v>44242</c:v>
                </c:pt>
                <c:pt idx="2296">
                  <c:v>44243</c:v>
                </c:pt>
                <c:pt idx="2297">
                  <c:v>44244</c:v>
                </c:pt>
                <c:pt idx="2298">
                  <c:v>44245</c:v>
                </c:pt>
                <c:pt idx="2299">
                  <c:v>44246</c:v>
                </c:pt>
                <c:pt idx="2300">
                  <c:v>44247</c:v>
                </c:pt>
                <c:pt idx="2301">
                  <c:v>44249</c:v>
                </c:pt>
                <c:pt idx="2302">
                  <c:v>44251</c:v>
                </c:pt>
                <c:pt idx="2303">
                  <c:v>44252</c:v>
                </c:pt>
                <c:pt idx="2304">
                  <c:v>44253</c:v>
                </c:pt>
                <c:pt idx="2305">
                  <c:v>44256</c:v>
                </c:pt>
                <c:pt idx="2306">
                  <c:v>44257</c:v>
                </c:pt>
                <c:pt idx="2307">
                  <c:v>44258</c:v>
                </c:pt>
                <c:pt idx="2308">
                  <c:v>44259</c:v>
                </c:pt>
                <c:pt idx="2309">
                  <c:v>44260</c:v>
                </c:pt>
                <c:pt idx="2310">
                  <c:v>44264</c:v>
                </c:pt>
                <c:pt idx="2311">
                  <c:v>44265</c:v>
                </c:pt>
                <c:pt idx="2312">
                  <c:v>44266</c:v>
                </c:pt>
                <c:pt idx="2313">
                  <c:v>44267</c:v>
                </c:pt>
                <c:pt idx="2314">
                  <c:v>44270</c:v>
                </c:pt>
                <c:pt idx="2315">
                  <c:v>44271</c:v>
                </c:pt>
                <c:pt idx="2316">
                  <c:v>44272</c:v>
                </c:pt>
                <c:pt idx="2317">
                  <c:v>44273</c:v>
                </c:pt>
                <c:pt idx="2318">
                  <c:v>44274</c:v>
                </c:pt>
                <c:pt idx="2319">
                  <c:v>44277</c:v>
                </c:pt>
                <c:pt idx="2320">
                  <c:v>44278</c:v>
                </c:pt>
                <c:pt idx="2321">
                  <c:v>44279</c:v>
                </c:pt>
                <c:pt idx="2322">
                  <c:v>44280</c:v>
                </c:pt>
                <c:pt idx="2323">
                  <c:v>44281</c:v>
                </c:pt>
                <c:pt idx="2324">
                  <c:v>44284</c:v>
                </c:pt>
                <c:pt idx="2325">
                  <c:v>44285</c:v>
                </c:pt>
                <c:pt idx="2326">
                  <c:v>44286</c:v>
                </c:pt>
                <c:pt idx="2327">
                  <c:v>44287</c:v>
                </c:pt>
                <c:pt idx="2328">
                  <c:v>44288</c:v>
                </c:pt>
                <c:pt idx="2329">
                  <c:v>44291</c:v>
                </c:pt>
                <c:pt idx="2330">
                  <c:v>44292</c:v>
                </c:pt>
                <c:pt idx="2331">
                  <c:v>44293</c:v>
                </c:pt>
                <c:pt idx="2332">
                  <c:v>44294</c:v>
                </c:pt>
                <c:pt idx="2333">
                  <c:v>44295</c:v>
                </c:pt>
                <c:pt idx="2334">
                  <c:v>44298</c:v>
                </c:pt>
                <c:pt idx="2335">
                  <c:v>44299</c:v>
                </c:pt>
                <c:pt idx="2336">
                  <c:v>44300</c:v>
                </c:pt>
                <c:pt idx="2337">
                  <c:v>44301</c:v>
                </c:pt>
                <c:pt idx="2338">
                  <c:v>44302</c:v>
                </c:pt>
                <c:pt idx="2339">
                  <c:v>44305</c:v>
                </c:pt>
                <c:pt idx="2340">
                  <c:v>44306</c:v>
                </c:pt>
                <c:pt idx="2341">
                  <c:v>44307</c:v>
                </c:pt>
                <c:pt idx="2342">
                  <c:v>44308</c:v>
                </c:pt>
                <c:pt idx="2343">
                  <c:v>44309</c:v>
                </c:pt>
                <c:pt idx="2344">
                  <c:v>44312</c:v>
                </c:pt>
                <c:pt idx="2345">
                  <c:v>44313</c:v>
                </c:pt>
                <c:pt idx="2346">
                  <c:v>44314</c:v>
                </c:pt>
                <c:pt idx="2347">
                  <c:v>44315</c:v>
                </c:pt>
                <c:pt idx="2348">
                  <c:v>44316</c:v>
                </c:pt>
                <c:pt idx="2349">
                  <c:v>44320</c:v>
                </c:pt>
                <c:pt idx="2350">
                  <c:v>44321</c:v>
                </c:pt>
                <c:pt idx="2351">
                  <c:v>44322</c:v>
                </c:pt>
                <c:pt idx="2352">
                  <c:v>44323</c:v>
                </c:pt>
                <c:pt idx="2353">
                  <c:v>44326</c:v>
                </c:pt>
                <c:pt idx="2354">
                  <c:v>44327</c:v>
                </c:pt>
                <c:pt idx="2355">
                  <c:v>44328</c:v>
                </c:pt>
                <c:pt idx="2356">
                  <c:v>44329</c:v>
                </c:pt>
                <c:pt idx="2357">
                  <c:v>44330</c:v>
                </c:pt>
                <c:pt idx="2358">
                  <c:v>44333</c:v>
                </c:pt>
                <c:pt idx="2359">
                  <c:v>44334</c:v>
                </c:pt>
                <c:pt idx="2360">
                  <c:v>44335</c:v>
                </c:pt>
                <c:pt idx="2361">
                  <c:v>44336</c:v>
                </c:pt>
                <c:pt idx="2362">
                  <c:v>44337</c:v>
                </c:pt>
                <c:pt idx="2363">
                  <c:v>44340</c:v>
                </c:pt>
                <c:pt idx="2364">
                  <c:v>44341</c:v>
                </c:pt>
                <c:pt idx="2365">
                  <c:v>44342</c:v>
                </c:pt>
                <c:pt idx="2366">
                  <c:v>44343</c:v>
                </c:pt>
                <c:pt idx="2367">
                  <c:v>44344</c:v>
                </c:pt>
                <c:pt idx="2368">
                  <c:v>44347</c:v>
                </c:pt>
                <c:pt idx="2369">
                  <c:v>44348</c:v>
                </c:pt>
                <c:pt idx="2370">
                  <c:v>44349</c:v>
                </c:pt>
                <c:pt idx="2371">
                  <c:v>44350</c:v>
                </c:pt>
                <c:pt idx="2372">
                  <c:v>44351</c:v>
                </c:pt>
                <c:pt idx="2373">
                  <c:v>44354</c:v>
                </c:pt>
                <c:pt idx="2374">
                  <c:v>44355</c:v>
                </c:pt>
                <c:pt idx="2375">
                  <c:v>44356</c:v>
                </c:pt>
                <c:pt idx="2376">
                  <c:v>44357</c:v>
                </c:pt>
                <c:pt idx="2377">
                  <c:v>44358</c:v>
                </c:pt>
                <c:pt idx="2378">
                  <c:v>44361</c:v>
                </c:pt>
                <c:pt idx="2379">
                  <c:v>44362</c:v>
                </c:pt>
                <c:pt idx="2380">
                  <c:v>44363</c:v>
                </c:pt>
                <c:pt idx="2381">
                  <c:v>44364</c:v>
                </c:pt>
                <c:pt idx="2382">
                  <c:v>44365</c:v>
                </c:pt>
                <c:pt idx="2383">
                  <c:v>44368</c:v>
                </c:pt>
                <c:pt idx="2384">
                  <c:v>44369</c:v>
                </c:pt>
                <c:pt idx="2385">
                  <c:v>44370</c:v>
                </c:pt>
                <c:pt idx="2386">
                  <c:v>44371</c:v>
                </c:pt>
                <c:pt idx="2387">
                  <c:v>44372</c:v>
                </c:pt>
                <c:pt idx="2388">
                  <c:v>44375</c:v>
                </c:pt>
                <c:pt idx="2389">
                  <c:v>44376</c:v>
                </c:pt>
                <c:pt idx="2390">
                  <c:v>44377</c:v>
                </c:pt>
                <c:pt idx="2391">
                  <c:v>44378</c:v>
                </c:pt>
                <c:pt idx="2392">
                  <c:v>44379</c:v>
                </c:pt>
                <c:pt idx="2393">
                  <c:v>44382</c:v>
                </c:pt>
                <c:pt idx="2394">
                  <c:v>44383</c:v>
                </c:pt>
                <c:pt idx="2395">
                  <c:v>44384</c:v>
                </c:pt>
                <c:pt idx="2396">
                  <c:v>44385</c:v>
                </c:pt>
                <c:pt idx="2397">
                  <c:v>44386</c:v>
                </c:pt>
                <c:pt idx="2398">
                  <c:v>44389</c:v>
                </c:pt>
                <c:pt idx="2399">
                  <c:v>44390</c:v>
                </c:pt>
                <c:pt idx="2400">
                  <c:v>44391</c:v>
                </c:pt>
                <c:pt idx="2401">
                  <c:v>44392</c:v>
                </c:pt>
                <c:pt idx="2402">
                  <c:v>44393</c:v>
                </c:pt>
                <c:pt idx="2403">
                  <c:v>44396</c:v>
                </c:pt>
                <c:pt idx="2404">
                  <c:v>44397</c:v>
                </c:pt>
                <c:pt idx="2405">
                  <c:v>44398</c:v>
                </c:pt>
                <c:pt idx="2406">
                  <c:v>44399</c:v>
                </c:pt>
                <c:pt idx="2407">
                  <c:v>44400</c:v>
                </c:pt>
                <c:pt idx="2408">
                  <c:v>44403</c:v>
                </c:pt>
                <c:pt idx="2409">
                  <c:v>44404</c:v>
                </c:pt>
                <c:pt idx="2410">
                  <c:v>44405</c:v>
                </c:pt>
                <c:pt idx="2411">
                  <c:v>44406</c:v>
                </c:pt>
                <c:pt idx="2412">
                  <c:v>44407</c:v>
                </c:pt>
                <c:pt idx="2413">
                  <c:v>44410</c:v>
                </c:pt>
                <c:pt idx="2414">
                  <c:v>44411</c:v>
                </c:pt>
                <c:pt idx="2415">
                  <c:v>44412</c:v>
                </c:pt>
                <c:pt idx="2416">
                  <c:v>44413</c:v>
                </c:pt>
                <c:pt idx="2417">
                  <c:v>44414</c:v>
                </c:pt>
                <c:pt idx="2418">
                  <c:v>44417</c:v>
                </c:pt>
                <c:pt idx="2419">
                  <c:v>44418</c:v>
                </c:pt>
                <c:pt idx="2420">
                  <c:v>44419</c:v>
                </c:pt>
                <c:pt idx="2421">
                  <c:v>44420</c:v>
                </c:pt>
                <c:pt idx="2422">
                  <c:v>44421</c:v>
                </c:pt>
                <c:pt idx="2423">
                  <c:v>44424</c:v>
                </c:pt>
                <c:pt idx="2424">
                  <c:v>44425</c:v>
                </c:pt>
                <c:pt idx="2425">
                  <c:v>44426</c:v>
                </c:pt>
                <c:pt idx="2426">
                  <c:v>44427</c:v>
                </c:pt>
                <c:pt idx="2427">
                  <c:v>44428</c:v>
                </c:pt>
                <c:pt idx="2428">
                  <c:v>44431</c:v>
                </c:pt>
                <c:pt idx="2429">
                  <c:v>44432</c:v>
                </c:pt>
                <c:pt idx="2430">
                  <c:v>44433</c:v>
                </c:pt>
                <c:pt idx="2431">
                  <c:v>44434</c:v>
                </c:pt>
                <c:pt idx="2432">
                  <c:v>44435</c:v>
                </c:pt>
                <c:pt idx="2433">
                  <c:v>44438</c:v>
                </c:pt>
                <c:pt idx="2434">
                  <c:v>44439</c:v>
                </c:pt>
                <c:pt idx="2435">
                  <c:v>44440</c:v>
                </c:pt>
                <c:pt idx="2436">
                  <c:v>44441</c:v>
                </c:pt>
                <c:pt idx="2437">
                  <c:v>44442</c:v>
                </c:pt>
                <c:pt idx="2438">
                  <c:v>44445</c:v>
                </c:pt>
                <c:pt idx="2439">
                  <c:v>44446</c:v>
                </c:pt>
                <c:pt idx="2440">
                  <c:v>44447</c:v>
                </c:pt>
                <c:pt idx="2441">
                  <c:v>44448</c:v>
                </c:pt>
                <c:pt idx="2442">
                  <c:v>44449</c:v>
                </c:pt>
                <c:pt idx="2443">
                  <c:v>44452</c:v>
                </c:pt>
                <c:pt idx="2444">
                  <c:v>44453</c:v>
                </c:pt>
                <c:pt idx="2445">
                  <c:v>44454</c:v>
                </c:pt>
                <c:pt idx="2446">
                  <c:v>44455</c:v>
                </c:pt>
                <c:pt idx="2447">
                  <c:v>44456</c:v>
                </c:pt>
                <c:pt idx="2448">
                  <c:v>44459</c:v>
                </c:pt>
                <c:pt idx="2449">
                  <c:v>44460</c:v>
                </c:pt>
                <c:pt idx="2450">
                  <c:v>44461</c:v>
                </c:pt>
                <c:pt idx="2451">
                  <c:v>44462</c:v>
                </c:pt>
                <c:pt idx="2452">
                  <c:v>44463</c:v>
                </c:pt>
                <c:pt idx="2453">
                  <c:v>44466</c:v>
                </c:pt>
                <c:pt idx="2454">
                  <c:v>44467</c:v>
                </c:pt>
                <c:pt idx="2455">
                  <c:v>44468</c:v>
                </c:pt>
                <c:pt idx="2456">
                  <c:v>44469</c:v>
                </c:pt>
                <c:pt idx="2457">
                  <c:v>44470</c:v>
                </c:pt>
                <c:pt idx="2458">
                  <c:v>44473</c:v>
                </c:pt>
                <c:pt idx="2459">
                  <c:v>44474</c:v>
                </c:pt>
                <c:pt idx="2460">
                  <c:v>44475</c:v>
                </c:pt>
                <c:pt idx="2461">
                  <c:v>44476</c:v>
                </c:pt>
                <c:pt idx="2462">
                  <c:v>44477</c:v>
                </c:pt>
                <c:pt idx="2463">
                  <c:v>44480</c:v>
                </c:pt>
                <c:pt idx="2464">
                  <c:v>44481</c:v>
                </c:pt>
                <c:pt idx="2465">
                  <c:v>44482</c:v>
                </c:pt>
                <c:pt idx="2466">
                  <c:v>44483</c:v>
                </c:pt>
                <c:pt idx="2467">
                  <c:v>44484</c:v>
                </c:pt>
                <c:pt idx="2468">
                  <c:v>44487</c:v>
                </c:pt>
                <c:pt idx="2469">
                  <c:v>44488</c:v>
                </c:pt>
                <c:pt idx="2470">
                  <c:v>44489</c:v>
                </c:pt>
                <c:pt idx="2471">
                  <c:v>44490</c:v>
                </c:pt>
                <c:pt idx="2472">
                  <c:v>44491</c:v>
                </c:pt>
                <c:pt idx="2473">
                  <c:v>44494</c:v>
                </c:pt>
                <c:pt idx="2474">
                  <c:v>44495</c:v>
                </c:pt>
                <c:pt idx="2475">
                  <c:v>44496</c:v>
                </c:pt>
                <c:pt idx="2476">
                  <c:v>44497</c:v>
                </c:pt>
                <c:pt idx="2477">
                  <c:v>44498</c:v>
                </c:pt>
                <c:pt idx="2478">
                  <c:v>44501</c:v>
                </c:pt>
                <c:pt idx="2479">
                  <c:v>44502</c:v>
                </c:pt>
                <c:pt idx="2480">
                  <c:v>44503</c:v>
                </c:pt>
                <c:pt idx="2481">
                  <c:v>44505</c:v>
                </c:pt>
                <c:pt idx="2482">
                  <c:v>44508</c:v>
                </c:pt>
                <c:pt idx="2483">
                  <c:v>44509</c:v>
                </c:pt>
                <c:pt idx="2484">
                  <c:v>44510</c:v>
                </c:pt>
                <c:pt idx="2485">
                  <c:v>44511</c:v>
                </c:pt>
                <c:pt idx="2486">
                  <c:v>44512</c:v>
                </c:pt>
                <c:pt idx="2487">
                  <c:v>44515</c:v>
                </c:pt>
                <c:pt idx="2488">
                  <c:v>44516</c:v>
                </c:pt>
                <c:pt idx="2489">
                  <c:v>44517</c:v>
                </c:pt>
                <c:pt idx="2490">
                  <c:v>44518</c:v>
                </c:pt>
                <c:pt idx="2491">
                  <c:v>44519</c:v>
                </c:pt>
                <c:pt idx="2492">
                  <c:v>44522</c:v>
                </c:pt>
                <c:pt idx="2493">
                  <c:v>44523</c:v>
                </c:pt>
                <c:pt idx="2494">
                  <c:v>44524</c:v>
                </c:pt>
                <c:pt idx="2495">
                  <c:v>44525</c:v>
                </c:pt>
                <c:pt idx="2496">
                  <c:v>44526</c:v>
                </c:pt>
                <c:pt idx="2497">
                  <c:v>44529</c:v>
                </c:pt>
                <c:pt idx="2498">
                  <c:v>44530</c:v>
                </c:pt>
                <c:pt idx="2499">
                  <c:v>44531</c:v>
                </c:pt>
                <c:pt idx="2500">
                  <c:v>44532</c:v>
                </c:pt>
                <c:pt idx="2501">
                  <c:v>44533</c:v>
                </c:pt>
                <c:pt idx="2502">
                  <c:v>44536</c:v>
                </c:pt>
                <c:pt idx="2503">
                  <c:v>44537</c:v>
                </c:pt>
                <c:pt idx="2504">
                  <c:v>44538</c:v>
                </c:pt>
                <c:pt idx="2505">
                  <c:v>44539</c:v>
                </c:pt>
                <c:pt idx="2506">
                  <c:v>44540</c:v>
                </c:pt>
                <c:pt idx="2507">
                  <c:v>44543</c:v>
                </c:pt>
                <c:pt idx="2508">
                  <c:v>44544</c:v>
                </c:pt>
                <c:pt idx="2509">
                  <c:v>44545</c:v>
                </c:pt>
                <c:pt idx="2510">
                  <c:v>44546</c:v>
                </c:pt>
                <c:pt idx="2511">
                  <c:v>44547</c:v>
                </c:pt>
                <c:pt idx="2512">
                  <c:v>44550</c:v>
                </c:pt>
                <c:pt idx="2513">
                  <c:v>44551</c:v>
                </c:pt>
                <c:pt idx="2514">
                  <c:v>44552</c:v>
                </c:pt>
                <c:pt idx="2515">
                  <c:v>44553</c:v>
                </c:pt>
                <c:pt idx="2516">
                  <c:v>44554</c:v>
                </c:pt>
                <c:pt idx="2517">
                  <c:v>44557</c:v>
                </c:pt>
                <c:pt idx="2518">
                  <c:v>44558</c:v>
                </c:pt>
                <c:pt idx="2519">
                  <c:v>44559</c:v>
                </c:pt>
                <c:pt idx="2520">
                  <c:v>44560</c:v>
                </c:pt>
                <c:pt idx="2521">
                  <c:v>44564</c:v>
                </c:pt>
                <c:pt idx="2522">
                  <c:v>44565</c:v>
                </c:pt>
                <c:pt idx="2523">
                  <c:v>44566</c:v>
                </c:pt>
                <c:pt idx="2524">
                  <c:v>44567</c:v>
                </c:pt>
                <c:pt idx="2525">
                  <c:v>44568</c:v>
                </c:pt>
                <c:pt idx="2526">
                  <c:v>44571</c:v>
                </c:pt>
                <c:pt idx="2527">
                  <c:v>44572</c:v>
                </c:pt>
                <c:pt idx="2528">
                  <c:v>44573</c:v>
                </c:pt>
                <c:pt idx="2529">
                  <c:v>44574</c:v>
                </c:pt>
                <c:pt idx="2530">
                  <c:v>44575</c:v>
                </c:pt>
                <c:pt idx="2531">
                  <c:v>44578</c:v>
                </c:pt>
                <c:pt idx="2532">
                  <c:v>44579</c:v>
                </c:pt>
                <c:pt idx="2533">
                  <c:v>44580</c:v>
                </c:pt>
                <c:pt idx="2534">
                  <c:v>44581</c:v>
                </c:pt>
                <c:pt idx="2535">
                  <c:v>44582</c:v>
                </c:pt>
                <c:pt idx="2536">
                  <c:v>44585</c:v>
                </c:pt>
                <c:pt idx="2537">
                  <c:v>44586</c:v>
                </c:pt>
                <c:pt idx="2538">
                  <c:v>44587</c:v>
                </c:pt>
                <c:pt idx="2539">
                  <c:v>44588</c:v>
                </c:pt>
                <c:pt idx="2540">
                  <c:v>44589</c:v>
                </c:pt>
                <c:pt idx="2541">
                  <c:v>44592</c:v>
                </c:pt>
                <c:pt idx="2542">
                  <c:v>44593</c:v>
                </c:pt>
                <c:pt idx="2543">
                  <c:v>44594</c:v>
                </c:pt>
                <c:pt idx="2544">
                  <c:v>44595</c:v>
                </c:pt>
                <c:pt idx="2545">
                  <c:v>44596</c:v>
                </c:pt>
                <c:pt idx="2546">
                  <c:v>44599</c:v>
                </c:pt>
                <c:pt idx="2547">
                  <c:v>44600</c:v>
                </c:pt>
                <c:pt idx="2548">
                  <c:v>44601</c:v>
                </c:pt>
                <c:pt idx="2549">
                  <c:v>44602</c:v>
                </c:pt>
                <c:pt idx="2550">
                  <c:v>44603</c:v>
                </c:pt>
                <c:pt idx="2551">
                  <c:v>44606</c:v>
                </c:pt>
                <c:pt idx="2552">
                  <c:v>44607</c:v>
                </c:pt>
                <c:pt idx="2553">
                  <c:v>44608</c:v>
                </c:pt>
                <c:pt idx="2554">
                  <c:v>44609</c:v>
                </c:pt>
                <c:pt idx="2555">
                  <c:v>44610</c:v>
                </c:pt>
                <c:pt idx="2556">
                  <c:v>44613</c:v>
                </c:pt>
                <c:pt idx="2557">
                  <c:v>44614</c:v>
                </c:pt>
                <c:pt idx="2558">
                  <c:v>44616</c:v>
                </c:pt>
                <c:pt idx="2559">
                  <c:v>44617</c:v>
                </c:pt>
                <c:pt idx="2560">
                  <c:v>44644</c:v>
                </c:pt>
                <c:pt idx="2561">
                  <c:v>44645</c:v>
                </c:pt>
                <c:pt idx="2562">
                  <c:v>44648</c:v>
                </c:pt>
                <c:pt idx="2563">
                  <c:v>44649</c:v>
                </c:pt>
                <c:pt idx="2564">
                  <c:v>44650</c:v>
                </c:pt>
                <c:pt idx="2565">
                  <c:v>44651</c:v>
                </c:pt>
                <c:pt idx="2566">
                  <c:v>44652</c:v>
                </c:pt>
                <c:pt idx="2567">
                  <c:v>44655</c:v>
                </c:pt>
                <c:pt idx="2568">
                  <c:v>44656</c:v>
                </c:pt>
                <c:pt idx="2569">
                  <c:v>44657</c:v>
                </c:pt>
                <c:pt idx="2570">
                  <c:v>44658</c:v>
                </c:pt>
                <c:pt idx="2571">
                  <c:v>44659</c:v>
                </c:pt>
                <c:pt idx="2572">
                  <c:v>44662</c:v>
                </c:pt>
                <c:pt idx="2573">
                  <c:v>44663</c:v>
                </c:pt>
                <c:pt idx="2574">
                  <c:v>44664</c:v>
                </c:pt>
                <c:pt idx="2575">
                  <c:v>44665</c:v>
                </c:pt>
                <c:pt idx="2576">
                  <c:v>44666</c:v>
                </c:pt>
                <c:pt idx="2577">
                  <c:v>44669</c:v>
                </c:pt>
                <c:pt idx="2578">
                  <c:v>44670</c:v>
                </c:pt>
                <c:pt idx="2579">
                  <c:v>44671</c:v>
                </c:pt>
                <c:pt idx="2580">
                  <c:v>44672</c:v>
                </c:pt>
                <c:pt idx="2581">
                  <c:v>44673</c:v>
                </c:pt>
                <c:pt idx="2582">
                  <c:v>44676</c:v>
                </c:pt>
                <c:pt idx="2583">
                  <c:v>44677</c:v>
                </c:pt>
                <c:pt idx="2584">
                  <c:v>44678</c:v>
                </c:pt>
                <c:pt idx="2585">
                  <c:v>44679</c:v>
                </c:pt>
                <c:pt idx="2586">
                  <c:v>44680</c:v>
                </c:pt>
                <c:pt idx="2587">
                  <c:v>44685</c:v>
                </c:pt>
                <c:pt idx="2588">
                  <c:v>44686</c:v>
                </c:pt>
                <c:pt idx="2589">
                  <c:v>44687</c:v>
                </c:pt>
                <c:pt idx="2590">
                  <c:v>44692</c:v>
                </c:pt>
                <c:pt idx="2591">
                  <c:v>44693</c:v>
                </c:pt>
                <c:pt idx="2592">
                  <c:v>44694</c:v>
                </c:pt>
                <c:pt idx="2593">
                  <c:v>44697</c:v>
                </c:pt>
                <c:pt idx="2594">
                  <c:v>44698</c:v>
                </c:pt>
                <c:pt idx="2595">
                  <c:v>44699</c:v>
                </c:pt>
                <c:pt idx="2596">
                  <c:v>44700</c:v>
                </c:pt>
                <c:pt idx="2597">
                  <c:v>44701</c:v>
                </c:pt>
                <c:pt idx="2598">
                  <c:v>44704</c:v>
                </c:pt>
                <c:pt idx="2599">
                  <c:v>44705</c:v>
                </c:pt>
                <c:pt idx="2600">
                  <c:v>44706</c:v>
                </c:pt>
                <c:pt idx="2601">
                  <c:v>44707</c:v>
                </c:pt>
                <c:pt idx="2602">
                  <c:v>44708</c:v>
                </c:pt>
                <c:pt idx="2603">
                  <c:v>44711</c:v>
                </c:pt>
                <c:pt idx="2604">
                  <c:v>44712</c:v>
                </c:pt>
                <c:pt idx="2605">
                  <c:v>44713</c:v>
                </c:pt>
                <c:pt idx="2606">
                  <c:v>44714</c:v>
                </c:pt>
                <c:pt idx="2607">
                  <c:v>44715</c:v>
                </c:pt>
                <c:pt idx="2608">
                  <c:v>44718</c:v>
                </c:pt>
                <c:pt idx="2609">
                  <c:v>44719</c:v>
                </c:pt>
                <c:pt idx="2610">
                  <c:v>44720</c:v>
                </c:pt>
                <c:pt idx="2611">
                  <c:v>44721</c:v>
                </c:pt>
                <c:pt idx="2612">
                  <c:v>44722</c:v>
                </c:pt>
                <c:pt idx="2613">
                  <c:v>44726</c:v>
                </c:pt>
                <c:pt idx="2614">
                  <c:v>44727</c:v>
                </c:pt>
                <c:pt idx="2615">
                  <c:v>44728</c:v>
                </c:pt>
                <c:pt idx="2616">
                  <c:v>44729</c:v>
                </c:pt>
                <c:pt idx="2617">
                  <c:v>44732</c:v>
                </c:pt>
                <c:pt idx="2618">
                  <c:v>44733</c:v>
                </c:pt>
                <c:pt idx="2619">
                  <c:v>44734</c:v>
                </c:pt>
                <c:pt idx="2620">
                  <c:v>44735</c:v>
                </c:pt>
                <c:pt idx="2621">
                  <c:v>44736</c:v>
                </c:pt>
                <c:pt idx="2622">
                  <c:v>44739</c:v>
                </c:pt>
                <c:pt idx="2623">
                  <c:v>44740</c:v>
                </c:pt>
                <c:pt idx="2624">
                  <c:v>44741</c:v>
                </c:pt>
                <c:pt idx="2625">
                  <c:v>44742</c:v>
                </c:pt>
                <c:pt idx="2626">
                  <c:v>44743</c:v>
                </c:pt>
                <c:pt idx="2627">
                  <c:v>44746</c:v>
                </c:pt>
                <c:pt idx="2628">
                  <c:v>44747</c:v>
                </c:pt>
                <c:pt idx="2629">
                  <c:v>44748</c:v>
                </c:pt>
                <c:pt idx="2630">
                  <c:v>44749</c:v>
                </c:pt>
                <c:pt idx="2631">
                  <c:v>44750</c:v>
                </c:pt>
                <c:pt idx="2632">
                  <c:v>44753</c:v>
                </c:pt>
                <c:pt idx="2633">
                  <c:v>44754</c:v>
                </c:pt>
                <c:pt idx="2634">
                  <c:v>44755</c:v>
                </c:pt>
                <c:pt idx="2635">
                  <c:v>44756</c:v>
                </c:pt>
                <c:pt idx="2636">
                  <c:v>44757</c:v>
                </c:pt>
                <c:pt idx="2637">
                  <c:v>44760</c:v>
                </c:pt>
                <c:pt idx="2638">
                  <c:v>44761</c:v>
                </c:pt>
                <c:pt idx="2639">
                  <c:v>44762</c:v>
                </c:pt>
                <c:pt idx="2640">
                  <c:v>44763</c:v>
                </c:pt>
                <c:pt idx="2641">
                  <c:v>44764</c:v>
                </c:pt>
                <c:pt idx="2642">
                  <c:v>44767</c:v>
                </c:pt>
                <c:pt idx="2643">
                  <c:v>44768</c:v>
                </c:pt>
                <c:pt idx="2644">
                  <c:v>44769</c:v>
                </c:pt>
                <c:pt idx="2645">
                  <c:v>44770</c:v>
                </c:pt>
                <c:pt idx="2646">
                  <c:v>44771</c:v>
                </c:pt>
                <c:pt idx="2647">
                  <c:v>44774</c:v>
                </c:pt>
                <c:pt idx="2648">
                  <c:v>44775</c:v>
                </c:pt>
                <c:pt idx="2649">
                  <c:v>44776</c:v>
                </c:pt>
                <c:pt idx="2650">
                  <c:v>44777</c:v>
                </c:pt>
                <c:pt idx="2651">
                  <c:v>44778</c:v>
                </c:pt>
                <c:pt idx="2652">
                  <c:v>44781</c:v>
                </c:pt>
                <c:pt idx="2653">
                  <c:v>44782</c:v>
                </c:pt>
                <c:pt idx="2654">
                  <c:v>44783</c:v>
                </c:pt>
                <c:pt idx="2655">
                  <c:v>44784</c:v>
                </c:pt>
                <c:pt idx="2656">
                  <c:v>44785</c:v>
                </c:pt>
                <c:pt idx="2657">
                  <c:v>44788</c:v>
                </c:pt>
                <c:pt idx="2658">
                  <c:v>44789</c:v>
                </c:pt>
                <c:pt idx="2659">
                  <c:v>44790</c:v>
                </c:pt>
                <c:pt idx="2660">
                  <c:v>44791</c:v>
                </c:pt>
                <c:pt idx="2661">
                  <c:v>44792</c:v>
                </c:pt>
                <c:pt idx="2662">
                  <c:v>44795</c:v>
                </c:pt>
                <c:pt idx="2663">
                  <c:v>44796</c:v>
                </c:pt>
                <c:pt idx="2664">
                  <c:v>44797</c:v>
                </c:pt>
                <c:pt idx="2665">
                  <c:v>44798</c:v>
                </c:pt>
                <c:pt idx="2666">
                  <c:v>44799</c:v>
                </c:pt>
                <c:pt idx="2667">
                  <c:v>44802</c:v>
                </c:pt>
                <c:pt idx="2668">
                  <c:v>44803</c:v>
                </c:pt>
                <c:pt idx="2669">
                  <c:v>44804</c:v>
                </c:pt>
                <c:pt idx="2670">
                  <c:v>44805</c:v>
                </c:pt>
                <c:pt idx="2671">
                  <c:v>44806</c:v>
                </c:pt>
                <c:pt idx="2672">
                  <c:v>44809</c:v>
                </c:pt>
                <c:pt idx="2673">
                  <c:v>44810</c:v>
                </c:pt>
                <c:pt idx="2674">
                  <c:v>44811</c:v>
                </c:pt>
                <c:pt idx="2675">
                  <c:v>44812</c:v>
                </c:pt>
                <c:pt idx="2676">
                  <c:v>44813</c:v>
                </c:pt>
                <c:pt idx="2677">
                  <c:v>44816</c:v>
                </c:pt>
                <c:pt idx="2678">
                  <c:v>44817</c:v>
                </c:pt>
                <c:pt idx="2679">
                  <c:v>44818</c:v>
                </c:pt>
                <c:pt idx="2680">
                  <c:v>44819</c:v>
                </c:pt>
                <c:pt idx="2681">
                  <c:v>44820</c:v>
                </c:pt>
                <c:pt idx="2682">
                  <c:v>44823</c:v>
                </c:pt>
                <c:pt idx="2683">
                  <c:v>44824</c:v>
                </c:pt>
                <c:pt idx="2684">
                  <c:v>44825</c:v>
                </c:pt>
                <c:pt idx="2685">
                  <c:v>44826</c:v>
                </c:pt>
                <c:pt idx="2686">
                  <c:v>44827</c:v>
                </c:pt>
                <c:pt idx="2687">
                  <c:v>44830</c:v>
                </c:pt>
                <c:pt idx="2688">
                  <c:v>44831</c:v>
                </c:pt>
                <c:pt idx="2689">
                  <c:v>44832</c:v>
                </c:pt>
                <c:pt idx="2690">
                  <c:v>44833</c:v>
                </c:pt>
                <c:pt idx="2691">
                  <c:v>44834</c:v>
                </c:pt>
                <c:pt idx="2692">
                  <c:v>44837</c:v>
                </c:pt>
                <c:pt idx="2693">
                  <c:v>44838</c:v>
                </c:pt>
                <c:pt idx="2694">
                  <c:v>44839</c:v>
                </c:pt>
                <c:pt idx="2695">
                  <c:v>44840</c:v>
                </c:pt>
                <c:pt idx="2696">
                  <c:v>44841</c:v>
                </c:pt>
                <c:pt idx="2697">
                  <c:v>44844</c:v>
                </c:pt>
                <c:pt idx="2698">
                  <c:v>44845</c:v>
                </c:pt>
                <c:pt idx="2699">
                  <c:v>44846</c:v>
                </c:pt>
                <c:pt idx="2700">
                  <c:v>44847</c:v>
                </c:pt>
                <c:pt idx="2701">
                  <c:v>44848</c:v>
                </c:pt>
                <c:pt idx="2702">
                  <c:v>44851</c:v>
                </c:pt>
                <c:pt idx="2703">
                  <c:v>44852</c:v>
                </c:pt>
                <c:pt idx="2704">
                  <c:v>44853</c:v>
                </c:pt>
                <c:pt idx="2705">
                  <c:v>44854</c:v>
                </c:pt>
                <c:pt idx="2706">
                  <c:v>44855</c:v>
                </c:pt>
                <c:pt idx="2707">
                  <c:v>44858</c:v>
                </c:pt>
                <c:pt idx="2708">
                  <c:v>44859</c:v>
                </c:pt>
                <c:pt idx="2709">
                  <c:v>44860</c:v>
                </c:pt>
                <c:pt idx="2710">
                  <c:v>44861</c:v>
                </c:pt>
                <c:pt idx="2711">
                  <c:v>44862</c:v>
                </c:pt>
                <c:pt idx="2712">
                  <c:v>44865</c:v>
                </c:pt>
                <c:pt idx="2713">
                  <c:v>44866</c:v>
                </c:pt>
                <c:pt idx="2714">
                  <c:v>44867</c:v>
                </c:pt>
                <c:pt idx="2715">
                  <c:v>44868</c:v>
                </c:pt>
                <c:pt idx="2716">
                  <c:v>44872</c:v>
                </c:pt>
                <c:pt idx="2717">
                  <c:v>44873</c:v>
                </c:pt>
                <c:pt idx="2718">
                  <c:v>44874</c:v>
                </c:pt>
                <c:pt idx="2719">
                  <c:v>44875</c:v>
                </c:pt>
                <c:pt idx="2720">
                  <c:v>44876</c:v>
                </c:pt>
                <c:pt idx="2721">
                  <c:v>44879</c:v>
                </c:pt>
                <c:pt idx="2722">
                  <c:v>44880</c:v>
                </c:pt>
                <c:pt idx="2723">
                  <c:v>44881</c:v>
                </c:pt>
                <c:pt idx="2724">
                  <c:v>44882</c:v>
                </c:pt>
                <c:pt idx="2725">
                  <c:v>44883</c:v>
                </c:pt>
                <c:pt idx="2726">
                  <c:v>44886</c:v>
                </c:pt>
                <c:pt idx="2727">
                  <c:v>44887</c:v>
                </c:pt>
                <c:pt idx="2728">
                  <c:v>44888</c:v>
                </c:pt>
                <c:pt idx="2729">
                  <c:v>44889</c:v>
                </c:pt>
                <c:pt idx="2730">
                  <c:v>44890</c:v>
                </c:pt>
                <c:pt idx="2731">
                  <c:v>44893</c:v>
                </c:pt>
                <c:pt idx="2732">
                  <c:v>44894</c:v>
                </c:pt>
                <c:pt idx="2733">
                  <c:v>44895</c:v>
                </c:pt>
                <c:pt idx="2734">
                  <c:v>44896</c:v>
                </c:pt>
                <c:pt idx="2735">
                  <c:v>44897</c:v>
                </c:pt>
                <c:pt idx="2736">
                  <c:v>44900</c:v>
                </c:pt>
                <c:pt idx="2737">
                  <c:v>44901</c:v>
                </c:pt>
                <c:pt idx="2738">
                  <c:v>44902</c:v>
                </c:pt>
                <c:pt idx="2739">
                  <c:v>44903</c:v>
                </c:pt>
                <c:pt idx="2740">
                  <c:v>44904</c:v>
                </c:pt>
                <c:pt idx="2741">
                  <c:v>44907</c:v>
                </c:pt>
                <c:pt idx="2742">
                  <c:v>44908</c:v>
                </c:pt>
                <c:pt idx="2743">
                  <c:v>44909</c:v>
                </c:pt>
                <c:pt idx="2744">
                  <c:v>44910</c:v>
                </c:pt>
                <c:pt idx="2745">
                  <c:v>44911</c:v>
                </c:pt>
                <c:pt idx="2746">
                  <c:v>44914</c:v>
                </c:pt>
                <c:pt idx="2747">
                  <c:v>44915</c:v>
                </c:pt>
                <c:pt idx="2748">
                  <c:v>44916</c:v>
                </c:pt>
                <c:pt idx="2749">
                  <c:v>44917</c:v>
                </c:pt>
                <c:pt idx="2750">
                  <c:v>44918</c:v>
                </c:pt>
                <c:pt idx="2751">
                  <c:v>44921</c:v>
                </c:pt>
                <c:pt idx="2752">
                  <c:v>44922</c:v>
                </c:pt>
                <c:pt idx="2753">
                  <c:v>44923</c:v>
                </c:pt>
                <c:pt idx="2754">
                  <c:v>44924</c:v>
                </c:pt>
                <c:pt idx="2755">
                  <c:v>44925</c:v>
                </c:pt>
                <c:pt idx="2756">
                  <c:v>44929</c:v>
                </c:pt>
                <c:pt idx="2757">
                  <c:v>44930</c:v>
                </c:pt>
                <c:pt idx="2758">
                  <c:v>44931</c:v>
                </c:pt>
                <c:pt idx="2759">
                  <c:v>44932</c:v>
                </c:pt>
                <c:pt idx="2760">
                  <c:v>44935</c:v>
                </c:pt>
                <c:pt idx="2761">
                  <c:v>44936</c:v>
                </c:pt>
                <c:pt idx="2762">
                  <c:v>44937</c:v>
                </c:pt>
                <c:pt idx="2763">
                  <c:v>44938</c:v>
                </c:pt>
                <c:pt idx="2764">
                  <c:v>44939</c:v>
                </c:pt>
                <c:pt idx="2765">
                  <c:v>44942</c:v>
                </c:pt>
                <c:pt idx="2766">
                  <c:v>44943</c:v>
                </c:pt>
                <c:pt idx="2767">
                  <c:v>44944</c:v>
                </c:pt>
                <c:pt idx="2768">
                  <c:v>44945</c:v>
                </c:pt>
                <c:pt idx="2769">
                  <c:v>44946</c:v>
                </c:pt>
                <c:pt idx="2770">
                  <c:v>44949</c:v>
                </c:pt>
                <c:pt idx="2771">
                  <c:v>44950</c:v>
                </c:pt>
                <c:pt idx="2772">
                  <c:v>44951</c:v>
                </c:pt>
                <c:pt idx="2773">
                  <c:v>44952</c:v>
                </c:pt>
                <c:pt idx="2774">
                  <c:v>44953</c:v>
                </c:pt>
                <c:pt idx="2775">
                  <c:v>44956</c:v>
                </c:pt>
                <c:pt idx="2776">
                  <c:v>44957</c:v>
                </c:pt>
                <c:pt idx="2777">
                  <c:v>44958</c:v>
                </c:pt>
                <c:pt idx="2778">
                  <c:v>44959</c:v>
                </c:pt>
                <c:pt idx="2779">
                  <c:v>44960</c:v>
                </c:pt>
                <c:pt idx="2780">
                  <c:v>44963</c:v>
                </c:pt>
                <c:pt idx="2781">
                  <c:v>44964</c:v>
                </c:pt>
                <c:pt idx="2782">
                  <c:v>44965</c:v>
                </c:pt>
                <c:pt idx="2783">
                  <c:v>44966</c:v>
                </c:pt>
                <c:pt idx="2784">
                  <c:v>44967</c:v>
                </c:pt>
                <c:pt idx="2785">
                  <c:v>44970</c:v>
                </c:pt>
                <c:pt idx="2786">
                  <c:v>44971</c:v>
                </c:pt>
                <c:pt idx="2787">
                  <c:v>44972</c:v>
                </c:pt>
                <c:pt idx="2788">
                  <c:v>44973</c:v>
                </c:pt>
                <c:pt idx="2789">
                  <c:v>44974</c:v>
                </c:pt>
                <c:pt idx="2790">
                  <c:v>44977</c:v>
                </c:pt>
                <c:pt idx="2791">
                  <c:v>44978</c:v>
                </c:pt>
                <c:pt idx="2792">
                  <c:v>44979</c:v>
                </c:pt>
                <c:pt idx="2793">
                  <c:v>44981</c:v>
                </c:pt>
                <c:pt idx="2794">
                  <c:v>44984</c:v>
                </c:pt>
                <c:pt idx="2795">
                  <c:v>44985</c:v>
                </c:pt>
                <c:pt idx="2796">
                  <c:v>44986</c:v>
                </c:pt>
                <c:pt idx="2797">
                  <c:v>44987</c:v>
                </c:pt>
                <c:pt idx="2798">
                  <c:v>44988</c:v>
                </c:pt>
                <c:pt idx="2799">
                  <c:v>44991</c:v>
                </c:pt>
                <c:pt idx="2800">
                  <c:v>44992</c:v>
                </c:pt>
                <c:pt idx="2801">
                  <c:v>44994</c:v>
                </c:pt>
                <c:pt idx="2802">
                  <c:v>44995</c:v>
                </c:pt>
                <c:pt idx="2803">
                  <c:v>44998</c:v>
                </c:pt>
                <c:pt idx="2804">
                  <c:v>44999</c:v>
                </c:pt>
                <c:pt idx="2805">
                  <c:v>45000</c:v>
                </c:pt>
                <c:pt idx="2806">
                  <c:v>45001</c:v>
                </c:pt>
                <c:pt idx="2807">
                  <c:v>45002</c:v>
                </c:pt>
                <c:pt idx="2808">
                  <c:v>45005</c:v>
                </c:pt>
                <c:pt idx="2809">
                  <c:v>45006</c:v>
                </c:pt>
                <c:pt idx="2810">
                  <c:v>45007</c:v>
                </c:pt>
                <c:pt idx="2811">
                  <c:v>45008</c:v>
                </c:pt>
                <c:pt idx="2812">
                  <c:v>45009</c:v>
                </c:pt>
                <c:pt idx="2813">
                  <c:v>45012</c:v>
                </c:pt>
                <c:pt idx="2814">
                  <c:v>45013</c:v>
                </c:pt>
                <c:pt idx="2815">
                  <c:v>45014</c:v>
                </c:pt>
                <c:pt idx="2816">
                  <c:v>45015</c:v>
                </c:pt>
                <c:pt idx="2817">
                  <c:v>45016</c:v>
                </c:pt>
                <c:pt idx="2818">
                  <c:v>45019</c:v>
                </c:pt>
                <c:pt idx="2819">
                  <c:v>45020</c:v>
                </c:pt>
                <c:pt idx="2820">
                  <c:v>45021</c:v>
                </c:pt>
                <c:pt idx="2821">
                  <c:v>45022</c:v>
                </c:pt>
                <c:pt idx="2822">
                  <c:v>45023</c:v>
                </c:pt>
                <c:pt idx="2823">
                  <c:v>45026</c:v>
                </c:pt>
                <c:pt idx="2824">
                  <c:v>45027</c:v>
                </c:pt>
                <c:pt idx="2825">
                  <c:v>45028</c:v>
                </c:pt>
                <c:pt idx="2826">
                  <c:v>45029</c:v>
                </c:pt>
                <c:pt idx="2827">
                  <c:v>45030</c:v>
                </c:pt>
                <c:pt idx="2828">
                  <c:v>45033</c:v>
                </c:pt>
                <c:pt idx="2829">
                  <c:v>45034</c:v>
                </c:pt>
                <c:pt idx="2830">
                  <c:v>45035</c:v>
                </c:pt>
                <c:pt idx="2831">
                  <c:v>45036</c:v>
                </c:pt>
                <c:pt idx="2832">
                  <c:v>45037</c:v>
                </c:pt>
                <c:pt idx="2833">
                  <c:v>45040</c:v>
                </c:pt>
                <c:pt idx="2834">
                  <c:v>45041</c:v>
                </c:pt>
                <c:pt idx="2835">
                  <c:v>45042</c:v>
                </c:pt>
                <c:pt idx="2836">
                  <c:v>45043</c:v>
                </c:pt>
                <c:pt idx="2837">
                  <c:v>45044</c:v>
                </c:pt>
                <c:pt idx="2838">
                  <c:v>45048</c:v>
                </c:pt>
                <c:pt idx="2839">
                  <c:v>45049</c:v>
                </c:pt>
                <c:pt idx="2840">
                  <c:v>45050</c:v>
                </c:pt>
                <c:pt idx="2841">
                  <c:v>45051</c:v>
                </c:pt>
                <c:pt idx="2842">
                  <c:v>45054</c:v>
                </c:pt>
                <c:pt idx="2843">
                  <c:v>45056</c:v>
                </c:pt>
                <c:pt idx="2844">
                  <c:v>45057</c:v>
                </c:pt>
                <c:pt idx="2845">
                  <c:v>45058</c:v>
                </c:pt>
                <c:pt idx="2846">
                  <c:v>45061</c:v>
                </c:pt>
                <c:pt idx="2847">
                  <c:v>45062</c:v>
                </c:pt>
                <c:pt idx="2848">
                  <c:v>45063</c:v>
                </c:pt>
                <c:pt idx="2849">
                  <c:v>45064</c:v>
                </c:pt>
                <c:pt idx="2850">
                  <c:v>45065</c:v>
                </c:pt>
                <c:pt idx="2851">
                  <c:v>45068</c:v>
                </c:pt>
                <c:pt idx="2852">
                  <c:v>45069</c:v>
                </c:pt>
                <c:pt idx="2853">
                  <c:v>45070</c:v>
                </c:pt>
                <c:pt idx="2854">
                  <c:v>45071</c:v>
                </c:pt>
                <c:pt idx="2855">
                  <c:v>45072</c:v>
                </c:pt>
                <c:pt idx="2856">
                  <c:v>45075</c:v>
                </c:pt>
                <c:pt idx="2857">
                  <c:v>45076</c:v>
                </c:pt>
                <c:pt idx="2858">
                  <c:v>45077</c:v>
                </c:pt>
                <c:pt idx="2859">
                  <c:v>45078</c:v>
                </c:pt>
                <c:pt idx="2860">
                  <c:v>45079</c:v>
                </c:pt>
                <c:pt idx="2861">
                  <c:v>45082</c:v>
                </c:pt>
                <c:pt idx="2862">
                  <c:v>45083</c:v>
                </c:pt>
                <c:pt idx="2863">
                  <c:v>45084</c:v>
                </c:pt>
                <c:pt idx="2864">
                  <c:v>45085</c:v>
                </c:pt>
                <c:pt idx="2865">
                  <c:v>45086</c:v>
                </c:pt>
                <c:pt idx="2866">
                  <c:v>45090</c:v>
                </c:pt>
                <c:pt idx="2867">
                  <c:v>45091</c:v>
                </c:pt>
                <c:pt idx="2868">
                  <c:v>45092</c:v>
                </c:pt>
                <c:pt idx="2869">
                  <c:v>45093</c:v>
                </c:pt>
                <c:pt idx="2870">
                  <c:v>45096</c:v>
                </c:pt>
                <c:pt idx="2871">
                  <c:v>45097</c:v>
                </c:pt>
                <c:pt idx="2872">
                  <c:v>45098</c:v>
                </c:pt>
                <c:pt idx="2873">
                  <c:v>45099</c:v>
                </c:pt>
                <c:pt idx="2874">
                  <c:v>45100</c:v>
                </c:pt>
                <c:pt idx="2875">
                  <c:v>45103</c:v>
                </c:pt>
                <c:pt idx="2876">
                  <c:v>45104</c:v>
                </c:pt>
                <c:pt idx="2877">
                  <c:v>45105</c:v>
                </c:pt>
                <c:pt idx="2878">
                  <c:v>45106</c:v>
                </c:pt>
                <c:pt idx="2879">
                  <c:v>45107</c:v>
                </c:pt>
                <c:pt idx="2880">
                  <c:v>45110</c:v>
                </c:pt>
                <c:pt idx="2881">
                  <c:v>45111</c:v>
                </c:pt>
                <c:pt idx="2882">
                  <c:v>45112</c:v>
                </c:pt>
                <c:pt idx="2883">
                  <c:v>45113</c:v>
                </c:pt>
                <c:pt idx="2884">
                  <c:v>45114</c:v>
                </c:pt>
                <c:pt idx="2885">
                  <c:v>45117</c:v>
                </c:pt>
                <c:pt idx="2886">
                  <c:v>45118</c:v>
                </c:pt>
                <c:pt idx="2887">
                  <c:v>45119</c:v>
                </c:pt>
                <c:pt idx="2888">
                  <c:v>45120</c:v>
                </c:pt>
                <c:pt idx="2889">
                  <c:v>45121</c:v>
                </c:pt>
                <c:pt idx="2890">
                  <c:v>45124</c:v>
                </c:pt>
                <c:pt idx="2891">
                  <c:v>45125</c:v>
                </c:pt>
                <c:pt idx="2892">
                  <c:v>45126</c:v>
                </c:pt>
                <c:pt idx="2893">
                  <c:v>45127</c:v>
                </c:pt>
                <c:pt idx="2894">
                  <c:v>45128</c:v>
                </c:pt>
                <c:pt idx="2895">
                  <c:v>45131</c:v>
                </c:pt>
                <c:pt idx="2896">
                  <c:v>45132</c:v>
                </c:pt>
                <c:pt idx="2897">
                  <c:v>45133</c:v>
                </c:pt>
                <c:pt idx="2898">
                  <c:v>45134</c:v>
                </c:pt>
                <c:pt idx="2899">
                  <c:v>45135</c:v>
                </c:pt>
                <c:pt idx="2900">
                  <c:v>45138</c:v>
                </c:pt>
                <c:pt idx="2901">
                  <c:v>45139</c:v>
                </c:pt>
                <c:pt idx="2902">
                  <c:v>45140</c:v>
                </c:pt>
                <c:pt idx="2903">
                  <c:v>45141</c:v>
                </c:pt>
                <c:pt idx="2904">
                  <c:v>45142</c:v>
                </c:pt>
                <c:pt idx="2905">
                  <c:v>45145</c:v>
                </c:pt>
                <c:pt idx="2906">
                  <c:v>45146</c:v>
                </c:pt>
                <c:pt idx="2907">
                  <c:v>45147</c:v>
                </c:pt>
                <c:pt idx="2908">
                  <c:v>45148</c:v>
                </c:pt>
                <c:pt idx="2909">
                  <c:v>45149</c:v>
                </c:pt>
                <c:pt idx="2910">
                  <c:v>45152</c:v>
                </c:pt>
                <c:pt idx="2911">
                  <c:v>45153</c:v>
                </c:pt>
                <c:pt idx="2912">
                  <c:v>45154</c:v>
                </c:pt>
                <c:pt idx="2913">
                  <c:v>45155</c:v>
                </c:pt>
                <c:pt idx="2914">
                  <c:v>45156</c:v>
                </c:pt>
                <c:pt idx="2915">
                  <c:v>45159</c:v>
                </c:pt>
                <c:pt idx="2916">
                  <c:v>45160</c:v>
                </c:pt>
                <c:pt idx="2917">
                  <c:v>45161</c:v>
                </c:pt>
                <c:pt idx="2918">
                  <c:v>45162</c:v>
                </c:pt>
                <c:pt idx="2919">
                  <c:v>45163</c:v>
                </c:pt>
                <c:pt idx="2920">
                  <c:v>45166</c:v>
                </c:pt>
                <c:pt idx="2921">
                  <c:v>45167</c:v>
                </c:pt>
                <c:pt idx="2922">
                  <c:v>45168</c:v>
                </c:pt>
                <c:pt idx="2923">
                  <c:v>45169</c:v>
                </c:pt>
                <c:pt idx="2924">
                  <c:v>45170</c:v>
                </c:pt>
                <c:pt idx="2925">
                  <c:v>45173</c:v>
                </c:pt>
                <c:pt idx="2926">
                  <c:v>45174</c:v>
                </c:pt>
                <c:pt idx="2927">
                  <c:v>45175</c:v>
                </c:pt>
                <c:pt idx="2928">
                  <c:v>45176</c:v>
                </c:pt>
                <c:pt idx="2929">
                  <c:v>45177</c:v>
                </c:pt>
                <c:pt idx="2930">
                  <c:v>45180</c:v>
                </c:pt>
                <c:pt idx="2931">
                  <c:v>45181</c:v>
                </c:pt>
                <c:pt idx="2932">
                  <c:v>45182</c:v>
                </c:pt>
                <c:pt idx="2933">
                  <c:v>45183</c:v>
                </c:pt>
                <c:pt idx="2934">
                  <c:v>45184</c:v>
                </c:pt>
                <c:pt idx="2935">
                  <c:v>45187</c:v>
                </c:pt>
                <c:pt idx="2936">
                  <c:v>45188</c:v>
                </c:pt>
                <c:pt idx="2937">
                  <c:v>45189</c:v>
                </c:pt>
                <c:pt idx="2938">
                  <c:v>45190</c:v>
                </c:pt>
                <c:pt idx="2939">
                  <c:v>45191</c:v>
                </c:pt>
                <c:pt idx="2940">
                  <c:v>45194</c:v>
                </c:pt>
                <c:pt idx="2941">
                  <c:v>45195</c:v>
                </c:pt>
                <c:pt idx="2942">
                  <c:v>45196</c:v>
                </c:pt>
                <c:pt idx="2943">
                  <c:v>45197</c:v>
                </c:pt>
                <c:pt idx="2944">
                  <c:v>45198</c:v>
                </c:pt>
                <c:pt idx="2945">
                  <c:v>45201</c:v>
                </c:pt>
                <c:pt idx="2946">
                  <c:v>45202</c:v>
                </c:pt>
                <c:pt idx="2947">
                  <c:v>45203</c:v>
                </c:pt>
                <c:pt idx="2948">
                  <c:v>45204</c:v>
                </c:pt>
                <c:pt idx="2949">
                  <c:v>45205</c:v>
                </c:pt>
                <c:pt idx="2950">
                  <c:v>45208</c:v>
                </c:pt>
                <c:pt idx="2951">
                  <c:v>45209</c:v>
                </c:pt>
                <c:pt idx="2952">
                  <c:v>45210</c:v>
                </c:pt>
                <c:pt idx="2953">
                  <c:v>45211</c:v>
                </c:pt>
                <c:pt idx="2954">
                  <c:v>45212</c:v>
                </c:pt>
                <c:pt idx="2955">
                  <c:v>45215</c:v>
                </c:pt>
                <c:pt idx="2956">
                  <c:v>45216</c:v>
                </c:pt>
                <c:pt idx="2957">
                  <c:v>45217</c:v>
                </c:pt>
                <c:pt idx="2958">
                  <c:v>45218</c:v>
                </c:pt>
                <c:pt idx="2959">
                  <c:v>45219</c:v>
                </c:pt>
                <c:pt idx="2960">
                  <c:v>45222</c:v>
                </c:pt>
                <c:pt idx="2961">
                  <c:v>45223</c:v>
                </c:pt>
                <c:pt idx="2962">
                  <c:v>45224</c:v>
                </c:pt>
                <c:pt idx="2963">
                  <c:v>45225</c:v>
                </c:pt>
                <c:pt idx="2964">
                  <c:v>45226</c:v>
                </c:pt>
                <c:pt idx="2965">
                  <c:v>45229</c:v>
                </c:pt>
                <c:pt idx="2966">
                  <c:v>45230</c:v>
                </c:pt>
                <c:pt idx="2967">
                  <c:v>45231</c:v>
                </c:pt>
                <c:pt idx="2968">
                  <c:v>45232</c:v>
                </c:pt>
                <c:pt idx="2969">
                  <c:v>45233</c:v>
                </c:pt>
                <c:pt idx="2970">
                  <c:v>45236</c:v>
                </c:pt>
                <c:pt idx="2971">
                  <c:v>45237</c:v>
                </c:pt>
                <c:pt idx="2972">
                  <c:v>45238</c:v>
                </c:pt>
                <c:pt idx="2973">
                  <c:v>45239</c:v>
                </c:pt>
                <c:pt idx="2974">
                  <c:v>45240</c:v>
                </c:pt>
                <c:pt idx="2975">
                  <c:v>45243</c:v>
                </c:pt>
                <c:pt idx="2976">
                  <c:v>45244</c:v>
                </c:pt>
                <c:pt idx="2977">
                  <c:v>45245</c:v>
                </c:pt>
                <c:pt idx="2978">
                  <c:v>45246</c:v>
                </c:pt>
                <c:pt idx="2979">
                  <c:v>45247</c:v>
                </c:pt>
                <c:pt idx="2980">
                  <c:v>45250</c:v>
                </c:pt>
                <c:pt idx="2981">
                  <c:v>45251</c:v>
                </c:pt>
                <c:pt idx="2982">
                  <c:v>45252</c:v>
                </c:pt>
                <c:pt idx="2983">
                  <c:v>45253</c:v>
                </c:pt>
                <c:pt idx="2984">
                  <c:v>45254</c:v>
                </c:pt>
                <c:pt idx="2985">
                  <c:v>45257</c:v>
                </c:pt>
                <c:pt idx="2986">
                  <c:v>45258</c:v>
                </c:pt>
                <c:pt idx="2987">
                  <c:v>45259</c:v>
                </c:pt>
                <c:pt idx="2988">
                  <c:v>45260</c:v>
                </c:pt>
              </c:numCache>
            </c:numRef>
          </c:cat>
          <c:val>
            <c:numRef>
              <c:f>'сравнительный график'!$C$2:$C$2990</c:f>
              <c:numCache>
                <c:formatCode>General</c:formatCode>
                <c:ptCount val="2989"/>
                <c:pt idx="0">
                  <c:v>1</c:v>
                </c:pt>
                <c:pt idx="1">
                  <c:v>1.0303317955435738</c:v>
                </c:pt>
                <c:pt idx="2">
                  <c:v>1.0323505401249216</c:v>
                </c:pt>
                <c:pt idx="3">
                  <c:v>1.0233073238028338</c:v>
                </c:pt>
                <c:pt idx="4">
                  <c:v>1.0273637980242882</c:v>
                </c:pt>
                <c:pt idx="5">
                  <c:v>1.0329011068289256</c:v>
                </c:pt>
                <c:pt idx="6">
                  <c:v>1.0532404331124738</c:v>
                </c:pt>
                <c:pt idx="7">
                  <c:v>1.0451021712578867</c:v>
                </c:pt>
                <c:pt idx="8">
                  <c:v>1.0444313658484106</c:v>
                </c:pt>
                <c:pt idx="9">
                  <c:v>1.0436466500863821</c:v>
                </c:pt>
                <c:pt idx="10">
                  <c:v>1.0443490972604559</c:v>
                </c:pt>
                <c:pt idx="11">
                  <c:v>1.0599864573247522</c:v>
                </c:pt>
                <c:pt idx="12">
                  <c:v>1.0652326618950885</c:v>
                </c:pt>
                <c:pt idx="13">
                  <c:v>1.0723647156354614</c:v>
                </c:pt>
                <c:pt idx="14">
                  <c:v>1.0634164246071676</c:v>
                </c:pt>
                <c:pt idx="15">
                  <c:v>1.0692068675285882</c:v>
                </c:pt>
                <c:pt idx="16">
                  <c:v>1.061669799201362</c:v>
                </c:pt>
                <c:pt idx="17">
                  <c:v>1.0688651364709307</c:v>
                </c:pt>
                <c:pt idx="18">
                  <c:v>1.0802245299615869</c:v>
                </c:pt>
                <c:pt idx="19">
                  <c:v>1.0754592802131389</c:v>
                </c:pt>
                <c:pt idx="20">
                  <c:v>1.0670868693005271</c:v>
                </c:pt>
                <c:pt idx="21">
                  <c:v>1.0797309184338593</c:v>
                </c:pt>
                <c:pt idx="22">
                  <c:v>1.0977920376663566</c:v>
                </c:pt>
                <c:pt idx="23">
                  <c:v>1.0999563343648548</c:v>
                </c:pt>
                <c:pt idx="24">
                  <c:v>1.1159544105455672</c:v>
                </c:pt>
                <c:pt idx="25">
                  <c:v>1.1145621729032584</c:v>
                </c:pt>
                <c:pt idx="26">
                  <c:v>1.1050190167005234</c:v>
                </c:pt>
                <c:pt idx="27">
                  <c:v>1.1090248640986211</c:v>
                </c:pt>
                <c:pt idx="28">
                  <c:v>1.100563856245135</c:v>
                </c:pt>
                <c:pt idx="29">
                  <c:v>1.088805776520545</c:v>
                </c:pt>
                <c:pt idx="30">
                  <c:v>1.1131066517317538</c:v>
                </c:pt>
                <c:pt idx="31">
                  <c:v>1.1151886798422974</c:v>
                </c:pt>
                <c:pt idx="32">
                  <c:v>1.1275036546238111</c:v>
                </c:pt>
                <c:pt idx="33">
                  <c:v>1.1210677197045924</c:v>
                </c:pt>
                <c:pt idx="34">
                  <c:v>1.1197640790031578</c:v>
                </c:pt>
                <c:pt idx="35">
                  <c:v>1.1273707592124997</c:v>
                </c:pt>
                <c:pt idx="36">
                  <c:v>1.1129421145558445</c:v>
                </c:pt>
                <c:pt idx="37">
                  <c:v>1.0980831419006576</c:v>
                </c:pt>
                <c:pt idx="38">
                  <c:v>1.1383377948221416</c:v>
                </c:pt>
                <c:pt idx="39">
                  <c:v>1.1369835272973503</c:v>
                </c:pt>
                <c:pt idx="40">
                  <c:v>1.1237382846366577</c:v>
                </c:pt>
                <c:pt idx="41">
                  <c:v>1.1406792854023884</c:v>
                </c:pt>
                <c:pt idx="42">
                  <c:v>1.1393313462305166</c:v>
                </c:pt>
                <c:pt idx="43">
                  <c:v>1.1481151000829013</c:v>
                </c:pt>
                <c:pt idx="44">
                  <c:v>1.160721179098716</c:v>
                </c:pt>
                <c:pt idx="45">
                  <c:v>1.1153468886652871</c:v>
                </c:pt>
                <c:pt idx="46">
                  <c:v>1.1229472405217094</c:v>
                </c:pt>
                <c:pt idx="47">
                  <c:v>1.1468620862048233</c:v>
                </c:pt>
                <c:pt idx="48">
                  <c:v>1.1453875799745601</c:v>
                </c:pt>
                <c:pt idx="49">
                  <c:v>1.1508236351324841</c:v>
                </c:pt>
                <c:pt idx="50">
                  <c:v>1.1645814743796632</c:v>
                </c:pt>
                <c:pt idx="51">
                  <c:v>1.1613540143906746</c:v>
                </c:pt>
                <c:pt idx="52">
                  <c:v>1.1558989741739916</c:v>
                </c:pt>
                <c:pt idx="53">
                  <c:v>1.1326422771945146</c:v>
                </c:pt>
                <c:pt idx="54">
                  <c:v>1.1128218758503725</c:v>
                </c:pt>
                <c:pt idx="55">
                  <c:v>1.1079174023376936</c:v>
                </c:pt>
                <c:pt idx="56">
                  <c:v>1.0920142514507749</c:v>
                </c:pt>
                <c:pt idx="57">
                  <c:v>1.100196811775799</c:v>
                </c:pt>
                <c:pt idx="58">
                  <c:v>1.1174415734816698</c:v>
                </c:pt>
                <c:pt idx="59">
                  <c:v>1.1097019978610168</c:v>
                </c:pt>
                <c:pt idx="60">
                  <c:v>1.0854897195906821</c:v>
                </c:pt>
                <c:pt idx="61">
                  <c:v>1.0672767198881148</c:v>
                </c:pt>
                <c:pt idx="62">
                  <c:v>1.0833254228921838</c:v>
                </c:pt>
                <c:pt idx="63">
                  <c:v>1.0865845246457704</c:v>
                </c:pt>
                <c:pt idx="64">
                  <c:v>1.1066833735183743</c:v>
                </c:pt>
                <c:pt idx="65">
                  <c:v>1.0801422613736322</c:v>
                </c:pt>
                <c:pt idx="66">
                  <c:v>1.0888753884026605</c:v>
                </c:pt>
                <c:pt idx="67">
                  <c:v>1.0689410767059657</c:v>
                </c:pt>
                <c:pt idx="68">
                  <c:v>1.0784336060853441</c:v>
                </c:pt>
                <c:pt idx="69">
                  <c:v>1.0695675836450047</c:v>
                </c:pt>
                <c:pt idx="70">
                  <c:v>1.0750669223321245</c:v>
                </c:pt>
                <c:pt idx="71">
                  <c:v>1.0721115815186781</c:v>
                </c:pt>
                <c:pt idx="72">
                  <c:v>1.0728393421044304</c:v>
                </c:pt>
                <c:pt idx="73">
                  <c:v>1.0550313569887166</c:v>
                </c:pt>
                <c:pt idx="74">
                  <c:v>1.0506774501800415</c:v>
                </c:pt>
                <c:pt idx="75">
                  <c:v>1.0484941684227844</c:v>
                </c:pt>
                <c:pt idx="76">
                  <c:v>1.0685170770603536</c:v>
                </c:pt>
                <c:pt idx="77">
                  <c:v>1.0745859675102361</c:v>
                </c:pt>
                <c:pt idx="78">
                  <c:v>1.0469120801928882</c:v>
                </c:pt>
                <c:pt idx="79">
                  <c:v>1.0405331004499458</c:v>
                </c:pt>
                <c:pt idx="80">
                  <c:v>1.0437099336155777</c:v>
                </c:pt>
                <c:pt idx="81">
                  <c:v>1.0331479125927894</c:v>
                </c:pt>
                <c:pt idx="82">
                  <c:v>1.0492788841848131</c:v>
                </c:pt>
                <c:pt idx="83">
                  <c:v>1.0520253893519134</c:v>
                </c:pt>
                <c:pt idx="84">
                  <c:v>1.0324201520070371</c:v>
                </c:pt>
                <c:pt idx="85">
                  <c:v>1.0300470196621925</c:v>
                </c:pt>
                <c:pt idx="86">
                  <c:v>0.99322233402312377</c:v>
                </c:pt>
                <c:pt idx="87">
                  <c:v>0.98984932191698471</c:v>
                </c:pt>
                <c:pt idx="88">
                  <c:v>0.98894436744948389</c:v>
                </c:pt>
                <c:pt idx="89">
                  <c:v>0.9881406666286966</c:v>
                </c:pt>
                <c:pt idx="90">
                  <c:v>1.0054866819812807</c:v>
                </c:pt>
                <c:pt idx="91">
                  <c:v>0.99383618425632358</c:v>
                </c:pt>
                <c:pt idx="92">
                  <c:v>0.98941899391845278</c:v>
                </c:pt>
                <c:pt idx="93">
                  <c:v>0.95487251533043493</c:v>
                </c:pt>
                <c:pt idx="94">
                  <c:v>0.9601060631949323</c:v>
                </c:pt>
                <c:pt idx="95">
                  <c:v>0.95321448686550347</c:v>
                </c:pt>
                <c:pt idx="96">
                  <c:v>0.91943373898075553</c:v>
                </c:pt>
                <c:pt idx="97">
                  <c:v>0.90778956960871793</c:v>
                </c:pt>
                <c:pt idx="98">
                  <c:v>0.92702776248425822</c:v>
                </c:pt>
                <c:pt idx="99">
                  <c:v>0.9289325967130535</c:v>
                </c:pt>
                <c:pt idx="100">
                  <c:v>0.89713262329213583</c:v>
                </c:pt>
                <c:pt idx="101">
                  <c:v>0.9170732633417501</c:v>
                </c:pt>
                <c:pt idx="102">
                  <c:v>0.91501654864288473</c:v>
                </c:pt>
                <c:pt idx="103">
                  <c:v>0.92152842379713829</c:v>
                </c:pt>
                <c:pt idx="104">
                  <c:v>0.94748732747327857</c:v>
                </c:pt>
                <c:pt idx="105">
                  <c:v>0.93407754763667661</c:v>
                </c:pt>
                <c:pt idx="106">
                  <c:v>0.93273593681772449</c:v>
                </c:pt>
                <c:pt idx="107">
                  <c:v>0.9267809567203944</c:v>
                </c:pt>
                <c:pt idx="108">
                  <c:v>0.93233725058379047</c:v>
                </c:pt>
                <c:pt idx="109">
                  <c:v>0.92604053942880282</c:v>
                </c:pt>
                <c:pt idx="110">
                  <c:v>0.937583455154127</c:v>
                </c:pt>
                <c:pt idx="111">
                  <c:v>0.95409412792132597</c:v>
                </c:pt>
                <c:pt idx="112">
                  <c:v>0.95165771204728544</c:v>
                </c:pt>
                <c:pt idx="113">
                  <c:v>0.95533448509356456</c:v>
                </c:pt>
                <c:pt idx="114">
                  <c:v>0.96130212189673392</c:v>
                </c:pt>
                <c:pt idx="115">
                  <c:v>0.96102367436827207</c:v>
                </c:pt>
                <c:pt idx="116">
                  <c:v>0.98186294053246759</c:v>
                </c:pt>
                <c:pt idx="117">
                  <c:v>0.99169720096950364</c:v>
                </c:pt>
                <c:pt idx="118">
                  <c:v>0.99238699143773856</c:v>
                </c:pt>
                <c:pt idx="119">
                  <c:v>0.98148323935729254</c:v>
                </c:pt>
                <c:pt idx="120">
                  <c:v>0.97354748479613218</c:v>
                </c:pt>
                <c:pt idx="121">
                  <c:v>0.96182104683613989</c:v>
                </c:pt>
                <c:pt idx="122">
                  <c:v>0.94968326593637475</c:v>
                </c:pt>
                <c:pt idx="123">
                  <c:v>0.95872648225846258</c:v>
                </c:pt>
                <c:pt idx="124">
                  <c:v>0.97585733361178084</c:v>
                </c:pt>
                <c:pt idx="125">
                  <c:v>0.9594099443737778</c:v>
                </c:pt>
                <c:pt idx="126">
                  <c:v>0.99127952967681099</c:v>
                </c:pt>
                <c:pt idx="127">
                  <c:v>1.0021579683455786</c:v>
                </c:pt>
                <c:pt idx="128">
                  <c:v>1.0306608698953923</c:v>
                </c:pt>
                <c:pt idx="129">
                  <c:v>1.0355780001139103</c:v>
                </c:pt>
                <c:pt idx="130">
                  <c:v>1.0294458261348318</c:v>
                </c:pt>
                <c:pt idx="131">
                  <c:v>1.0140489434814801</c:v>
                </c:pt>
                <c:pt idx="132">
                  <c:v>1.0142894208924242</c:v>
                </c:pt>
                <c:pt idx="133">
                  <c:v>1.0199975952258904</c:v>
                </c:pt>
                <c:pt idx="134">
                  <c:v>1.007499098209709</c:v>
                </c:pt>
                <c:pt idx="135">
                  <c:v>0.99972155247153816</c:v>
                </c:pt>
                <c:pt idx="136">
                  <c:v>1.0156373600642961</c:v>
                </c:pt>
                <c:pt idx="137">
                  <c:v>1.0196052373448763</c:v>
                </c:pt>
                <c:pt idx="138">
                  <c:v>1.0254399787367343</c:v>
                </c:pt>
                <c:pt idx="139">
                  <c:v>1.0226555034521165</c:v>
                </c:pt>
                <c:pt idx="140">
                  <c:v>1.0285218866085724</c:v>
                </c:pt>
                <c:pt idx="141">
                  <c:v>1.0148336592435088</c:v>
                </c:pt>
                <c:pt idx="142">
                  <c:v>0.98442592346489977</c:v>
                </c:pt>
                <c:pt idx="143">
                  <c:v>0.97924933077667875</c:v>
                </c:pt>
                <c:pt idx="144">
                  <c:v>0.98062891171314837</c:v>
                </c:pt>
                <c:pt idx="145">
                  <c:v>0.99238066308481898</c:v>
                </c:pt>
                <c:pt idx="146">
                  <c:v>1.0083281124421746</c:v>
                </c:pt>
                <c:pt idx="147">
                  <c:v>1.0244400989754396</c:v>
                </c:pt>
                <c:pt idx="148">
                  <c:v>1.0090558730279271</c:v>
                </c:pt>
                <c:pt idx="149">
                  <c:v>1.0125174820749403</c:v>
                </c:pt>
                <c:pt idx="150">
                  <c:v>1.0019048342287953</c:v>
                </c:pt>
                <c:pt idx="151">
                  <c:v>1.0192824913459775</c:v>
                </c:pt>
                <c:pt idx="152">
                  <c:v>1.0320341224789424</c:v>
                </c:pt>
                <c:pt idx="153">
                  <c:v>1.0420392484448071</c:v>
                </c:pt>
                <c:pt idx="154">
                  <c:v>1.0415013384466425</c:v>
                </c:pt>
                <c:pt idx="155">
                  <c:v>1.0464690954885172</c:v>
                </c:pt>
                <c:pt idx="156">
                  <c:v>1.0358248058777741</c:v>
                </c:pt>
                <c:pt idx="157">
                  <c:v>1.0436023516159447</c:v>
                </c:pt>
                <c:pt idx="158">
                  <c:v>1.0521329713515462</c:v>
                </c:pt>
                <c:pt idx="159">
                  <c:v>1.0418810396218174</c:v>
                </c:pt>
                <c:pt idx="160">
                  <c:v>1.0444313658484106</c:v>
                </c:pt>
                <c:pt idx="161">
                  <c:v>1.0389636689258885</c:v>
                </c:pt>
                <c:pt idx="162">
                  <c:v>1.0289775280187825</c:v>
                </c:pt>
                <c:pt idx="163">
                  <c:v>1.0475069453673291</c:v>
                </c:pt>
                <c:pt idx="164">
                  <c:v>1.0420076066802093</c:v>
                </c:pt>
                <c:pt idx="165">
                  <c:v>1.0468044981932552</c:v>
                </c:pt>
                <c:pt idx="166">
                  <c:v>1.0472221694859478</c:v>
                </c:pt>
                <c:pt idx="167">
                  <c:v>1.0504179877103386</c:v>
                </c:pt>
                <c:pt idx="168">
                  <c:v>1.0523164935862142</c:v>
                </c:pt>
                <c:pt idx="169">
                  <c:v>1.0557464608686298</c:v>
                </c:pt>
                <c:pt idx="170">
                  <c:v>1.0503736892399014</c:v>
                </c:pt>
                <c:pt idx="171">
                  <c:v>1.0452983501983939</c:v>
                </c:pt>
                <c:pt idx="172">
                  <c:v>1.0573412058043652</c:v>
                </c:pt>
                <c:pt idx="173">
                  <c:v>1.0552908194584194</c:v>
                </c:pt>
                <c:pt idx="174">
                  <c:v>1.0443490972604559</c:v>
                </c:pt>
                <c:pt idx="175">
                  <c:v>1.0689220916472069</c:v>
                </c:pt>
                <c:pt idx="176">
                  <c:v>1.0832558110100683</c:v>
                </c:pt>
                <c:pt idx="177">
                  <c:v>1.086375688999424</c:v>
                </c:pt>
                <c:pt idx="178">
                  <c:v>1.0857998088837417</c:v>
                </c:pt>
                <c:pt idx="179">
                  <c:v>1.086160525000158</c:v>
                </c:pt>
                <c:pt idx="180">
                  <c:v>1.0818002898385637</c:v>
                </c:pt>
                <c:pt idx="181">
                  <c:v>1.127914997563584</c:v>
                </c:pt>
                <c:pt idx="182">
                  <c:v>1.1242318961643853</c:v>
                </c:pt>
                <c:pt idx="183">
                  <c:v>1.11316360690803</c:v>
                </c:pt>
                <c:pt idx="184">
                  <c:v>1.1012789601250483</c:v>
                </c:pt>
                <c:pt idx="185">
                  <c:v>1.1013991988305203</c:v>
                </c:pt>
                <c:pt idx="186">
                  <c:v>1.0994690511900467</c:v>
                </c:pt>
                <c:pt idx="187">
                  <c:v>1.0945202792069308</c:v>
                </c:pt>
                <c:pt idx="188">
                  <c:v>1.0891538359311221</c:v>
                </c:pt>
                <c:pt idx="189">
                  <c:v>1.0618026946126731</c:v>
                </c:pt>
                <c:pt idx="190">
                  <c:v>1.0687765395300564</c:v>
                </c:pt>
                <c:pt idx="191">
                  <c:v>1.0725798796347275</c:v>
                </c:pt>
                <c:pt idx="192">
                  <c:v>1.0984691714287522</c:v>
                </c:pt>
                <c:pt idx="193">
                  <c:v>1.0950961593226132</c:v>
                </c:pt>
                <c:pt idx="194">
                  <c:v>1.0854137793556471</c:v>
                </c:pt>
                <c:pt idx="195">
                  <c:v>1.0737949233952879</c:v>
                </c:pt>
                <c:pt idx="196">
                  <c:v>1.0891728209898808</c:v>
                </c:pt>
                <c:pt idx="197">
                  <c:v>1.0862301368822735</c:v>
                </c:pt>
                <c:pt idx="198">
                  <c:v>1.0857365253545459</c:v>
                </c:pt>
                <c:pt idx="199">
                  <c:v>1.0768831596200457</c:v>
                </c:pt>
                <c:pt idx="200">
                  <c:v>1.0785032179674596</c:v>
                </c:pt>
                <c:pt idx="201">
                  <c:v>1.0658908105987255</c:v>
                </c:pt>
                <c:pt idx="202">
                  <c:v>1.0639796480170105</c:v>
                </c:pt>
                <c:pt idx="203">
                  <c:v>1.0733013118675603</c:v>
                </c:pt>
                <c:pt idx="204">
                  <c:v>1.08674273346876</c:v>
                </c:pt>
                <c:pt idx="205">
                  <c:v>1.0874578373486732</c:v>
                </c:pt>
                <c:pt idx="206">
                  <c:v>1.0762439959751675</c:v>
                </c:pt>
                <c:pt idx="207">
                  <c:v>1.0871983748789702</c:v>
                </c:pt>
                <c:pt idx="208">
                  <c:v>1.0727444168106368</c:v>
                </c:pt>
                <c:pt idx="209">
                  <c:v>1.0700168967022952</c:v>
                </c:pt>
                <c:pt idx="210">
                  <c:v>1.0658781538928863</c:v>
                </c:pt>
                <c:pt idx="211">
                  <c:v>1.0566830571007284</c:v>
                </c:pt>
                <c:pt idx="212">
                  <c:v>1.0554869983989266</c:v>
                </c:pt>
                <c:pt idx="213">
                  <c:v>1.0480068852479765</c:v>
                </c:pt>
                <c:pt idx="214">
                  <c:v>1.0509179275909859</c:v>
                </c:pt>
                <c:pt idx="215">
                  <c:v>1.0547592378131743</c:v>
                </c:pt>
                <c:pt idx="216">
                  <c:v>1.0616444857896834</c:v>
                </c:pt>
                <c:pt idx="217">
                  <c:v>1.0662198849505438</c:v>
                </c:pt>
                <c:pt idx="218">
                  <c:v>1.0491902872439389</c:v>
                </c:pt>
                <c:pt idx="219">
                  <c:v>1.0377169834007303</c:v>
                </c:pt>
                <c:pt idx="220">
                  <c:v>1.0329454052993627</c:v>
                </c:pt>
                <c:pt idx="221">
                  <c:v>1.0377992519886849</c:v>
                </c:pt>
                <c:pt idx="222">
                  <c:v>1.0126820192508497</c:v>
                </c:pt>
                <c:pt idx="223">
                  <c:v>1.0115998709016003</c:v>
                </c:pt>
                <c:pt idx="224">
                  <c:v>1.0219657129838817</c:v>
                </c:pt>
                <c:pt idx="225">
                  <c:v>1.0200608787550864</c:v>
                </c:pt>
                <c:pt idx="226">
                  <c:v>1.0310468994234869</c:v>
                </c:pt>
                <c:pt idx="227">
                  <c:v>1.0294394977819123</c:v>
                </c:pt>
                <c:pt idx="228">
                  <c:v>1.0363057606996626</c:v>
                </c:pt>
                <c:pt idx="229">
                  <c:v>1.0340528670602902</c:v>
                </c:pt>
                <c:pt idx="230">
                  <c:v>1.041798771033863</c:v>
                </c:pt>
                <c:pt idx="231">
                  <c:v>1.0350084483511477</c:v>
                </c:pt>
                <c:pt idx="232">
                  <c:v>1.0283826628443415</c:v>
                </c:pt>
                <c:pt idx="233">
                  <c:v>1.018111746055854</c:v>
                </c:pt>
                <c:pt idx="234">
                  <c:v>1.0235414728608585</c:v>
                </c:pt>
                <c:pt idx="235">
                  <c:v>1.0365652231693656</c:v>
                </c:pt>
                <c:pt idx="236">
                  <c:v>1.0483612730114733</c:v>
                </c:pt>
                <c:pt idx="237">
                  <c:v>1.040881159860523</c:v>
                </c:pt>
                <c:pt idx="238">
                  <c:v>1.0586828166233175</c:v>
                </c:pt>
                <c:pt idx="239">
                  <c:v>1.0605749941462737</c:v>
                </c:pt>
                <c:pt idx="240">
                  <c:v>1.0627392908447717</c:v>
                </c:pt>
                <c:pt idx="241">
                  <c:v>1.0673463317702301</c:v>
                </c:pt>
                <c:pt idx="242">
                  <c:v>1.0678652567096363</c:v>
                </c:pt>
                <c:pt idx="243">
                  <c:v>1.081199096311203</c:v>
                </c:pt>
                <c:pt idx="244">
                  <c:v>1.0785158746732988</c:v>
                </c:pt>
                <c:pt idx="245">
                  <c:v>1.0809333054885804</c:v>
                </c:pt>
                <c:pt idx="246">
                  <c:v>1.0838633328903486</c:v>
                </c:pt>
                <c:pt idx="247">
                  <c:v>1.0927166986248489</c:v>
                </c:pt>
                <c:pt idx="248">
                  <c:v>1.0907232674551794</c:v>
                </c:pt>
                <c:pt idx="249">
                  <c:v>1.0976464855492061</c:v>
                </c:pt>
                <c:pt idx="250">
                  <c:v>1.0896980742822067</c:v>
                </c:pt>
                <c:pt idx="251">
                  <c:v>1.0854833912377626</c:v>
                </c:pt>
                <c:pt idx="252">
                  <c:v>1.0868123453508753</c:v>
                </c:pt>
                <c:pt idx="253">
                  <c:v>1.0905587302792701</c:v>
                </c:pt>
                <c:pt idx="254">
                  <c:v>1.0902866111037279</c:v>
                </c:pt>
                <c:pt idx="255">
                  <c:v>1.0876919864066978</c:v>
                </c:pt>
                <c:pt idx="256">
                  <c:v>1.1175807972459009</c:v>
                </c:pt>
                <c:pt idx="257">
                  <c:v>1.1184604383017231</c:v>
                </c:pt>
                <c:pt idx="258">
                  <c:v>1.1119295780887108</c:v>
                </c:pt>
                <c:pt idx="259">
                  <c:v>1.1146444414912129</c:v>
                </c:pt>
                <c:pt idx="260">
                  <c:v>1.1276618634468007</c:v>
                </c:pt>
                <c:pt idx="261">
                  <c:v>1.11789721489188</c:v>
                </c:pt>
                <c:pt idx="262">
                  <c:v>1.1176124390104987</c:v>
                </c:pt>
                <c:pt idx="263">
                  <c:v>1.1241622842822698</c:v>
                </c:pt>
                <c:pt idx="264">
                  <c:v>1.1365658560046576</c:v>
                </c:pt>
                <c:pt idx="265">
                  <c:v>1.1344332010707572</c:v>
                </c:pt>
                <c:pt idx="266">
                  <c:v>1.1253583429840714</c:v>
                </c:pt>
                <c:pt idx="267">
                  <c:v>1.1343066340123655</c:v>
                </c:pt>
                <c:pt idx="268">
                  <c:v>1.1315664571981849</c:v>
                </c:pt>
                <c:pt idx="269">
                  <c:v>1.1391288389370897</c:v>
                </c:pt>
                <c:pt idx="270">
                  <c:v>1.1530765287718565</c:v>
                </c:pt>
                <c:pt idx="271">
                  <c:v>1.1433561786873729</c:v>
                </c:pt>
                <c:pt idx="272">
                  <c:v>1.1396667489352545</c:v>
                </c:pt>
                <c:pt idx="273">
                  <c:v>1.1421284782209733</c:v>
                </c:pt>
                <c:pt idx="274">
                  <c:v>1.1424638809257115</c:v>
                </c:pt>
                <c:pt idx="275">
                  <c:v>1.1336991121320854</c:v>
                </c:pt>
                <c:pt idx="276">
                  <c:v>1.137401198590043</c:v>
                </c:pt>
                <c:pt idx="277">
                  <c:v>1.1300286674387257</c:v>
                </c:pt>
                <c:pt idx="278">
                  <c:v>1.1267062821559433</c:v>
                </c:pt>
                <c:pt idx="279">
                  <c:v>1.1223017485239117</c:v>
                </c:pt>
                <c:pt idx="280">
                  <c:v>1.1204348844126339</c:v>
                </c:pt>
                <c:pt idx="281">
                  <c:v>1.1175807972459009</c:v>
                </c:pt>
                <c:pt idx="282">
                  <c:v>1.1367240648276473</c:v>
                </c:pt>
                <c:pt idx="283">
                  <c:v>1.1228966136983527</c:v>
                </c:pt>
                <c:pt idx="284">
                  <c:v>1.1147267100791676</c:v>
                </c:pt>
                <c:pt idx="285">
                  <c:v>1.1194096912396612</c:v>
                </c:pt>
                <c:pt idx="286">
                  <c:v>1.1286807282668538</c:v>
                </c:pt>
                <c:pt idx="287">
                  <c:v>1.1203146457071618</c:v>
                </c:pt>
                <c:pt idx="288">
                  <c:v>1.1072022984577803</c:v>
                </c:pt>
                <c:pt idx="289">
                  <c:v>1.1093539384504394</c:v>
                </c:pt>
                <c:pt idx="290">
                  <c:v>1.1145748296090976</c:v>
                </c:pt>
                <c:pt idx="291">
                  <c:v>1.1005005727159392</c:v>
                </c:pt>
                <c:pt idx="292">
                  <c:v>1.1023547801213778</c:v>
                </c:pt>
                <c:pt idx="293">
                  <c:v>1.1016206911827058</c:v>
                </c:pt>
                <c:pt idx="294">
                  <c:v>1.0923559825084326</c:v>
                </c:pt>
                <c:pt idx="295">
                  <c:v>1.0856162866490737</c:v>
                </c:pt>
                <c:pt idx="296">
                  <c:v>1.1002727520108342</c:v>
                </c:pt>
                <c:pt idx="297">
                  <c:v>1.105664508698321</c:v>
                </c:pt>
                <c:pt idx="298">
                  <c:v>1.105556926698688</c:v>
                </c:pt>
                <c:pt idx="299">
                  <c:v>1.1149735158430314</c:v>
                </c:pt>
                <c:pt idx="300">
                  <c:v>1.1132775172605827</c:v>
                </c:pt>
                <c:pt idx="301">
                  <c:v>1.1092779982154044</c:v>
                </c:pt>
                <c:pt idx="302">
                  <c:v>1.111208145855878</c:v>
                </c:pt>
                <c:pt idx="303">
                  <c:v>1.1083477303362255</c:v>
                </c:pt>
                <c:pt idx="304">
                  <c:v>1.0844075712414329</c:v>
                </c:pt>
                <c:pt idx="305">
                  <c:v>1.0743138483346939</c:v>
                </c:pt>
                <c:pt idx="306">
                  <c:v>1.0815977825451371</c:v>
                </c:pt>
                <c:pt idx="307">
                  <c:v>1.0817433346622873</c:v>
                </c:pt>
                <c:pt idx="308">
                  <c:v>1.0685044203545144</c:v>
                </c:pt>
                <c:pt idx="309">
                  <c:v>1.0589359507401008</c:v>
                </c:pt>
                <c:pt idx="310">
                  <c:v>1.0504433011220169</c:v>
                </c:pt>
                <c:pt idx="311">
                  <c:v>1.0563729678076685</c:v>
                </c:pt>
                <c:pt idx="312">
                  <c:v>1.0631759471962232</c:v>
                </c:pt>
                <c:pt idx="313">
                  <c:v>1.0664350489498098</c:v>
                </c:pt>
                <c:pt idx="314">
                  <c:v>1.05894860744594</c:v>
                </c:pt>
                <c:pt idx="315">
                  <c:v>1.0603028749707313</c:v>
                </c:pt>
                <c:pt idx="316">
                  <c:v>1.0585499212120062</c:v>
                </c:pt>
                <c:pt idx="317">
                  <c:v>1.0577588770970578</c:v>
                </c:pt>
                <c:pt idx="318">
                  <c:v>1.0502154804169119</c:v>
                </c:pt>
                <c:pt idx="319">
                  <c:v>1.0441782317316273</c:v>
                </c:pt>
                <c:pt idx="320">
                  <c:v>1.0567336839240851</c:v>
                </c:pt>
                <c:pt idx="321">
                  <c:v>1.0567463406299242</c:v>
                </c:pt>
                <c:pt idx="322">
                  <c:v>1.0391218777488782</c:v>
                </c:pt>
                <c:pt idx="323">
                  <c:v>1.0273448129655294</c:v>
                </c:pt>
                <c:pt idx="324">
                  <c:v>1.0079610679728386</c:v>
                </c:pt>
                <c:pt idx="325">
                  <c:v>1.0025313411678343</c:v>
                </c:pt>
                <c:pt idx="326">
                  <c:v>0.99031762003303403</c:v>
                </c:pt>
                <c:pt idx="327">
                  <c:v>0.98981135179946711</c:v>
                </c:pt>
                <c:pt idx="328">
                  <c:v>0.99219714085015087</c:v>
                </c:pt>
                <c:pt idx="329">
                  <c:v>0.991020067207108</c:v>
                </c:pt>
                <c:pt idx="330">
                  <c:v>0.99329194590523917</c:v>
                </c:pt>
                <c:pt idx="331">
                  <c:v>1.0207949676937582</c:v>
                </c:pt>
                <c:pt idx="332">
                  <c:v>1.0172321050000317</c:v>
                </c:pt>
                <c:pt idx="333">
                  <c:v>1.0171118662945595</c:v>
                </c:pt>
                <c:pt idx="334">
                  <c:v>1.010093722906739</c:v>
                </c:pt>
                <c:pt idx="335">
                  <c:v>1.0273701263772077</c:v>
                </c:pt>
                <c:pt idx="336">
                  <c:v>1.0204658933419399</c:v>
                </c:pt>
                <c:pt idx="337">
                  <c:v>1.0437922022035324</c:v>
                </c:pt>
                <c:pt idx="338">
                  <c:v>1.0477980496016301</c:v>
                </c:pt>
                <c:pt idx="339">
                  <c:v>1.0602142780298571</c:v>
                </c:pt>
                <c:pt idx="340">
                  <c:v>1.0622583360228832</c:v>
                </c:pt>
                <c:pt idx="341">
                  <c:v>1.0573032356868477</c:v>
                </c:pt>
                <c:pt idx="342">
                  <c:v>1.0500699282997614</c:v>
                </c:pt>
                <c:pt idx="343">
                  <c:v>1.0421088603269226</c:v>
                </c:pt>
                <c:pt idx="344">
                  <c:v>1.0318948987147114</c:v>
                </c:pt>
                <c:pt idx="345">
                  <c:v>1.0183079249963611</c:v>
                </c:pt>
                <c:pt idx="346">
                  <c:v>1.0391661762193154</c:v>
                </c:pt>
                <c:pt idx="347">
                  <c:v>1.0429252178535493</c:v>
                </c:pt>
                <c:pt idx="348">
                  <c:v>1.0548858048715661</c:v>
                </c:pt>
                <c:pt idx="349">
                  <c:v>1.0737379682190116</c:v>
                </c:pt>
                <c:pt idx="350">
                  <c:v>1.035552686702232</c:v>
                </c:pt>
                <c:pt idx="351">
                  <c:v>1.0236680399192502</c:v>
                </c:pt>
                <c:pt idx="352">
                  <c:v>1.0217442206316962</c:v>
                </c:pt>
                <c:pt idx="353">
                  <c:v>1.036147551876673</c:v>
                </c:pt>
                <c:pt idx="354">
                  <c:v>1.0092457236155146</c:v>
                </c:pt>
                <c:pt idx="355">
                  <c:v>1.0091191565571227</c:v>
                </c:pt>
                <c:pt idx="356">
                  <c:v>1.0008986261145811</c:v>
                </c:pt>
                <c:pt idx="357">
                  <c:v>0.99143141014688108</c:v>
                </c:pt>
                <c:pt idx="358">
                  <c:v>0.9946335567241914</c:v>
                </c:pt>
                <c:pt idx="359">
                  <c:v>0.98362855099703195</c:v>
                </c:pt>
                <c:pt idx="360">
                  <c:v>0.97631930337491057</c:v>
                </c:pt>
                <c:pt idx="361">
                  <c:v>0.99632322695372078</c:v>
                </c:pt>
                <c:pt idx="362">
                  <c:v>0.98991260544618054</c:v>
                </c:pt>
                <c:pt idx="363">
                  <c:v>0.96475107423790807</c:v>
                </c:pt>
                <c:pt idx="364">
                  <c:v>0.95034774299293123</c:v>
                </c:pt>
                <c:pt idx="365">
                  <c:v>0.96348540365399093</c:v>
                </c:pt>
                <c:pt idx="366">
                  <c:v>0.98250843253026532</c:v>
                </c:pt>
                <c:pt idx="367">
                  <c:v>0.98983033685822586</c:v>
                </c:pt>
                <c:pt idx="368">
                  <c:v>0.98124909029926777</c:v>
                </c:pt>
                <c:pt idx="369">
                  <c:v>0.96156158436643691</c:v>
                </c:pt>
                <c:pt idx="370">
                  <c:v>0.9629538220087458</c:v>
                </c:pt>
                <c:pt idx="371">
                  <c:v>0.95655585720704461</c:v>
                </c:pt>
                <c:pt idx="372">
                  <c:v>0.96251716565729439</c:v>
                </c:pt>
                <c:pt idx="373">
                  <c:v>0.97942652465842717</c:v>
                </c:pt>
                <c:pt idx="374">
                  <c:v>0.97411703655889481</c:v>
                </c:pt>
                <c:pt idx="375">
                  <c:v>0.98690030945645779</c:v>
                </c:pt>
                <c:pt idx="376">
                  <c:v>0.99113397755966059</c:v>
                </c:pt>
                <c:pt idx="377">
                  <c:v>0.99650674918838877</c:v>
                </c:pt>
                <c:pt idx="378">
                  <c:v>0.99310209531765159</c:v>
                </c:pt>
                <c:pt idx="379">
                  <c:v>1.004917130218518</c:v>
                </c:pt>
                <c:pt idx="380">
                  <c:v>1.0000822685879545</c:v>
                </c:pt>
                <c:pt idx="381">
                  <c:v>1.0046703244546542</c:v>
                </c:pt>
                <c:pt idx="382">
                  <c:v>1.0023225055214877</c:v>
                </c:pt>
                <c:pt idx="383">
                  <c:v>0.99336788614027427</c:v>
                </c:pt>
                <c:pt idx="384">
                  <c:v>1.0189913871116765</c:v>
                </c:pt>
                <c:pt idx="385">
                  <c:v>1.0414190698586878</c:v>
                </c:pt>
                <c:pt idx="386">
                  <c:v>1.0453932754921877</c:v>
                </c:pt>
                <c:pt idx="387">
                  <c:v>1.0503673608869819</c:v>
                </c:pt>
                <c:pt idx="388">
                  <c:v>1.0665299742436036</c:v>
                </c:pt>
                <c:pt idx="389">
                  <c:v>1.0552338642821433</c:v>
                </c:pt>
                <c:pt idx="390">
                  <c:v>1.0589865775634575</c:v>
                </c:pt>
                <c:pt idx="391">
                  <c:v>1.0544048500496777</c:v>
                </c:pt>
                <c:pt idx="392">
                  <c:v>1.0557591175744687</c:v>
                </c:pt>
                <c:pt idx="393">
                  <c:v>1.0487979293629246</c:v>
                </c:pt>
                <c:pt idx="394">
                  <c:v>1.0446781716122744</c:v>
                </c:pt>
                <c:pt idx="395">
                  <c:v>1.0456210961972927</c:v>
                </c:pt>
                <c:pt idx="396">
                  <c:v>1.0420139350331288</c:v>
                </c:pt>
                <c:pt idx="397">
                  <c:v>1.0338756731785419</c:v>
                </c:pt>
                <c:pt idx="398">
                  <c:v>1.0252944266195838</c:v>
                </c:pt>
                <c:pt idx="399">
                  <c:v>1.0421848005619576</c:v>
                </c:pt>
                <c:pt idx="400">
                  <c:v>1.0374828343427056</c:v>
                </c:pt>
                <c:pt idx="401">
                  <c:v>1.0380460577525488</c:v>
                </c:pt>
                <c:pt idx="402">
                  <c:v>1.0210987286338984</c:v>
                </c:pt>
                <c:pt idx="403">
                  <c:v>1.0197950879324638</c:v>
                </c:pt>
                <c:pt idx="404">
                  <c:v>1.0194849986394041</c:v>
                </c:pt>
                <c:pt idx="405">
                  <c:v>1.0347046874110075</c:v>
                </c:pt>
                <c:pt idx="406">
                  <c:v>1.0389699972788082</c:v>
                </c:pt>
                <c:pt idx="407">
                  <c:v>1.0536327909934882</c:v>
                </c:pt>
                <c:pt idx="408">
                  <c:v>1.0656123630702636</c:v>
                </c:pt>
                <c:pt idx="409">
                  <c:v>1.0412925028002962</c:v>
                </c:pt>
                <c:pt idx="410">
                  <c:v>1.033015017181478</c:v>
                </c:pt>
                <c:pt idx="411">
                  <c:v>1.0352236123504135</c:v>
                </c:pt>
                <c:pt idx="412">
                  <c:v>1.0331732260044677</c:v>
                </c:pt>
                <c:pt idx="413">
                  <c:v>1.0326606294179814</c:v>
                </c:pt>
                <c:pt idx="414">
                  <c:v>1.0477031243078363</c:v>
                </c:pt>
                <c:pt idx="415">
                  <c:v>1.0451211563166454</c:v>
                </c:pt>
                <c:pt idx="416">
                  <c:v>1.0470133338396015</c:v>
                </c:pt>
                <c:pt idx="417">
                  <c:v>1.0393243850423051</c:v>
                </c:pt>
                <c:pt idx="418">
                  <c:v>1.0459754839607895</c:v>
                </c:pt>
                <c:pt idx="419">
                  <c:v>1.048551123599061</c:v>
                </c:pt>
                <c:pt idx="420">
                  <c:v>1.044260500319582</c:v>
                </c:pt>
                <c:pt idx="421">
                  <c:v>1.0465956625469088</c:v>
                </c:pt>
                <c:pt idx="422">
                  <c:v>1.0514115391187135</c:v>
                </c:pt>
                <c:pt idx="423">
                  <c:v>1.0528227618197812</c:v>
                </c:pt>
                <c:pt idx="424">
                  <c:v>1.0885906125212792</c:v>
                </c:pt>
                <c:pt idx="425">
                  <c:v>1.089356343224549</c:v>
                </c:pt>
                <c:pt idx="426">
                  <c:v>1.1108917282098989</c:v>
                </c:pt>
                <c:pt idx="427">
                  <c:v>1.1124485030281168</c:v>
                </c:pt>
                <c:pt idx="428">
                  <c:v>1.1128661743208095</c:v>
                </c:pt>
                <c:pt idx="429">
                  <c:v>1.1098918484486042</c:v>
                </c:pt>
                <c:pt idx="430">
                  <c:v>1.1026268992969199</c:v>
                </c:pt>
                <c:pt idx="431">
                  <c:v>1.1253899847486695</c:v>
                </c:pt>
                <c:pt idx="432">
                  <c:v>1.1273391174479019</c:v>
                </c:pt>
                <c:pt idx="433">
                  <c:v>1.1211563166454668</c:v>
                </c:pt>
                <c:pt idx="434">
                  <c:v>1.1381732576462325</c:v>
                </c:pt>
                <c:pt idx="435">
                  <c:v>1.1301678912029567</c:v>
                </c:pt>
                <c:pt idx="436">
                  <c:v>1.1232003746384926</c:v>
                </c:pt>
                <c:pt idx="437">
                  <c:v>1.1209791227637182</c:v>
                </c:pt>
                <c:pt idx="438">
                  <c:v>1.1323575013131331</c:v>
                </c:pt>
                <c:pt idx="439">
                  <c:v>1.1366101544750946</c:v>
                </c:pt>
                <c:pt idx="440">
                  <c:v>1.1264784614508381</c:v>
                </c:pt>
                <c:pt idx="441">
                  <c:v>1.1195362582980526</c:v>
                </c:pt>
                <c:pt idx="442">
                  <c:v>1.1263518943924464</c:v>
                </c:pt>
                <c:pt idx="443">
                  <c:v>1.1130053980850403</c:v>
                </c:pt>
                <c:pt idx="444">
                  <c:v>1.1146887399616503</c:v>
                </c:pt>
                <c:pt idx="445">
                  <c:v>1.128250400268322</c:v>
                </c:pt>
                <c:pt idx="446">
                  <c:v>1.1328384561350215</c:v>
                </c:pt>
                <c:pt idx="447">
                  <c:v>1.1519247685404919</c:v>
                </c:pt>
                <c:pt idx="448">
                  <c:v>1.1487605920806991</c:v>
                </c:pt>
                <c:pt idx="449">
                  <c:v>1.160797119333751</c:v>
                </c:pt>
                <c:pt idx="450">
                  <c:v>1.1579620172257765</c:v>
                </c:pt>
                <c:pt idx="451">
                  <c:v>1.1557977205272785</c:v>
                </c:pt>
                <c:pt idx="452">
                  <c:v>1.1722261247065224</c:v>
                </c:pt>
                <c:pt idx="453">
                  <c:v>1.1721501844714877</c:v>
                </c:pt>
                <c:pt idx="454">
                  <c:v>1.1574177788746922</c:v>
                </c:pt>
                <c:pt idx="455">
                  <c:v>1.1735171087021181</c:v>
                </c:pt>
                <c:pt idx="456">
                  <c:v>1.1737132876426253</c:v>
                </c:pt>
                <c:pt idx="457">
                  <c:v>1.1699985444788283</c:v>
                </c:pt>
                <c:pt idx="458">
                  <c:v>1.1535448268879058</c:v>
                </c:pt>
                <c:pt idx="459">
                  <c:v>1.1498743821945461</c:v>
                </c:pt>
                <c:pt idx="460">
                  <c:v>1.1514185003069251</c:v>
                </c:pt>
                <c:pt idx="461">
                  <c:v>1.1567976002885729</c:v>
                </c:pt>
                <c:pt idx="462">
                  <c:v>1.1603667913352191</c:v>
                </c:pt>
                <c:pt idx="463">
                  <c:v>1.1640498927344181</c:v>
                </c:pt>
                <c:pt idx="464">
                  <c:v>1.159607388984869</c:v>
                </c:pt>
                <c:pt idx="465">
                  <c:v>1.1633980723837007</c:v>
                </c:pt>
                <c:pt idx="466">
                  <c:v>1.1563293021725236</c:v>
                </c:pt>
                <c:pt idx="467">
                  <c:v>1.1517285895999847</c:v>
                </c:pt>
                <c:pt idx="468">
                  <c:v>1.1588669716932773</c:v>
                </c:pt>
                <c:pt idx="469">
                  <c:v>1.1437422082154676</c:v>
                </c:pt>
                <c:pt idx="470">
                  <c:v>1.1390655554078939</c:v>
                </c:pt>
                <c:pt idx="471">
                  <c:v>1.1520829773634815</c:v>
                </c:pt>
                <c:pt idx="472">
                  <c:v>1.1262886108632506</c:v>
                </c:pt>
                <c:pt idx="473">
                  <c:v>1.1447674013884406</c:v>
                </c:pt>
                <c:pt idx="474">
                  <c:v>1.1469949816161347</c:v>
                </c:pt>
                <c:pt idx="475">
                  <c:v>1.159911149925009</c:v>
                </c:pt>
                <c:pt idx="476">
                  <c:v>1.1603604629822994</c:v>
                </c:pt>
                <c:pt idx="477">
                  <c:v>1.1583100766363537</c:v>
                </c:pt>
                <c:pt idx="478">
                  <c:v>1.1472101456154007</c:v>
                </c:pt>
                <c:pt idx="479">
                  <c:v>1.1552851239407917</c:v>
                </c:pt>
                <c:pt idx="480">
                  <c:v>1.1539878115922768</c:v>
                </c:pt>
                <c:pt idx="481">
                  <c:v>1.1401287186983842</c:v>
                </c:pt>
                <c:pt idx="482">
                  <c:v>1.1332561274277144</c:v>
                </c:pt>
                <c:pt idx="483">
                  <c:v>1.1372809598845708</c:v>
                </c:pt>
                <c:pt idx="484">
                  <c:v>1.1371986912966161</c:v>
                </c:pt>
                <c:pt idx="485">
                  <c:v>1.1325157101361227</c:v>
                </c:pt>
                <c:pt idx="486">
                  <c:v>1.113745815376632</c:v>
                </c:pt>
                <c:pt idx="487">
                  <c:v>1.1063796125782341</c:v>
                </c:pt>
                <c:pt idx="488">
                  <c:v>1.0986843354280182</c:v>
                </c:pt>
                <c:pt idx="489">
                  <c:v>1.1136129199653206</c:v>
                </c:pt>
                <c:pt idx="490">
                  <c:v>1.1267062821559433</c:v>
                </c:pt>
                <c:pt idx="491">
                  <c:v>1.1255671786304178</c:v>
                </c:pt>
                <c:pt idx="492">
                  <c:v>1.1259721932172713</c:v>
                </c:pt>
                <c:pt idx="493">
                  <c:v>1.1144925610211429</c:v>
                </c:pt>
                <c:pt idx="494">
                  <c:v>1.1168150665426309</c:v>
                </c:pt>
                <c:pt idx="495">
                  <c:v>1.130237503085072</c:v>
                </c:pt>
                <c:pt idx="496">
                  <c:v>1.1372872882374905</c:v>
                </c:pt>
                <c:pt idx="497">
                  <c:v>1.1430714028059916</c:v>
                </c:pt>
                <c:pt idx="498">
                  <c:v>1.1515893658357539</c:v>
                </c:pt>
                <c:pt idx="499">
                  <c:v>1.1510008290142324</c:v>
                </c:pt>
                <c:pt idx="500">
                  <c:v>1.1588922851049557</c:v>
                </c:pt>
                <c:pt idx="501">
                  <c:v>1.1580632708724901</c:v>
                </c:pt>
                <c:pt idx="502">
                  <c:v>1.1539941399451965</c:v>
                </c:pt>
                <c:pt idx="503">
                  <c:v>1.154259930767819</c:v>
                </c:pt>
                <c:pt idx="504">
                  <c:v>1.1492668603142659</c:v>
                </c:pt>
                <c:pt idx="505">
                  <c:v>1.1563799289958803</c:v>
                </c:pt>
                <c:pt idx="506">
                  <c:v>1.1272188787424298</c:v>
                </c:pt>
                <c:pt idx="507">
                  <c:v>1.124541985457445</c:v>
                </c:pt>
                <c:pt idx="508">
                  <c:v>1.1264911181566772</c:v>
                </c:pt>
                <c:pt idx="509">
                  <c:v>1.1296046677931135</c:v>
                </c:pt>
                <c:pt idx="510">
                  <c:v>1.1360342743594125</c:v>
                </c:pt>
                <c:pt idx="511">
                  <c:v>1.129946398850771</c:v>
                </c:pt>
                <c:pt idx="512">
                  <c:v>1.1429195223359216</c:v>
                </c:pt>
                <c:pt idx="513">
                  <c:v>1.1384770185863724</c:v>
                </c:pt>
                <c:pt idx="514">
                  <c:v>1.143678924686272</c:v>
                </c:pt>
                <c:pt idx="515">
                  <c:v>1.1501971281934451</c:v>
                </c:pt>
                <c:pt idx="516">
                  <c:v>1.1573671520513356</c:v>
                </c:pt>
                <c:pt idx="517">
                  <c:v>1.1527917528904752</c:v>
                </c:pt>
                <c:pt idx="518">
                  <c:v>1.1513868585423273</c:v>
                </c:pt>
                <c:pt idx="519">
                  <c:v>1.1496022630190039</c:v>
                </c:pt>
                <c:pt idx="520">
                  <c:v>1.1370214974148678</c:v>
                </c:pt>
                <c:pt idx="521">
                  <c:v>1.1303640701434639</c:v>
                </c:pt>
                <c:pt idx="522">
                  <c:v>1.1253013878077953</c:v>
                </c:pt>
                <c:pt idx="523">
                  <c:v>1.1254659249837045</c:v>
                </c:pt>
                <c:pt idx="524">
                  <c:v>1.1187325574772653</c:v>
                </c:pt>
                <c:pt idx="525">
                  <c:v>1.1098032515077301</c:v>
                </c:pt>
                <c:pt idx="526">
                  <c:v>1.1085122675121346</c:v>
                </c:pt>
                <c:pt idx="527">
                  <c:v>1.1199222878261474</c:v>
                </c:pt>
                <c:pt idx="528">
                  <c:v>1.1281554749745284</c:v>
                </c:pt>
                <c:pt idx="529">
                  <c:v>1.137217676355375</c:v>
                </c:pt>
                <c:pt idx="530">
                  <c:v>1.135521677772926</c:v>
                </c:pt>
                <c:pt idx="531">
                  <c:v>1.1411285984596788</c:v>
                </c:pt>
                <c:pt idx="532">
                  <c:v>1.1507160531328511</c:v>
                </c:pt>
                <c:pt idx="533">
                  <c:v>1.1399262114049575</c:v>
                </c:pt>
                <c:pt idx="534">
                  <c:v>1.1534625582999514</c:v>
                </c:pt>
                <c:pt idx="535">
                  <c:v>1.1621830286231403</c:v>
                </c:pt>
                <c:pt idx="536">
                  <c:v>1.1596770008669843</c:v>
                </c:pt>
                <c:pt idx="537">
                  <c:v>1.1470962352628482</c:v>
                </c:pt>
                <c:pt idx="538">
                  <c:v>1.1435333725691215</c:v>
                </c:pt>
                <c:pt idx="539">
                  <c:v>1.1486719951398248</c:v>
                </c:pt>
                <c:pt idx="540">
                  <c:v>1.1497288300773958</c:v>
                </c:pt>
                <c:pt idx="541">
                  <c:v>1.1417171352812003</c:v>
                </c:pt>
                <c:pt idx="542">
                  <c:v>1.1346673501287818</c:v>
                </c:pt>
                <c:pt idx="543">
                  <c:v>1.118599662065954</c:v>
                </c:pt>
                <c:pt idx="544">
                  <c:v>1.1155177541941159</c:v>
                </c:pt>
                <c:pt idx="545">
                  <c:v>0.99514615331067779</c:v>
                </c:pt>
                <c:pt idx="546">
                  <c:v>1.0474436618381333</c:v>
                </c:pt>
                <c:pt idx="547">
                  <c:v>1.0432479638524481</c:v>
                </c:pt>
                <c:pt idx="548">
                  <c:v>1.0331099424752719</c:v>
                </c:pt>
                <c:pt idx="549">
                  <c:v>1.0341731057657624</c:v>
                </c:pt>
                <c:pt idx="550">
                  <c:v>1.0104987374935925</c:v>
                </c:pt>
                <c:pt idx="551">
                  <c:v>0.9838690284079763</c:v>
                </c:pt>
                <c:pt idx="552">
                  <c:v>0.96406761212259284</c:v>
                </c:pt>
                <c:pt idx="553">
                  <c:v>0.95547370885779548</c:v>
                </c:pt>
                <c:pt idx="554">
                  <c:v>0.99119726108885631</c:v>
                </c:pt>
                <c:pt idx="555">
                  <c:v>1.0314708990690993</c:v>
                </c:pt>
                <c:pt idx="556">
                  <c:v>1.0184724621722705</c:v>
                </c:pt>
                <c:pt idx="557">
                  <c:v>1.0196115656977958</c:v>
                </c:pt>
                <c:pt idx="558">
                  <c:v>1.0094545592618609</c:v>
                </c:pt>
                <c:pt idx="559">
                  <c:v>1.0021706250514177</c:v>
                </c:pt>
                <c:pt idx="560">
                  <c:v>1.0226555034521165</c:v>
                </c:pt>
                <c:pt idx="561">
                  <c:v>1.0419190097393352</c:v>
                </c:pt>
                <c:pt idx="562">
                  <c:v>1.0284396180206179</c:v>
                </c:pt>
                <c:pt idx="563">
                  <c:v>1.0378498788120416</c:v>
                </c:pt>
                <c:pt idx="564">
                  <c:v>1.0572842506280891</c:v>
                </c:pt>
                <c:pt idx="565">
                  <c:v>1.0622583360228832</c:v>
                </c:pt>
                <c:pt idx="566">
                  <c:v>1.0604041286174448</c:v>
                </c:pt>
                <c:pt idx="567">
                  <c:v>1.0547782228719331</c:v>
                </c:pt>
                <c:pt idx="568">
                  <c:v>1.0674159436523456</c:v>
                </c:pt>
                <c:pt idx="569">
                  <c:v>1.0422290990323948</c:v>
                </c:pt>
                <c:pt idx="570">
                  <c:v>1.0441908884374664</c:v>
                </c:pt>
                <c:pt idx="571">
                  <c:v>1.0415013384466425</c:v>
                </c:pt>
                <c:pt idx="572">
                  <c:v>1.0560628785146089</c:v>
                </c:pt>
                <c:pt idx="573">
                  <c:v>1.051968434175637</c:v>
                </c:pt>
                <c:pt idx="574">
                  <c:v>1.0384194305748042</c:v>
                </c:pt>
                <c:pt idx="575">
                  <c:v>1.0122833330169156</c:v>
                </c:pt>
                <c:pt idx="576">
                  <c:v>1.0212316240452097</c:v>
                </c:pt>
                <c:pt idx="577">
                  <c:v>1.0266929926148121</c:v>
                </c:pt>
                <c:pt idx="578">
                  <c:v>1.0474436618381333</c:v>
                </c:pt>
                <c:pt idx="579">
                  <c:v>1.038558654339035</c:v>
                </c:pt>
                <c:pt idx="580">
                  <c:v>1.0312873768344313</c:v>
                </c:pt>
                <c:pt idx="581">
                  <c:v>1.0262626646162802</c:v>
                </c:pt>
                <c:pt idx="582">
                  <c:v>1.0042020263386047</c:v>
                </c:pt>
                <c:pt idx="583">
                  <c:v>0.98843177086299749</c:v>
                </c:pt>
                <c:pt idx="584">
                  <c:v>1.003740056575475</c:v>
                </c:pt>
                <c:pt idx="585">
                  <c:v>1.0081066200899891</c:v>
                </c:pt>
                <c:pt idx="586">
                  <c:v>1.0091507983217207</c:v>
                </c:pt>
                <c:pt idx="587">
                  <c:v>1.0082458438542201</c:v>
                </c:pt>
                <c:pt idx="588">
                  <c:v>1.0031894898714711</c:v>
                </c:pt>
                <c:pt idx="589">
                  <c:v>1.0188584917003651</c:v>
                </c:pt>
                <c:pt idx="590">
                  <c:v>1.053556850758453</c:v>
                </c:pt>
                <c:pt idx="591">
                  <c:v>1.0596953530904512</c:v>
                </c:pt>
                <c:pt idx="592">
                  <c:v>1.0627013207272542</c:v>
                </c:pt>
                <c:pt idx="593">
                  <c:v>1.0704155829362292</c:v>
                </c:pt>
                <c:pt idx="594">
                  <c:v>1.0733645953967559</c:v>
                </c:pt>
                <c:pt idx="595">
                  <c:v>1.0678652567096363</c:v>
                </c:pt>
                <c:pt idx="596">
                  <c:v>1.0758263246824749</c:v>
                </c:pt>
                <c:pt idx="597">
                  <c:v>1.0924825495668242</c:v>
                </c:pt>
                <c:pt idx="598">
                  <c:v>1.1015447509476708</c:v>
                </c:pt>
                <c:pt idx="599">
                  <c:v>1.1126067118511065</c:v>
                </c:pt>
                <c:pt idx="600">
                  <c:v>1.1053797328169397</c:v>
                </c:pt>
                <c:pt idx="601">
                  <c:v>1.1118979363241128</c:v>
                </c:pt>
                <c:pt idx="602">
                  <c:v>1.1199222878261474</c:v>
                </c:pt>
                <c:pt idx="603">
                  <c:v>1.095159442851809</c:v>
                </c:pt>
                <c:pt idx="604">
                  <c:v>1.1018295268290521</c:v>
                </c:pt>
                <c:pt idx="605">
                  <c:v>1.1183971547725273</c:v>
                </c:pt>
                <c:pt idx="606">
                  <c:v>1.1065314930483043</c:v>
                </c:pt>
                <c:pt idx="607">
                  <c:v>1.1315917706098635</c:v>
                </c:pt>
                <c:pt idx="608">
                  <c:v>1.1380530189407603</c:v>
                </c:pt>
                <c:pt idx="609">
                  <c:v>1.1403438826976502</c:v>
                </c:pt>
                <c:pt idx="610">
                  <c:v>1.136407647181668</c:v>
                </c:pt>
                <c:pt idx="611">
                  <c:v>1.1474126529088275</c:v>
                </c:pt>
                <c:pt idx="612">
                  <c:v>1.1477607123194047</c:v>
                </c:pt>
                <c:pt idx="613">
                  <c:v>1.1527727678317163</c:v>
                </c:pt>
                <c:pt idx="614">
                  <c:v>1.1689860080116947</c:v>
                </c:pt>
                <c:pt idx="615">
                  <c:v>1.1633411172074244</c:v>
                </c:pt>
                <c:pt idx="616">
                  <c:v>1.1574620773451294</c:v>
                </c:pt>
                <c:pt idx="617">
                  <c:v>1.1636132363829665</c:v>
                </c:pt>
                <c:pt idx="618">
                  <c:v>1.1644232655566735</c:v>
                </c:pt>
                <c:pt idx="619">
                  <c:v>1.159499806985236</c:v>
                </c:pt>
                <c:pt idx="620">
                  <c:v>1.1596896575728235</c:v>
                </c:pt>
                <c:pt idx="621">
                  <c:v>1.1850726811332815</c:v>
                </c:pt>
                <c:pt idx="622">
                  <c:v>1.1562976604079256</c:v>
                </c:pt>
                <c:pt idx="623">
                  <c:v>1.1494567109018534</c:v>
                </c:pt>
                <c:pt idx="624">
                  <c:v>1.1526841708908422</c:v>
                </c:pt>
                <c:pt idx="625">
                  <c:v>1.1532030958302482</c:v>
                </c:pt>
                <c:pt idx="626">
                  <c:v>1.1583100766363537</c:v>
                </c:pt>
                <c:pt idx="627">
                  <c:v>1.1828451009055871</c:v>
                </c:pt>
                <c:pt idx="628">
                  <c:v>1.1832184737278428</c:v>
                </c:pt>
                <c:pt idx="629">
                  <c:v>1.1677772926040539</c:v>
                </c:pt>
                <c:pt idx="630">
                  <c:v>1.189996139704719</c:v>
                </c:pt>
                <c:pt idx="631">
                  <c:v>1.1923882571083224</c:v>
                </c:pt>
                <c:pt idx="632">
                  <c:v>1.1897430055879357</c:v>
                </c:pt>
                <c:pt idx="633">
                  <c:v>1.1766749568089911</c:v>
                </c:pt>
                <c:pt idx="634">
                  <c:v>1.1810225352647465</c:v>
                </c:pt>
                <c:pt idx="635">
                  <c:v>1.1729222435276772</c:v>
                </c:pt>
                <c:pt idx="636">
                  <c:v>1.1713401552977807</c:v>
                </c:pt>
                <c:pt idx="637">
                  <c:v>1.1804276700903056</c:v>
                </c:pt>
                <c:pt idx="638">
                  <c:v>1.1537853042988502</c:v>
                </c:pt>
                <c:pt idx="639">
                  <c:v>1.1392870477600794</c:v>
                </c:pt>
                <c:pt idx="640">
                  <c:v>1.1088286851581139</c:v>
                </c:pt>
                <c:pt idx="641">
                  <c:v>1.1260228200406279</c:v>
                </c:pt>
                <c:pt idx="642">
                  <c:v>1.1265164315683556</c:v>
                </c:pt>
                <c:pt idx="643">
                  <c:v>1.1282946987387592</c:v>
                </c:pt>
                <c:pt idx="644">
                  <c:v>1.1119612198533086</c:v>
                </c:pt>
                <c:pt idx="645">
                  <c:v>1.0907612375726969</c:v>
                </c:pt>
                <c:pt idx="646">
                  <c:v>1.0970832621393629</c:v>
                </c:pt>
                <c:pt idx="647">
                  <c:v>1.1069428359880773</c:v>
                </c:pt>
                <c:pt idx="648">
                  <c:v>1.1049114347008904</c:v>
                </c:pt>
                <c:pt idx="649">
                  <c:v>1.1010891095374606</c:v>
                </c:pt>
                <c:pt idx="650">
                  <c:v>1.104411494820243</c:v>
                </c:pt>
                <c:pt idx="651">
                  <c:v>1.087521120877869</c:v>
                </c:pt>
                <c:pt idx="652">
                  <c:v>1.0689157632942874</c:v>
                </c:pt>
                <c:pt idx="653">
                  <c:v>1.0680108088267866</c:v>
                </c:pt>
                <c:pt idx="654">
                  <c:v>1.0797688885513768</c:v>
                </c:pt>
                <c:pt idx="655">
                  <c:v>1.0991779469557459</c:v>
                </c:pt>
                <c:pt idx="656">
                  <c:v>1.1005765129509741</c:v>
                </c:pt>
                <c:pt idx="657">
                  <c:v>1.1203209740600812</c:v>
                </c:pt>
                <c:pt idx="658">
                  <c:v>1.1272758339187059</c:v>
                </c:pt>
                <c:pt idx="659">
                  <c:v>1.1355153494200063</c:v>
                </c:pt>
                <c:pt idx="660">
                  <c:v>1.1414133743410602</c:v>
                </c:pt>
                <c:pt idx="661">
                  <c:v>1.1513552167777292</c:v>
                </c:pt>
                <c:pt idx="662">
                  <c:v>1.15928464298597</c:v>
                </c:pt>
                <c:pt idx="663">
                  <c:v>1.1707009916529025</c:v>
                </c:pt>
                <c:pt idx="664">
                  <c:v>1.1585632107531372</c:v>
                </c:pt>
                <c:pt idx="665">
                  <c:v>1.1650307874369537</c:v>
                </c:pt>
                <c:pt idx="666">
                  <c:v>1.1559369442915091</c:v>
                </c:pt>
                <c:pt idx="667">
                  <c:v>1.1596137173377885</c:v>
                </c:pt>
                <c:pt idx="668">
                  <c:v>1.1402869275213738</c:v>
                </c:pt>
                <c:pt idx="669">
                  <c:v>1.1218144653491036</c:v>
                </c:pt>
                <c:pt idx="670">
                  <c:v>1.1151570380776996</c:v>
                </c:pt>
                <c:pt idx="671">
                  <c:v>1.1215233611148026</c:v>
                </c:pt>
                <c:pt idx="672">
                  <c:v>1.160721179098716</c:v>
                </c:pt>
                <c:pt idx="673">
                  <c:v>1.1672710243704871</c:v>
                </c:pt>
                <c:pt idx="674">
                  <c:v>1.1811807440877362</c:v>
                </c:pt>
                <c:pt idx="675">
                  <c:v>1.1732133477619779</c:v>
                </c:pt>
                <c:pt idx="676">
                  <c:v>1.1759408678703194</c:v>
                </c:pt>
                <c:pt idx="677">
                  <c:v>1.176250957163379</c:v>
                </c:pt>
                <c:pt idx="678">
                  <c:v>1.1610945519209714</c:v>
                </c:pt>
                <c:pt idx="679">
                  <c:v>1.1682139489555052</c:v>
                </c:pt>
                <c:pt idx="680">
                  <c:v>1.1647460115555723</c:v>
                </c:pt>
                <c:pt idx="681">
                  <c:v>1.1832627721982798</c:v>
                </c:pt>
                <c:pt idx="682">
                  <c:v>1.1608857162746251</c:v>
                </c:pt>
                <c:pt idx="683">
                  <c:v>1.1602908511001842</c:v>
                </c:pt>
                <c:pt idx="684">
                  <c:v>1.1466975490289142</c:v>
                </c:pt>
                <c:pt idx="685">
                  <c:v>1.1316803675507374</c:v>
                </c:pt>
                <c:pt idx="686">
                  <c:v>1.1449952220935455</c:v>
                </c:pt>
                <c:pt idx="687">
                  <c:v>1.1549117511185363</c:v>
                </c:pt>
                <c:pt idx="688">
                  <c:v>1.1502793967813998</c:v>
                </c:pt>
                <c:pt idx="689">
                  <c:v>1.14889981584493</c:v>
                </c:pt>
                <c:pt idx="690">
                  <c:v>1.1281364899157695</c:v>
                </c:pt>
                <c:pt idx="691">
                  <c:v>1.1303703984963833</c:v>
                </c:pt>
                <c:pt idx="692">
                  <c:v>1.1214980477031242</c:v>
                </c:pt>
                <c:pt idx="693">
                  <c:v>1.1025572874148044</c:v>
                </c:pt>
                <c:pt idx="694">
                  <c:v>1.1092147146862086</c:v>
                </c:pt>
                <c:pt idx="695">
                  <c:v>1.1360469310652517</c:v>
                </c:pt>
                <c:pt idx="696">
                  <c:v>1.1242951796935809</c:v>
                </c:pt>
                <c:pt idx="697">
                  <c:v>1.1052911358760655</c:v>
                </c:pt>
                <c:pt idx="698">
                  <c:v>1.1097462963314537</c:v>
                </c:pt>
                <c:pt idx="699">
                  <c:v>1.0936406381511083</c:v>
                </c:pt>
                <c:pt idx="700">
                  <c:v>1.1104867136230452</c:v>
                </c:pt>
                <c:pt idx="701">
                  <c:v>1.1186945873597478</c:v>
                </c:pt>
                <c:pt idx="702">
                  <c:v>1.1049937032888448</c:v>
                </c:pt>
                <c:pt idx="703">
                  <c:v>1.0915459533347254</c:v>
                </c:pt>
                <c:pt idx="704">
                  <c:v>1.1111195489150039</c:v>
                </c:pt>
                <c:pt idx="705">
                  <c:v>1.104411494820243</c:v>
                </c:pt>
                <c:pt idx="706">
                  <c:v>1.1100184155069959</c:v>
                </c:pt>
                <c:pt idx="707">
                  <c:v>1.1026711977673571</c:v>
                </c:pt>
                <c:pt idx="708">
                  <c:v>1.1016523329473038</c:v>
                </c:pt>
                <c:pt idx="709">
                  <c:v>1.1083477303362255</c:v>
                </c:pt>
                <c:pt idx="710">
                  <c:v>1.1194919598276156</c:v>
                </c:pt>
                <c:pt idx="711">
                  <c:v>1.1365468709458988</c:v>
                </c:pt>
                <c:pt idx="712">
                  <c:v>1.1558736607623135</c:v>
                </c:pt>
                <c:pt idx="713">
                  <c:v>1.1665622488434935</c:v>
                </c:pt>
                <c:pt idx="714">
                  <c:v>1.195128433922503</c:v>
                </c:pt>
                <c:pt idx="715">
                  <c:v>1.1974635961498301</c:v>
                </c:pt>
                <c:pt idx="716">
                  <c:v>1.2007290262563364</c:v>
                </c:pt>
                <c:pt idx="717">
                  <c:v>1.2024946367209006</c:v>
                </c:pt>
                <c:pt idx="718">
                  <c:v>1.2022161891924388</c:v>
                </c:pt>
                <c:pt idx="719">
                  <c:v>1.2168726545541992</c:v>
                </c:pt>
                <c:pt idx="720">
                  <c:v>1.2164043564381499</c:v>
                </c:pt>
                <c:pt idx="721">
                  <c:v>1.2156386257348799</c:v>
                </c:pt>
                <c:pt idx="722">
                  <c:v>1.1983305804998132</c:v>
                </c:pt>
                <c:pt idx="723">
                  <c:v>1.2051462165942068</c:v>
                </c:pt>
                <c:pt idx="724">
                  <c:v>1.2102342123415539</c:v>
                </c:pt>
                <c:pt idx="725">
                  <c:v>1.2202836367778558</c:v>
                </c:pt>
                <c:pt idx="726">
                  <c:v>1.218967339370582</c:v>
                </c:pt>
                <c:pt idx="727">
                  <c:v>1.2290800473360799</c:v>
                </c:pt>
                <c:pt idx="728">
                  <c:v>1.2359273251950715</c:v>
                </c:pt>
                <c:pt idx="729">
                  <c:v>1.2300039868623394</c:v>
                </c:pt>
                <c:pt idx="730">
                  <c:v>1.2300293002740177</c:v>
                </c:pt>
                <c:pt idx="731">
                  <c:v>1.2363449964877642</c:v>
                </c:pt>
                <c:pt idx="732">
                  <c:v>1.2317316272093861</c:v>
                </c:pt>
                <c:pt idx="733">
                  <c:v>1.2333327004980414</c:v>
                </c:pt>
                <c:pt idx="734">
                  <c:v>1.2692777450812878</c:v>
                </c:pt>
                <c:pt idx="735">
                  <c:v>1.2730874135388781</c:v>
                </c:pt>
                <c:pt idx="736">
                  <c:v>1.2921673975914287</c:v>
                </c:pt>
                <c:pt idx="737">
                  <c:v>1.272252070953493</c:v>
                </c:pt>
                <c:pt idx="738">
                  <c:v>1.2297318676867972</c:v>
                </c:pt>
                <c:pt idx="739">
                  <c:v>1.1911858700536011</c:v>
                </c:pt>
                <c:pt idx="740">
                  <c:v>1.1863193666584397</c:v>
                </c:pt>
                <c:pt idx="741">
                  <c:v>1.1956726722735873</c:v>
                </c:pt>
                <c:pt idx="742">
                  <c:v>1.1700934697726222</c:v>
                </c:pt>
                <c:pt idx="743">
                  <c:v>1.1738208696422581</c:v>
                </c:pt>
                <c:pt idx="744">
                  <c:v>1.1462482359716235</c:v>
                </c:pt>
                <c:pt idx="745">
                  <c:v>1.1617969990950454</c:v>
                </c:pt>
                <c:pt idx="746">
                  <c:v>1.1372366614141336</c:v>
                </c:pt>
                <c:pt idx="747">
                  <c:v>1.1883444395927072</c:v>
                </c:pt>
                <c:pt idx="748">
                  <c:v>1.1719856472955783</c:v>
                </c:pt>
                <c:pt idx="749">
                  <c:v>1.1623981926224061</c:v>
                </c:pt>
                <c:pt idx="750">
                  <c:v>1.1309526069649851</c:v>
                </c:pt>
                <c:pt idx="751">
                  <c:v>1.1336231718970502</c:v>
                </c:pt>
                <c:pt idx="752">
                  <c:v>1.1434131338636493</c:v>
                </c:pt>
                <c:pt idx="753">
                  <c:v>1.1509312171321171</c:v>
                </c:pt>
                <c:pt idx="754">
                  <c:v>1.1645814743796632</c:v>
                </c:pt>
                <c:pt idx="755">
                  <c:v>1.1350533796568767</c:v>
                </c:pt>
                <c:pt idx="756">
                  <c:v>1.1667900695485987</c:v>
                </c:pt>
                <c:pt idx="757">
                  <c:v>1.2034185762471601</c:v>
                </c:pt>
                <c:pt idx="758">
                  <c:v>1.2575956055917326</c:v>
                </c:pt>
                <c:pt idx="759">
                  <c:v>1.2316810003860295</c:v>
                </c:pt>
                <c:pt idx="760">
                  <c:v>1.2299280466273042</c:v>
                </c:pt>
                <c:pt idx="761">
                  <c:v>1.2460780032780867</c:v>
                </c:pt>
                <c:pt idx="762">
                  <c:v>1.2634493320423492</c:v>
                </c:pt>
                <c:pt idx="763">
                  <c:v>1.2705624007239635</c:v>
                </c:pt>
                <c:pt idx="764">
                  <c:v>1.2934963517045419</c:v>
                </c:pt>
                <c:pt idx="765">
                  <c:v>1.2812826305697416</c:v>
                </c:pt>
                <c:pt idx="766">
                  <c:v>1.2768717685847903</c:v>
                </c:pt>
                <c:pt idx="767">
                  <c:v>1.3152342439833185</c:v>
                </c:pt>
                <c:pt idx="768">
                  <c:v>1.354564957378543</c:v>
                </c:pt>
                <c:pt idx="769">
                  <c:v>1.358823938893424</c:v>
                </c:pt>
                <c:pt idx="770">
                  <c:v>1.3349027648573906</c:v>
                </c:pt>
                <c:pt idx="771">
                  <c:v>1.3605452508875515</c:v>
                </c:pt>
                <c:pt idx="772">
                  <c:v>1.3392440149602265</c:v>
                </c:pt>
                <c:pt idx="773">
                  <c:v>1.3326941696884551</c:v>
                </c:pt>
                <c:pt idx="774">
                  <c:v>1.3392250299014674</c:v>
                </c:pt>
                <c:pt idx="775">
                  <c:v>1.3210373436105782</c:v>
                </c:pt>
                <c:pt idx="776">
                  <c:v>1.3446484283535525</c:v>
                </c:pt>
                <c:pt idx="777">
                  <c:v>1.3459963675254241</c:v>
                </c:pt>
                <c:pt idx="778">
                  <c:v>1.378543086590853</c:v>
                </c:pt>
                <c:pt idx="779">
                  <c:v>1.4268094343085325</c:v>
                </c:pt>
                <c:pt idx="780">
                  <c:v>1.4212025136217796</c:v>
                </c:pt>
                <c:pt idx="781">
                  <c:v>1.4161651446977894</c:v>
                </c:pt>
                <c:pt idx="782">
                  <c:v>1.4334352198153386</c:v>
                </c:pt>
                <c:pt idx="783">
                  <c:v>1.465298476765452</c:v>
                </c:pt>
                <c:pt idx="784">
                  <c:v>1.4940545124320492</c:v>
                </c:pt>
                <c:pt idx="785">
                  <c:v>1.4635012245362899</c:v>
                </c:pt>
                <c:pt idx="786">
                  <c:v>1.4580018858491701</c:v>
                </c:pt>
                <c:pt idx="787">
                  <c:v>1.4708800840405267</c:v>
                </c:pt>
                <c:pt idx="788">
                  <c:v>1.4612926293673545</c:v>
                </c:pt>
                <c:pt idx="789">
                  <c:v>1.4570906030287496</c:v>
                </c:pt>
                <c:pt idx="790">
                  <c:v>1.4403964080268827</c:v>
                </c:pt>
                <c:pt idx="791">
                  <c:v>1.419316664451743</c:v>
                </c:pt>
                <c:pt idx="792">
                  <c:v>1.4310494307646549</c:v>
                </c:pt>
                <c:pt idx="793">
                  <c:v>1.4296761781811047</c:v>
                </c:pt>
                <c:pt idx="794">
                  <c:v>1.4494839228194079</c:v>
                </c:pt>
                <c:pt idx="795">
                  <c:v>1.4692790107518714</c:v>
                </c:pt>
                <c:pt idx="796">
                  <c:v>1.4299799391212449</c:v>
                </c:pt>
                <c:pt idx="797">
                  <c:v>1.4309608338237807</c:v>
                </c:pt>
                <c:pt idx="798">
                  <c:v>1.4049513033242838</c:v>
                </c:pt>
                <c:pt idx="799">
                  <c:v>1.3536030477347658</c:v>
                </c:pt>
                <c:pt idx="800">
                  <c:v>1.3585518197178819</c:v>
                </c:pt>
                <c:pt idx="801">
                  <c:v>1.353052481030762</c:v>
                </c:pt>
                <c:pt idx="802">
                  <c:v>1.3231257000740417</c:v>
                </c:pt>
                <c:pt idx="803">
                  <c:v>1.3084692347122815</c:v>
                </c:pt>
                <c:pt idx="804">
                  <c:v>1.3099627260013034</c:v>
                </c:pt>
                <c:pt idx="805">
                  <c:v>1.3265683240622963</c:v>
                </c:pt>
                <c:pt idx="806">
                  <c:v>1.3069441016586612</c:v>
                </c:pt>
                <c:pt idx="807">
                  <c:v>1.3237395503072416</c:v>
                </c:pt>
                <c:pt idx="808">
                  <c:v>1.3027800454375738</c:v>
                </c:pt>
                <c:pt idx="809">
                  <c:v>1.3156012884526544</c:v>
                </c:pt>
                <c:pt idx="810">
                  <c:v>1.3130636189319005</c:v>
                </c:pt>
                <c:pt idx="811">
                  <c:v>1.2857061492605319</c:v>
                </c:pt>
                <c:pt idx="812">
                  <c:v>1.2773400667008397</c:v>
                </c:pt>
                <c:pt idx="813">
                  <c:v>1.3108993222334022</c:v>
                </c:pt>
                <c:pt idx="814">
                  <c:v>1.3217461191375721</c:v>
                </c:pt>
                <c:pt idx="815">
                  <c:v>1.3507742739797113</c:v>
                </c:pt>
                <c:pt idx="816">
                  <c:v>1.3648675159316284</c:v>
                </c:pt>
                <c:pt idx="817">
                  <c:v>1.3666837532195495</c:v>
                </c:pt>
                <c:pt idx="818">
                  <c:v>1.3822641581075692</c:v>
                </c:pt>
                <c:pt idx="819">
                  <c:v>1.3782013555331953</c:v>
                </c:pt>
                <c:pt idx="820">
                  <c:v>1.3684367069782746</c:v>
                </c:pt>
                <c:pt idx="821">
                  <c:v>1.355406628316848</c:v>
                </c:pt>
                <c:pt idx="822">
                  <c:v>1.346806396699131</c:v>
                </c:pt>
                <c:pt idx="823">
                  <c:v>1.3640131882874844</c:v>
                </c:pt>
                <c:pt idx="824">
                  <c:v>1.3389845524905233</c:v>
                </c:pt>
                <c:pt idx="825">
                  <c:v>1.3636208304064701</c:v>
                </c:pt>
                <c:pt idx="826">
                  <c:v>1.3716768236731027</c:v>
                </c:pt>
                <c:pt idx="827">
                  <c:v>1.3471164859921907</c:v>
                </c:pt>
                <c:pt idx="828">
                  <c:v>1.3687910947417714</c:v>
                </c:pt>
                <c:pt idx="829">
                  <c:v>1.390744151019814</c:v>
                </c:pt>
                <c:pt idx="830">
                  <c:v>1.3641713971104741</c:v>
                </c:pt>
                <c:pt idx="831">
                  <c:v>1.3520399445636284</c:v>
                </c:pt>
                <c:pt idx="832">
                  <c:v>1.3683481100374004</c:v>
                </c:pt>
                <c:pt idx="833">
                  <c:v>1.3638929495820122</c:v>
                </c:pt>
                <c:pt idx="834">
                  <c:v>1.3644371879330968</c:v>
                </c:pt>
                <c:pt idx="835">
                  <c:v>1.3589505059518159</c:v>
                </c:pt>
                <c:pt idx="836">
                  <c:v>1.3738031502540833</c:v>
                </c:pt>
                <c:pt idx="837">
                  <c:v>1.4010277245141405</c:v>
                </c:pt>
                <c:pt idx="838">
                  <c:v>1.3949335206525799</c:v>
                </c:pt>
                <c:pt idx="839">
                  <c:v>1.3726956884931558</c:v>
                </c:pt>
                <c:pt idx="840">
                  <c:v>1.3910795537245522</c:v>
                </c:pt>
                <c:pt idx="841">
                  <c:v>1.3879027205589201</c:v>
                </c:pt>
                <c:pt idx="842">
                  <c:v>1.3696960492092722</c:v>
                </c:pt>
                <c:pt idx="843">
                  <c:v>1.365880052398762</c:v>
                </c:pt>
                <c:pt idx="844">
                  <c:v>1.3771888190660615</c:v>
                </c:pt>
                <c:pt idx="845">
                  <c:v>1.36667742486663</c:v>
                </c:pt>
                <c:pt idx="846">
                  <c:v>1.3510527215081731</c:v>
                </c:pt>
                <c:pt idx="847">
                  <c:v>1.3327321398059726</c:v>
                </c:pt>
                <c:pt idx="848">
                  <c:v>1.3510274080964948</c:v>
                </c:pt>
                <c:pt idx="849">
                  <c:v>1.3618109214714686</c:v>
                </c:pt>
                <c:pt idx="850">
                  <c:v>1.3534258538530177</c:v>
                </c:pt>
                <c:pt idx="851">
                  <c:v>1.3503692593928578</c:v>
                </c:pt>
                <c:pt idx="852">
                  <c:v>1.3581531334839481</c:v>
                </c:pt>
                <c:pt idx="853">
                  <c:v>1.355406628316848</c:v>
                </c:pt>
                <c:pt idx="854">
                  <c:v>1.3158037957460811</c:v>
                </c:pt>
                <c:pt idx="855">
                  <c:v>1.3222966858415759</c:v>
                </c:pt>
                <c:pt idx="856">
                  <c:v>1.3439459811794785</c:v>
                </c:pt>
                <c:pt idx="857">
                  <c:v>1.332055006043577</c:v>
                </c:pt>
                <c:pt idx="858">
                  <c:v>1.340421088603269</c:v>
                </c:pt>
                <c:pt idx="859">
                  <c:v>1.3518754073877191</c:v>
                </c:pt>
                <c:pt idx="860">
                  <c:v>1.3476417392845166</c:v>
                </c:pt>
                <c:pt idx="861">
                  <c:v>1.361652712648479</c:v>
                </c:pt>
                <c:pt idx="862">
                  <c:v>1.3527170783260241</c:v>
                </c:pt>
                <c:pt idx="863">
                  <c:v>1.3529069289136115</c:v>
                </c:pt>
                <c:pt idx="864">
                  <c:v>1.3575139698390699</c:v>
                </c:pt>
                <c:pt idx="865">
                  <c:v>1.3669558723950919</c:v>
                </c:pt>
                <c:pt idx="866">
                  <c:v>1.3635512185243546</c:v>
                </c:pt>
                <c:pt idx="867">
                  <c:v>1.3610958175915553</c:v>
                </c:pt>
                <c:pt idx="868">
                  <c:v>1.3634626215834806</c:v>
                </c:pt>
                <c:pt idx="869">
                  <c:v>1.3706516305001295</c:v>
                </c:pt>
                <c:pt idx="870">
                  <c:v>1.3587100285408715</c:v>
                </c:pt>
                <c:pt idx="871">
                  <c:v>1.3542991665559205</c:v>
                </c:pt>
                <c:pt idx="872">
                  <c:v>1.3380163144938269</c:v>
                </c:pt>
                <c:pt idx="873">
                  <c:v>1.3504135578632948</c:v>
                </c:pt>
                <c:pt idx="874">
                  <c:v>1.3425980420076067</c:v>
                </c:pt>
                <c:pt idx="875">
                  <c:v>1.3587100285408715</c:v>
                </c:pt>
                <c:pt idx="876">
                  <c:v>1.34651529246483</c:v>
                </c:pt>
                <c:pt idx="877">
                  <c:v>1.348135350812244</c:v>
                </c:pt>
                <c:pt idx="878">
                  <c:v>1.3414462817762418</c:v>
                </c:pt>
                <c:pt idx="879">
                  <c:v>1.3373012106139135</c:v>
                </c:pt>
                <c:pt idx="880">
                  <c:v>1.3314221707516185</c:v>
                </c:pt>
                <c:pt idx="881">
                  <c:v>1.3156329302172522</c:v>
                </c:pt>
                <c:pt idx="882">
                  <c:v>1.3317892152209545</c:v>
                </c:pt>
                <c:pt idx="883">
                  <c:v>1.3398072383700694</c:v>
                </c:pt>
                <c:pt idx="884">
                  <c:v>1.36194381688278</c:v>
                </c:pt>
                <c:pt idx="885">
                  <c:v>1.3673165885115079</c:v>
                </c:pt>
                <c:pt idx="886">
                  <c:v>1.3824160385776394</c:v>
                </c:pt>
                <c:pt idx="887">
                  <c:v>1.3927375821894834</c:v>
                </c:pt>
                <c:pt idx="888">
                  <c:v>1.3908327479606883</c:v>
                </c:pt>
                <c:pt idx="889">
                  <c:v>1.3711768837924552</c:v>
                </c:pt>
                <c:pt idx="890">
                  <c:v>1.3787012954138427</c:v>
                </c:pt>
                <c:pt idx="891">
                  <c:v>1.378650668590486</c:v>
                </c:pt>
                <c:pt idx="892">
                  <c:v>1.3624374284105074</c:v>
                </c:pt>
                <c:pt idx="893">
                  <c:v>1.345129383175441</c:v>
                </c:pt>
                <c:pt idx="894">
                  <c:v>1.336117808617951</c:v>
                </c:pt>
                <c:pt idx="895">
                  <c:v>1.3526221530322302</c:v>
                </c:pt>
                <c:pt idx="896">
                  <c:v>1.3676456628633265</c:v>
                </c:pt>
                <c:pt idx="897">
                  <c:v>1.3797834437630918</c:v>
                </c:pt>
                <c:pt idx="898">
                  <c:v>1.4070016896702295</c:v>
                </c:pt>
                <c:pt idx="899">
                  <c:v>1.4025655142736</c:v>
                </c:pt>
                <c:pt idx="900">
                  <c:v>1.4116024022427682</c:v>
                </c:pt>
                <c:pt idx="901">
                  <c:v>1.4272903891304209</c:v>
                </c:pt>
                <c:pt idx="902">
                  <c:v>1.4126529088274196</c:v>
                </c:pt>
                <c:pt idx="903">
                  <c:v>1.425075465608566</c:v>
                </c:pt>
                <c:pt idx="904">
                  <c:v>1.4348337858105671</c:v>
                </c:pt>
                <c:pt idx="905">
                  <c:v>1.4313342066460364</c:v>
                </c:pt>
                <c:pt idx="906">
                  <c:v>1.4311506844113682</c:v>
                </c:pt>
                <c:pt idx="907">
                  <c:v>1.4365993962751313</c:v>
                </c:pt>
                <c:pt idx="908">
                  <c:v>1.4436428530746301</c:v>
                </c:pt>
                <c:pt idx="909">
                  <c:v>1.4398331846170398</c:v>
                </c:pt>
                <c:pt idx="910">
                  <c:v>1.425746271018042</c:v>
                </c:pt>
                <c:pt idx="911">
                  <c:v>1.4110961340092014</c:v>
                </c:pt>
                <c:pt idx="912">
                  <c:v>1.4293977306526429</c:v>
                </c:pt>
                <c:pt idx="913">
                  <c:v>1.4022047981571837</c:v>
                </c:pt>
                <c:pt idx="914">
                  <c:v>1.3776128187116738</c:v>
                </c:pt>
                <c:pt idx="915">
                  <c:v>1.39783190628975</c:v>
                </c:pt>
                <c:pt idx="916">
                  <c:v>1.400211366987514</c:v>
                </c:pt>
                <c:pt idx="917">
                  <c:v>1.4291002980654224</c:v>
                </c:pt>
                <c:pt idx="918">
                  <c:v>1.449281415525981</c:v>
                </c:pt>
                <c:pt idx="919">
                  <c:v>1.4610964504268473</c:v>
                </c:pt>
                <c:pt idx="920">
                  <c:v>1.4314354602927495</c:v>
                </c:pt>
                <c:pt idx="921">
                  <c:v>1.4253918832545451</c:v>
                </c:pt>
                <c:pt idx="922">
                  <c:v>1.4421430334326886</c:v>
                </c:pt>
                <c:pt idx="923">
                  <c:v>1.4316822660566133</c:v>
                </c:pt>
                <c:pt idx="924">
                  <c:v>1.4342262639302867</c:v>
                </c:pt>
                <c:pt idx="925">
                  <c:v>1.4451869711870091</c:v>
                </c:pt>
                <c:pt idx="926">
                  <c:v>1.4521418310456335</c:v>
                </c:pt>
                <c:pt idx="927">
                  <c:v>1.4491675051734285</c:v>
                </c:pt>
                <c:pt idx="928">
                  <c:v>1.4484587296464351</c:v>
                </c:pt>
                <c:pt idx="929">
                  <c:v>1.4583119751422295</c:v>
                </c:pt>
                <c:pt idx="930">
                  <c:v>1.4469399249457344</c:v>
                </c:pt>
                <c:pt idx="931">
                  <c:v>1.4600459438421962</c:v>
                </c:pt>
                <c:pt idx="932">
                  <c:v>1.4578500053790999</c:v>
                </c:pt>
                <c:pt idx="933">
                  <c:v>1.4423708541377933</c:v>
                </c:pt>
                <c:pt idx="934">
                  <c:v>1.4329922351109676</c:v>
                </c:pt>
                <c:pt idx="935">
                  <c:v>1.4030907675659257</c:v>
                </c:pt>
                <c:pt idx="936">
                  <c:v>1.3832387244571855</c:v>
                </c:pt>
                <c:pt idx="937">
                  <c:v>1.3696074522683979</c:v>
                </c:pt>
                <c:pt idx="938">
                  <c:v>1.3853903644498444</c:v>
                </c:pt>
                <c:pt idx="939">
                  <c:v>1.3657218435757725</c:v>
                </c:pt>
                <c:pt idx="940">
                  <c:v>1.3776761022408697</c:v>
                </c:pt>
                <c:pt idx="941">
                  <c:v>1.3882064814990602</c:v>
                </c:pt>
                <c:pt idx="942">
                  <c:v>1.3746891196628253</c:v>
                </c:pt>
                <c:pt idx="943">
                  <c:v>1.3625133686455426</c:v>
                </c:pt>
                <c:pt idx="944">
                  <c:v>1.3972117277036307</c:v>
                </c:pt>
                <c:pt idx="945">
                  <c:v>1.4126212670628215</c:v>
                </c:pt>
                <c:pt idx="946">
                  <c:v>1.4200570817433347</c:v>
                </c:pt>
                <c:pt idx="947">
                  <c:v>1.4295812528873111</c:v>
                </c:pt>
                <c:pt idx="948">
                  <c:v>1.462830419126814</c:v>
                </c:pt>
                <c:pt idx="949">
                  <c:v>1.4477309690606825</c:v>
                </c:pt>
                <c:pt idx="950">
                  <c:v>1.4573184237338548</c:v>
                </c:pt>
                <c:pt idx="951">
                  <c:v>1.4591852878451326</c:v>
                </c:pt>
                <c:pt idx="952">
                  <c:v>1.4669754902891423</c:v>
                </c:pt>
                <c:pt idx="953">
                  <c:v>1.4543440978616493</c:v>
                </c:pt>
                <c:pt idx="954">
                  <c:v>1.4535657104525403</c:v>
                </c:pt>
                <c:pt idx="955">
                  <c:v>1.4591030192571779</c:v>
                </c:pt>
                <c:pt idx="956">
                  <c:v>1.4483638043526412</c:v>
                </c:pt>
                <c:pt idx="957">
                  <c:v>1.450306608698954</c:v>
                </c:pt>
                <c:pt idx="958">
                  <c:v>1.4616153753662535</c:v>
                </c:pt>
                <c:pt idx="959">
                  <c:v>1.4503319221106323</c:v>
                </c:pt>
                <c:pt idx="960">
                  <c:v>1.4619887481885088</c:v>
                </c:pt>
                <c:pt idx="961">
                  <c:v>1.4625962700687891</c:v>
                </c:pt>
                <c:pt idx="962">
                  <c:v>1.4473386111796682</c:v>
                </c:pt>
                <c:pt idx="963">
                  <c:v>1.4498193255241456</c:v>
                </c:pt>
                <c:pt idx="964">
                  <c:v>1.4703358456894422</c:v>
                </c:pt>
                <c:pt idx="965">
                  <c:v>1.4939279453736576</c:v>
                </c:pt>
                <c:pt idx="966">
                  <c:v>1.4961998240717889</c:v>
                </c:pt>
                <c:pt idx="967">
                  <c:v>1.4860997728121303</c:v>
                </c:pt>
                <c:pt idx="968">
                  <c:v>1.4836317151734917</c:v>
                </c:pt>
                <c:pt idx="969">
                  <c:v>1.4798157183629814</c:v>
                </c:pt>
                <c:pt idx="970">
                  <c:v>1.4744113049696554</c:v>
                </c:pt>
                <c:pt idx="971">
                  <c:v>1.4739050367360889</c:v>
                </c:pt>
                <c:pt idx="972">
                  <c:v>1.4639188958289826</c:v>
                </c:pt>
                <c:pt idx="973">
                  <c:v>1.4737658129718578</c:v>
                </c:pt>
                <c:pt idx="974">
                  <c:v>1.5139445256583071</c:v>
                </c:pt>
                <c:pt idx="975">
                  <c:v>1.5336383599440573</c:v>
                </c:pt>
                <c:pt idx="976">
                  <c:v>1.5342522101772571</c:v>
                </c:pt>
                <c:pt idx="977">
                  <c:v>1.5473961991912364</c:v>
                </c:pt>
                <c:pt idx="978">
                  <c:v>1.5824236326011429</c:v>
                </c:pt>
                <c:pt idx="979">
                  <c:v>1.5332776438276408</c:v>
                </c:pt>
                <c:pt idx="980">
                  <c:v>1.5531676570538986</c:v>
                </c:pt>
                <c:pt idx="981">
                  <c:v>1.5487378100101887</c:v>
                </c:pt>
                <c:pt idx="982">
                  <c:v>1.5211208778691168</c:v>
                </c:pt>
                <c:pt idx="983">
                  <c:v>1.5002373132344844</c:v>
                </c:pt>
                <c:pt idx="984">
                  <c:v>1.5018636999348178</c:v>
                </c:pt>
                <c:pt idx="985">
                  <c:v>1.4994589258253752</c:v>
                </c:pt>
                <c:pt idx="986">
                  <c:v>1.5139445256583071</c:v>
                </c:pt>
                <c:pt idx="987">
                  <c:v>1.4868338617508021</c:v>
                </c:pt>
                <c:pt idx="988">
                  <c:v>1.4749049164973833</c:v>
                </c:pt>
                <c:pt idx="989">
                  <c:v>1.4559514995032241</c:v>
                </c:pt>
                <c:pt idx="990">
                  <c:v>1.4680829520500698</c:v>
                </c:pt>
                <c:pt idx="991">
                  <c:v>1.4683234294610141</c:v>
                </c:pt>
                <c:pt idx="992">
                  <c:v>1.4576664831444319</c:v>
                </c:pt>
                <c:pt idx="993">
                  <c:v>1.4478258943544764</c:v>
                </c:pt>
                <c:pt idx="994">
                  <c:v>1.4764300495510032</c:v>
                </c:pt>
                <c:pt idx="995">
                  <c:v>1.4868148766920433</c:v>
                </c:pt>
                <c:pt idx="996">
                  <c:v>1.5090653655573065</c:v>
                </c:pt>
                <c:pt idx="997">
                  <c:v>1.4571095880875085</c:v>
                </c:pt>
                <c:pt idx="998">
                  <c:v>1.4562869022079623</c:v>
                </c:pt>
                <c:pt idx="999">
                  <c:v>1.4617482707775649</c:v>
                </c:pt>
                <c:pt idx="1000">
                  <c:v>1.4871312943380224</c:v>
                </c:pt>
                <c:pt idx="1001">
                  <c:v>1.4827520741176694</c:v>
                </c:pt>
                <c:pt idx="1002">
                  <c:v>1.4755250950835026</c:v>
                </c:pt>
                <c:pt idx="1003">
                  <c:v>1.4729621121510703</c:v>
                </c:pt>
                <c:pt idx="1004">
                  <c:v>1.5031167138128958</c:v>
                </c:pt>
                <c:pt idx="1005">
                  <c:v>1.5013954018187685</c:v>
                </c:pt>
                <c:pt idx="1006">
                  <c:v>1.4785500477790645</c:v>
                </c:pt>
                <c:pt idx="1007">
                  <c:v>1.4971933754801636</c:v>
                </c:pt>
                <c:pt idx="1008">
                  <c:v>1.4924471107904744</c:v>
                </c:pt>
                <c:pt idx="1009">
                  <c:v>1.4360931280415647</c:v>
                </c:pt>
                <c:pt idx="1010">
                  <c:v>1.4427125851954512</c:v>
                </c:pt>
                <c:pt idx="1011">
                  <c:v>1.4380042906232795</c:v>
                </c:pt>
                <c:pt idx="1012">
                  <c:v>1.4345806516937836</c:v>
                </c:pt>
                <c:pt idx="1013">
                  <c:v>1.3727779570811105</c:v>
                </c:pt>
                <c:pt idx="1014">
                  <c:v>1.384789170922484</c:v>
                </c:pt>
                <c:pt idx="1015">
                  <c:v>1.4045273036786716</c:v>
                </c:pt>
                <c:pt idx="1016">
                  <c:v>1.3915794936051993</c:v>
                </c:pt>
                <c:pt idx="1017">
                  <c:v>1.4315240572336236</c:v>
                </c:pt>
                <c:pt idx="1018">
                  <c:v>1.4663426549971839</c:v>
                </c:pt>
                <c:pt idx="1019">
                  <c:v>1.4654123871180049</c:v>
                </c:pt>
                <c:pt idx="1020">
                  <c:v>1.4555528132692905</c:v>
                </c:pt>
                <c:pt idx="1021">
                  <c:v>1.4918838873806315</c:v>
                </c:pt>
                <c:pt idx="1022">
                  <c:v>1.5126788550743899</c:v>
                </c:pt>
                <c:pt idx="1023">
                  <c:v>1.5237661293895037</c:v>
                </c:pt>
                <c:pt idx="1024">
                  <c:v>1.5137736601294782</c:v>
                </c:pt>
                <c:pt idx="1025">
                  <c:v>1.5010093722906739</c:v>
                </c:pt>
                <c:pt idx="1026">
                  <c:v>1.4908397091488996</c:v>
                </c:pt>
                <c:pt idx="1027">
                  <c:v>1.526341769027775</c:v>
                </c:pt>
                <c:pt idx="1028">
                  <c:v>1.5200703712844656</c:v>
                </c:pt>
                <c:pt idx="1029">
                  <c:v>1.4890677703314159</c:v>
                </c:pt>
                <c:pt idx="1030">
                  <c:v>1.4712154867452649</c:v>
                </c:pt>
                <c:pt idx="1031">
                  <c:v>1.477594466488207</c:v>
                </c:pt>
                <c:pt idx="1032">
                  <c:v>1.4611597339560431</c:v>
                </c:pt>
                <c:pt idx="1033">
                  <c:v>1.4735063505021548</c:v>
                </c:pt>
                <c:pt idx="1034">
                  <c:v>1.4841759535245762</c:v>
                </c:pt>
                <c:pt idx="1035">
                  <c:v>1.4972566590093594</c:v>
                </c:pt>
                <c:pt idx="1036">
                  <c:v>1.5112992741379201</c:v>
                </c:pt>
                <c:pt idx="1037">
                  <c:v>1.5427954866186977</c:v>
                </c:pt>
                <c:pt idx="1038">
                  <c:v>1.5309804517178311</c:v>
                </c:pt>
                <c:pt idx="1039">
                  <c:v>1.5282339465507313</c:v>
                </c:pt>
                <c:pt idx="1040">
                  <c:v>1.5557496250450895</c:v>
                </c:pt>
                <c:pt idx="1041">
                  <c:v>1.5343091653535335</c:v>
                </c:pt>
                <c:pt idx="1042">
                  <c:v>1.5399603845107233</c:v>
                </c:pt>
                <c:pt idx="1043">
                  <c:v>1.5509274201203653</c:v>
                </c:pt>
                <c:pt idx="1044">
                  <c:v>1.5709376720520951</c:v>
                </c:pt>
                <c:pt idx="1045">
                  <c:v>1.5743486542757517</c:v>
                </c:pt>
                <c:pt idx="1046">
                  <c:v>1.5646789310146247</c:v>
                </c:pt>
                <c:pt idx="1047">
                  <c:v>1.58674589764522</c:v>
                </c:pt>
                <c:pt idx="1048">
                  <c:v>1.6034780627646044</c:v>
                </c:pt>
                <c:pt idx="1049">
                  <c:v>1.6301837120852556</c:v>
                </c:pt>
                <c:pt idx="1050">
                  <c:v>1.607496566868541</c:v>
                </c:pt>
                <c:pt idx="1051">
                  <c:v>1.6088888045108498</c:v>
                </c:pt>
                <c:pt idx="1052">
                  <c:v>1.601984571475582</c:v>
                </c:pt>
                <c:pt idx="1053">
                  <c:v>1.5923971168024098</c:v>
                </c:pt>
                <c:pt idx="1054">
                  <c:v>1.5836450047146229</c:v>
                </c:pt>
                <c:pt idx="1055">
                  <c:v>1.5974281573734803</c:v>
                </c:pt>
                <c:pt idx="1056">
                  <c:v>1.6141476657870255</c:v>
                </c:pt>
                <c:pt idx="1057">
                  <c:v>1.633980723837007</c:v>
                </c:pt>
                <c:pt idx="1058">
                  <c:v>1.6258551186882588</c:v>
                </c:pt>
                <c:pt idx="1059">
                  <c:v>1.6249754776324365</c:v>
                </c:pt>
                <c:pt idx="1060">
                  <c:v>1.6048449869952348</c:v>
                </c:pt>
                <c:pt idx="1061">
                  <c:v>1.5935552053866939</c:v>
                </c:pt>
                <c:pt idx="1062">
                  <c:v>1.5931818325644385</c:v>
                </c:pt>
                <c:pt idx="1063">
                  <c:v>1.578740531201944</c:v>
                </c:pt>
                <c:pt idx="1064">
                  <c:v>1.5752282953315739</c:v>
                </c:pt>
                <c:pt idx="1065">
                  <c:v>1.5947765775001741</c:v>
                </c:pt>
                <c:pt idx="1066">
                  <c:v>1.5973838589030434</c:v>
                </c:pt>
                <c:pt idx="1067">
                  <c:v>1.5851068542390472</c:v>
                </c:pt>
                <c:pt idx="1068">
                  <c:v>1.5935298919750156</c:v>
                </c:pt>
                <c:pt idx="1069">
                  <c:v>1.5853789734145891</c:v>
                </c:pt>
                <c:pt idx="1070">
                  <c:v>1.5880115682291371</c:v>
                </c:pt>
                <c:pt idx="1071">
                  <c:v>1.5868851214094506</c:v>
                </c:pt>
                <c:pt idx="1072">
                  <c:v>1.6026047500617013</c:v>
                </c:pt>
                <c:pt idx="1073">
                  <c:v>1.6278991766812849</c:v>
                </c:pt>
                <c:pt idx="1074">
                  <c:v>1.621380973174112</c:v>
                </c:pt>
                <c:pt idx="1075">
                  <c:v>1.6500104417823171</c:v>
                </c:pt>
                <c:pt idx="1076">
                  <c:v>1.6355438270081444</c:v>
                </c:pt>
                <c:pt idx="1077">
                  <c:v>1.6291332055006045</c:v>
                </c:pt>
                <c:pt idx="1078">
                  <c:v>1.6162043804858908</c:v>
                </c:pt>
                <c:pt idx="1079">
                  <c:v>1.6482321746119137</c:v>
                </c:pt>
                <c:pt idx="1080">
                  <c:v>1.6738809889949944</c:v>
                </c:pt>
                <c:pt idx="1081">
                  <c:v>1.6652554439655991</c:v>
                </c:pt>
                <c:pt idx="1082">
                  <c:v>1.6799308943861182</c:v>
                </c:pt>
                <c:pt idx="1083">
                  <c:v>1.6698624848910573</c:v>
                </c:pt>
                <c:pt idx="1084">
                  <c:v>1.6622431479758761</c:v>
                </c:pt>
                <c:pt idx="1085">
                  <c:v>1.6521810668337353</c:v>
                </c:pt>
                <c:pt idx="1086">
                  <c:v>1.682240743201767</c:v>
                </c:pt>
                <c:pt idx="1087">
                  <c:v>1.6691283959523855</c:v>
                </c:pt>
                <c:pt idx="1088">
                  <c:v>1.6456502066207228</c:v>
                </c:pt>
                <c:pt idx="1089">
                  <c:v>1.6294939216170206</c:v>
                </c:pt>
                <c:pt idx="1090">
                  <c:v>1.6252918952784159</c:v>
                </c:pt>
                <c:pt idx="1091">
                  <c:v>1.6114264740316038</c:v>
                </c:pt>
                <c:pt idx="1092">
                  <c:v>1.6316898600801171</c:v>
                </c:pt>
                <c:pt idx="1093">
                  <c:v>1.625576671159797</c:v>
                </c:pt>
                <c:pt idx="1094">
                  <c:v>1.6317847853739107</c:v>
                </c:pt>
                <c:pt idx="1095">
                  <c:v>1.638745973585455</c:v>
                </c:pt>
                <c:pt idx="1096">
                  <c:v>1.6333289034862895</c:v>
                </c:pt>
                <c:pt idx="1097">
                  <c:v>1.6403786886387079</c:v>
                </c:pt>
                <c:pt idx="1098">
                  <c:v>1.6183750055373087</c:v>
                </c:pt>
                <c:pt idx="1099">
                  <c:v>1.6182104683613994</c:v>
                </c:pt>
                <c:pt idx="1100">
                  <c:v>1.5986178877223625</c:v>
                </c:pt>
                <c:pt idx="1101">
                  <c:v>1.6120403242648036</c:v>
                </c:pt>
                <c:pt idx="1102">
                  <c:v>1.624722343515653</c:v>
                </c:pt>
                <c:pt idx="1103">
                  <c:v>1.6381384517051747</c:v>
                </c:pt>
                <c:pt idx="1104">
                  <c:v>1.6494915168429114</c:v>
                </c:pt>
                <c:pt idx="1105">
                  <c:v>1.6563008245843853</c:v>
                </c:pt>
                <c:pt idx="1106">
                  <c:v>1.6250450895145521</c:v>
                </c:pt>
                <c:pt idx="1107">
                  <c:v>1.6200520190609988</c:v>
                </c:pt>
                <c:pt idx="1108">
                  <c:v>1.6180016327150533</c:v>
                </c:pt>
                <c:pt idx="1109">
                  <c:v>1.6146286206089142</c:v>
                </c:pt>
                <c:pt idx="1110">
                  <c:v>1.6392775552307</c:v>
                </c:pt>
                <c:pt idx="1111">
                  <c:v>1.6698434998322986</c:v>
                </c:pt>
                <c:pt idx="1112">
                  <c:v>1.6700903055961624</c:v>
                </c:pt>
                <c:pt idx="1113">
                  <c:v>1.6561173023497173</c:v>
                </c:pt>
                <c:pt idx="1114">
                  <c:v>1.6341515893658356</c:v>
                </c:pt>
                <c:pt idx="1115">
                  <c:v>1.6189698707117499</c:v>
                </c:pt>
                <c:pt idx="1116">
                  <c:v>1.6222542858770146</c:v>
                </c:pt>
                <c:pt idx="1117">
                  <c:v>1.6055157924047108</c:v>
                </c:pt>
                <c:pt idx="1118">
                  <c:v>1.6117745334421809</c:v>
                </c:pt>
                <c:pt idx="1119">
                  <c:v>1.6358855580658023</c:v>
                </c:pt>
                <c:pt idx="1120">
                  <c:v>1.6370183332384081</c:v>
                </c:pt>
                <c:pt idx="1121">
                  <c:v>1.6307279504363399</c:v>
                </c:pt>
                <c:pt idx="1122">
                  <c:v>1.6501306804877893</c:v>
                </c:pt>
                <c:pt idx="1123">
                  <c:v>1.6229504046981693</c:v>
                </c:pt>
                <c:pt idx="1124">
                  <c:v>1.5861953309412158</c:v>
                </c:pt>
                <c:pt idx="1125">
                  <c:v>1.5995418272486219</c:v>
                </c:pt>
                <c:pt idx="1126">
                  <c:v>1.6261715363342382</c:v>
                </c:pt>
                <c:pt idx="1127">
                  <c:v>1.628987653383454</c:v>
                </c:pt>
                <c:pt idx="1128">
                  <c:v>1.6352780361855221</c:v>
                </c:pt>
                <c:pt idx="1129">
                  <c:v>1.6478081749663014</c:v>
                </c:pt>
                <c:pt idx="1130">
                  <c:v>1.6375815566482512</c:v>
                </c:pt>
                <c:pt idx="1131">
                  <c:v>1.6235705832842886</c:v>
                </c:pt>
                <c:pt idx="1132">
                  <c:v>1.6296141603224927</c:v>
                </c:pt>
                <c:pt idx="1133">
                  <c:v>1.6416127174580271</c:v>
                </c:pt>
                <c:pt idx="1134">
                  <c:v>1.6661287566685019</c:v>
                </c:pt>
                <c:pt idx="1135">
                  <c:v>1.6881134547111423</c:v>
                </c:pt>
                <c:pt idx="1136">
                  <c:v>1.686392142717015</c:v>
                </c:pt>
                <c:pt idx="1137">
                  <c:v>1.6932584056347655</c:v>
                </c:pt>
                <c:pt idx="1138">
                  <c:v>1.7002449072579879</c:v>
                </c:pt>
                <c:pt idx="1139">
                  <c:v>1.6967643131522159</c:v>
                </c:pt>
                <c:pt idx="1140">
                  <c:v>1.6928597194008315</c:v>
                </c:pt>
                <c:pt idx="1141">
                  <c:v>1.692150943873838</c:v>
                </c:pt>
                <c:pt idx="1142">
                  <c:v>1.7032951733652284</c:v>
                </c:pt>
                <c:pt idx="1143">
                  <c:v>1.7025863978382345</c:v>
                </c:pt>
                <c:pt idx="1144">
                  <c:v>1.7068960061764722</c:v>
                </c:pt>
                <c:pt idx="1145">
                  <c:v>1.7128509862738026</c:v>
                </c:pt>
                <c:pt idx="1146">
                  <c:v>1.7129648966263549</c:v>
                </c:pt>
                <c:pt idx="1147">
                  <c:v>1.7269252431669608</c:v>
                </c:pt>
                <c:pt idx="1148">
                  <c:v>1.7182427429612894</c:v>
                </c:pt>
                <c:pt idx="1149">
                  <c:v>1.7206665021294907</c:v>
                </c:pt>
                <c:pt idx="1150">
                  <c:v>1.6900309456457767</c:v>
                </c:pt>
                <c:pt idx="1151">
                  <c:v>1.6957391199792431</c:v>
                </c:pt>
                <c:pt idx="1152">
                  <c:v>1.7185275188426707</c:v>
                </c:pt>
                <c:pt idx="1153">
                  <c:v>1.7179706237857471</c:v>
                </c:pt>
                <c:pt idx="1154">
                  <c:v>1.7291718084534138</c:v>
                </c:pt>
                <c:pt idx="1155">
                  <c:v>1.7289693011599869</c:v>
                </c:pt>
                <c:pt idx="1156">
                  <c:v>1.7168125352014629</c:v>
                </c:pt>
                <c:pt idx="1157">
                  <c:v>1.7252165878786727</c:v>
                </c:pt>
                <c:pt idx="1158">
                  <c:v>1.7384744872452045</c:v>
                </c:pt>
                <c:pt idx="1159">
                  <c:v>1.7474037932147399</c:v>
                </c:pt>
                <c:pt idx="1160">
                  <c:v>1.7460938241603856</c:v>
                </c:pt>
                <c:pt idx="1161">
                  <c:v>1.7402527544156081</c:v>
                </c:pt>
                <c:pt idx="1162">
                  <c:v>1.7410311418247171</c:v>
                </c:pt>
                <c:pt idx="1163">
                  <c:v>1.7318803435029964</c:v>
                </c:pt>
                <c:pt idx="1164">
                  <c:v>1.7489985381504756</c:v>
                </c:pt>
                <c:pt idx="1165">
                  <c:v>1.7582126200013921</c:v>
                </c:pt>
                <c:pt idx="1166">
                  <c:v>1.7529790721368947</c:v>
                </c:pt>
                <c:pt idx="1167">
                  <c:v>1.7547193691897809</c:v>
                </c:pt>
                <c:pt idx="1168">
                  <c:v>1.76160461716629</c:v>
                </c:pt>
                <c:pt idx="1169">
                  <c:v>1.7557445623627537</c:v>
                </c:pt>
                <c:pt idx="1170">
                  <c:v>1.7548332795423334</c:v>
                </c:pt>
                <c:pt idx="1171">
                  <c:v>1.7423727526436694</c:v>
                </c:pt>
                <c:pt idx="1172">
                  <c:v>1.7471949575683936</c:v>
                </c:pt>
                <c:pt idx="1173">
                  <c:v>1.7709326093697593</c:v>
                </c:pt>
                <c:pt idx="1174">
                  <c:v>1.7829628082698916</c:v>
                </c:pt>
                <c:pt idx="1175">
                  <c:v>1.8025364038501699</c:v>
                </c:pt>
                <c:pt idx="1176">
                  <c:v>1.8151045127484668</c:v>
                </c:pt>
                <c:pt idx="1177">
                  <c:v>1.8124719179339195</c:v>
                </c:pt>
                <c:pt idx="1178">
                  <c:v>1.7925692480018225</c:v>
                </c:pt>
                <c:pt idx="1179">
                  <c:v>1.7851903884975857</c:v>
                </c:pt>
                <c:pt idx="1180">
                  <c:v>1.7715781013675569</c:v>
                </c:pt>
                <c:pt idx="1181">
                  <c:v>1.7715591163087983</c:v>
                </c:pt>
                <c:pt idx="1182">
                  <c:v>1.7651484948012579</c:v>
                </c:pt>
                <c:pt idx="1183">
                  <c:v>1.7522196697865446</c:v>
                </c:pt>
                <c:pt idx="1184">
                  <c:v>1.756839367417842</c:v>
                </c:pt>
                <c:pt idx="1185">
                  <c:v>1.7610920205798037</c:v>
                </c:pt>
                <c:pt idx="1186">
                  <c:v>1.7663002550326228</c:v>
                </c:pt>
                <c:pt idx="1187">
                  <c:v>1.7916706218872411</c:v>
                </c:pt>
                <c:pt idx="1188">
                  <c:v>1.7797543333396615</c:v>
                </c:pt>
                <c:pt idx="1189">
                  <c:v>1.7674646719698262</c:v>
                </c:pt>
                <c:pt idx="1190">
                  <c:v>1.7476316139198451</c:v>
                </c:pt>
                <c:pt idx="1191">
                  <c:v>1.7521943563748663</c:v>
                </c:pt>
                <c:pt idx="1192">
                  <c:v>1.7661483745625526</c:v>
                </c:pt>
                <c:pt idx="1193">
                  <c:v>1.750289522146071</c:v>
                </c:pt>
                <c:pt idx="1194">
                  <c:v>1.7580797245900808</c:v>
                </c:pt>
                <c:pt idx="1195">
                  <c:v>1.7565039647131042</c:v>
                </c:pt>
                <c:pt idx="1196">
                  <c:v>1.7483910162701952</c:v>
                </c:pt>
                <c:pt idx="1197">
                  <c:v>1.7557445623627537</c:v>
                </c:pt>
                <c:pt idx="1198">
                  <c:v>1.7523272517861777</c:v>
                </c:pt>
                <c:pt idx="1199">
                  <c:v>1.7722362500711937</c:v>
                </c:pt>
                <c:pt idx="1200">
                  <c:v>1.772691891481404</c:v>
                </c:pt>
                <c:pt idx="1201">
                  <c:v>1.7655408526822722</c:v>
                </c:pt>
                <c:pt idx="1202">
                  <c:v>1.7528082066080661</c:v>
                </c:pt>
                <c:pt idx="1203">
                  <c:v>1.7439548408735659</c:v>
                </c:pt>
                <c:pt idx="1204">
                  <c:v>1.7355824299609541</c:v>
                </c:pt>
                <c:pt idx="1205">
                  <c:v>1.7463722716888475</c:v>
                </c:pt>
                <c:pt idx="1206">
                  <c:v>1.7449420639290212</c:v>
                </c:pt>
                <c:pt idx="1207">
                  <c:v>1.7357089970193458</c:v>
                </c:pt>
                <c:pt idx="1208">
                  <c:v>1.7362532353704301</c:v>
                </c:pt>
                <c:pt idx="1209">
                  <c:v>1.7407653510020944</c:v>
                </c:pt>
                <c:pt idx="1210">
                  <c:v>1.7535359671938184</c:v>
                </c:pt>
                <c:pt idx="1211">
                  <c:v>1.7514222973186768</c:v>
                </c:pt>
                <c:pt idx="1212">
                  <c:v>1.7558521443623867</c:v>
                </c:pt>
                <c:pt idx="1213">
                  <c:v>1.7575861130623534</c:v>
                </c:pt>
                <c:pt idx="1214">
                  <c:v>1.7645789430384953</c:v>
                </c:pt>
                <c:pt idx="1215">
                  <c:v>1.7709895645460356</c:v>
                </c:pt>
                <c:pt idx="1216">
                  <c:v>1.7460685107487073</c:v>
                </c:pt>
                <c:pt idx="1217">
                  <c:v>1.7406957391199793</c:v>
                </c:pt>
                <c:pt idx="1218">
                  <c:v>1.7318044032679614</c:v>
                </c:pt>
                <c:pt idx="1219">
                  <c:v>1.7453217651041963</c:v>
                </c:pt>
                <c:pt idx="1220">
                  <c:v>1.7840386282662211</c:v>
                </c:pt>
                <c:pt idx="1221">
                  <c:v>1.8128136489915769</c:v>
                </c:pt>
                <c:pt idx="1222">
                  <c:v>1.80207443408704</c:v>
                </c:pt>
                <c:pt idx="1223">
                  <c:v>1.7932653668229768</c:v>
                </c:pt>
                <c:pt idx="1224">
                  <c:v>1.788898803308463</c:v>
                </c:pt>
                <c:pt idx="1225">
                  <c:v>1.7994165258608141</c:v>
                </c:pt>
                <c:pt idx="1226">
                  <c:v>1.8116872021718906</c:v>
                </c:pt>
                <c:pt idx="1227">
                  <c:v>1.8077256532442301</c:v>
                </c:pt>
                <c:pt idx="1228">
                  <c:v>1.8258880261234407</c:v>
                </c:pt>
                <c:pt idx="1229">
                  <c:v>1.8324568564539707</c:v>
                </c:pt>
                <c:pt idx="1230">
                  <c:v>1.8498155285123941</c:v>
                </c:pt>
                <c:pt idx="1231">
                  <c:v>1.8650858441073541</c:v>
                </c:pt>
                <c:pt idx="1232">
                  <c:v>1.8608142058866339</c:v>
                </c:pt>
                <c:pt idx="1233">
                  <c:v>1.8577069846031173</c:v>
                </c:pt>
                <c:pt idx="1234">
                  <c:v>1.8507837665090907</c:v>
                </c:pt>
                <c:pt idx="1235">
                  <c:v>1.8668071561014814</c:v>
                </c:pt>
                <c:pt idx="1236">
                  <c:v>1.8818496509913363</c:v>
                </c:pt>
                <c:pt idx="1237">
                  <c:v>1.8881653472050828</c:v>
                </c:pt>
                <c:pt idx="1238">
                  <c:v>1.9141875344104191</c:v>
                </c:pt>
                <c:pt idx="1239">
                  <c:v>1.9088843746638062</c:v>
                </c:pt>
                <c:pt idx="1240">
                  <c:v>1.9161176820508925</c:v>
                </c:pt>
                <c:pt idx="1241">
                  <c:v>1.9573658863807517</c:v>
                </c:pt>
                <c:pt idx="1242">
                  <c:v>1.9587074971997038</c:v>
                </c:pt>
                <c:pt idx="1243">
                  <c:v>1.9756991247887912</c:v>
                </c:pt>
                <c:pt idx="1244">
                  <c:v>1.9935577367278616</c:v>
                </c:pt>
                <c:pt idx="1245">
                  <c:v>1.9776102873705059</c:v>
                </c:pt>
                <c:pt idx="1246">
                  <c:v>1.9850650871097779</c:v>
                </c:pt>
                <c:pt idx="1247">
                  <c:v>1.9801479568912599</c:v>
                </c:pt>
                <c:pt idx="1248">
                  <c:v>1.9662002670564931</c:v>
                </c:pt>
                <c:pt idx="1249">
                  <c:v>1.9756674830241931</c:v>
                </c:pt>
                <c:pt idx="1250">
                  <c:v>1.9632132844784487</c:v>
                </c:pt>
                <c:pt idx="1251">
                  <c:v>1.9367481125687416</c:v>
                </c:pt>
                <c:pt idx="1252">
                  <c:v>1.9354444718673069</c:v>
                </c:pt>
                <c:pt idx="1253">
                  <c:v>1.939614856441314</c:v>
                </c:pt>
                <c:pt idx="1254">
                  <c:v>1.9543282769793506</c:v>
                </c:pt>
                <c:pt idx="1255">
                  <c:v>1.9485694758225276</c:v>
                </c:pt>
                <c:pt idx="1256">
                  <c:v>1.969990950455325</c:v>
                </c:pt>
                <c:pt idx="1257">
                  <c:v>1.9935577367278616</c:v>
                </c:pt>
                <c:pt idx="1258">
                  <c:v>2.04062169739082</c:v>
                </c:pt>
                <c:pt idx="1259">
                  <c:v>2.0213961612211189</c:v>
                </c:pt>
                <c:pt idx="1260">
                  <c:v>1.9825084325302651</c:v>
                </c:pt>
                <c:pt idx="1261">
                  <c:v>1.9767812731380403</c:v>
                </c:pt>
                <c:pt idx="1262">
                  <c:v>1.9743891557344369</c:v>
                </c:pt>
                <c:pt idx="1263">
                  <c:v>1.9978167182427429</c:v>
                </c:pt>
                <c:pt idx="1264">
                  <c:v>1.9813883140634985</c:v>
                </c:pt>
                <c:pt idx="1265">
                  <c:v>1.9754839607895252</c:v>
                </c:pt>
                <c:pt idx="1266">
                  <c:v>1.9604731076642683</c:v>
                </c:pt>
                <c:pt idx="1267">
                  <c:v>1.9550054107417463</c:v>
                </c:pt>
                <c:pt idx="1268">
                  <c:v>1.9457723438320709</c:v>
                </c:pt>
                <c:pt idx="1269">
                  <c:v>1.9380517532701762</c:v>
                </c:pt>
                <c:pt idx="1270">
                  <c:v>1.9310525949411146</c:v>
                </c:pt>
                <c:pt idx="1271">
                  <c:v>1.9290085369480883</c:v>
                </c:pt>
                <c:pt idx="1272">
                  <c:v>1.9166176219315398</c:v>
                </c:pt>
                <c:pt idx="1273">
                  <c:v>1.9420702573741133</c:v>
                </c:pt>
                <c:pt idx="1274">
                  <c:v>1.9433295996051108</c:v>
                </c:pt>
                <c:pt idx="1275">
                  <c:v>1.9910263955600274</c:v>
                </c:pt>
                <c:pt idx="1276">
                  <c:v>2.0239401590947925</c:v>
                </c:pt>
                <c:pt idx="1277">
                  <c:v>1.9954372575449788</c:v>
                </c:pt>
                <c:pt idx="1278">
                  <c:v>1.9804770312430784</c:v>
                </c:pt>
                <c:pt idx="1279">
                  <c:v>1.9932413190818823</c:v>
                </c:pt>
                <c:pt idx="1280">
                  <c:v>1.9806289117131484</c:v>
                </c:pt>
                <c:pt idx="1281">
                  <c:v>1.9887165467443788</c:v>
                </c:pt>
                <c:pt idx="1282">
                  <c:v>1.9743322005581607</c:v>
                </c:pt>
                <c:pt idx="1283">
                  <c:v>1.9817110600623975</c:v>
                </c:pt>
                <c:pt idx="1284">
                  <c:v>1.9556698877983025</c:v>
                </c:pt>
                <c:pt idx="1285">
                  <c:v>1.9417095412576968</c:v>
                </c:pt>
                <c:pt idx="1286">
                  <c:v>1.9311791619995065</c:v>
                </c:pt>
                <c:pt idx="1287">
                  <c:v>1.9305526550604672</c:v>
                </c:pt>
                <c:pt idx="1288">
                  <c:v>1.9126940431213968</c:v>
                </c:pt>
                <c:pt idx="1289">
                  <c:v>1.9087514792524949</c:v>
                </c:pt>
                <c:pt idx="1290">
                  <c:v>1.9189337991001083</c:v>
                </c:pt>
                <c:pt idx="1291">
                  <c:v>1.9008283813971738</c:v>
                </c:pt>
                <c:pt idx="1292">
                  <c:v>1.892683791189667</c:v>
                </c:pt>
                <c:pt idx="1293">
                  <c:v>1.9003917250457223</c:v>
                </c:pt>
                <c:pt idx="1294">
                  <c:v>1.8812547858168953</c:v>
                </c:pt>
                <c:pt idx="1295">
                  <c:v>1.8694587359747876</c:v>
                </c:pt>
                <c:pt idx="1296">
                  <c:v>1.8367411513805303</c:v>
                </c:pt>
                <c:pt idx="1297">
                  <c:v>1.8182623608553401</c:v>
                </c:pt>
                <c:pt idx="1298">
                  <c:v>1.8397914174877703</c:v>
                </c:pt>
                <c:pt idx="1299">
                  <c:v>1.8300773957562064</c:v>
                </c:pt>
                <c:pt idx="1300">
                  <c:v>1.8371271809086249</c:v>
                </c:pt>
                <c:pt idx="1301">
                  <c:v>1.8286661730551388</c:v>
                </c:pt>
                <c:pt idx="1302">
                  <c:v>1.8085040406533393</c:v>
                </c:pt>
                <c:pt idx="1303">
                  <c:v>1.7633069441016587</c:v>
                </c:pt>
                <c:pt idx="1304">
                  <c:v>1.7630601383377946</c:v>
                </c:pt>
                <c:pt idx="1305">
                  <c:v>1.786437074022744</c:v>
                </c:pt>
                <c:pt idx="1306">
                  <c:v>1.787430625431119</c:v>
                </c:pt>
                <c:pt idx="1307">
                  <c:v>1.7796973781633856</c:v>
                </c:pt>
                <c:pt idx="1308">
                  <c:v>1.7991507350381915</c:v>
                </c:pt>
                <c:pt idx="1309">
                  <c:v>1.8193255241458306</c:v>
                </c:pt>
                <c:pt idx="1310">
                  <c:v>1.8244704750694538</c:v>
                </c:pt>
                <c:pt idx="1311">
                  <c:v>1.8292483815237408</c:v>
                </c:pt>
                <c:pt idx="1312">
                  <c:v>1.8412722520709535</c:v>
                </c:pt>
                <c:pt idx="1313">
                  <c:v>1.831899961397047</c:v>
                </c:pt>
                <c:pt idx="1314">
                  <c:v>1.821837880254906</c:v>
                </c:pt>
                <c:pt idx="1315">
                  <c:v>1.7980685866889423</c:v>
                </c:pt>
                <c:pt idx="1316">
                  <c:v>1.815376631924009</c:v>
                </c:pt>
                <c:pt idx="1317">
                  <c:v>1.8074915041862052</c:v>
                </c:pt>
                <c:pt idx="1318">
                  <c:v>1.8058587891329523</c:v>
                </c:pt>
                <c:pt idx="1319">
                  <c:v>1.7826527189768318</c:v>
                </c:pt>
                <c:pt idx="1320">
                  <c:v>1.7940057841145685</c:v>
                </c:pt>
                <c:pt idx="1321">
                  <c:v>1.8092634430036894</c:v>
                </c:pt>
                <c:pt idx="1322">
                  <c:v>1.8366145843221382</c:v>
                </c:pt>
                <c:pt idx="1323">
                  <c:v>1.8351590631506338</c:v>
                </c:pt>
                <c:pt idx="1324">
                  <c:v>1.8043842829026888</c:v>
                </c:pt>
                <c:pt idx="1325">
                  <c:v>1.7606173941108347</c:v>
                </c:pt>
                <c:pt idx="1326">
                  <c:v>1.7666230010315214</c:v>
                </c:pt>
                <c:pt idx="1327">
                  <c:v>1.7399236800637896</c:v>
                </c:pt>
                <c:pt idx="1328">
                  <c:v>1.7370822496028959</c:v>
                </c:pt>
                <c:pt idx="1329">
                  <c:v>1.7117055543953577</c:v>
                </c:pt>
                <c:pt idx="1330">
                  <c:v>1.7353166391383315</c:v>
                </c:pt>
                <c:pt idx="1331">
                  <c:v>1.7152810737949231</c:v>
                </c:pt>
                <c:pt idx="1332">
                  <c:v>1.7118954049829449</c:v>
                </c:pt>
                <c:pt idx="1333">
                  <c:v>1.7258873932881489</c:v>
                </c:pt>
                <c:pt idx="1334">
                  <c:v>1.7371012346616543</c:v>
                </c:pt>
                <c:pt idx="1335">
                  <c:v>1.7682304026730962</c:v>
                </c:pt>
                <c:pt idx="1336">
                  <c:v>1.7850574930862744</c:v>
                </c:pt>
                <c:pt idx="1337">
                  <c:v>1.8105227852346868</c:v>
                </c:pt>
                <c:pt idx="1338">
                  <c:v>1.7969041697517385</c:v>
                </c:pt>
                <c:pt idx="1339">
                  <c:v>1.8024731203209741</c:v>
                </c:pt>
                <c:pt idx="1340">
                  <c:v>1.8115416500547401</c:v>
                </c:pt>
                <c:pt idx="1341">
                  <c:v>1.7818743315677228</c:v>
                </c:pt>
                <c:pt idx="1342">
                  <c:v>1.7868294319037585</c:v>
                </c:pt>
                <c:pt idx="1343">
                  <c:v>1.7911010701244787</c:v>
                </c:pt>
                <c:pt idx="1344">
                  <c:v>1.8141805732222074</c:v>
                </c:pt>
                <c:pt idx="1345">
                  <c:v>1.7912149804770312</c:v>
                </c:pt>
                <c:pt idx="1346">
                  <c:v>1.7840955834424974</c:v>
                </c:pt>
                <c:pt idx="1347">
                  <c:v>1.793600769527715</c:v>
                </c:pt>
                <c:pt idx="1348">
                  <c:v>1.7844879413235115</c:v>
                </c:pt>
                <c:pt idx="1349">
                  <c:v>1.7857472835545094</c:v>
                </c:pt>
                <c:pt idx="1350">
                  <c:v>1.7618514229301538</c:v>
                </c:pt>
                <c:pt idx="1351">
                  <c:v>1.7571368000050627</c:v>
                </c:pt>
                <c:pt idx="1352">
                  <c:v>1.7464925103943196</c:v>
                </c:pt>
                <c:pt idx="1353">
                  <c:v>1.7551307121295541</c:v>
                </c:pt>
                <c:pt idx="1354">
                  <c:v>1.7478088078015934</c:v>
                </c:pt>
                <c:pt idx="1355">
                  <c:v>1.7435814680513102</c:v>
                </c:pt>
                <c:pt idx="1356">
                  <c:v>1.7323549699719651</c:v>
                </c:pt>
                <c:pt idx="1357">
                  <c:v>1.7381960397167429</c:v>
                </c:pt>
                <c:pt idx="1358">
                  <c:v>1.7311525829172443</c:v>
                </c:pt>
                <c:pt idx="1359">
                  <c:v>1.7020231744283913</c:v>
                </c:pt>
                <c:pt idx="1360">
                  <c:v>1.6745074959340331</c:v>
                </c:pt>
                <c:pt idx="1361">
                  <c:v>1.6854428897790772</c:v>
                </c:pt>
                <c:pt idx="1362">
                  <c:v>1.6820382359083401</c:v>
                </c:pt>
                <c:pt idx="1363">
                  <c:v>1.675184629696429</c:v>
                </c:pt>
                <c:pt idx="1364">
                  <c:v>1.6737354368778439</c:v>
                </c:pt>
                <c:pt idx="1365">
                  <c:v>1.6789183579189846</c:v>
                </c:pt>
                <c:pt idx="1366">
                  <c:v>1.6872781121257567</c:v>
                </c:pt>
                <c:pt idx="1367">
                  <c:v>1.6882336934166144</c:v>
                </c:pt>
                <c:pt idx="1368">
                  <c:v>1.6586739569292299</c:v>
                </c:pt>
                <c:pt idx="1369">
                  <c:v>1.6401761813452811</c:v>
                </c:pt>
                <c:pt idx="1370">
                  <c:v>1.6447705655649005</c:v>
                </c:pt>
                <c:pt idx="1371">
                  <c:v>1.6717863041786112</c:v>
                </c:pt>
                <c:pt idx="1372">
                  <c:v>1.6791778203886873</c:v>
                </c:pt>
                <c:pt idx="1373">
                  <c:v>1.6727165720577906</c:v>
                </c:pt>
                <c:pt idx="1374">
                  <c:v>1.686392142717015</c:v>
                </c:pt>
                <c:pt idx="1375">
                  <c:v>1.693112853517615</c:v>
                </c:pt>
                <c:pt idx="1376">
                  <c:v>1.6867022320100746</c:v>
                </c:pt>
                <c:pt idx="1377">
                  <c:v>1.7035166657174137</c:v>
                </c:pt>
                <c:pt idx="1378">
                  <c:v>1.7153443573241194</c:v>
                </c:pt>
                <c:pt idx="1379">
                  <c:v>1.705421499946209</c:v>
                </c:pt>
                <c:pt idx="1380">
                  <c:v>1.7053898581816112</c:v>
                </c:pt>
                <c:pt idx="1381">
                  <c:v>1.7265898404622229</c:v>
                </c:pt>
                <c:pt idx="1382">
                  <c:v>1.7400249337105032</c:v>
                </c:pt>
                <c:pt idx="1383">
                  <c:v>1.7436384232275866</c:v>
                </c:pt>
                <c:pt idx="1384">
                  <c:v>1.7591428878805715</c:v>
                </c:pt>
                <c:pt idx="1385">
                  <c:v>1.7530929824894472</c:v>
                </c:pt>
                <c:pt idx="1386">
                  <c:v>1.7659585239749651</c:v>
                </c:pt>
                <c:pt idx="1387">
                  <c:v>1.7768749327612503</c:v>
                </c:pt>
                <c:pt idx="1388">
                  <c:v>1.792790740354008</c:v>
                </c:pt>
                <c:pt idx="1389">
                  <c:v>1.7994291825666533</c:v>
                </c:pt>
                <c:pt idx="1390">
                  <c:v>1.8004796891513044</c:v>
                </c:pt>
                <c:pt idx="1391">
                  <c:v>1.7990304963327193</c:v>
                </c:pt>
                <c:pt idx="1392">
                  <c:v>1.7911327118890765</c:v>
                </c:pt>
                <c:pt idx="1393">
                  <c:v>1.8167878546250766</c:v>
                </c:pt>
                <c:pt idx="1394">
                  <c:v>1.8117821274656845</c:v>
                </c:pt>
                <c:pt idx="1395">
                  <c:v>1.7918794575335879</c:v>
                </c:pt>
                <c:pt idx="1396">
                  <c:v>1.798043273277264</c:v>
                </c:pt>
                <c:pt idx="1397">
                  <c:v>1.7905758168321528</c:v>
                </c:pt>
                <c:pt idx="1398">
                  <c:v>1.799296287155342</c:v>
                </c:pt>
                <c:pt idx="1399">
                  <c:v>1.8104848151171693</c:v>
                </c:pt>
                <c:pt idx="1400">
                  <c:v>1.7840829267366582</c:v>
                </c:pt>
                <c:pt idx="1401">
                  <c:v>1.7866712230807689</c:v>
                </c:pt>
                <c:pt idx="1402">
                  <c:v>1.8064156841898757</c:v>
                </c:pt>
                <c:pt idx="1403">
                  <c:v>1.8300141122270106</c:v>
                </c:pt>
                <c:pt idx="1404">
                  <c:v>1.8298369183452621</c:v>
                </c:pt>
                <c:pt idx="1405">
                  <c:v>1.8188445693239419</c:v>
                </c:pt>
                <c:pt idx="1406">
                  <c:v>1.8345641979761926</c:v>
                </c:pt>
                <c:pt idx="1407">
                  <c:v>1.8524797650915394</c:v>
                </c:pt>
                <c:pt idx="1408">
                  <c:v>1.839721805605655</c:v>
                </c:pt>
                <c:pt idx="1409">
                  <c:v>1.8251222954201709</c:v>
                </c:pt>
                <c:pt idx="1410">
                  <c:v>1.81078224770439</c:v>
                </c:pt>
                <c:pt idx="1411">
                  <c:v>1.8172245109765282</c:v>
                </c:pt>
                <c:pt idx="1412">
                  <c:v>1.8158575867458977</c:v>
                </c:pt>
                <c:pt idx="1413">
                  <c:v>1.8089660104164689</c:v>
                </c:pt>
                <c:pt idx="1414">
                  <c:v>1.807700339832552</c:v>
                </c:pt>
                <c:pt idx="1415">
                  <c:v>1.7976382586904107</c:v>
                </c:pt>
                <c:pt idx="1416">
                  <c:v>1.804105835374227</c:v>
                </c:pt>
                <c:pt idx="1417">
                  <c:v>1.8131743651079932</c:v>
                </c:pt>
                <c:pt idx="1418">
                  <c:v>1.823533878837355</c:v>
                </c:pt>
                <c:pt idx="1419">
                  <c:v>1.8374815686721218</c:v>
                </c:pt>
                <c:pt idx="1420">
                  <c:v>1.8427277732424583</c:v>
                </c:pt>
                <c:pt idx="1421">
                  <c:v>1.8501889013346495</c:v>
                </c:pt>
                <c:pt idx="1422">
                  <c:v>1.8520241236813295</c:v>
                </c:pt>
                <c:pt idx="1423">
                  <c:v>1.8704206456185648</c:v>
                </c:pt>
                <c:pt idx="1424">
                  <c:v>1.8828432023997113</c:v>
                </c:pt>
                <c:pt idx="1425">
                  <c:v>1.8723761066707167</c:v>
                </c:pt>
                <c:pt idx="1426">
                  <c:v>1.8652440529303438</c:v>
                </c:pt>
                <c:pt idx="1427">
                  <c:v>1.8658958732810609</c:v>
                </c:pt>
                <c:pt idx="1428">
                  <c:v>1.8757427904239363</c:v>
                </c:pt>
                <c:pt idx="1429">
                  <c:v>1.8718824951429889</c:v>
                </c:pt>
                <c:pt idx="1430">
                  <c:v>1.892911611894772</c:v>
                </c:pt>
                <c:pt idx="1431">
                  <c:v>1.9035052746821586</c:v>
                </c:pt>
                <c:pt idx="1432">
                  <c:v>1.9171681886355436</c:v>
                </c:pt>
                <c:pt idx="1433">
                  <c:v>1.9129535055910998</c:v>
                </c:pt>
                <c:pt idx="1434">
                  <c:v>1.9125295059454874</c:v>
                </c:pt>
                <c:pt idx="1435">
                  <c:v>1.9139850271169923</c:v>
                </c:pt>
                <c:pt idx="1436">
                  <c:v>1.9192818585106852</c:v>
                </c:pt>
                <c:pt idx="1437">
                  <c:v>1.909877926072181</c:v>
                </c:pt>
                <c:pt idx="1438">
                  <c:v>1.91783899404502</c:v>
                </c:pt>
                <c:pt idx="1439">
                  <c:v>1.9203640068599346</c:v>
                </c:pt>
                <c:pt idx="1440">
                  <c:v>1.9124725507692113</c:v>
                </c:pt>
                <c:pt idx="1441">
                  <c:v>1.9296793423575647</c:v>
                </c:pt>
                <c:pt idx="1442">
                  <c:v>1.9315588631746814</c:v>
                </c:pt>
                <c:pt idx="1443">
                  <c:v>1.9408805270252312</c:v>
                </c:pt>
                <c:pt idx="1444">
                  <c:v>1.9326916383472872</c:v>
                </c:pt>
                <c:pt idx="1445">
                  <c:v>1.9378682310355082</c:v>
                </c:pt>
                <c:pt idx="1446">
                  <c:v>1.9365013068048778</c:v>
                </c:pt>
                <c:pt idx="1447">
                  <c:v>1.9375138432720114</c:v>
                </c:pt>
                <c:pt idx="1448">
                  <c:v>1.9377796340946341</c:v>
                </c:pt>
                <c:pt idx="1449">
                  <c:v>1.9482530581765485</c:v>
                </c:pt>
                <c:pt idx="1450">
                  <c:v>1.9534233225118498</c:v>
                </c:pt>
                <c:pt idx="1451">
                  <c:v>1.9580113783785495</c:v>
                </c:pt>
                <c:pt idx="1452">
                  <c:v>1.9492466095849232</c:v>
                </c:pt>
                <c:pt idx="1453">
                  <c:v>1.9630993741258962</c:v>
                </c:pt>
                <c:pt idx="1454">
                  <c:v>1.9595744815496869</c:v>
                </c:pt>
                <c:pt idx="1455">
                  <c:v>1.9631373442434137</c:v>
                </c:pt>
                <c:pt idx="1456">
                  <c:v>1.9702630696308669</c:v>
                </c:pt>
                <c:pt idx="1457">
                  <c:v>1.9573405729690732</c:v>
                </c:pt>
                <c:pt idx="1458">
                  <c:v>1.9614350173080453</c:v>
                </c:pt>
                <c:pt idx="1459">
                  <c:v>1.9411399894949339</c:v>
                </c:pt>
                <c:pt idx="1460">
                  <c:v>1.9402919902037097</c:v>
                </c:pt>
                <c:pt idx="1461">
                  <c:v>1.932786563641081</c:v>
                </c:pt>
                <c:pt idx="1462">
                  <c:v>1.9308943861181249</c:v>
                </c:pt>
                <c:pt idx="1463">
                  <c:v>1.9193641270986399</c:v>
                </c:pt>
                <c:pt idx="1464">
                  <c:v>1.916750517342851</c:v>
                </c:pt>
                <c:pt idx="1465">
                  <c:v>1.9374189179782175</c:v>
                </c:pt>
                <c:pt idx="1466">
                  <c:v>1.9341345028129528</c:v>
                </c:pt>
                <c:pt idx="1467">
                  <c:v>1.9332548617571303</c:v>
                </c:pt>
                <c:pt idx="1468">
                  <c:v>1.9505059518159209</c:v>
                </c:pt>
                <c:pt idx="1469">
                  <c:v>1.9414310937292349</c:v>
                </c:pt>
                <c:pt idx="1470">
                  <c:v>1.9490251172327377</c:v>
                </c:pt>
                <c:pt idx="1471">
                  <c:v>2.0187002828773752</c:v>
                </c:pt>
                <c:pt idx="1472">
                  <c:v>2.0256867845005977</c:v>
                </c:pt>
                <c:pt idx="1473">
                  <c:v>2.0449756041994949</c:v>
                </c:pt>
                <c:pt idx="1474">
                  <c:v>2.0315405109512144</c:v>
                </c:pt>
                <c:pt idx="1475">
                  <c:v>2.0300153778975947</c:v>
                </c:pt>
                <c:pt idx="1476">
                  <c:v>2.0292623039001638</c:v>
                </c:pt>
                <c:pt idx="1477">
                  <c:v>1.9964118238945949</c:v>
                </c:pt>
                <c:pt idx="1478">
                  <c:v>1.9972534948328997</c:v>
                </c:pt>
                <c:pt idx="1479">
                  <c:v>1.9965637043646649</c:v>
                </c:pt>
                <c:pt idx="1480">
                  <c:v>1.9951398249577581</c:v>
                </c:pt>
                <c:pt idx="1481">
                  <c:v>2.018953416994159</c:v>
                </c:pt>
                <c:pt idx="1482">
                  <c:v>2.0230162195685328</c:v>
                </c:pt>
                <c:pt idx="1483">
                  <c:v>2.0121504376056043</c:v>
                </c:pt>
                <c:pt idx="1484">
                  <c:v>2.0239654725064709</c:v>
                </c:pt>
                <c:pt idx="1485">
                  <c:v>2.009631753143609</c:v>
                </c:pt>
                <c:pt idx="1486">
                  <c:v>2.0129857801909896</c:v>
                </c:pt>
                <c:pt idx="1487">
                  <c:v>1.9892291433308653</c:v>
                </c:pt>
                <c:pt idx="1488">
                  <c:v>1.9672571019940639</c:v>
                </c:pt>
                <c:pt idx="1489">
                  <c:v>1.9722881425651346</c:v>
                </c:pt>
                <c:pt idx="1490">
                  <c:v>1.9859573848714396</c:v>
                </c:pt>
                <c:pt idx="1491">
                  <c:v>1.9805909415956309</c:v>
                </c:pt>
                <c:pt idx="1492">
                  <c:v>1.9903619185034711</c:v>
                </c:pt>
                <c:pt idx="1493">
                  <c:v>1.9711933375100463</c:v>
                </c:pt>
                <c:pt idx="1494">
                  <c:v>1.9729209778570931</c:v>
                </c:pt>
                <c:pt idx="1495">
                  <c:v>2.0137894810117771</c:v>
                </c:pt>
                <c:pt idx="1496">
                  <c:v>2.0251805162670311</c:v>
                </c:pt>
                <c:pt idx="1497">
                  <c:v>1.9981774343591592</c:v>
                </c:pt>
                <c:pt idx="1498">
                  <c:v>2.0175168808814128</c:v>
                </c:pt>
                <c:pt idx="1499">
                  <c:v>2.0098785589074728</c:v>
                </c:pt>
                <c:pt idx="1500">
                  <c:v>2.0013859092893891</c:v>
                </c:pt>
                <c:pt idx="1501">
                  <c:v>1.9859890266360372</c:v>
                </c:pt>
                <c:pt idx="1502">
                  <c:v>1.9717502325669696</c:v>
                </c:pt>
                <c:pt idx="1503">
                  <c:v>1.974325872205241</c:v>
                </c:pt>
                <c:pt idx="1504">
                  <c:v>1.9833437751156506</c:v>
                </c:pt>
                <c:pt idx="1505">
                  <c:v>1.9854321315791139</c:v>
                </c:pt>
                <c:pt idx="1506">
                  <c:v>1.9778634214872894</c:v>
                </c:pt>
                <c:pt idx="1507">
                  <c:v>1.986482638163765</c:v>
                </c:pt>
                <c:pt idx="1508">
                  <c:v>1.9833880735860878</c:v>
                </c:pt>
                <c:pt idx="1509">
                  <c:v>1.9898493219169846</c:v>
                </c:pt>
                <c:pt idx="1510">
                  <c:v>2.0306228997778746</c:v>
                </c:pt>
                <c:pt idx="1511">
                  <c:v>2.072712775046039</c:v>
                </c:pt>
                <c:pt idx="1512">
                  <c:v>2.0830216619520439</c:v>
                </c:pt>
                <c:pt idx="1513">
                  <c:v>2.0999879761294529</c:v>
                </c:pt>
                <c:pt idx="1514">
                  <c:v>2.1064808662249477</c:v>
                </c:pt>
                <c:pt idx="1515">
                  <c:v>2.1198590042969516</c:v>
                </c:pt>
                <c:pt idx="1516">
                  <c:v>2.1348951708338868</c:v>
                </c:pt>
                <c:pt idx="1517">
                  <c:v>2.1340914700130997</c:v>
                </c:pt>
                <c:pt idx="1518">
                  <c:v>2.1306551743777646</c:v>
                </c:pt>
                <c:pt idx="1519">
                  <c:v>2.1495263227839687</c:v>
                </c:pt>
                <c:pt idx="1520">
                  <c:v>2.1680051133091589</c:v>
                </c:pt>
                <c:pt idx="1521">
                  <c:v>2.1574937191097274</c:v>
                </c:pt>
                <c:pt idx="1522">
                  <c:v>2.1785165075085904</c:v>
                </c:pt>
                <c:pt idx="1523">
                  <c:v>2.1694036793043874</c:v>
                </c:pt>
                <c:pt idx="1524">
                  <c:v>2.1769913744549707</c:v>
                </c:pt>
                <c:pt idx="1525">
                  <c:v>2.189293692530645</c:v>
                </c:pt>
                <c:pt idx="1526">
                  <c:v>2.1659167568456956</c:v>
                </c:pt>
                <c:pt idx="1527">
                  <c:v>2.1555509147634142</c:v>
                </c:pt>
                <c:pt idx="1528">
                  <c:v>2.1518614850112958</c:v>
                </c:pt>
                <c:pt idx="1529">
                  <c:v>2.1609489998038209</c:v>
                </c:pt>
                <c:pt idx="1530">
                  <c:v>2.1728146615280441</c:v>
                </c:pt>
                <c:pt idx="1531">
                  <c:v>2.1532537226536048</c:v>
                </c:pt>
                <c:pt idx="1532">
                  <c:v>2.1485454280814333</c:v>
                </c:pt>
                <c:pt idx="1533">
                  <c:v>2.1121131003233788</c:v>
                </c:pt>
                <c:pt idx="1534">
                  <c:v>2.1275859232117655</c:v>
                </c:pt>
                <c:pt idx="1535">
                  <c:v>2.1017346015352585</c:v>
                </c:pt>
                <c:pt idx="1536">
                  <c:v>2.0733076402204795</c:v>
                </c:pt>
                <c:pt idx="1537">
                  <c:v>2.0950138907346583</c:v>
                </c:pt>
                <c:pt idx="1538">
                  <c:v>2.1238015681658537</c:v>
                </c:pt>
                <c:pt idx="1539">
                  <c:v>2.1307121295540408</c:v>
                </c:pt>
                <c:pt idx="1540">
                  <c:v>2.1377872281181376</c:v>
                </c:pt>
                <c:pt idx="1541">
                  <c:v>2.1281807883862065</c:v>
                </c:pt>
                <c:pt idx="1542">
                  <c:v>2.1278517140343882</c:v>
                </c:pt>
                <c:pt idx="1543">
                  <c:v>2.1421980901030886</c:v>
                </c:pt>
                <c:pt idx="1544">
                  <c:v>2.1895658117061871</c:v>
                </c:pt>
                <c:pt idx="1545">
                  <c:v>2.2051398882412871</c:v>
                </c:pt>
                <c:pt idx="1546">
                  <c:v>2.2205557559533982</c:v>
                </c:pt>
                <c:pt idx="1547">
                  <c:v>2.2099241230484941</c:v>
                </c:pt>
                <c:pt idx="1548">
                  <c:v>2.1673722780172007</c:v>
                </c:pt>
                <c:pt idx="1549">
                  <c:v>2.1684101278960126</c:v>
                </c:pt>
                <c:pt idx="1550">
                  <c:v>2.1598605231016523</c:v>
                </c:pt>
                <c:pt idx="1551">
                  <c:v>2.1793834918585739</c:v>
                </c:pt>
                <c:pt idx="1552">
                  <c:v>2.1735234370550374</c:v>
                </c:pt>
                <c:pt idx="1553">
                  <c:v>2.1621197450939444</c:v>
                </c:pt>
                <c:pt idx="1554">
                  <c:v>2.1815667736158311</c:v>
                </c:pt>
                <c:pt idx="1555">
                  <c:v>2.187534410419</c:v>
                </c:pt>
                <c:pt idx="1556">
                  <c:v>2.1888253944145957</c:v>
                </c:pt>
                <c:pt idx="1557">
                  <c:v>2.1471721754978832</c:v>
                </c:pt>
                <c:pt idx="1558">
                  <c:v>2.1445775508008529</c:v>
                </c:pt>
                <c:pt idx="1559">
                  <c:v>2.1654421303767268</c:v>
                </c:pt>
                <c:pt idx="1560">
                  <c:v>2.1532853644182026</c:v>
                </c:pt>
                <c:pt idx="1561">
                  <c:v>2.1622146703877383</c:v>
                </c:pt>
                <c:pt idx="1562">
                  <c:v>2.179370835152735</c:v>
                </c:pt>
                <c:pt idx="1563">
                  <c:v>2.1571013612287131</c:v>
                </c:pt>
                <c:pt idx="1564">
                  <c:v>2.1568798688765276</c:v>
                </c:pt>
                <c:pt idx="1565">
                  <c:v>2.1147140533733286</c:v>
                </c:pt>
                <c:pt idx="1566">
                  <c:v>2.1351483049506705</c:v>
                </c:pt>
                <c:pt idx="1567">
                  <c:v>2.1226244945228103</c:v>
                </c:pt>
                <c:pt idx="1568">
                  <c:v>2.1465836386763617</c:v>
                </c:pt>
                <c:pt idx="1569">
                  <c:v>2.1431536713939465</c:v>
                </c:pt>
                <c:pt idx="1570">
                  <c:v>2.1296173244989527</c:v>
                </c:pt>
                <c:pt idx="1571">
                  <c:v>2.1364203038875069</c:v>
                </c:pt>
                <c:pt idx="1572">
                  <c:v>2.1380720039995191</c:v>
                </c:pt>
                <c:pt idx="1573">
                  <c:v>2.1669989051949448</c:v>
                </c:pt>
                <c:pt idx="1574">
                  <c:v>2.1528233946550728</c:v>
                </c:pt>
                <c:pt idx="1575">
                  <c:v>1.9731867686797158</c:v>
                </c:pt>
                <c:pt idx="1576">
                  <c:v>2.0514052107657941</c:v>
                </c:pt>
                <c:pt idx="1577">
                  <c:v>2.0687575544712979</c:v>
                </c:pt>
                <c:pt idx="1578">
                  <c:v>2.0856479284136715</c:v>
                </c:pt>
                <c:pt idx="1579">
                  <c:v>2.0527215081730676</c:v>
                </c:pt>
                <c:pt idx="1580">
                  <c:v>2.0230098912156129</c:v>
                </c:pt>
                <c:pt idx="1581">
                  <c:v>2.0678526000037967</c:v>
                </c:pt>
                <c:pt idx="1582">
                  <c:v>2.1153215752536085</c:v>
                </c:pt>
                <c:pt idx="1583">
                  <c:v>2.1049937032888448</c:v>
                </c:pt>
                <c:pt idx="1584">
                  <c:v>2.1069871344585143</c:v>
                </c:pt>
                <c:pt idx="1585">
                  <c:v>2.1242888513406615</c:v>
                </c:pt>
                <c:pt idx="1586">
                  <c:v>2.1269087894493701</c:v>
                </c:pt>
                <c:pt idx="1587">
                  <c:v>2.1266556553325864</c:v>
                </c:pt>
                <c:pt idx="1588">
                  <c:v>2.1573418386396574</c:v>
                </c:pt>
                <c:pt idx="1589">
                  <c:v>2.1719413488251411</c:v>
                </c:pt>
                <c:pt idx="1590">
                  <c:v>2.16799245660332</c:v>
                </c:pt>
                <c:pt idx="1591">
                  <c:v>2.1771622399837991</c:v>
                </c:pt>
                <c:pt idx="1592">
                  <c:v>2.1779216423341499</c:v>
                </c:pt>
                <c:pt idx="1593">
                  <c:v>2.1473746827913098</c:v>
                </c:pt>
                <c:pt idx="1594">
                  <c:v>2.1619172378005174</c:v>
                </c:pt>
                <c:pt idx="1595">
                  <c:v>2.1691378884817647</c:v>
                </c:pt>
                <c:pt idx="1596">
                  <c:v>2.1737386010543034</c:v>
                </c:pt>
                <c:pt idx="1597">
                  <c:v>2.1846866516051864</c:v>
                </c:pt>
                <c:pt idx="1598">
                  <c:v>2.2152336111480264</c:v>
                </c:pt>
                <c:pt idx="1599">
                  <c:v>2.2284915105145582</c:v>
                </c:pt>
                <c:pt idx="1600">
                  <c:v>2.2090254969339127</c:v>
                </c:pt>
                <c:pt idx="1601">
                  <c:v>2.2103101525765889</c:v>
                </c:pt>
                <c:pt idx="1602">
                  <c:v>2.1962485523892696</c:v>
                </c:pt>
                <c:pt idx="1603">
                  <c:v>2.1994886690840976</c:v>
                </c:pt>
                <c:pt idx="1604">
                  <c:v>2.2048677690657454</c:v>
                </c:pt>
                <c:pt idx="1605">
                  <c:v>2.1994253855549015</c:v>
                </c:pt>
                <c:pt idx="1606">
                  <c:v>2.169834007302919</c:v>
                </c:pt>
                <c:pt idx="1607">
                  <c:v>2.168359501072656</c:v>
                </c:pt>
                <c:pt idx="1608">
                  <c:v>2.1802314911497982</c:v>
                </c:pt>
                <c:pt idx="1609">
                  <c:v>2.1849018156044524</c:v>
                </c:pt>
                <c:pt idx="1610">
                  <c:v>2.1723463634119944</c:v>
                </c:pt>
                <c:pt idx="1611">
                  <c:v>2.1719666622368194</c:v>
                </c:pt>
                <c:pt idx="1612">
                  <c:v>2.177826717040356</c:v>
                </c:pt>
                <c:pt idx="1613">
                  <c:v>2.174523316816332</c:v>
                </c:pt>
                <c:pt idx="1614">
                  <c:v>2.2013365481366165</c:v>
                </c:pt>
                <c:pt idx="1615">
                  <c:v>2.1962105822717519</c:v>
                </c:pt>
                <c:pt idx="1616">
                  <c:v>2.1935716591042849</c:v>
                </c:pt>
                <c:pt idx="1617">
                  <c:v>2.194286762984198</c:v>
                </c:pt>
                <c:pt idx="1618">
                  <c:v>2.1493554572551399</c:v>
                </c:pt>
                <c:pt idx="1619">
                  <c:v>2.1622399837994166</c:v>
                </c:pt>
                <c:pt idx="1620">
                  <c:v>2.1533992747707553</c:v>
                </c:pt>
                <c:pt idx="1621">
                  <c:v>2.1524436934798978</c:v>
                </c:pt>
                <c:pt idx="1622">
                  <c:v>2.1360912295356886</c:v>
                </c:pt>
                <c:pt idx="1623">
                  <c:v>2.1209727944107986</c:v>
                </c:pt>
                <c:pt idx="1624">
                  <c:v>2.1092147146862086</c:v>
                </c:pt>
                <c:pt idx="1625">
                  <c:v>2.1100500572715939</c:v>
                </c:pt>
                <c:pt idx="1626">
                  <c:v>2.1431536713939465</c:v>
                </c:pt>
                <c:pt idx="1627">
                  <c:v>2.1333447243685888</c:v>
                </c:pt>
                <c:pt idx="1628">
                  <c:v>2.137211348002455</c:v>
                </c:pt>
                <c:pt idx="1629">
                  <c:v>2.1427360001012534</c:v>
                </c:pt>
                <c:pt idx="1630">
                  <c:v>2.1373505717666861</c:v>
                </c:pt>
                <c:pt idx="1631">
                  <c:v>2.1589745536929104</c:v>
                </c:pt>
                <c:pt idx="1632">
                  <c:v>2.1557724071156001</c:v>
                </c:pt>
                <c:pt idx="1633">
                  <c:v>2.2014251450774904</c:v>
                </c:pt>
                <c:pt idx="1634">
                  <c:v>2.2240679918237678</c:v>
                </c:pt>
                <c:pt idx="1635">
                  <c:v>2.207133319410957</c:v>
                </c:pt>
                <c:pt idx="1636">
                  <c:v>2.2094431682266058</c:v>
                </c:pt>
                <c:pt idx="1637">
                  <c:v>2.2553616970111188</c:v>
                </c:pt>
                <c:pt idx="1638">
                  <c:v>2.2589435447636044</c:v>
                </c:pt>
                <c:pt idx="1639">
                  <c:v>2.2857061492605317</c:v>
                </c:pt>
                <c:pt idx="1640">
                  <c:v>2.2878577892531911</c:v>
                </c:pt>
                <c:pt idx="1641">
                  <c:v>2.2597852157019092</c:v>
                </c:pt>
                <c:pt idx="1642">
                  <c:v>2.2499382985590337</c:v>
                </c:pt>
                <c:pt idx="1643">
                  <c:v>2.2735557116549274</c:v>
                </c:pt>
                <c:pt idx="1644">
                  <c:v>2.2688094469652382</c:v>
                </c:pt>
                <c:pt idx="1645">
                  <c:v>2.2469639726868289</c:v>
                </c:pt>
                <c:pt idx="1646">
                  <c:v>2.2515393718476893</c:v>
                </c:pt>
                <c:pt idx="1647">
                  <c:v>2.2266879299324764</c:v>
                </c:pt>
                <c:pt idx="1648">
                  <c:v>2.2056398281219347</c:v>
                </c:pt>
                <c:pt idx="1649">
                  <c:v>2.218815458900512</c:v>
                </c:pt>
                <c:pt idx="1650">
                  <c:v>2.2355476240198962</c:v>
                </c:pt>
                <c:pt idx="1651">
                  <c:v>2.2400027844752848</c:v>
                </c:pt>
                <c:pt idx="1652">
                  <c:v>2.250039552205747</c:v>
                </c:pt>
                <c:pt idx="1653">
                  <c:v>2.2496978211480898</c:v>
                </c:pt>
                <c:pt idx="1654">
                  <c:v>2.2526405052556968</c:v>
                </c:pt>
                <c:pt idx="1655">
                  <c:v>2.2775552307001057</c:v>
                </c:pt>
                <c:pt idx="1656">
                  <c:v>2.2717331460140868</c:v>
                </c:pt>
                <c:pt idx="1657">
                  <c:v>2.2520836101987736</c:v>
                </c:pt>
                <c:pt idx="1658">
                  <c:v>2.2548680854833911</c:v>
                </c:pt>
                <c:pt idx="1659">
                  <c:v>2.25672229288883</c:v>
                </c:pt>
                <c:pt idx="1660">
                  <c:v>2.2688031186123188</c:v>
                </c:pt>
                <c:pt idx="1661">
                  <c:v>2.2499825970294709</c:v>
                </c:pt>
                <c:pt idx="1662">
                  <c:v>2.2662401356798867</c:v>
                </c:pt>
                <c:pt idx="1663">
                  <c:v>2.234693296375752</c:v>
                </c:pt>
                <c:pt idx="1664">
                  <c:v>2.2470842113923011</c:v>
                </c:pt>
                <c:pt idx="1665">
                  <c:v>2.2444009897543964</c:v>
                </c:pt>
                <c:pt idx="1666">
                  <c:v>2.2289155101601708</c:v>
                </c:pt>
                <c:pt idx="1667">
                  <c:v>2.2229731867686797</c:v>
                </c:pt>
                <c:pt idx="1668">
                  <c:v>2.2171068036122237</c:v>
                </c:pt>
                <c:pt idx="1669">
                  <c:v>2.2341806997892655</c:v>
                </c:pt>
                <c:pt idx="1670">
                  <c:v>2.253127788430505</c:v>
                </c:pt>
                <c:pt idx="1671">
                  <c:v>2.2583423512362439</c:v>
                </c:pt>
                <c:pt idx="1672">
                  <c:v>2.2219416652427872</c:v>
                </c:pt>
                <c:pt idx="1673">
                  <c:v>2.2413317385883977</c:v>
                </c:pt>
                <c:pt idx="1674">
                  <c:v>2.2739417411830223</c:v>
                </c:pt>
                <c:pt idx="1675">
                  <c:v>2.2772324847012069</c:v>
                </c:pt>
                <c:pt idx="1676">
                  <c:v>2.3088552642403761</c:v>
                </c:pt>
                <c:pt idx="1677">
                  <c:v>2.2916294875932639</c:v>
                </c:pt>
                <c:pt idx="1678">
                  <c:v>2.306304938013783</c:v>
                </c:pt>
                <c:pt idx="1679">
                  <c:v>2.3065327587188884</c:v>
                </c:pt>
                <c:pt idx="1680">
                  <c:v>2.2969959308690728</c:v>
                </c:pt>
                <c:pt idx="1681">
                  <c:v>2.2822002417430816</c:v>
                </c:pt>
                <c:pt idx="1682">
                  <c:v>2.2819724210379762</c:v>
                </c:pt>
                <c:pt idx="1683">
                  <c:v>2.2831241812693408</c:v>
                </c:pt>
                <c:pt idx="1684">
                  <c:v>2.2969199906340378</c:v>
                </c:pt>
                <c:pt idx="1685">
                  <c:v>2.2962681702833203</c:v>
                </c:pt>
                <c:pt idx="1686">
                  <c:v>2.3016156285003699</c:v>
                </c:pt>
                <c:pt idx="1687">
                  <c:v>2.3180313759737752</c:v>
                </c:pt>
                <c:pt idx="1688">
                  <c:v>2.320923433258026</c:v>
                </c:pt>
                <c:pt idx="1689">
                  <c:v>2.3341876609774772</c:v>
                </c:pt>
                <c:pt idx="1690">
                  <c:v>2.3625386820572212</c:v>
                </c:pt>
                <c:pt idx="1691">
                  <c:v>2.3643422626393029</c:v>
                </c:pt>
                <c:pt idx="1692">
                  <c:v>2.36087432523937</c:v>
                </c:pt>
                <c:pt idx="1693">
                  <c:v>2.3863522740936216</c:v>
                </c:pt>
                <c:pt idx="1694">
                  <c:v>2.3912820610179786</c:v>
                </c:pt>
                <c:pt idx="1695">
                  <c:v>2.4052677209702633</c:v>
                </c:pt>
                <c:pt idx="1696">
                  <c:v>2.3886051677329938</c:v>
                </c:pt>
                <c:pt idx="1697">
                  <c:v>2.4351312183977876</c:v>
                </c:pt>
                <c:pt idx="1698">
                  <c:v>2.4443326435428649</c:v>
                </c:pt>
                <c:pt idx="1699">
                  <c:v>2.441231750612268</c:v>
                </c:pt>
                <c:pt idx="1700">
                  <c:v>2.4189939184528439</c:v>
                </c:pt>
                <c:pt idx="1701">
                  <c:v>2.4626532252450652</c:v>
                </c:pt>
                <c:pt idx="1702">
                  <c:v>2.4341313386364929</c:v>
                </c:pt>
                <c:pt idx="1703">
                  <c:v>2.4201836488017263</c:v>
                </c:pt>
                <c:pt idx="1704">
                  <c:v>2.4286889551256494</c:v>
                </c:pt>
                <c:pt idx="1705">
                  <c:v>2.4197280073915164</c:v>
                </c:pt>
                <c:pt idx="1706">
                  <c:v>2.3938450439504111</c:v>
                </c:pt>
                <c:pt idx="1707">
                  <c:v>2.3502869908049031</c:v>
                </c:pt>
                <c:pt idx="1708">
                  <c:v>2.3900480321986595</c:v>
                </c:pt>
                <c:pt idx="1709">
                  <c:v>2.3761509691872496</c:v>
                </c:pt>
                <c:pt idx="1710">
                  <c:v>2.4042108860326921</c:v>
                </c:pt>
                <c:pt idx="1711">
                  <c:v>2.3990469500503102</c:v>
                </c:pt>
                <c:pt idx="1712">
                  <c:v>2.3664179623969268</c:v>
                </c:pt>
                <c:pt idx="1713">
                  <c:v>2.3327637815705704</c:v>
                </c:pt>
                <c:pt idx="1714">
                  <c:v>2.2967174833406108</c:v>
                </c:pt>
                <c:pt idx="1715">
                  <c:v>2.293749485821325</c:v>
                </c:pt>
                <c:pt idx="1716">
                  <c:v>2.3245052810105111</c:v>
                </c:pt>
                <c:pt idx="1717">
                  <c:v>2.3196261209095108</c:v>
                </c:pt>
                <c:pt idx="1718">
                  <c:v>2.2814534960985706</c:v>
                </c:pt>
                <c:pt idx="1719">
                  <c:v>2.3051721628411772</c:v>
                </c:pt>
                <c:pt idx="1720">
                  <c:v>2.2881805352520899</c:v>
                </c:pt>
                <c:pt idx="1721">
                  <c:v>2.3406425809554547</c:v>
                </c:pt>
                <c:pt idx="1722">
                  <c:v>2.3472240679918235</c:v>
                </c:pt>
                <c:pt idx="1723">
                  <c:v>2.3657534853403703</c:v>
                </c:pt>
                <c:pt idx="1724">
                  <c:v>2.3999329194590522</c:v>
                </c:pt>
                <c:pt idx="1725">
                  <c:v>2.4327960561704605</c:v>
                </c:pt>
                <c:pt idx="1726">
                  <c:v>2.4261069871344585</c:v>
                </c:pt>
                <c:pt idx="1727">
                  <c:v>2.391142837253748</c:v>
                </c:pt>
                <c:pt idx="1728">
                  <c:v>2.3815300691688974</c:v>
                </c:pt>
                <c:pt idx="1729">
                  <c:v>2.3627538460564868</c:v>
                </c:pt>
                <c:pt idx="1730">
                  <c:v>2.366386320632329</c:v>
                </c:pt>
                <c:pt idx="1731">
                  <c:v>2.3692340794461426</c:v>
                </c:pt>
                <c:pt idx="1732">
                  <c:v>2.3605009524171141</c:v>
                </c:pt>
                <c:pt idx="1733">
                  <c:v>2.3616020858251225</c:v>
                </c:pt>
                <c:pt idx="1734">
                  <c:v>2.3295869484049385</c:v>
                </c:pt>
                <c:pt idx="1735">
                  <c:v>2.3458761288199517</c:v>
                </c:pt>
                <c:pt idx="1736">
                  <c:v>2.3573747460748389</c:v>
                </c:pt>
                <c:pt idx="1737">
                  <c:v>2.3309538726355692</c:v>
                </c:pt>
                <c:pt idx="1738">
                  <c:v>2.2966605281643346</c:v>
                </c:pt>
                <c:pt idx="1739">
                  <c:v>2.3267138761794466</c:v>
                </c:pt>
                <c:pt idx="1740">
                  <c:v>2.3689050050943243</c:v>
                </c:pt>
                <c:pt idx="1741">
                  <c:v>2.3862573487998278</c:v>
                </c:pt>
                <c:pt idx="1742">
                  <c:v>2.3802264284674628</c:v>
                </c:pt>
                <c:pt idx="1743">
                  <c:v>2.4304039387668572</c:v>
                </c:pt>
                <c:pt idx="1744">
                  <c:v>2.4325808921711944</c:v>
                </c:pt>
                <c:pt idx="1745">
                  <c:v>2.4347451888696927</c:v>
                </c:pt>
                <c:pt idx="1746">
                  <c:v>2.40164790310026</c:v>
                </c:pt>
                <c:pt idx="1747">
                  <c:v>2.4205443649181428</c:v>
                </c:pt>
                <c:pt idx="1748">
                  <c:v>2.3862510204469083</c:v>
                </c:pt>
                <c:pt idx="1749">
                  <c:v>2.3836817091615563</c:v>
                </c:pt>
                <c:pt idx="1750">
                  <c:v>2.3598744454780753</c:v>
                </c:pt>
                <c:pt idx="1751">
                  <c:v>2.3679873939209841</c:v>
                </c:pt>
                <c:pt idx="1752">
                  <c:v>2.3552357627880189</c:v>
                </c:pt>
                <c:pt idx="1753">
                  <c:v>2.3498503344534516</c:v>
                </c:pt>
                <c:pt idx="1754">
                  <c:v>2.3410475955423085</c:v>
                </c:pt>
                <c:pt idx="1755">
                  <c:v>2.3492997677494478</c:v>
                </c:pt>
                <c:pt idx="1756">
                  <c:v>2.3528942722077724</c:v>
                </c:pt>
                <c:pt idx="1757">
                  <c:v>2.3471860978743062</c:v>
                </c:pt>
                <c:pt idx="1758">
                  <c:v>2.3222840291357367</c:v>
                </c:pt>
                <c:pt idx="1759">
                  <c:v>2.2911422044184562</c:v>
                </c:pt>
                <c:pt idx="1760">
                  <c:v>2.3091337117688377</c:v>
                </c:pt>
                <c:pt idx="1761">
                  <c:v>2.3280934571159162</c:v>
                </c:pt>
                <c:pt idx="1762">
                  <c:v>2.3587922971288262</c:v>
                </c:pt>
                <c:pt idx="1763">
                  <c:v>2.369620108974237</c:v>
                </c:pt>
                <c:pt idx="1764">
                  <c:v>2.3758915067175468</c:v>
                </c:pt>
                <c:pt idx="1765">
                  <c:v>2.4067991823768025</c:v>
                </c:pt>
                <c:pt idx="1766">
                  <c:v>2.3958891019434372</c:v>
                </c:pt>
                <c:pt idx="1767">
                  <c:v>2.4203924844480724</c:v>
                </c:pt>
                <c:pt idx="1768">
                  <c:v>2.4409596314367259</c:v>
                </c:pt>
                <c:pt idx="1769">
                  <c:v>2.4512938317544095</c:v>
                </c:pt>
                <c:pt idx="1770">
                  <c:v>2.4469778950632519</c:v>
                </c:pt>
                <c:pt idx="1771">
                  <c:v>2.446376701535891</c:v>
                </c:pt>
                <c:pt idx="1772">
                  <c:v>2.4414152728469363</c:v>
                </c:pt>
                <c:pt idx="1773">
                  <c:v>2.4544896499787998</c:v>
                </c:pt>
                <c:pt idx="1774">
                  <c:v>2.4805308222428946</c:v>
                </c:pt>
                <c:pt idx="1775">
                  <c:v>2.4751580506141666</c:v>
                </c:pt>
                <c:pt idx="1776">
                  <c:v>2.4756390054360549</c:v>
                </c:pt>
                <c:pt idx="1777">
                  <c:v>2.4984653744170005</c:v>
                </c:pt>
                <c:pt idx="1778">
                  <c:v>2.4896563071529374</c:v>
                </c:pt>
                <c:pt idx="1779">
                  <c:v>2.5052240553351179</c:v>
                </c:pt>
                <c:pt idx="1780">
                  <c:v>2.4837392971731247</c:v>
                </c:pt>
                <c:pt idx="1781">
                  <c:v>2.5053442940405901</c:v>
                </c:pt>
                <c:pt idx="1782">
                  <c:v>2.5188869692885034</c:v>
                </c:pt>
                <c:pt idx="1783">
                  <c:v>2.5281580063156959</c:v>
                </c:pt>
                <c:pt idx="1784">
                  <c:v>2.5293224232528999</c:v>
                </c:pt>
                <c:pt idx="1785">
                  <c:v>2.5311449888937405</c:v>
                </c:pt>
                <c:pt idx="1786">
                  <c:v>2.5549712376359803</c:v>
                </c:pt>
                <c:pt idx="1787">
                  <c:v>2.5474088558970753</c:v>
                </c:pt>
                <c:pt idx="1788">
                  <c:v>2.5174757465874356</c:v>
                </c:pt>
                <c:pt idx="1789">
                  <c:v>2.5103816629645803</c:v>
                </c:pt>
                <c:pt idx="1790">
                  <c:v>2.5178048209392543</c:v>
                </c:pt>
                <c:pt idx="1791">
                  <c:v>2.5409792493307766</c:v>
                </c:pt>
                <c:pt idx="1792">
                  <c:v>2.4932761250229403</c:v>
                </c:pt>
                <c:pt idx="1793">
                  <c:v>2.4682601459318185</c:v>
                </c:pt>
                <c:pt idx="1794">
                  <c:v>2.4976869870078913</c:v>
                </c:pt>
                <c:pt idx="1795">
                  <c:v>2.4798853302450969</c:v>
                </c:pt>
                <c:pt idx="1796">
                  <c:v>2.4659819388807671</c:v>
                </c:pt>
                <c:pt idx="1797">
                  <c:v>2.4953391680747252</c:v>
                </c:pt>
                <c:pt idx="1798">
                  <c:v>2.4776957201349203</c:v>
                </c:pt>
                <c:pt idx="1799">
                  <c:v>2.4961491972484322</c:v>
                </c:pt>
                <c:pt idx="1800">
                  <c:v>2.5021674608749582</c:v>
                </c:pt>
                <c:pt idx="1801">
                  <c:v>2.5015599389946779</c:v>
                </c:pt>
                <c:pt idx="1802">
                  <c:v>2.4981805985356189</c:v>
                </c:pt>
                <c:pt idx="1803">
                  <c:v>2.4927825134952126</c:v>
                </c:pt>
                <c:pt idx="1804">
                  <c:v>2.4854985792847692</c:v>
                </c:pt>
                <c:pt idx="1805">
                  <c:v>2.4812649111815666</c:v>
                </c:pt>
                <c:pt idx="1806">
                  <c:v>2.4736835443839031</c:v>
                </c:pt>
                <c:pt idx="1807">
                  <c:v>2.5015789240534363</c:v>
                </c:pt>
                <c:pt idx="1808">
                  <c:v>2.4841253267012191</c:v>
                </c:pt>
                <c:pt idx="1809">
                  <c:v>2.4733924401496021</c:v>
                </c:pt>
                <c:pt idx="1810">
                  <c:v>2.4757086173181708</c:v>
                </c:pt>
                <c:pt idx="1811">
                  <c:v>2.4780754213100953</c:v>
                </c:pt>
                <c:pt idx="1812">
                  <c:v>2.4652162081774978</c:v>
                </c:pt>
                <c:pt idx="1813">
                  <c:v>2.4842139236420939</c:v>
                </c:pt>
                <c:pt idx="1814">
                  <c:v>2.4912067536182358</c:v>
                </c:pt>
                <c:pt idx="1815">
                  <c:v>2.5008131933501669</c:v>
                </c:pt>
                <c:pt idx="1816">
                  <c:v>2.5117992140185672</c:v>
                </c:pt>
                <c:pt idx="1817">
                  <c:v>2.5153873901239723</c:v>
                </c:pt>
                <c:pt idx="1818">
                  <c:v>2.5002373132344844</c:v>
                </c:pt>
                <c:pt idx="1819">
                  <c:v>2.505141786747163</c:v>
                </c:pt>
                <c:pt idx="1820">
                  <c:v>2.5202222517545358</c:v>
                </c:pt>
                <c:pt idx="1821">
                  <c:v>2.4949974370170676</c:v>
                </c:pt>
                <c:pt idx="1822">
                  <c:v>2.499933552294344</c:v>
                </c:pt>
                <c:pt idx="1823">
                  <c:v>2.5046481752194358</c:v>
                </c:pt>
                <c:pt idx="1824">
                  <c:v>2.5288731101956095</c:v>
                </c:pt>
                <c:pt idx="1825">
                  <c:v>2.535410298761541</c:v>
                </c:pt>
                <c:pt idx="1826">
                  <c:v>2.5399730412165624</c:v>
                </c:pt>
                <c:pt idx="1827">
                  <c:v>2.5431625310880337</c:v>
                </c:pt>
                <c:pt idx="1828">
                  <c:v>2.5486681981280732</c:v>
                </c:pt>
                <c:pt idx="1829">
                  <c:v>2.5678051373569</c:v>
                </c:pt>
                <c:pt idx="1830">
                  <c:v>2.5780507407337092</c:v>
                </c:pt>
                <c:pt idx="1831">
                  <c:v>2.5863725248229641</c:v>
                </c:pt>
                <c:pt idx="1832">
                  <c:v>2.5591606072687463</c:v>
                </c:pt>
                <c:pt idx="1833">
                  <c:v>2.5674570779463228</c:v>
                </c:pt>
                <c:pt idx="1834">
                  <c:v>2.5528132692904015</c:v>
                </c:pt>
                <c:pt idx="1835">
                  <c:v>2.567577316651795</c:v>
                </c:pt>
                <c:pt idx="1836">
                  <c:v>2.576025667799442</c:v>
                </c:pt>
                <c:pt idx="1837">
                  <c:v>2.568539226295572</c:v>
                </c:pt>
                <c:pt idx="1838">
                  <c:v>2.5716464475790883</c:v>
                </c:pt>
                <c:pt idx="1839">
                  <c:v>2.592555325625399</c:v>
                </c:pt>
                <c:pt idx="1840">
                  <c:v>2.5953018307924993</c:v>
                </c:pt>
                <c:pt idx="1841">
                  <c:v>2.5868471512919333</c:v>
                </c:pt>
                <c:pt idx="1842">
                  <c:v>2.568678450059803</c:v>
                </c:pt>
                <c:pt idx="1843">
                  <c:v>2.57146925369734</c:v>
                </c:pt>
                <c:pt idx="1844">
                  <c:v>2.5775950993234993</c:v>
                </c:pt>
                <c:pt idx="1845">
                  <c:v>2.567058391712389</c:v>
                </c:pt>
                <c:pt idx="1846">
                  <c:v>2.5830058410697445</c:v>
                </c:pt>
                <c:pt idx="1847">
                  <c:v>2.5922072662148223</c:v>
                </c:pt>
                <c:pt idx="1848">
                  <c:v>2.5923718033907313</c:v>
                </c:pt>
                <c:pt idx="1849">
                  <c:v>2.5776457261468555</c:v>
                </c:pt>
                <c:pt idx="1850">
                  <c:v>2.557806339743955</c:v>
                </c:pt>
                <c:pt idx="1851">
                  <c:v>2.5280947227865003</c:v>
                </c:pt>
                <c:pt idx="1852">
                  <c:v>2.5246457704453262</c:v>
                </c:pt>
                <c:pt idx="1853">
                  <c:v>2.5784430986147235</c:v>
                </c:pt>
                <c:pt idx="1854">
                  <c:v>2.5713363582860289</c:v>
                </c:pt>
                <c:pt idx="1855">
                  <c:v>2.5981306045475545</c:v>
                </c:pt>
                <c:pt idx="1856">
                  <c:v>2.5944791449129538</c:v>
                </c:pt>
                <c:pt idx="1857">
                  <c:v>2.5886064334035779</c:v>
                </c:pt>
                <c:pt idx="1858">
                  <c:v>2.6337845448964998</c:v>
                </c:pt>
                <c:pt idx="1859">
                  <c:v>2.6561109739967979</c:v>
                </c:pt>
                <c:pt idx="1860">
                  <c:v>2.6358792297128821</c:v>
                </c:pt>
                <c:pt idx="1861">
                  <c:v>2.6394104506420115</c:v>
                </c:pt>
                <c:pt idx="1862">
                  <c:v>2.653225245065467</c:v>
                </c:pt>
                <c:pt idx="1863">
                  <c:v>2.6298799511451154</c:v>
                </c:pt>
                <c:pt idx="1864">
                  <c:v>2.6614900739784453</c:v>
                </c:pt>
                <c:pt idx="1865">
                  <c:v>2.681506654263095</c:v>
                </c:pt>
                <c:pt idx="1866">
                  <c:v>2.6880564995348664</c:v>
                </c:pt>
                <c:pt idx="1867">
                  <c:v>2.7532068928419999</c:v>
                </c:pt>
                <c:pt idx="1868">
                  <c:v>2.7293679873939207</c:v>
                </c:pt>
                <c:pt idx="1869">
                  <c:v>2.7248811851739347</c:v>
                </c:pt>
                <c:pt idx="1870">
                  <c:v>2.7518146551996914</c:v>
                </c:pt>
                <c:pt idx="1871">
                  <c:v>2.7536119074288532</c:v>
                </c:pt>
                <c:pt idx="1872">
                  <c:v>2.7673444332643542</c:v>
                </c:pt>
                <c:pt idx="1873">
                  <c:v>2.8059094159563087</c:v>
                </c:pt>
                <c:pt idx="1874">
                  <c:v>2.8157626614521036</c:v>
                </c:pt>
                <c:pt idx="1875">
                  <c:v>2.7997013017421959</c:v>
                </c:pt>
                <c:pt idx="1876">
                  <c:v>2.7961574241072276</c:v>
                </c:pt>
                <c:pt idx="1877">
                  <c:v>2.8259829514172345</c:v>
                </c:pt>
                <c:pt idx="1878">
                  <c:v>2.8240401470709222</c:v>
                </c:pt>
                <c:pt idx="1879">
                  <c:v>2.8548908675539018</c:v>
                </c:pt>
                <c:pt idx="1880">
                  <c:v>2.8364753605579076</c:v>
                </c:pt>
                <c:pt idx="1881">
                  <c:v>2.8382472993753916</c:v>
                </c:pt>
                <c:pt idx="1882">
                  <c:v>2.8293179934058559</c:v>
                </c:pt>
                <c:pt idx="1883">
                  <c:v>2.8510811990963112</c:v>
                </c:pt>
                <c:pt idx="1884">
                  <c:v>2.8557198817863672</c:v>
                </c:pt>
                <c:pt idx="1885">
                  <c:v>2.8415317145406562</c:v>
                </c:pt>
                <c:pt idx="1886">
                  <c:v>2.8781285794746201</c:v>
                </c:pt>
                <c:pt idx="1887">
                  <c:v>2.8866971693277388</c:v>
                </c:pt>
                <c:pt idx="1888">
                  <c:v>2.9017966193938705</c:v>
                </c:pt>
                <c:pt idx="1889">
                  <c:v>2.928097254127668</c:v>
                </c:pt>
                <c:pt idx="1890">
                  <c:v>2.920446275447889</c:v>
                </c:pt>
                <c:pt idx="1891">
                  <c:v>2.9245027496693439</c:v>
                </c:pt>
                <c:pt idx="1892">
                  <c:v>2.9252684803726132</c:v>
                </c:pt>
                <c:pt idx="1893">
                  <c:v>2.9253634056664071</c:v>
                </c:pt>
                <c:pt idx="1894">
                  <c:v>2.8910700611951725</c:v>
                </c:pt>
                <c:pt idx="1895">
                  <c:v>2.8814256513457241</c:v>
                </c:pt>
                <c:pt idx="1896">
                  <c:v>2.8605294300052528</c:v>
                </c:pt>
                <c:pt idx="1897">
                  <c:v>2.8599472215366508</c:v>
                </c:pt>
                <c:pt idx="1898">
                  <c:v>2.8613837576493961</c:v>
                </c:pt>
                <c:pt idx="1899">
                  <c:v>2.8517456761528677</c:v>
                </c:pt>
                <c:pt idx="1900">
                  <c:v>2.8496130212189676</c:v>
                </c:pt>
                <c:pt idx="1901">
                  <c:v>2.8323935729247749</c:v>
                </c:pt>
                <c:pt idx="1902">
                  <c:v>2.8501256178054537</c:v>
                </c:pt>
                <c:pt idx="1903">
                  <c:v>2.8309760218707871</c:v>
                </c:pt>
                <c:pt idx="1904">
                  <c:v>2.8500876476879364</c:v>
                </c:pt>
                <c:pt idx="1905">
                  <c:v>2.8655541422234032</c:v>
                </c:pt>
                <c:pt idx="1906">
                  <c:v>2.8788373550016133</c:v>
                </c:pt>
                <c:pt idx="1907">
                  <c:v>2.8856023642726507</c:v>
                </c:pt>
                <c:pt idx="1908">
                  <c:v>2.8906903600199976</c:v>
                </c:pt>
                <c:pt idx="1909">
                  <c:v>2.880052398762174</c:v>
                </c:pt>
                <c:pt idx="1910">
                  <c:v>2.822527670723141</c:v>
                </c:pt>
                <c:pt idx="1911">
                  <c:v>2.7953663799922794</c:v>
                </c:pt>
                <c:pt idx="1912">
                  <c:v>2.8314379916339174</c:v>
                </c:pt>
                <c:pt idx="1913">
                  <c:v>2.8226099393110955</c:v>
                </c:pt>
                <c:pt idx="1914">
                  <c:v>2.8455185768799955</c:v>
                </c:pt>
                <c:pt idx="1915">
                  <c:v>2.8276030097646481</c:v>
                </c:pt>
                <c:pt idx="1916">
                  <c:v>2.8383865231396221</c:v>
                </c:pt>
                <c:pt idx="1917">
                  <c:v>2.8280333377631801</c:v>
                </c:pt>
                <c:pt idx="1918">
                  <c:v>2.782576778741797</c:v>
                </c:pt>
                <c:pt idx="1919">
                  <c:v>2.7704832963124688</c:v>
                </c:pt>
                <c:pt idx="1920">
                  <c:v>2.7595289174086659</c:v>
                </c:pt>
                <c:pt idx="1921">
                  <c:v>2.7942336048196736</c:v>
                </c:pt>
                <c:pt idx="1922">
                  <c:v>2.8203507173188029</c:v>
                </c:pt>
                <c:pt idx="1923">
                  <c:v>2.8215214626089264</c:v>
                </c:pt>
                <c:pt idx="1924">
                  <c:v>2.8227681481340854</c:v>
                </c:pt>
                <c:pt idx="1925">
                  <c:v>2.8075801011270798</c:v>
                </c:pt>
                <c:pt idx="1926">
                  <c:v>2.8049475063125322</c:v>
                </c:pt>
                <c:pt idx="1927">
                  <c:v>2.8061182516026553</c:v>
                </c:pt>
                <c:pt idx="1928">
                  <c:v>2.8250653402438948</c:v>
                </c:pt>
                <c:pt idx="1929">
                  <c:v>2.8640479942285419</c:v>
                </c:pt>
                <c:pt idx="1930">
                  <c:v>2.8912599117827602</c:v>
                </c:pt>
                <c:pt idx="1931">
                  <c:v>2.9260468677817224</c:v>
                </c:pt>
                <c:pt idx="1932">
                  <c:v>2.9273062100127198</c:v>
                </c:pt>
                <c:pt idx="1933">
                  <c:v>2.9475252975907957</c:v>
                </c:pt>
                <c:pt idx="1934">
                  <c:v>2.9626627177744447</c:v>
                </c:pt>
                <c:pt idx="1935">
                  <c:v>2.952625950043982</c:v>
                </c:pt>
                <c:pt idx="1936">
                  <c:v>2.941095691024497</c:v>
                </c:pt>
                <c:pt idx="1937">
                  <c:v>2.9420386156095151</c:v>
                </c:pt>
                <c:pt idx="1938">
                  <c:v>2.973205753738474</c:v>
                </c:pt>
                <c:pt idx="1939">
                  <c:v>2.955195261329334</c:v>
                </c:pt>
                <c:pt idx="1940">
                  <c:v>2.9464937760649037</c:v>
                </c:pt>
                <c:pt idx="1941">
                  <c:v>2.9927034090837177</c:v>
                </c:pt>
                <c:pt idx="1942">
                  <c:v>2.9784899284263284</c:v>
                </c:pt>
                <c:pt idx="1943">
                  <c:v>2.9761041393756447</c:v>
                </c:pt>
                <c:pt idx="1944">
                  <c:v>2.9509426081673724</c:v>
                </c:pt>
                <c:pt idx="1945">
                  <c:v>2.9526765768673386</c:v>
                </c:pt>
                <c:pt idx="1946">
                  <c:v>2.9411146760832558</c:v>
                </c:pt>
                <c:pt idx="1947">
                  <c:v>2.9084540466652742</c:v>
                </c:pt>
                <c:pt idx="1948">
                  <c:v>2.9145355938209963</c:v>
                </c:pt>
                <c:pt idx="1949">
                  <c:v>2.9361595757472201</c:v>
                </c:pt>
                <c:pt idx="1950">
                  <c:v>2.9205728425062811</c:v>
                </c:pt>
                <c:pt idx="1951">
                  <c:v>2.9091311804276696</c:v>
                </c:pt>
                <c:pt idx="1952">
                  <c:v>2.9214714686208616</c:v>
                </c:pt>
                <c:pt idx="1953">
                  <c:v>2.8797043393515964</c:v>
                </c:pt>
                <c:pt idx="1954">
                  <c:v>2.8670792752770233</c:v>
                </c:pt>
                <c:pt idx="1955">
                  <c:v>2.8612635189439244</c:v>
                </c:pt>
                <c:pt idx="1956">
                  <c:v>2.8896018833178285</c:v>
                </c:pt>
                <c:pt idx="1957">
                  <c:v>2.8775653560647774</c:v>
                </c:pt>
                <c:pt idx="1958">
                  <c:v>2.8866212290927038</c:v>
                </c:pt>
                <c:pt idx="1959">
                  <c:v>2.9004993070453553</c:v>
                </c:pt>
                <c:pt idx="1960">
                  <c:v>2.8909055240192636</c:v>
                </c:pt>
                <c:pt idx="1961">
                  <c:v>2.8803878014669122</c:v>
                </c:pt>
                <c:pt idx="1962">
                  <c:v>2.8993918452844278</c:v>
                </c:pt>
                <c:pt idx="1963">
                  <c:v>2.9304577297666738</c:v>
                </c:pt>
                <c:pt idx="1964">
                  <c:v>2.9350394572804537</c:v>
                </c:pt>
                <c:pt idx="1965">
                  <c:v>2.9395958713825552</c:v>
                </c:pt>
                <c:pt idx="1966">
                  <c:v>2.9483986102936988</c:v>
                </c:pt>
                <c:pt idx="1967">
                  <c:v>2.9922604243793467</c:v>
                </c:pt>
                <c:pt idx="1968">
                  <c:v>3.0129224966617936</c:v>
                </c:pt>
                <c:pt idx="1969">
                  <c:v>3.0721558799891153</c:v>
                </c:pt>
                <c:pt idx="1970">
                  <c:v>3.0682702712964893</c:v>
                </c:pt>
                <c:pt idx="1971">
                  <c:v>3.0506521367683628</c:v>
                </c:pt>
                <c:pt idx="1972">
                  <c:v>3.0822242894841758</c:v>
                </c:pt>
                <c:pt idx="1973">
                  <c:v>3.108569222688411</c:v>
                </c:pt>
                <c:pt idx="1974">
                  <c:v>3.0902359842803713</c:v>
                </c:pt>
                <c:pt idx="1975">
                  <c:v>3.1291237129712246</c:v>
                </c:pt>
                <c:pt idx="1976">
                  <c:v>3.1495706212544059</c:v>
                </c:pt>
                <c:pt idx="1977">
                  <c:v>3.1829843246698184</c:v>
                </c:pt>
                <c:pt idx="1978">
                  <c:v>3.2125630462159611</c:v>
                </c:pt>
                <c:pt idx="1979">
                  <c:v>3.1748144210506335</c:v>
                </c:pt>
                <c:pt idx="1980">
                  <c:v>3.1622906106227733</c:v>
                </c:pt>
                <c:pt idx="1981">
                  <c:v>3.1512919332485336</c:v>
                </c:pt>
                <c:pt idx="1982">
                  <c:v>3.1328511128408607</c:v>
                </c:pt>
                <c:pt idx="1983">
                  <c:v>3.1206373917060604</c:v>
                </c:pt>
                <c:pt idx="1984">
                  <c:v>3.1338446642492355</c:v>
                </c:pt>
                <c:pt idx="1985">
                  <c:v>3.1228016884045586</c:v>
                </c:pt>
                <c:pt idx="1986">
                  <c:v>3.1411792252830355</c:v>
                </c:pt>
                <c:pt idx="1987">
                  <c:v>3.1356039463608809</c:v>
                </c:pt>
                <c:pt idx="1988">
                  <c:v>3.1421537916326514</c:v>
                </c:pt>
                <c:pt idx="1989">
                  <c:v>3.1475771900847369</c:v>
                </c:pt>
                <c:pt idx="1990">
                  <c:v>3.1557344369980824</c:v>
                </c:pt>
                <c:pt idx="1991">
                  <c:v>3.1293578620292495</c:v>
                </c:pt>
                <c:pt idx="1992">
                  <c:v>3.1276808485055594</c:v>
                </c:pt>
                <c:pt idx="1993">
                  <c:v>3.1261050886285826</c:v>
                </c:pt>
                <c:pt idx="1994">
                  <c:v>3.1344332010707574</c:v>
                </c:pt>
                <c:pt idx="1995">
                  <c:v>3.1205298097064276</c:v>
                </c:pt>
                <c:pt idx="1996">
                  <c:v>3.0802561717261847</c:v>
                </c:pt>
                <c:pt idx="1997">
                  <c:v>3.0986083951929833</c:v>
                </c:pt>
                <c:pt idx="1998">
                  <c:v>3.0971465456685587</c:v>
                </c:pt>
                <c:pt idx="1999">
                  <c:v>3.128630101443497</c:v>
                </c:pt>
                <c:pt idx="2000">
                  <c:v>3.1460077585606792</c:v>
                </c:pt>
                <c:pt idx="2001">
                  <c:v>3.132515710136123</c:v>
                </c:pt>
                <c:pt idx="2002">
                  <c:v>3.1560192128794635</c:v>
                </c:pt>
                <c:pt idx="2003">
                  <c:v>3.1867243812452934</c:v>
                </c:pt>
                <c:pt idx="2004">
                  <c:v>3.201709920958872</c:v>
                </c:pt>
                <c:pt idx="2005">
                  <c:v>3.2122403002170623</c:v>
                </c:pt>
                <c:pt idx="2006">
                  <c:v>3.2198596371322434</c:v>
                </c:pt>
                <c:pt idx="2007">
                  <c:v>3.2312190306228996</c:v>
                </c:pt>
                <c:pt idx="2008">
                  <c:v>3.2286687043963065</c:v>
                </c:pt>
                <c:pt idx="2009">
                  <c:v>3.2367626677804564</c:v>
                </c:pt>
                <c:pt idx="2010">
                  <c:v>3.2559502338326407</c:v>
                </c:pt>
                <c:pt idx="2011">
                  <c:v>3.2524949531385468</c:v>
                </c:pt>
                <c:pt idx="2012">
                  <c:v>3.252760743961169</c:v>
                </c:pt>
                <c:pt idx="2013">
                  <c:v>3.2604496927584656</c:v>
                </c:pt>
                <c:pt idx="2014">
                  <c:v>3.2857124776134516</c:v>
                </c:pt>
                <c:pt idx="2015">
                  <c:v>3.2807573772774159</c:v>
                </c:pt>
                <c:pt idx="2016">
                  <c:v>3.3136141856359047</c:v>
                </c:pt>
                <c:pt idx="2017">
                  <c:v>3.3163037356267284</c:v>
                </c:pt>
                <c:pt idx="2018">
                  <c:v>3.3509198260968618</c:v>
                </c:pt>
                <c:pt idx="2019">
                  <c:v>3.3595643561850155</c:v>
                </c:pt>
                <c:pt idx="2020">
                  <c:v>3.3661395148684652</c:v>
                </c:pt>
                <c:pt idx="2021">
                  <c:v>3.3963447433536471</c:v>
                </c:pt>
                <c:pt idx="2022">
                  <c:v>3.3735436877843803</c:v>
                </c:pt>
                <c:pt idx="2023">
                  <c:v>3.3766255956562183</c:v>
                </c:pt>
                <c:pt idx="2024">
                  <c:v>3.4031413943892819</c:v>
                </c:pt>
                <c:pt idx="2025">
                  <c:v>3.4458767616552439</c:v>
                </c:pt>
                <c:pt idx="2026">
                  <c:v>3.4707155468646178</c:v>
                </c:pt>
                <c:pt idx="2027">
                  <c:v>3.4591789594922129</c:v>
                </c:pt>
                <c:pt idx="2028">
                  <c:v>3.4218859757370943</c:v>
                </c:pt>
                <c:pt idx="2029">
                  <c:v>3.3858649909188139</c:v>
                </c:pt>
                <c:pt idx="2030">
                  <c:v>3.3912504192533808</c:v>
                </c:pt>
                <c:pt idx="2031">
                  <c:v>3.3254545339484491</c:v>
                </c:pt>
                <c:pt idx="2032">
                  <c:v>3.3555711654927567</c:v>
                </c:pt>
                <c:pt idx="2033">
                  <c:v>3.3724931811997294</c:v>
                </c:pt>
                <c:pt idx="2034">
                  <c:v>3.3506983337446758</c:v>
                </c:pt>
                <c:pt idx="2035">
                  <c:v>3.3196008074978325</c:v>
                </c:pt>
                <c:pt idx="2036">
                  <c:v>3.3137660661059747</c:v>
                </c:pt>
                <c:pt idx="2037">
                  <c:v>3.3426423404780436</c:v>
                </c:pt>
                <c:pt idx="2038">
                  <c:v>3.3606085344167469</c:v>
                </c:pt>
                <c:pt idx="2039">
                  <c:v>3.3416487890696684</c:v>
                </c:pt>
                <c:pt idx="2040">
                  <c:v>3.3318841405147483</c:v>
                </c:pt>
                <c:pt idx="2041">
                  <c:v>3.3046722229605301</c:v>
                </c:pt>
                <c:pt idx="2042">
                  <c:v>3.3426233554192848</c:v>
                </c:pt>
                <c:pt idx="2043">
                  <c:v>3.3692657212107404</c:v>
                </c:pt>
                <c:pt idx="2044">
                  <c:v>3.356830507723755</c:v>
                </c:pt>
                <c:pt idx="2045">
                  <c:v>3.3426170270663653</c:v>
                </c:pt>
                <c:pt idx="2046">
                  <c:v>3.3568431644295935</c:v>
                </c:pt>
                <c:pt idx="2047">
                  <c:v>3.3179744207974986</c:v>
                </c:pt>
                <c:pt idx="2048">
                  <c:v>3.3617096678247553</c:v>
                </c:pt>
                <c:pt idx="2049">
                  <c:v>3.373075389668331</c:v>
                </c:pt>
                <c:pt idx="2050">
                  <c:v>3.3524892576209187</c:v>
                </c:pt>
                <c:pt idx="2051">
                  <c:v>3.2409393807073834</c:v>
                </c:pt>
                <c:pt idx="2052">
                  <c:v>3.2568488599472212</c:v>
                </c:pt>
                <c:pt idx="2053">
                  <c:v>3.1472101456154005</c:v>
                </c:pt>
                <c:pt idx="2054">
                  <c:v>3.0060752188028022</c:v>
                </c:pt>
                <c:pt idx="2055">
                  <c:v>2.9852296242856866</c:v>
                </c:pt>
                <c:pt idx="2056">
                  <c:v>3.0452413950221175</c:v>
                </c:pt>
                <c:pt idx="2057">
                  <c:v>3.0524114188800082</c:v>
                </c:pt>
                <c:pt idx="2058">
                  <c:v>3.0402040260981278</c:v>
                </c:pt>
                <c:pt idx="2059">
                  <c:v>2.9352989197501564</c:v>
                </c:pt>
                <c:pt idx="2060">
                  <c:v>2.6972262829153455</c:v>
                </c:pt>
                <c:pt idx="2061">
                  <c:v>2.6906890943494135</c:v>
                </c:pt>
                <c:pt idx="2062">
                  <c:v>2.467823489580367</c:v>
                </c:pt>
                <c:pt idx="2063">
                  <c:v>2.5001803580582083</c:v>
                </c:pt>
                <c:pt idx="2064">
                  <c:v>2.4467753877698248</c:v>
                </c:pt>
                <c:pt idx="2065">
                  <c:v>2.4012682019250851</c:v>
                </c:pt>
                <c:pt idx="2066">
                  <c:v>2.2802764224555272</c:v>
                </c:pt>
                <c:pt idx="2067">
                  <c:v>2.4562742455021231</c:v>
                </c:pt>
                <c:pt idx="2068">
                  <c:v>2.5194628494041855</c:v>
                </c:pt>
                <c:pt idx="2069">
                  <c:v>2.4348970693397627</c:v>
                </c:pt>
                <c:pt idx="2070">
                  <c:v>2.610622773210816</c:v>
                </c:pt>
                <c:pt idx="2071">
                  <c:v>2.6503015460166179</c:v>
                </c:pt>
                <c:pt idx="2072">
                  <c:v>2.6910308254070712</c:v>
                </c:pt>
                <c:pt idx="2073">
                  <c:v>2.5949917414994399</c:v>
                </c:pt>
                <c:pt idx="2074">
                  <c:v>2.6298356526746787</c:v>
                </c:pt>
                <c:pt idx="2075">
                  <c:v>2.7113891367493781</c:v>
                </c:pt>
                <c:pt idx="2076">
                  <c:v>2.6733494073497486</c:v>
                </c:pt>
                <c:pt idx="2077">
                  <c:v>2.7515298793183094</c:v>
                </c:pt>
                <c:pt idx="2078">
                  <c:v>2.77993152722141</c:v>
                </c:pt>
                <c:pt idx="2079">
                  <c:v>2.8343553623298461</c:v>
                </c:pt>
                <c:pt idx="2080">
                  <c:v>2.8474866946379862</c:v>
                </c:pt>
                <c:pt idx="2081">
                  <c:v>2.8857226029781224</c:v>
                </c:pt>
                <c:pt idx="2082">
                  <c:v>2.9199273505084831</c:v>
                </c:pt>
                <c:pt idx="2083">
                  <c:v>2.894088685537815</c:v>
                </c:pt>
                <c:pt idx="2084">
                  <c:v>2.8411203716008835</c:v>
                </c:pt>
                <c:pt idx="2085">
                  <c:v>2.8443415032369526</c:v>
                </c:pt>
                <c:pt idx="2086">
                  <c:v>2.7007195337269567</c:v>
                </c:pt>
                <c:pt idx="2087">
                  <c:v>2.7181351609616566</c:v>
                </c:pt>
                <c:pt idx="2088">
                  <c:v>2.7396642175940866</c:v>
                </c:pt>
                <c:pt idx="2089">
                  <c:v>2.7299375391566834</c:v>
                </c:pt>
                <c:pt idx="2090">
                  <c:v>2.6889234838848495</c:v>
                </c:pt>
                <c:pt idx="2091">
                  <c:v>2.7812035261582468</c:v>
                </c:pt>
                <c:pt idx="2092">
                  <c:v>2.8093077414741261</c:v>
                </c:pt>
                <c:pt idx="2093">
                  <c:v>2.7689075364354916</c:v>
                </c:pt>
                <c:pt idx="2094">
                  <c:v>2.7785013194615837</c:v>
                </c:pt>
                <c:pt idx="2095">
                  <c:v>2.8231731627209382</c:v>
                </c:pt>
                <c:pt idx="2096">
                  <c:v>2.8781792062979767</c:v>
                </c:pt>
                <c:pt idx="2097">
                  <c:v>2.8645859042267068</c:v>
                </c:pt>
                <c:pt idx="2098">
                  <c:v>2.836570285851701</c:v>
                </c:pt>
                <c:pt idx="2099">
                  <c:v>2.8677753940981781</c:v>
                </c:pt>
                <c:pt idx="2100">
                  <c:v>2.8446326074712536</c:v>
                </c:pt>
                <c:pt idx="2101">
                  <c:v>2.8510242439200346</c:v>
                </c:pt>
                <c:pt idx="2102">
                  <c:v>2.8595422069497971</c:v>
                </c:pt>
                <c:pt idx="2103">
                  <c:v>2.8600737885950425</c:v>
                </c:pt>
                <c:pt idx="2104">
                  <c:v>2.8199520310848696</c:v>
                </c:pt>
                <c:pt idx="2105">
                  <c:v>2.8071181313639495</c:v>
                </c:pt>
                <c:pt idx="2106">
                  <c:v>2.8110227251153339</c:v>
                </c:pt>
                <c:pt idx="2107">
                  <c:v>2.9197564849796547</c:v>
                </c:pt>
                <c:pt idx="2108">
                  <c:v>2.9386909169150544</c:v>
                </c:pt>
                <c:pt idx="2109">
                  <c:v>3.0027022066966631</c:v>
                </c:pt>
                <c:pt idx="2110">
                  <c:v>2.9462216568893616</c:v>
                </c:pt>
                <c:pt idx="2111">
                  <c:v>2.9423360481967356</c:v>
                </c:pt>
                <c:pt idx="2112">
                  <c:v>2.9950575563698036</c:v>
                </c:pt>
                <c:pt idx="2113">
                  <c:v>2.9908365449724399</c:v>
                </c:pt>
                <c:pt idx="2114">
                  <c:v>2.9766926761971657</c:v>
                </c:pt>
                <c:pt idx="2115">
                  <c:v>3.0231807567444418</c:v>
                </c:pt>
                <c:pt idx="2116">
                  <c:v>2.9759016320822176</c:v>
                </c:pt>
                <c:pt idx="2117">
                  <c:v>2.9928236477891894</c:v>
                </c:pt>
                <c:pt idx="2118">
                  <c:v>3.0431783519703326</c:v>
                </c:pt>
                <c:pt idx="2119">
                  <c:v>3.0807940817243495</c:v>
                </c:pt>
                <c:pt idx="2120">
                  <c:v>3.0102582600826482</c:v>
                </c:pt>
                <c:pt idx="2121">
                  <c:v>3.039077579278441</c:v>
                </c:pt>
                <c:pt idx="2122">
                  <c:v>3.0439061125560847</c:v>
                </c:pt>
                <c:pt idx="2123">
                  <c:v>3.0434694562046336</c:v>
                </c:pt>
                <c:pt idx="2124">
                  <c:v>3.0317999734209176</c:v>
                </c:pt>
                <c:pt idx="2125">
                  <c:v>2.9924312899081751</c:v>
                </c:pt>
                <c:pt idx="2126">
                  <c:v>2.9678709522272637</c:v>
                </c:pt>
                <c:pt idx="2127">
                  <c:v>3.0005125965864865</c:v>
                </c:pt>
                <c:pt idx="2128">
                  <c:v>2.9915579772052725</c:v>
                </c:pt>
                <c:pt idx="2129">
                  <c:v>2.9774141084299988</c:v>
                </c:pt>
                <c:pt idx="2130">
                  <c:v>3.0152260171245229</c:v>
                </c:pt>
                <c:pt idx="2131">
                  <c:v>3.020276042754352</c:v>
                </c:pt>
                <c:pt idx="2132">
                  <c:v>3.0516267031179791</c:v>
                </c:pt>
                <c:pt idx="2133">
                  <c:v>3.0175042241755734</c:v>
                </c:pt>
                <c:pt idx="2134">
                  <c:v>3.0185863725248225</c:v>
                </c:pt>
                <c:pt idx="2135">
                  <c:v>3.0254083369721365</c:v>
                </c:pt>
                <c:pt idx="2136">
                  <c:v>2.9983546282409077</c:v>
                </c:pt>
                <c:pt idx="2137">
                  <c:v>3.0481904074826445</c:v>
                </c:pt>
                <c:pt idx="2138">
                  <c:v>3.0629038280206813</c:v>
                </c:pt>
                <c:pt idx="2139">
                  <c:v>3.0995513197780014</c:v>
                </c:pt>
                <c:pt idx="2140">
                  <c:v>3.0886475676975551</c:v>
                </c:pt>
                <c:pt idx="2141">
                  <c:v>3.0831419006575156</c:v>
                </c:pt>
                <c:pt idx="2142">
                  <c:v>3.0718647757548143</c:v>
                </c:pt>
                <c:pt idx="2143">
                  <c:v>3.0949569355583821</c:v>
                </c:pt>
                <c:pt idx="2144">
                  <c:v>3.057220967098893</c:v>
                </c:pt>
                <c:pt idx="2145">
                  <c:v>3.0326353160063033</c:v>
                </c:pt>
                <c:pt idx="2146">
                  <c:v>3.0710041197577507</c:v>
                </c:pt>
                <c:pt idx="2147">
                  <c:v>3.0845278099469051</c:v>
                </c:pt>
                <c:pt idx="2148">
                  <c:v>3.1040001518804701</c:v>
                </c:pt>
                <c:pt idx="2149">
                  <c:v>3.1347053202462996</c:v>
                </c:pt>
                <c:pt idx="2150">
                  <c:v>3.1609616565096603</c:v>
                </c:pt>
                <c:pt idx="2151">
                  <c:v>3.1709604541226057</c:v>
                </c:pt>
                <c:pt idx="2152">
                  <c:v>3.1901353634689502</c:v>
                </c:pt>
                <c:pt idx="2153">
                  <c:v>3.20281105436688</c:v>
                </c:pt>
                <c:pt idx="2154">
                  <c:v>3.2271498996956063</c:v>
                </c:pt>
                <c:pt idx="2155">
                  <c:v>3.2389775913023113</c:v>
                </c:pt>
                <c:pt idx="2156">
                  <c:v>3.2646707041558294</c:v>
                </c:pt>
                <c:pt idx="2157">
                  <c:v>3.2246375435865304</c:v>
                </c:pt>
                <c:pt idx="2158">
                  <c:v>3.2570070687702106</c:v>
                </c:pt>
                <c:pt idx="2159">
                  <c:v>3.2775932008176234</c:v>
                </c:pt>
                <c:pt idx="2160">
                  <c:v>3.289325967130535</c:v>
                </c:pt>
                <c:pt idx="2161">
                  <c:v>3.3478569032837822</c:v>
                </c:pt>
                <c:pt idx="2162">
                  <c:v>3.3430663401236562</c:v>
                </c:pt>
                <c:pt idx="2163">
                  <c:v>3.3249988925382392</c:v>
                </c:pt>
                <c:pt idx="2164">
                  <c:v>3.3120574108176863</c:v>
                </c:pt>
                <c:pt idx="2165">
                  <c:v>3.3622285927641613</c:v>
                </c:pt>
                <c:pt idx="2166">
                  <c:v>3.4163233535207786</c:v>
                </c:pt>
                <c:pt idx="2167">
                  <c:v>3.4459147317727612</c:v>
                </c:pt>
                <c:pt idx="2168">
                  <c:v>3.4252779729019927</c:v>
                </c:pt>
                <c:pt idx="2169">
                  <c:v>3.4146146982324908</c:v>
                </c:pt>
                <c:pt idx="2170">
                  <c:v>3.4126465804744996</c:v>
                </c:pt>
                <c:pt idx="2171">
                  <c:v>3.4191774406875122</c:v>
                </c:pt>
                <c:pt idx="2172">
                  <c:v>3.3502616773932248</c:v>
                </c:pt>
                <c:pt idx="2173">
                  <c:v>3.3524133173858837</c:v>
                </c:pt>
                <c:pt idx="2174">
                  <c:v>3.3902505394920861</c:v>
                </c:pt>
                <c:pt idx="2175">
                  <c:v>3.3898391965523134</c:v>
                </c:pt>
                <c:pt idx="2176">
                  <c:v>3.4154880109353938</c:v>
                </c:pt>
                <c:pt idx="2177">
                  <c:v>3.3725817781406029</c:v>
                </c:pt>
                <c:pt idx="2178">
                  <c:v>3.3369278377916576</c:v>
                </c:pt>
                <c:pt idx="2179">
                  <c:v>3.3212841493744425</c:v>
                </c:pt>
                <c:pt idx="2180">
                  <c:v>3.331137394870237</c:v>
                </c:pt>
                <c:pt idx="2181">
                  <c:v>3.3104246957644334</c:v>
                </c:pt>
                <c:pt idx="2182">
                  <c:v>3.2845543890291675</c:v>
                </c:pt>
                <c:pt idx="2183">
                  <c:v>3.2729418614217276</c:v>
                </c:pt>
                <c:pt idx="2184">
                  <c:v>3.2856491940842556</c:v>
                </c:pt>
                <c:pt idx="2185">
                  <c:v>3.2369082198976074</c:v>
                </c:pt>
                <c:pt idx="2186">
                  <c:v>3.2226567691227004</c:v>
                </c:pt>
                <c:pt idx="2187">
                  <c:v>3.2467234952758841</c:v>
                </c:pt>
                <c:pt idx="2188">
                  <c:v>3.2612470652263337</c:v>
                </c:pt>
                <c:pt idx="2189">
                  <c:v>3.281269973863902</c:v>
                </c:pt>
                <c:pt idx="2190">
                  <c:v>3.3397629398996322</c:v>
                </c:pt>
                <c:pt idx="2191">
                  <c:v>3.3335231839209212</c:v>
                </c:pt>
                <c:pt idx="2192">
                  <c:v>3.3298590675804811</c:v>
                </c:pt>
                <c:pt idx="2193">
                  <c:v>3.3075009967155844</c:v>
                </c:pt>
                <c:pt idx="2194">
                  <c:v>3.2089305716401193</c:v>
                </c:pt>
                <c:pt idx="2195">
                  <c:v>3.2324530594422192</c:v>
                </c:pt>
                <c:pt idx="2196">
                  <c:v>3.2680057461444507</c:v>
                </c:pt>
                <c:pt idx="2197">
                  <c:v>3.2639366152171574</c:v>
                </c:pt>
                <c:pt idx="2198">
                  <c:v>3.2460906599839254</c:v>
                </c:pt>
                <c:pt idx="2199">
                  <c:v>3.2806561236307026</c:v>
                </c:pt>
                <c:pt idx="2200">
                  <c:v>3.2615508261664736</c:v>
                </c:pt>
                <c:pt idx="2201">
                  <c:v>3.2567159645359101</c:v>
                </c:pt>
                <c:pt idx="2202">
                  <c:v>3.2387750840088851</c:v>
                </c:pt>
                <c:pt idx="2203">
                  <c:v>3.2392180687132557</c:v>
                </c:pt>
                <c:pt idx="2204">
                  <c:v>3.2727836525987382</c:v>
                </c:pt>
                <c:pt idx="2205">
                  <c:v>3.2852884779678391</c:v>
                </c:pt>
                <c:pt idx="2206">
                  <c:v>3.2280421974572677</c:v>
                </c:pt>
                <c:pt idx="2207">
                  <c:v>3.2330479246166597</c:v>
                </c:pt>
                <c:pt idx="2208">
                  <c:v>3.2262196318164271</c:v>
                </c:pt>
                <c:pt idx="2209">
                  <c:v>3.2399395009460887</c:v>
                </c:pt>
                <c:pt idx="2210">
                  <c:v>3.2206886513647093</c:v>
                </c:pt>
                <c:pt idx="2211">
                  <c:v>3.251507730083091</c:v>
                </c:pt>
                <c:pt idx="2212">
                  <c:v>3.2073484834102231</c:v>
                </c:pt>
                <c:pt idx="2213">
                  <c:v>3.1871357241850662</c:v>
                </c:pt>
                <c:pt idx="2214">
                  <c:v>3.1843196071358504</c:v>
                </c:pt>
                <c:pt idx="2215">
                  <c:v>3.1943373898075547</c:v>
                </c:pt>
                <c:pt idx="2216">
                  <c:v>3.1751624804612102</c:v>
                </c:pt>
                <c:pt idx="2217">
                  <c:v>3.1944639568659463</c:v>
                </c:pt>
                <c:pt idx="2218">
                  <c:v>3.2098861529309763</c:v>
                </c:pt>
                <c:pt idx="2219">
                  <c:v>3.1744283915225382</c:v>
                </c:pt>
                <c:pt idx="2220">
                  <c:v>3.1487226219631816</c:v>
                </c:pt>
                <c:pt idx="2221">
                  <c:v>3.0694410165866128</c:v>
                </c:pt>
                <c:pt idx="2222">
                  <c:v>3.0871920465260509</c:v>
                </c:pt>
                <c:pt idx="2223">
                  <c:v>3.0661692581271871</c:v>
                </c:pt>
                <c:pt idx="2224">
                  <c:v>3.1196754820622838</c:v>
                </c:pt>
                <c:pt idx="2225">
                  <c:v>3.1753776444604762</c:v>
                </c:pt>
                <c:pt idx="2226">
                  <c:v>3.2608104088748817</c:v>
                </c:pt>
                <c:pt idx="2227">
                  <c:v>3.2998183762712077</c:v>
                </c:pt>
                <c:pt idx="2228">
                  <c:v>3.4048120795600529</c:v>
                </c:pt>
                <c:pt idx="2229">
                  <c:v>3.4171840095178427</c:v>
                </c:pt>
                <c:pt idx="2230">
                  <c:v>3.4358969491010574</c:v>
                </c:pt>
                <c:pt idx="2231">
                  <c:v>3.4482055955296511</c:v>
                </c:pt>
                <c:pt idx="2232">
                  <c:v>3.4475031483555774</c:v>
                </c:pt>
                <c:pt idx="2233">
                  <c:v>3.5096412456729884</c:v>
                </c:pt>
                <c:pt idx="2234">
                  <c:v>3.4782779286035224</c:v>
                </c:pt>
                <c:pt idx="2235">
                  <c:v>3.5107107373163986</c:v>
                </c:pt>
                <c:pt idx="2236">
                  <c:v>3.4717470683905103</c:v>
                </c:pt>
                <c:pt idx="2237">
                  <c:v>3.4769299894316505</c:v>
                </c:pt>
                <c:pt idx="2238">
                  <c:v>3.4723925603883075</c:v>
                </c:pt>
                <c:pt idx="2239">
                  <c:v>3.5279808124339476</c:v>
                </c:pt>
                <c:pt idx="2240">
                  <c:v>3.5725387453407502</c:v>
                </c:pt>
                <c:pt idx="2241">
                  <c:v>3.5772090697954044</c:v>
                </c:pt>
                <c:pt idx="2242">
                  <c:v>3.581835095779621</c:v>
                </c:pt>
                <c:pt idx="2243">
                  <c:v>3.5418272486220013</c:v>
                </c:pt>
                <c:pt idx="2244">
                  <c:v>3.5878343743473886</c:v>
                </c:pt>
                <c:pt idx="2245">
                  <c:v>3.6354995285377072</c:v>
                </c:pt>
                <c:pt idx="2246">
                  <c:v>3.6047943601718782</c:v>
                </c:pt>
                <c:pt idx="2247">
                  <c:v>3.6299242496155526</c:v>
                </c:pt>
                <c:pt idx="2248">
                  <c:v>3.6432137907466826</c:v>
                </c:pt>
                <c:pt idx="2249">
                  <c:v>3.6255766711597972</c:v>
                </c:pt>
                <c:pt idx="2250">
                  <c:v>3.6621229092704044</c:v>
                </c:pt>
                <c:pt idx="2251">
                  <c:v>3.7153190439124408</c:v>
                </c:pt>
                <c:pt idx="2252">
                  <c:v>3.7361519817237165</c:v>
                </c:pt>
                <c:pt idx="2253">
                  <c:v>3.7113511666318608</c:v>
                </c:pt>
                <c:pt idx="2254">
                  <c:v>3.7036875312462421</c:v>
                </c:pt>
                <c:pt idx="2255">
                  <c:v>3.728589599984812</c:v>
                </c:pt>
                <c:pt idx="2256">
                  <c:v>3.7488086875628879</c:v>
                </c:pt>
                <c:pt idx="2257">
                  <c:v>3.7386200393623548</c:v>
                </c:pt>
                <c:pt idx="2258">
                  <c:v>3.6388408988792489</c:v>
                </c:pt>
                <c:pt idx="2259">
                  <c:v>3.6960302242135441</c:v>
                </c:pt>
                <c:pt idx="2260">
                  <c:v>3.7214512178915196</c:v>
                </c:pt>
                <c:pt idx="2261">
                  <c:v>3.704934216771401</c:v>
                </c:pt>
                <c:pt idx="2262">
                  <c:v>3.7166100279080361</c:v>
                </c:pt>
                <c:pt idx="2263">
                  <c:v>3.7326840443237841</c:v>
                </c:pt>
                <c:pt idx="2264">
                  <c:v>3.7506882083800051</c:v>
                </c:pt>
                <c:pt idx="2265">
                  <c:v>3.7671229409121691</c:v>
                </c:pt>
                <c:pt idx="2266">
                  <c:v>3.8375511805542373</c:v>
                </c:pt>
                <c:pt idx="2267">
                  <c:v>3.8474487245204689</c:v>
                </c:pt>
                <c:pt idx="2268">
                  <c:v>3.8650605306956756</c:v>
                </c:pt>
                <c:pt idx="2269">
                  <c:v>3.9611312563679051</c:v>
                </c:pt>
                <c:pt idx="2270">
                  <c:v>3.9928426328479483</c:v>
                </c:pt>
                <c:pt idx="2271">
                  <c:v>3.9804264044197213</c:v>
                </c:pt>
                <c:pt idx="2272">
                  <c:v>3.9797998974806825</c:v>
                </c:pt>
                <c:pt idx="2273">
                  <c:v>4.0034109822236559</c:v>
                </c:pt>
                <c:pt idx="2274">
                  <c:v>3.9576506622621328</c:v>
                </c:pt>
                <c:pt idx="2275">
                  <c:v>3.9816984033565586</c:v>
                </c:pt>
                <c:pt idx="2276">
                  <c:v>3.948797296527633</c:v>
                </c:pt>
                <c:pt idx="2277">
                  <c:v>3.975825691847183</c:v>
                </c:pt>
                <c:pt idx="2278">
                  <c:v>3.9252178535492566</c:v>
                </c:pt>
                <c:pt idx="2279">
                  <c:v>3.8796283991165619</c:v>
                </c:pt>
                <c:pt idx="2280">
                  <c:v>3.8963289224713482</c:v>
                </c:pt>
                <c:pt idx="2281">
                  <c:v>3.8886209886152932</c:v>
                </c:pt>
                <c:pt idx="2282">
                  <c:v>3.8345578696232732</c:v>
                </c:pt>
                <c:pt idx="2283">
                  <c:v>3.8327099905707538</c:v>
                </c:pt>
                <c:pt idx="2284">
                  <c:v>3.7582442617659897</c:v>
                </c:pt>
                <c:pt idx="2285">
                  <c:v>3.7743689050050944</c:v>
                </c:pt>
                <c:pt idx="2286">
                  <c:v>3.8536251969699844</c:v>
                </c:pt>
                <c:pt idx="2287">
                  <c:v>3.8343680190356855</c:v>
                </c:pt>
                <c:pt idx="2288">
                  <c:v>3.8670982603357822</c:v>
                </c:pt>
                <c:pt idx="2289">
                  <c:v>3.8908738822546654</c:v>
                </c:pt>
                <c:pt idx="2290">
                  <c:v>3.9518475626348728</c:v>
                </c:pt>
                <c:pt idx="2291">
                  <c:v>3.9300147450623024</c:v>
                </c:pt>
                <c:pt idx="2292">
                  <c:v>3.8988222935216652</c:v>
                </c:pt>
                <c:pt idx="2293">
                  <c:v>3.9156367272290038</c:v>
                </c:pt>
                <c:pt idx="2294">
                  <c:v>3.9302678791790857</c:v>
                </c:pt>
                <c:pt idx="2295">
                  <c:v>3.9931400654351692</c:v>
                </c:pt>
                <c:pt idx="2296">
                  <c:v>4.0084610078534855</c:v>
                </c:pt>
                <c:pt idx="2297">
                  <c:v>3.9414184370233953</c:v>
                </c:pt>
                <c:pt idx="2298">
                  <c:v>3.8994108303431867</c:v>
                </c:pt>
                <c:pt idx="2299">
                  <c:v>3.9653649244711078</c:v>
                </c:pt>
                <c:pt idx="2300">
                  <c:v>3.9523348458096805</c:v>
                </c:pt>
                <c:pt idx="2301">
                  <c:v>3.9381276935052112</c:v>
                </c:pt>
                <c:pt idx="2302">
                  <c:v>3.8825647548712494</c:v>
                </c:pt>
                <c:pt idx="2303">
                  <c:v>3.9104095077174259</c:v>
                </c:pt>
                <c:pt idx="2304">
                  <c:v>3.8380194786702866</c:v>
                </c:pt>
                <c:pt idx="2305">
                  <c:v>3.8833431422803586</c:v>
                </c:pt>
                <c:pt idx="2306">
                  <c:v>3.9107955372455212</c:v>
                </c:pt>
                <c:pt idx="2307">
                  <c:v>3.9176048449869953</c:v>
                </c:pt>
                <c:pt idx="2308">
                  <c:v>3.8964111910593027</c:v>
                </c:pt>
                <c:pt idx="2309">
                  <c:v>3.9154152348768188</c:v>
                </c:pt>
                <c:pt idx="2310">
                  <c:v>3.9894886058005681</c:v>
                </c:pt>
                <c:pt idx="2311">
                  <c:v>3.9715287402147843</c:v>
                </c:pt>
                <c:pt idx="2312">
                  <c:v>4.0236490548604911</c:v>
                </c:pt>
                <c:pt idx="2313">
                  <c:v>4.0591890848568841</c:v>
                </c:pt>
                <c:pt idx="2314">
                  <c:v>4.1107841462102659</c:v>
                </c:pt>
                <c:pt idx="2315">
                  <c:v>4.1169099918364243</c:v>
                </c:pt>
                <c:pt idx="2316">
                  <c:v>4.0229592643922567</c:v>
                </c:pt>
                <c:pt idx="2317">
                  <c:v>4.0194470285218866</c:v>
                </c:pt>
                <c:pt idx="2318">
                  <c:v>3.9855144001670681</c:v>
                </c:pt>
                <c:pt idx="2319">
                  <c:v>4.0013542675247908</c:v>
                </c:pt>
                <c:pt idx="2320">
                  <c:v>3.9762876616103124</c:v>
                </c:pt>
                <c:pt idx="2321">
                  <c:v>3.9970699725982319</c:v>
                </c:pt>
                <c:pt idx="2322">
                  <c:v>3.9447408223061782</c:v>
                </c:pt>
                <c:pt idx="2323">
                  <c:v>4.0026958783437436</c:v>
                </c:pt>
                <c:pt idx="2324">
                  <c:v>4.0480005568950563</c:v>
                </c:pt>
                <c:pt idx="2325">
                  <c:v>4.0432985906758052</c:v>
                </c:pt>
                <c:pt idx="2326">
                  <c:v>4.0622140375524456</c:v>
                </c:pt>
                <c:pt idx="2327">
                  <c:v>4.0459501705491112</c:v>
                </c:pt>
                <c:pt idx="2328">
                  <c:v>4.0811358127820077</c:v>
                </c:pt>
                <c:pt idx="2329">
                  <c:v>4.0429505312652276</c:v>
                </c:pt>
                <c:pt idx="2330">
                  <c:v>4.007347217739639</c:v>
                </c:pt>
                <c:pt idx="2331">
                  <c:v>4.0147450623026346</c:v>
                </c:pt>
                <c:pt idx="2332">
                  <c:v>4.0233326372145122</c:v>
                </c:pt>
                <c:pt idx="2333">
                  <c:v>3.9983293148292294</c:v>
                </c:pt>
                <c:pt idx="2334">
                  <c:v>4.0403305931565185</c:v>
                </c:pt>
                <c:pt idx="2335">
                  <c:v>4.0445199627892841</c:v>
                </c:pt>
                <c:pt idx="2336">
                  <c:v>4.102544630708965</c:v>
                </c:pt>
                <c:pt idx="2337">
                  <c:v>4.0929318626241145</c:v>
                </c:pt>
                <c:pt idx="2338">
                  <c:v>4.1272631772128667</c:v>
                </c:pt>
                <c:pt idx="2339">
                  <c:v>4.0993234990728959</c:v>
                </c:pt>
                <c:pt idx="2340">
                  <c:v>4.0744720571576831</c:v>
                </c:pt>
                <c:pt idx="2341">
                  <c:v>4.0851479885330244</c:v>
                </c:pt>
                <c:pt idx="2342">
                  <c:v>4.1294527873230429</c:v>
                </c:pt>
                <c:pt idx="2343">
                  <c:v>4.1258076560413626</c:v>
                </c:pt>
                <c:pt idx="2344">
                  <c:v>4.1418057322220747</c:v>
                </c:pt>
                <c:pt idx="2345">
                  <c:v>4.1299021003803338</c:v>
                </c:pt>
                <c:pt idx="2346">
                  <c:v>4.10475955423082</c:v>
                </c:pt>
                <c:pt idx="2347">
                  <c:v>4.0966466057879112</c:v>
                </c:pt>
                <c:pt idx="2348">
                  <c:v>4.0656123630702634</c:v>
                </c:pt>
                <c:pt idx="2349">
                  <c:v>4.1037090476461691</c:v>
                </c:pt>
                <c:pt idx="2350">
                  <c:v>4.1798264765629449</c:v>
                </c:pt>
                <c:pt idx="2351">
                  <c:v>4.2053234104759554</c:v>
                </c:pt>
                <c:pt idx="2352">
                  <c:v>4.2333959840272373</c:v>
                </c:pt>
                <c:pt idx="2353">
                  <c:v>4.2497421196185261</c:v>
                </c:pt>
                <c:pt idx="2354">
                  <c:v>4.2408381270606696</c:v>
                </c:pt>
                <c:pt idx="2355">
                  <c:v>4.243268214581791</c:v>
                </c:pt>
                <c:pt idx="2356">
                  <c:v>4.2269030939317425</c:v>
                </c:pt>
                <c:pt idx="2357">
                  <c:v>4.2283965852207643</c:v>
                </c:pt>
                <c:pt idx="2358">
                  <c:v>4.2307317474480914</c:v>
                </c:pt>
                <c:pt idx="2359">
                  <c:v>4.2869338497269318</c:v>
                </c:pt>
                <c:pt idx="2360">
                  <c:v>4.2250931849967408</c:v>
                </c:pt>
                <c:pt idx="2361">
                  <c:v>4.2267195716970747</c:v>
                </c:pt>
                <c:pt idx="2362">
                  <c:v>4.2549883241888633</c:v>
                </c:pt>
                <c:pt idx="2363">
                  <c:v>4.2573487998278683</c:v>
                </c:pt>
                <c:pt idx="2364">
                  <c:v>4.2855352837317033</c:v>
                </c:pt>
                <c:pt idx="2365">
                  <c:v>4.3137723944588942</c:v>
                </c:pt>
                <c:pt idx="2366">
                  <c:v>4.3487049025750064</c:v>
                </c:pt>
                <c:pt idx="2367">
                  <c:v>4.3392503433131457</c:v>
                </c:pt>
                <c:pt idx="2368">
                  <c:v>4.3449142191761752</c:v>
                </c:pt>
                <c:pt idx="2369">
                  <c:v>4.3950664160638908</c:v>
                </c:pt>
                <c:pt idx="2370">
                  <c:v>4.457046304558312</c:v>
                </c:pt>
                <c:pt idx="2371">
                  <c:v>4.4427695403717271</c:v>
                </c:pt>
                <c:pt idx="2372">
                  <c:v>4.4480916851770989</c:v>
                </c:pt>
                <c:pt idx="2373">
                  <c:v>4.4653617602946483</c:v>
                </c:pt>
                <c:pt idx="2374">
                  <c:v>4.4480916851770989</c:v>
                </c:pt>
                <c:pt idx="2375">
                  <c:v>4.4901942171511013</c:v>
                </c:pt>
                <c:pt idx="2376">
                  <c:v>4.472006530860213</c:v>
                </c:pt>
                <c:pt idx="2377">
                  <c:v>4.4881501591580761</c:v>
                </c:pt>
                <c:pt idx="2378">
                  <c:v>4.5099386782602089</c:v>
                </c:pt>
                <c:pt idx="2379">
                  <c:v>4.4657984166460993</c:v>
                </c:pt>
                <c:pt idx="2380">
                  <c:v>4.4754175130838698</c:v>
                </c:pt>
                <c:pt idx="2381">
                  <c:v>4.4630329264202402</c:v>
                </c:pt>
                <c:pt idx="2382">
                  <c:v>4.4441934197786344</c:v>
                </c:pt>
                <c:pt idx="2383">
                  <c:v>4.4564640960897108</c:v>
                </c:pt>
                <c:pt idx="2384">
                  <c:v>4.4683044444022553</c:v>
                </c:pt>
                <c:pt idx="2385">
                  <c:v>4.4863908770464311</c:v>
                </c:pt>
                <c:pt idx="2386">
                  <c:v>4.4739683202652847</c:v>
                </c:pt>
                <c:pt idx="2387">
                  <c:v>4.4837962523494008</c:v>
                </c:pt>
                <c:pt idx="2388">
                  <c:v>4.4764616913156008</c:v>
                </c:pt>
                <c:pt idx="2389">
                  <c:v>4.4358336655718613</c:v>
                </c:pt>
                <c:pt idx="2390">
                  <c:v>4.4955100336035541</c:v>
                </c:pt>
                <c:pt idx="2391">
                  <c:v>4.5202602218720536</c:v>
                </c:pt>
                <c:pt idx="2392">
                  <c:v>4.5460292749606062</c:v>
                </c:pt>
                <c:pt idx="2393">
                  <c:v>4.5662230491270037</c:v>
                </c:pt>
                <c:pt idx="2394">
                  <c:v>4.568235465355432</c:v>
                </c:pt>
                <c:pt idx="2395">
                  <c:v>4.5860624355299047</c:v>
                </c:pt>
                <c:pt idx="2396">
                  <c:v>4.5505097488276727</c:v>
                </c:pt>
                <c:pt idx="2397">
                  <c:v>4.5448079028471255</c:v>
                </c:pt>
                <c:pt idx="2398">
                  <c:v>4.5687354052360796</c:v>
                </c:pt>
                <c:pt idx="2399">
                  <c:v>4.5704124187597692</c:v>
                </c:pt>
                <c:pt idx="2400">
                  <c:v>4.550762882944456</c:v>
                </c:pt>
                <c:pt idx="2401">
                  <c:v>4.5127104968389871</c:v>
                </c:pt>
                <c:pt idx="2402">
                  <c:v>4.4785310627203057</c:v>
                </c:pt>
                <c:pt idx="2403">
                  <c:v>4.3976293989963233</c:v>
                </c:pt>
                <c:pt idx="2404">
                  <c:v>4.4107037761281873</c:v>
                </c:pt>
                <c:pt idx="2405">
                  <c:v>4.4328023845233799</c:v>
                </c:pt>
                <c:pt idx="2406">
                  <c:v>4.4702852188660858</c:v>
                </c:pt>
                <c:pt idx="2407">
                  <c:v>4.4465918655351571</c:v>
                </c:pt>
                <c:pt idx="2408">
                  <c:v>4.4651212828837039</c:v>
                </c:pt>
                <c:pt idx="2409">
                  <c:v>4.4448768818939497</c:v>
                </c:pt>
                <c:pt idx="2410">
                  <c:v>4.5034331314588751</c:v>
                </c:pt>
                <c:pt idx="2411">
                  <c:v>4.5296894677222364</c:v>
                </c:pt>
                <c:pt idx="2412">
                  <c:v>4.4906941570317489</c:v>
                </c:pt>
                <c:pt idx="2413">
                  <c:v>4.510362677905821</c:v>
                </c:pt>
                <c:pt idx="2414">
                  <c:v>4.5170201051772256</c:v>
                </c:pt>
                <c:pt idx="2415">
                  <c:v>4.5371759092261055</c:v>
                </c:pt>
                <c:pt idx="2416">
                  <c:v>4.564716901132142</c:v>
                </c:pt>
                <c:pt idx="2417">
                  <c:v>4.5309108398357161</c:v>
                </c:pt>
                <c:pt idx="2418">
                  <c:v>4.566330631126637</c:v>
                </c:pt>
                <c:pt idx="2419">
                  <c:v>4.5987254697219955</c:v>
                </c:pt>
                <c:pt idx="2420">
                  <c:v>4.6166473651902615</c:v>
                </c:pt>
                <c:pt idx="2421">
                  <c:v>4.6303292642024063</c:v>
                </c:pt>
                <c:pt idx="2422">
                  <c:v>4.6114454590903629</c:v>
                </c:pt>
                <c:pt idx="2423">
                  <c:v>4.6380118846467822</c:v>
                </c:pt>
                <c:pt idx="2424">
                  <c:v>4.6948088521000635</c:v>
                </c:pt>
                <c:pt idx="2425">
                  <c:v>4.673564571349015</c:v>
                </c:pt>
                <c:pt idx="2426">
                  <c:v>4.588802612344085</c:v>
                </c:pt>
                <c:pt idx="2427">
                  <c:v>4.5634638872540645</c:v>
                </c:pt>
                <c:pt idx="2428">
                  <c:v>4.6233680759908617</c:v>
                </c:pt>
                <c:pt idx="2429">
                  <c:v>4.6303482492611643</c:v>
                </c:pt>
                <c:pt idx="2430">
                  <c:v>4.6276903410349384</c:v>
                </c:pt>
                <c:pt idx="2431">
                  <c:v>4.5859358684715126</c:v>
                </c:pt>
                <c:pt idx="2432">
                  <c:v>4.6285763104436803</c:v>
                </c:pt>
                <c:pt idx="2433">
                  <c:v>4.6775387769825141</c:v>
                </c:pt>
                <c:pt idx="2434">
                  <c:v>4.6661793834918583</c:v>
                </c:pt>
                <c:pt idx="2435">
                  <c:v>4.7317980749150417</c:v>
                </c:pt>
                <c:pt idx="2436">
                  <c:v>4.7553332194229805</c:v>
                </c:pt>
                <c:pt idx="2437">
                  <c:v>4.7683569697314878</c:v>
                </c:pt>
                <c:pt idx="2438">
                  <c:v>4.8045298350198387</c:v>
                </c:pt>
                <c:pt idx="2439">
                  <c:v>4.7829564799169715</c:v>
                </c:pt>
                <c:pt idx="2440">
                  <c:v>4.7915567115346889</c:v>
                </c:pt>
                <c:pt idx="2441">
                  <c:v>4.7657370316227796</c:v>
                </c:pt>
                <c:pt idx="2442">
                  <c:v>4.7765964852327887</c:v>
                </c:pt>
                <c:pt idx="2443">
                  <c:v>4.82254032742898</c:v>
                </c:pt>
                <c:pt idx="2444">
                  <c:v>4.8398926711344838</c:v>
                </c:pt>
                <c:pt idx="2445">
                  <c:v>4.8516254374473951</c:v>
                </c:pt>
                <c:pt idx="2446">
                  <c:v>4.827242293648232</c:v>
                </c:pt>
                <c:pt idx="2447">
                  <c:v>4.8153892886298477</c:v>
                </c:pt>
                <c:pt idx="2448">
                  <c:v>4.7371518614850112</c:v>
                </c:pt>
                <c:pt idx="2449">
                  <c:v>4.7381897113638232</c:v>
                </c:pt>
                <c:pt idx="2450">
                  <c:v>4.8103898898233757</c:v>
                </c:pt>
                <c:pt idx="2451">
                  <c:v>4.8374942253779603</c:v>
                </c:pt>
                <c:pt idx="2452">
                  <c:v>4.8226668944873712</c:v>
                </c:pt>
                <c:pt idx="2453">
                  <c:v>4.8740088217239697</c:v>
                </c:pt>
                <c:pt idx="2454">
                  <c:v>4.8551883001411218</c:v>
                </c:pt>
                <c:pt idx="2455">
                  <c:v>4.8467209639347164</c:v>
                </c:pt>
                <c:pt idx="2456">
                  <c:v>4.9006385308095854</c:v>
                </c:pt>
                <c:pt idx="2457">
                  <c:v>4.8809003980533987</c:v>
                </c:pt>
                <c:pt idx="2458">
                  <c:v>4.9116308798309065</c:v>
                </c:pt>
                <c:pt idx="2459">
                  <c:v>5.0443490972604561</c:v>
                </c:pt>
                <c:pt idx="2460">
                  <c:v>4.9820781045317331</c:v>
                </c:pt>
                <c:pt idx="2461">
                  <c:v>5.0493295110081693</c:v>
                </c:pt>
                <c:pt idx="2462">
                  <c:v>5.0722571336358282</c:v>
                </c:pt>
                <c:pt idx="2463">
                  <c:v>5.1278010872110311</c:v>
                </c:pt>
                <c:pt idx="2464">
                  <c:v>5.1085502376296521</c:v>
                </c:pt>
                <c:pt idx="2465">
                  <c:v>5.0847303172403322</c:v>
                </c:pt>
                <c:pt idx="2466">
                  <c:v>5.1029559736487382</c:v>
                </c:pt>
                <c:pt idx="2467">
                  <c:v>5.1061771052848073</c:v>
                </c:pt>
                <c:pt idx="2468">
                  <c:v>5.0952670248514416</c:v>
                </c:pt>
                <c:pt idx="2469">
                  <c:v>5.1287629968548085</c:v>
                </c:pt>
                <c:pt idx="2470">
                  <c:v>5.1422677019852046</c:v>
                </c:pt>
                <c:pt idx="2471">
                  <c:v>5.0596447262670941</c:v>
                </c:pt>
                <c:pt idx="2472">
                  <c:v>5.033654180826356</c:v>
                </c:pt>
                <c:pt idx="2473">
                  <c:v>5.1032407495301193</c:v>
                </c:pt>
                <c:pt idx="2474">
                  <c:v>5.0803194552553803</c:v>
                </c:pt>
                <c:pt idx="2475">
                  <c:v>5.072712775046039</c:v>
                </c:pt>
                <c:pt idx="2476">
                  <c:v>5.0248957403856496</c:v>
                </c:pt>
                <c:pt idx="2477">
                  <c:v>4.9773318398420443</c:v>
                </c:pt>
                <c:pt idx="2478">
                  <c:v>5.0630746935495097</c:v>
                </c:pt>
                <c:pt idx="2479">
                  <c:v>5.0463298717242857</c:v>
                </c:pt>
                <c:pt idx="2480">
                  <c:v>5.0191495959346657</c:v>
                </c:pt>
                <c:pt idx="2481">
                  <c:v>5.0070244717407402</c:v>
                </c:pt>
                <c:pt idx="2482">
                  <c:v>5.059208069915643</c:v>
                </c:pt>
                <c:pt idx="2483">
                  <c:v>5.0220986083951926</c:v>
                </c:pt>
                <c:pt idx="2484">
                  <c:v>5.0042779665736399</c:v>
                </c:pt>
                <c:pt idx="2485">
                  <c:v>5.0245223675633941</c:v>
                </c:pt>
                <c:pt idx="2486">
                  <c:v>4.9433359279580298</c:v>
                </c:pt>
                <c:pt idx="2487">
                  <c:v>4.9595048696675716</c:v>
                </c:pt>
                <c:pt idx="2488">
                  <c:v>4.9413678102000391</c:v>
                </c:pt>
                <c:pt idx="2489">
                  <c:v>4.9761484378460814</c:v>
                </c:pt>
                <c:pt idx="2490">
                  <c:v>4.9099791797188939</c:v>
                </c:pt>
                <c:pt idx="2491">
                  <c:v>4.8171738841531715</c:v>
                </c:pt>
                <c:pt idx="2492">
                  <c:v>4.6448275207411767</c:v>
                </c:pt>
                <c:pt idx="2493">
                  <c:v>4.7498402090887799</c:v>
                </c:pt>
                <c:pt idx="2494">
                  <c:v>4.7381200994817076</c:v>
                </c:pt>
                <c:pt idx="2495">
                  <c:v>4.734835684316443</c:v>
                </c:pt>
                <c:pt idx="2496">
                  <c:v>4.5707161796999092</c:v>
                </c:pt>
                <c:pt idx="2497">
                  <c:v>4.6529467975370045</c:v>
                </c:pt>
                <c:pt idx="2498">
                  <c:v>4.6661983685506172</c:v>
                </c:pt>
                <c:pt idx="2499">
                  <c:v>4.7485935235636223</c:v>
                </c:pt>
                <c:pt idx="2500">
                  <c:v>4.7345002816117043</c:v>
                </c:pt>
                <c:pt idx="2501">
                  <c:v>4.6931444952822128</c:v>
                </c:pt>
                <c:pt idx="2502">
                  <c:v>4.5736651921604361</c:v>
                </c:pt>
                <c:pt idx="2503">
                  <c:v>4.6494092482549565</c:v>
                </c:pt>
                <c:pt idx="2504">
                  <c:v>4.5298603332510643</c:v>
                </c:pt>
                <c:pt idx="2505">
                  <c:v>4.577493845676786</c:v>
                </c:pt>
                <c:pt idx="2506">
                  <c:v>4.5137989735411566</c:v>
                </c:pt>
                <c:pt idx="2507">
                  <c:v>4.3472240679918235</c:v>
                </c:pt>
                <c:pt idx="2508">
                  <c:v>4.3485213803403386</c:v>
                </c:pt>
                <c:pt idx="2509">
                  <c:v>4.3514387510362678</c:v>
                </c:pt>
                <c:pt idx="2510">
                  <c:v>4.5078376650909062</c:v>
                </c:pt>
                <c:pt idx="2511">
                  <c:v>4.4771198400192382</c:v>
                </c:pt>
                <c:pt idx="2512">
                  <c:v>4.4394155133243469</c:v>
                </c:pt>
                <c:pt idx="2513">
                  <c:v>4.4684183547548075</c:v>
                </c:pt>
                <c:pt idx="2514">
                  <c:v>4.533429524297711</c:v>
                </c:pt>
                <c:pt idx="2515">
                  <c:v>4.4830811484694877</c:v>
                </c:pt>
                <c:pt idx="2516">
                  <c:v>4.4808029414184372</c:v>
                </c:pt>
                <c:pt idx="2517">
                  <c:v>4.5266771717325129</c:v>
                </c:pt>
                <c:pt idx="2518">
                  <c:v>4.5713680000506267</c:v>
                </c:pt>
                <c:pt idx="2519">
                  <c:v>4.5321258835962759</c:v>
                </c:pt>
                <c:pt idx="2520">
                  <c:v>4.588081180111252</c:v>
                </c:pt>
                <c:pt idx="2521">
                  <c:v>4.667115979723957</c:v>
                </c:pt>
                <c:pt idx="2522">
                  <c:v>4.6925433017548519</c:v>
                </c:pt>
                <c:pt idx="2523">
                  <c:v>4.6217480176434478</c:v>
                </c:pt>
                <c:pt idx="2524">
                  <c:v>4.548990944126972</c:v>
                </c:pt>
                <c:pt idx="2525">
                  <c:v>4.548990944126972</c:v>
                </c:pt>
                <c:pt idx="2526">
                  <c:v>4.5312842126579715</c:v>
                </c:pt>
                <c:pt idx="2527">
                  <c:v>4.587777419171112</c:v>
                </c:pt>
                <c:pt idx="2528">
                  <c:v>4.6433656712167517</c:v>
                </c:pt>
                <c:pt idx="2529">
                  <c:v>4.4747783494389912</c:v>
                </c:pt>
                <c:pt idx="2530">
                  <c:v>4.3800998614090707</c:v>
                </c:pt>
                <c:pt idx="2531">
                  <c:v>4.3354976300318313</c:v>
                </c:pt>
                <c:pt idx="2532">
                  <c:v>4.0537087312285234</c:v>
                </c:pt>
                <c:pt idx="2533">
                  <c:v>4.1850790094862012</c:v>
                </c:pt>
                <c:pt idx="2534">
                  <c:v>4.2815231079806857</c:v>
                </c:pt>
                <c:pt idx="2535">
                  <c:v>4.1885089767686168</c:v>
                </c:pt>
                <c:pt idx="2536">
                  <c:v>3.9401021396161218</c:v>
                </c:pt>
                <c:pt idx="2537">
                  <c:v>3.9686746530480512</c:v>
                </c:pt>
                <c:pt idx="2538">
                  <c:v>4.0891475075782022</c:v>
                </c:pt>
                <c:pt idx="2539">
                  <c:v>4.2088293179934055</c:v>
                </c:pt>
                <c:pt idx="2540">
                  <c:v>4.2486156727988407</c:v>
                </c:pt>
                <c:pt idx="2541">
                  <c:v>4.2994956302723093</c:v>
                </c:pt>
                <c:pt idx="2542">
                  <c:v>4.3211639106689699</c:v>
                </c:pt>
                <c:pt idx="2543">
                  <c:v>4.315841765863599</c:v>
                </c:pt>
                <c:pt idx="2544">
                  <c:v>4.22740303381239</c:v>
                </c:pt>
                <c:pt idx="2545">
                  <c:v>4.2271941981660435</c:v>
                </c:pt>
                <c:pt idx="2546">
                  <c:v>4.2269157506375814</c:v>
                </c:pt>
                <c:pt idx="2547">
                  <c:v>4.325403907125092</c:v>
                </c:pt>
                <c:pt idx="2548">
                  <c:v>4.4317012511153724</c:v>
                </c:pt>
                <c:pt idx="2549">
                  <c:v>4.4521987862219099</c:v>
                </c:pt>
                <c:pt idx="2550">
                  <c:v>4.3192843898518527</c:v>
                </c:pt>
                <c:pt idx="2551">
                  <c:v>4.2398319189464555</c:v>
                </c:pt>
                <c:pt idx="2552">
                  <c:v>4.3846499471582527</c:v>
                </c:pt>
                <c:pt idx="2553">
                  <c:v>4.4408204076724953</c:v>
                </c:pt>
                <c:pt idx="2554">
                  <c:v>4.2760047842348072</c:v>
                </c:pt>
                <c:pt idx="2555">
                  <c:v>4.1325789936653186</c:v>
                </c:pt>
                <c:pt idx="2556">
                  <c:v>3.6984982818521823</c:v>
                </c:pt>
                <c:pt idx="2557">
                  <c:v>3.7567824122415661</c:v>
                </c:pt>
                <c:pt idx="2558">
                  <c:v>2.5065023826248742</c:v>
                </c:pt>
                <c:pt idx="2559">
                  <c:v>3.0087014852644298</c:v>
                </c:pt>
                <c:pt idx="2560">
                  <c:v>3.0087014852644298</c:v>
                </c:pt>
                <c:pt idx="2561">
                  <c:v>3.0253260683841816</c:v>
                </c:pt>
                <c:pt idx="2562">
                  <c:v>2.9602579436650025</c:v>
                </c:pt>
                <c:pt idx="2563">
                  <c:v>2.9332105632866932</c:v>
                </c:pt>
                <c:pt idx="2564">
                  <c:v>3.060524367322917</c:v>
                </c:pt>
                <c:pt idx="2565">
                  <c:v>3.2925028002961665</c:v>
                </c:pt>
                <c:pt idx="2566">
                  <c:v>3.3608616685335306</c:v>
                </c:pt>
                <c:pt idx="2567">
                  <c:v>3.3950221175934536</c:v>
                </c:pt>
                <c:pt idx="2568">
                  <c:v>3.242913826818294</c:v>
                </c:pt>
                <c:pt idx="2569">
                  <c:v>3.1803643865611098</c:v>
                </c:pt>
                <c:pt idx="2570">
                  <c:v>3.2095444218733187</c:v>
                </c:pt>
                <c:pt idx="2571">
                  <c:v>3.1575759876976814</c:v>
                </c:pt>
                <c:pt idx="2572">
                  <c:v>3.1142710686689576</c:v>
                </c:pt>
                <c:pt idx="2573">
                  <c:v>3.0945772343832072</c:v>
                </c:pt>
                <c:pt idx="2574">
                  <c:v>3.0792689486707294</c:v>
                </c:pt>
                <c:pt idx="2575">
                  <c:v>2.9286288357729133</c:v>
                </c:pt>
                <c:pt idx="2576">
                  <c:v>2.9533030838063774</c:v>
                </c:pt>
                <c:pt idx="2577">
                  <c:v>2.8529986900309452</c:v>
                </c:pt>
                <c:pt idx="2578">
                  <c:v>2.8223441484884728</c:v>
                </c:pt>
                <c:pt idx="2579">
                  <c:v>2.8385067618450948</c:v>
                </c:pt>
                <c:pt idx="2580">
                  <c:v>2.7658256285636535</c:v>
                </c:pt>
                <c:pt idx="2581">
                  <c:v>2.7185465039014294</c:v>
                </c:pt>
                <c:pt idx="2582">
                  <c:v>2.6625152671514183</c:v>
                </c:pt>
                <c:pt idx="2583">
                  <c:v>2.823565520601953</c:v>
                </c:pt>
                <c:pt idx="2584">
                  <c:v>2.9524424278093142</c:v>
                </c:pt>
                <c:pt idx="2585">
                  <c:v>2.902973693036913</c:v>
                </c:pt>
                <c:pt idx="2586">
                  <c:v>2.9778824065460481</c:v>
                </c:pt>
                <c:pt idx="2587">
                  <c:v>2.8970566830571003</c:v>
                </c:pt>
                <c:pt idx="2588">
                  <c:v>2.9356786209253318</c:v>
                </c:pt>
                <c:pt idx="2589">
                  <c:v>2.9213132597978722</c:v>
                </c:pt>
                <c:pt idx="2590">
                  <c:v>2.9141242508812231</c:v>
                </c:pt>
                <c:pt idx="2591">
                  <c:v>2.8051689986647173</c:v>
                </c:pt>
                <c:pt idx="2592">
                  <c:v>2.8169017649776289</c:v>
                </c:pt>
                <c:pt idx="2593">
                  <c:v>2.8866085723868649</c:v>
                </c:pt>
                <c:pt idx="2594">
                  <c:v>2.9592454071978684</c:v>
                </c:pt>
                <c:pt idx="2595">
                  <c:v>2.9851283706389733</c:v>
                </c:pt>
                <c:pt idx="2596">
                  <c:v>2.9744714243223913</c:v>
                </c:pt>
                <c:pt idx="2597">
                  <c:v>2.8971832501154924</c:v>
                </c:pt>
                <c:pt idx="2598">
                  <c:v>2.8100101886482007</c:v>
                </c:pt>
                <c:pt idx="2599">
                  <c:v>2.7999607642118987</c:v>
                </c:pt>
                <c:pt idx="2600">
                  <c:v>2.8568020301356163</c:v>
                </c:pt>
                <c:pt idx="2601">
                  <c:v>2.9457723438320706</c:v>
                </c:pt>
                <c:pt idx="2602">
                  <c:v>2.9390959315019081</c:v>
                </c:pt>
                <c:pt idx="2603">
                  <c:v>2.9303058492966034</c:v>
                </c:pt>
                <c:pt idx="2604">
                  <c:v>2.8758124023060518</c:v>
                </c:pt>
                <c:pt idx="2605">
                  <c:v>2.8988222935216648</c:v>
                </c:pt>
                <c:pt idx="2606">
                  <c:v>2.8567893734297778</c:v>
                </c:pt>
                <c:pt idx="2607">
                  <c:v>2.8175535853283469</c:v>
                </c:pt>
                <c:pt idx="2608">
                  <c:v>2.7859751042596144</c:v>
                </c:pt>
                <c:pt idx="2609">
                  <c:v>2.7975243483378578</c:v>
                </c:pt>
                <c:pt idx="2610">
                  <c:v>2.830767186224441</c:v>
                </c:pt>
                <c:pt idx="2611">
                  <c:v>2.8024288218505369</c:v>
                </c:pt>
                <c:pt idx="2612">
                  <c:v>2.7920819648270148</c:v>
                </c:pt>
                <c:pt idx="2613">
                  <c:v>2.7972522291623156</c:v>
                </c:pt>
                <c:pt idx="2614">
                  <c:v>2.8329378112758592</c:v>
                </c:pt>
                <c:pt idx="2615">
                  <c:v>2.8949873116523963</c:v>
                </c:pt>
                <c:pt idx="2616">
                  <c:v>2.8757238053651775</c:v>
                </c:pt>
                <c:pt idx="2617">
                  <c:v>2.9373176643315047</c:v>
                </c:pt>
                <c:pt idx="2618">
                  <c:v>2.8816218302862313</c:v>
                </c:pt>
                <c:pt idx="2619">
                  <c:v>2.8995943525778545</c:v>
                </c:pt>
                <c:pt idx="2620">
                  <c:v>2.937488529860333</c:v>
                </c:pt>
                <c:pt idx="2621">
                  <c:v>2.9215727222675754</c:v>
                </c:pt>
                <c:pt idx="2622">
                  <c:v>2.9527841588669714</c:v>
                </c:pt>
                <c:pt idx="2623">
                  <c:v>2.9426334807839565</c:v>
                </c:pt>
                <c:pt idx="2624">
                  <c:v>2.9057391832627721</c:v>
                </c:pt>
                <c:pt idx="2625">
                  <c:v>2.6935368531632271</c:v>
                </c:pt>
                <c:pt idx="2626">
                  <c:v>2.695688493155886</c:v>
                </c:pt>
                <c:pt idx="2627">
                  <c:v>2.6933090324581217</c:v>
                </c:pt>
                <c:pt idx="2628">
                  <c:v>2.7201602338959239</c:v>
                </c:pt>
                <c:pt idx="2629">
                  <c:v>2.7143444775628249</c:v>
                </c:pt>
                <c:pt idx="2630">
                  <c:v>2.7250900208202808</c:v>
                </c:pt>
                <c:pt idx="2631">
                  <c:v>2.7270771236370308</c:v>
                </c:pt>
                <c:pt idx="2632">
                  <c:v>2.6605724628051055</c:v>
                </c:pt>
                <c:pt idx="2633">
                  <c:v>2.6254184623368073</c:v>
                </c:pt>
                <c:pt idx="2634">
                  <c:v>2.5514843151772886</c:v>
                </c:pt>
                <c:pt idx="2635">
                  <c:v>2.538713698985565</c:v>
                </c:pt>
                <c:pt idx="2636">
                  <c:v>2.5955866066738813</c:v>
                </c:pt>
                <c:pt idx="2637">
                  <c:v>2.5794682917876965</c:v>
                </c:pt>
                <c:pt idx="2638">
                  <c:v>2.5598946962074178</c:v>
                </c:pt>
                <c:pt idx="2639">
                  <c:v>2.5647865130142575</c:v>
                </c:pt>
                <c:pt idx="2640">
                  <c:v>2.5380935203994457</c:v>
                </c:pt>
                <c:pt idx="2641">
                  <c:v>2.591371923629437</c:v>
                </c:pt>
                <c:pt idx="2642">
                  <c:v>2.6311772634936306</c:v>
                </c:pt>
                <c:pt idx="2643">
                  <c:v>2.7096045412260548</c:v>
                </c:pt>
                <c:pt idx="2644">
                  <c:v>2.7143001790923873</c:v>
                </c:pt>
                <c:pt idx="2645">
                  <c:v>2.7055733804162787</c:v>
                </c:pt>
                <c:pt idx="2646">
                  <c:v>2.7360380713711643</c:v>
                </c:pt>
                <c:pt idx="2647">
                  <c:v>2.6943658673956925</c:v>
                </c:pt>
                <c:pt idx="2648">
                  <c:v>2.6414798220467159</c:v>
                </c:pt>
                <c:pt idx="2649">
                  <c:v>2.6249438358678385</c:v>
                </c:pt>
                <c:pt idx="2650">
                  <c:v>2.6158753061340723</c:v>
                </c:pt>
                <c:pt idx="2651">
                  <c:v>2.5388908928673133</c:v>
                </c:pt>
                <c:pt idx="2652">
                  <c:v>2.5810503800175928</c:v>
                </c:pt>
                <c:pt idx="2653">
                  <c:v>2.6408659718135157</c:v>
                </c:pt>
                <c:pt idx="2654">
                  <c:v>2.659034673045646</c:v>
                </c:pt>
                <c:pt idx="2655">
                  <c:v>2.6363095577114142</c:v>
                </c:pt>
                <c:pt idx="2656">
                  <c:v>2.653883393769104</c:v>
                </c:pt>
                <c:pt idx="2657">
                  <c:v>2.6758680918117443</c:v>
                </c:pt>
                <c:pt idx="2658">
                  <c:v>2.7292730621001273</c:v>
                </c:pt>
                <c:pt idx="2659">
                  <c:v>2.7048392914776072</c:v>
                </c:pt>
                <c:pt idx="2660">
                  <c:v>2.7119460318063018</c:v>
                </c:pt>
                <c:pt idx="2661">
                  <c:v>2.7129965383909531</c:v>
                </c:pt>
                <c:pt idx="2662">
                  <c:v>2.753719489428486</c:v>
                </c:pt>
                <c:pt idx="2663">
                  <c:v>2.793233725058379</c:v>
                </c:pt>
                <c:pt idx="2664">
                  <c:v>2.7785772596966187</c:v>
                </c:pt>
                <c:pt idx="2665">
                  <c:v>2.776254754175131</c:v>
                </c:pt>
                <c:pt idx="2666">
                  <c:v>2.8041248204329858</c:v>
                </c:pt>
                <c:pt idx="2667">
                  <c:v>2.8380384637290454</c:v>
                </c:pt>
                <c:pt idx="2668">
                  <c:v>2.8507584530974119</c:v>
                </c:pt>
                <c:pt idx="2669">
                  <c:v>2.9662635505856891</c:v>
                </c:pt>
                <c:pt idx="2670">
                  <c:v>3.0227314436871513</c:v>
                </c:pt>
                <c:pt idx="2671">
                  <c:v>3.0544681335788737</c:v>
                </c:pt>
                <c:pt idx="2672">
                  <c:v>3.0754656085660583</c:v>
                </c:pt>
                <c:pt idx="2673">
                  <c:v>2.9974686588321653</c:v>
                </c:pt>
                <c:pt idx="2674">
                  <c:v>2.9681051012852886</c:v>
                </c:pt>
                <c:pt idx="2675">
                  <c:v>2.9541384263917632</c:v>
                </c:pt>
                <c:pt idx="2676">
                  <c:v>2.9983736132996666</c:v>
                </c:pt>
                <c:pt idx="2677">
                  <c:v>3.0275283352001972</c:v>
                </c:pt>
                <c:pt idx="2678">
                  <c:v>3.0241173529765408</c:v>
                </c:pt>
                <c:pt idx="2679">
                  <c:v>3.0105240509052709</c:v>
                </c:pt>
                <c:pt idx="2680">
                  <c:v>3.0237503085072048</c:v>
                </c:pt>
                <c:pt idx="2681">
                  <c:v>3.0096507382023678</c:v>
                </c:pt>
                <c:pt idx="2682">
                  <c:v>3.0039172504572234</c:v>
                </c:pt>
                <c:pt idx="2683">
                  <c:v>2.738360576892652</c:v>
                </c:pt>
                <c:pt idx="2684">
                  <c:v>2.6333605452508877</c:v>
                </c:pt>
                <c:pt idx="2685">
                  <c:v>2.7077123637030986</c:v>
                </c:pt>
                <c:pt idx="2686">
                  <c:v>2.5828856023642723</c:v>
                </c:pt>
                <c:pt idx="2687">
                  <c:v>2.3894405103183796</c:v>
                </c:pt>
                <c:pt idx="2688">
                  <c:v>2.4142919522335919</c:v>
                </c:pt>
                <c:pt idx="2689">
                  <c:v>2.4271448370132704</c:v>
                </c:pt>
                <c:pt idx="2690">
                  <c:v>2.4146716534087673</c:v>
                </c:pt>
                <c:pt idx="2691">
                  <c:v>2.4256323606654897</c:v>
                </c:pt>
                <c:pt idx="2692">
                  <c:v>2.5305374670134602</c:v>
                </c:pt>
                <c:pt idx="2693">
                  <c:v>2.5360621191122585</c:v>
                </c:pt>
                <c:pt idx="2694">
                  <c:v>2.515564584005721</c:v>
                </c:pt>
                <c:pt idx="2695">
                  <c:v>2.5112486473145634</c:v>
                </c:pt>
                <c:pt idx="2696">
                  <c:v>2.4169435321068984</c:v>
                </c:pt>
                <c:pt idx="2697">
                  <c:v>2.4791132711889072</c:v>
                </c:pt>
                <c:pt idx="2698">
                  <c:v>2.5211335345749561</c:v>
                </c:pt>
                <c:pt idx="2699">
                  <c:v>2.5239686366829304</c:v>
                </c:pt>
                <c:pt idx="2700">
                  <c:v>2.5285566925496301</c:v>
                </c:pt>
                <c:pt idx="2701">
                  <c:v>2.5231016523329473</c:v>
                </c:pt>
                <c:pt idx="2702">
                  <c:v>2.6031173466481876</c:v>
                </c:pt>
                <c:pt idx="2703">
                  <c:v>2.6283991165619325</c:v>
                </c:pt>
                <c:pt idx="2704">
                  <c:v>2.5594517115030468</c:v>
                </c:pt>
                <c:pt idx="2705">
                  <c:v>2.620400078471576</c:v>
                </c:pt>
                <c:pt idx="2706">
                  <c:v>2.6439478796853542</c:v>
                </c:pt>
                <c:pt idx="2707">
                  <c:v>2.6701346040665994</c:v>
                </c:pt>
                <c:pt idx="2708">
                  <c:v>2.7564216961251495</c:v>
                </c:pt>
                <c:pt idx="2709">
                  <c:v>2.7433916174637227</c:v>
                </c:pt>
                <c:pt idx="2710">
                  <c:v>2.8003910922104303</c:v>
                </c:pt>
                <c:pt idx="2711">
                  <c:v>2.8043526411380908</c:v>
                </c:pt>
                <c:pt idx="2712">
                  <c:v>2.8029414184370234</c:v>
                </c:pt>
                <c:pt idx="2713">
                  <c:v>2.8129528727558077</c:v>
                </c:pt>
                <c:pt idx="2714">
                  <c:v>2.8122947240521707</c:v>
                </c:pt>
                <c:pt idx="2715">
                  <c:v>2.7891139673077285</c:v>
                </c:pt>
                <c:pt idx="2716">
                  <c:v>2.857498148956771</c:v>
                </c:pt>
                <c:pt idx="2717">
                  <c:v>2.8554540909637445</c:v>
                </c:pt>
                <c:pt idx="2718">
                  <c:v>2.8028781349078273</c:v>
                </c:pt>
                <c:pt idx="2719">
                  <c:v>2.8590992222454261</c:v>
                </c:pt>
                <c:pt idx="2720">
                  <c:v>2.8686993336244377</c:v>
                </c:pt>
                <c:pt idx="2721">
                  <c:v>2.9040558413861621</c:v>
                </c:pt>
                <c:pt idx="2722">
                  <c:v>2.8762300735987441</c:v>
                </c:pt>
                <c:pt idx="2723">
                  <c:v>2.8813117409931719</c:v>
                </c:pt>
                <c:pt idx="2724">
                  <c:v>2.8628645922325795</c:v>
                </c:pt>
                <c:pt idx="2725">
                  <c:v>2.8543149874382192</c:v>
                </c:pt>
                <c:pt idx="2726">
                  <c:v>2.8025553889089285</c:v>
                </c:pt>
                <c:pt idx="2727">
                  <c:v>2.8410191179541702</c:v>
                </c:pt>
                <c:pt idx="2728">
                  <c:v>2.8615229814136276</c:v>
                </c:pt>
                <c:pt idx="2729">
                  <c:v>2.8603079376530669</c:v>
                </c:pt>
                <c:pt idx="2730">
                  <c:v>2.8398926711344834</c:v>
                </c:pt>
                <c:pt idx="2731">
                  <c:v>2.8169713768597449</c:v>
                </c:pt>
                <c:pt idx="2732">
                  <c:v>2.8271536967073576</c:v>
                </c:pt>
                <c:pt idx="2733">
                  <c:v>2.8131933501667521</c:v>
                </c:pt>
                <c:pt idx="2734">
                  <c:v>2.8297040229339512</c:v>
                </c:pt>
                <c:pt idx="2735">
                  <c:v>2.820844328846531</c:v>
                </c:pt>
                <c:pt idx="2736">
                  <c:v>2.8568589853118929</c:v>
                </c:pt>
                <c:pt idx="2737">
                  <c:v>2.8412849087767929</c:v>
                </c:pt>
                <c:pt idx="2738">
                  <c:v>2.836937330321037</c:v>
                </c:pt>
                <c:pt idx="2739">
                  <c:v>2.8260082648289129</c:v>
                </c:pt>
                <c:pt idx="2740">
                  <c:v>2.8174966301520703</c:v>
                </c:pt>
                <c:pt idx="2741">
                  <c:v>2.8114277397021876</c:v>
                </c:pt>
                <c:pt idx="2742">
                  <c:v>2.8130034995791644</c:v>
                </c:pt>
                <c:pt idx="2743">
                  <c:v>2.7941513362317187</c:v>
                </c:pt>
                <c:pt idx="2744">
                  <c:v>2.7514476107303554</c:v>
                </c:pt>
                <c:pt idx="2745">
                  <c:v>2.7591428878805715</c:v>
                </c:pt>
                <c:pt idx="2746">
                  <c:v>2.7555610401280859</c:v>
                </c:pt>
                <c:pt idx="2747">
                  <c:v>2.7931387997645851</c:v>
                </c:pt>
                <c:pt idx="2748">
                  <c:v>2.7888671615438647</c:v>
                </c:pt>
                <c:pt idx="2749">
                  <c:v>2.7978027958663199</c:v>
                </c:pt>
                <c:pt idx="2750">
                  <c:v>2.7992646453907439</c:v>
                </c:pt>
                <c:pt idx="2751">
                  <c:v>2.8587321777760901</c:v>
                </c:pt>
                <c:pt idx="2752">
                  <c:v>2.8743821945462251</c:v>
                </c:pt>
                <c:pt idx="2753">
                  <c:v>2.8594789234206015</c:v>
                </c:pt>
                <c:pt idx="2754">
                  <c:v>2.8692182585638433</c:v>
                </c:pt>
                <c:pt idx="2755">
                  <c:v>2.8786538327669455</c:v>
                </c:pt>
                <c:pt idx="2756">
                  <c:v>2.9034546478588017</c:v>
                </c:pt>
                <c:pt idx="2757">
                  <c:v>2.8977591302311749</c:v>
                </c:pt>
                <c:pt idx="2758">
                  <c:v>2.8820584866376824</c:v>
                </c:pt>
                <c:pt idx="2759">
                  <c:v>2.8816851138154269</c:v>
                </c:pt>
                <c:pt idx="2760">
                  <c:v>2.8927787164834609</c:v>
                </c:pt>
                <c:pt idx="2761">
                  <c:v>2.8874439149722502</c:v>
                </c:pt>
                <c:pt idx="2762">
                  <c:v>2.9306982071776182</c:v>
                </c:pt>
                <c:pt idx="2763">
                  <c:v>2.9292933128294698</c:v>
                </c:pt>
                <c:pt idx="2764">
                  <c:v>2.9480695359418805</c:v>
                </c:pt>
                <c:pt idx="2765">
                  <c:v>2.9815148811218899</c:v>
                </c:pt>
                <c:pt idx="2766">
                  <c:v>2.9439118080737123</c:v>
                </c:pt>
                <c:pt idx="2767">
                  <c:v>2.9431334206646036</c:v>
                </c:pt>
                <c:pt idx="2768">
                  <c:v>2.9063783469076503</c:v>
                </c:pt>
                <c:pt idx="2769">
                  <c:v>2.9035116030350783</c:v>
                </c:pt>
                <c:pt idx="2770">
                  <c:v>2.928464298597004</c:v>
                </c:pt>
                <c:pt idx="2771">
                  <c:v>2.9116308798309065</c:v>
                </c:pt>
                <c:pt idx="2772">
                  <c:v>2.9081439573722148</c:v>
                </c:pt>
                <c:pt idx="2773">
                  <c:v>2.9038153639752182</c:v>
                </c:pt>
                <c:pt idx="2774">
                  <c:v>2.9338750403432496</c:v>
                </c:pt>
                <c:pt idx="2775">
                  <c:v>2.9540561578038083</c:v>
                </c:pt>
                <c:pt idx="2776">
                  <c:v>2.982451477353989</c:v>
                </c:pt>
                <c:pt idx="2777">
                  <c:v>2.98854568121555</c:v>
                </c:pt>
                <c:pt idx="2778">
                  <c:v>3.0064865617425749</c:v>
                </c:pt>
                <c:pt idx="2779">
                  <c:v>3.0128655414855174</c:v>
                </c:pt>
                <c:pt idx="2780">
                  <c:v>3.0451211563166454</c:v>
                </c:pt>
                <c:pt idx="2781">
                  <c:v>3.0388497585733361</c:v>
                </c:pt>
                <c:pt idx="2782">
                  <c:v>3.0177826717040355</c:v>
                </c:pt>
                <c:pt idx="2783">
                  <c:v>3.0318252868325959</c:v>
                </c:pt>
                <c:pt idx="2784">
                  <c:v>3.0306608698953923</c:v>
                </c:pt>
                <c:pt idx="2785">
                  <c:v>3.0342680310595562</c:v>
                </c:pt>
                <c:pt idx="2786">
                  <c:v>2.9913301565001675</c:v>
                </c:pt>
                <c:pt idx="2787">
                  <c:v>2.9031951853890989</c:v>
                </c:pt>
                <c:pt idx="2788">
                  <c:v>2.8864440352109555</c:v>
                </c:pt>
                <c:pt idx="2789">
                  <c:v>2.9064353020839269</c:v>
                </c:pt>
                <c:pt idx="2790">
                  <c:v>2.9261228080167574</c:v>
                </c:pt>
                <c:pt idx="2791">
                  <c:v>2.9647827160025058</c:v>
                </c:pt>
                <c:pt idx="2792">
                  <c:v>2.9647574025908279</c:v>
                </c:pt>
                <c:pt idx="2793">
                  <c:v>2.9589036761402108</c:v>
                </c:pt>
                <c:pt idx="2794">
                  <c:v>3.0032211316360691</c:v>
                </c:pt>
                <c:pt idx="2795">
                  <c:v>3.0193837449926906</c:v>
                </c:pt>
                <c:pt idx="2796">
                  <c:v>3.0548794765186464</c:v>
                </c:pt>
                <c:pt idx="2797">
                  <c:v>3.0209088780463107</c:v>
                </c:pt>
                <c:pt idx="2798">
                  <c:v>3.0448933356115404</c:v>
                </c:pt>
                <c:pt idx="2799">
                  <c:v>3.0742695498642569</c:v>
                </c:pt>
                <c:pt idx="2800">
                  <c:v>3.0762503243280874</c:v>
                </c:pt>
                <c:pt idx="2801">
                  <c:v>3.0689347483530462</c:v>
                </c:pt>
                <c:pt idx="2802">
                  <c:v>3.0503230624165449</c:v>
                </c:pt>
                <c:pt idx="2803">
                  <c:v>3.0412355476240194</c:v>
                </c:pt>
                <c:pt idx="2804">
                  <c:v>3.0691752257639902</c:v>
                </c:pt>
                <c:pt idx="2805">
                  <c:v>3.0313190185990293</c:v>
                </c:pt>
                <c:pt idx="2806">
                  <c:v>3.0261614109695669</c:v>
                </c:pt>
                <c:pt idx="2807">
                  <c:v>3.1126763237332216</c:v>
                </c:pt>
                <c:pt idx="2808">
                  <c:v>3.2123478822166951</c:v>
                </c:pt>
                <c:pt idx="2809">
                  <c:v>3.2136768363298085</c:v>
                </c:pt>
                <c:pt idx="2810">
                  <c:v>3.207956005290503</c:v>
                </c:pt>
                <c:pt idx="2811">
                  <c:v>3.2005455040216684</c:v>
                </c:pt>
                <c:pt idx="2812">
                  <c:v>3.2048044855365494</c:v>
                </c:pt>
                <c:pt idx="2813">
                  <c:v>3.2706699827235961</c:v>
                </c:pt>
                <c:pt idx="2814">
                  <c:v>3.2726950556578633</c:v>
                </c:pt>
                <c:pt idx="2815">
                  <c:v>3.2977300198077444</c:v>
                </c:pt>
                <c:pt idx="2816">
                  <c:v>3.3045076857846207</c:v>
                </c:pt>
                <c:pt idx="2817">
                  <c:v>3.2840607775014394</c:v>
                </c:pt>
                <c:pt idx="2818">
                  <c:v>3.3181009878558902</c:v>
                </c:pt>
                <c:pt idx="2819">
                  <c:v>3.3276631291173846</c:v>
                </c:pt>
                <c:pt idx="2820">
                  <c:v>3.3549636436124768</c:v>
                </c:pt>
                <c:pt idx="2821">
                  <c:v>3.3516096165650966</c:v>
                </c:pt>
                <c:pt idx="2822">
                  <c:v>3.36514596346009</c:v>
                </c:pt>
                <c:pt idx="2823">
                  <c:v>3.4174118302229477</c:v>
                </c:pt>
                <c:pt idx="2824">
                  <c:v>3.3990849201678275</c:v>
                </c:pt>
                <c:pt idx="2825">
                  <c:v>3.4054955416753678</c:v>
                </c:pt>
                <c:pt idx="2826">
                  <c:v>3.4132920724722973</c:v>
                </c:pt>
                <c:pt idx="2827">
                  <c:v>3.4274739113650892</c:v>
                </c:pt>
                <c:pt idx="2828">
                  <c:v>3.4828280143527039</c:v>
                </c:pt>
                <c:pt idx="2829">
                  <c:v>3.5090020820281107</c:v>
                </c:pt>
                <c:pt idx="2830">
                  <c:v>3.4968326593637471</c:v>
                </c:pt>
                <c:pt idx="2831">
                  <c:v>3.5388212809851982</c:v>
                </c:pt>
                <c:pt idx="2832">
                  <c:v>3.5416373980344136</c:v>
                </c:pt>
                <c:pt idx="2833">
                  <c:v>3.5355748359374504</c:v>
                </c:pt>
                <c:pt idx="2834">
                  <c:v>3.5240762186825636</c:v>
                </c:pt>
                <c:pt idx="2835">
                  <c:v>3.5153177782418568</c:v>
                </c:pt>
                <c:pt idx="2836">
                  <c:v>3.5499971522411862</c:v>
                </c:pt>
                <c:pt idx="2837">
                  <c:v>3.5349166872338138</c:v>
                </c:pt>
                <c:pt idx="2838">
                  <c:v>3.4701713085135331</c:v>
                </c:pt>
                <c:pt idx="2839">
                  <c:v>3.4055018700282877</c:v>
                </c:pt>
                <c:pt idx="2840">
                  <c:v>3.3948639087704642</c:v>
                </c:pt>
                <c:pt idx="2841">
                  <c:v>3.413330042589815</c:v>
                </c:pt>
                <c:pt idx="2842">
                  <c:v>3.3990089799327929</c:v>
                </c:pt>
                <c:pt idx="2843">
                  <c:v>3.4900992918573084</c:v>
                </c:pt>
                <c:pt idx="2844">
                  <c:v>3.5537625222283395</c:v>
                </c:pt>
                <c:pt idx="2845">
                  <c:v>3.5127484669565052</c:v>
                </c:pt>
                <c:pt idx="2846">
                  <c:v>3.5756016681538294</c:v>
                </c:pt>
                <c:pt idx="2847">
                  <c:v>3.6066042691068794</c:v>
                </c:pt>
                <c:pt idx="2848">
                  <c:v>3.6076611040444502</c:v>
                </c:pt>
                <c:pt idx="2849">
                  <c:v>3.6055094640517913</c:v>
                </c:pt>
                <c:pt idx="2850">
                  <c:v>3.5962637404362763</c:v>
                </c:pt>
                <c:pt idx="2851">
                  <c:v>3.6059840905207601</c:v>
                </c:pt>
                <c:pt idx="2852">
                  <c:v>3.6174890361285663</c:v>
                </c:pt>
                <c:pt idx="2853">
                  <c:v>3.6357400059486515</c:v>
                </c:pt>
                <c:pt idx="2854">
                  <c:v>3.6288800713838207</c:v>
                </c:pt>
                <c:pt idx="2855">
                  <c:v>3.672767198881147</c:v>
                </c:pt>
                <c:pt idx="2856">
                  <c:v>3.7445180642834091</c:v>
                </c:pt>
                <c:pt idx="2857">
                  <c:v>3.6989475949094728</c:v>
                </c:pt>
                <c:pt idx="2858">
                  <c:v>3.7248368867034976</c:v>
                </c:pt>
                <c:pt idx="2859">
                  <c:v>3.7304438073902508</c:v>
                </c:pt>
                <c:pt idx="2860">
                  <c:v>3.7760775602933823</c:v>
                </c:pt>
                <c:pt idx="2861">
                  <c:v>3.7408919180604863</c:v>
                </c:pt>
                <c:pt idx="2862">
                  <c:v>3.7229953360038981</c:v>
                </c:pt>
                <c:pt idx="2863">
                  <c:v>3.7416576487637561</c:v>
                </c:pt>
                <c:pt idx="2864">
                  <c:v>3.7624842582221123</c:v>
                </c:pt>
                <c:pt idx="2865">
                  <c:v>3.7601933944652224</c:v>
                </c:pt>
                <c:pt idx="2866">
                  <c:v>3.828564919408425</c:v>
                </c:pt>
                <c:pt idx="2867">
                  <c:v>3.8395319550180669</c:v>
                </c:pt>
                <c:pt idx="2868">
                  <c:v>3.8898360323758534</c:v>
                </c:pt>
                <c:pt idx="2869">
                  <c:v>3.890696688372917</c:v>
                </c:pt>
                <c:pt idx="2870">
                  <c:v>3.910536074775818</c:v>
                </c:pt>
                <c:pt idx="2871">
                  <c:v>3.8947278491826931</c:v>
                </c:pt>
                <c:pt idx="2872">
                  <c:v>3.916415114638113</c:v>
                </c:pt>
                <c:pt idx="2873">
                  <c:v>3.9115929097133888</c:v>
                </c:pt>
                <c:pt idx="2874">
                  <c:v>3.8827419487529982</c:v>
                </c:pt>
                <c:pt idx="2875">
                  <c:v>3.8300520823445279</c:v>
                </c:pt>
                <c:pt idx="2876">
                  <c:v>3.8571374328403545</c:v>
                </c:pt>
                <c:pt idx="2877">
                  <c:v>3.8700156310317109</c:v>
                </c:pt>
                <c:pt idx="2878">
                  <c:v>3.8915700010758201</c:v>
                </c:pt>
                <c:pt idx="2879">
                  <c:v>3.8929052835418521</c:v>
                </c:pt>
                <c:pt idx="2880">
                  <c:v>3.888121048734646</c:v>
                </c:pt>
                <c:pt idx="2881">
                  <c:v>3.9080047336079837</c:v>
                </c:pt>
                <c:pt idx="2882">
                  <c:v>3.9035242597409172</c:v>
                </c:pt>
                <c:pt idx="2883">
                  <c:v>3.9238446009657064</c:v>
                </c:pt>
                <c:pt idx="2884">
                  <c:v>3.9418107949044106</c:v>
                </c:pt>
                <c:pt idx="2885">
                  <c:v>3.9933615577873547</c:v>
                </c:pt>
                <c:pt idx="2886">
                  <c:v>3.9983546282409077</c:v>
                </c:pt>
                <c:pt idx="2887">
                  <c:v>4.0493738094786069</c:v>
                </c:pt>
                <c:pt idx="2888">
                  <c:v>4.0337174643555525</c:v>
                </c:pt>
                <c:pt idx="2889">
                  <c:v>4.0576069966269879</c:v>
                </c:pt>
                <c:pt idx="2890">
                  <c:v>4.0784209493795052</c:v>
                </c:pt>
                <c:pt idx="2891">
                  <c:v>4.1306425176719257</c:v>
                </c:pt>
                <c:pt idx="2892">
                  <c:v>4.124288851340661</c:v>
                </c:pt>
                <c:pt idx="2893">
                  <c:v>4.0879261354647225</c:v>
                </c:pt>
                <c:pt idx="2894">
                  <c:v>4.0964187850828067</c:v>
                </c:pt>
                <c:pt idx="2895">
                  <c:v>4.1159354254868088</c:v>
                </c:pt>
                <c:pt idx="2896">
                  <c:v>4.1690239781292124</c:v>
                </c:pt>
                <c:pt idx="2897">
                  <c:v>4.1621007600351856</c:v>
                </c:pt>
                <c:pt idx="2898">
                  <c:v>4.1865218739518664</c:v>
                </c:pt>
                <c:pt idx="2899">
                  <c:v>4.2156133123232014</c:v>
                </c:pt>
                <c:pt idx="2900">
                  <c:v>4.3065390870718074</c:v>
                </c:pt>
                <c:pt idx="2901">
                  <c:v>4.3347572127402394</c:v>
                </c:pt>
                <c:pt idx="2902">
                  <c:v>4.352723406678944</c:v>
                </c:pt>
                <c:pt idx="2903">
                  <c:v>4.4106468209519107</c:v>
                </c:pt>
                <c:pt idx="2904">
                  <c:v>4.3330801992165497</c:v>
                </c:pt>
                <c:pt idx="2905">
                  <c:v>4.3213664179623965</c:v>
                </c:pt>
                <c:pt idx="2906">
                  <c:v>4.3230877299565238</c:v>
                </c:pt>
                <c:pt idx="2907">
                  <c:v>4.3429967282415403</c:v>
                </c:pt>
                <c:pt idx="2908">
                  <c:v>4.4121339838880136</c:v>
                </c:pt>
                <c:pt idx="2909">
                  <c:v>4.4214493193856432</c:v>
                </c:pt>
                <c:pt idx="2910">
                  <c:v>4.387105348091052</c:v>
                </c:pt>
                <c:pt idx="2911">
                  <c:v>4.3650383814604572</c:v>
                </c:pt>
                <c:pt idx="2912">
                  <c:v>4.2728532644808537</c:v>
                </c:pt>
                <c:pt idx="2913">
                  <c:v>4.2862503876116165</c:v>
                </c:pt>
                <c:pt idx="2914">
                  <c:v>4.3593934906561866</c:v>
                </c:pt>
                <c:pt idx="2915">
                  <c:v>4.3996228301659928</c:v>
                </c:pt>
                <c:pt idx="2916">
                  <c:v>4.4337010106379608</c:v>
                </c:pt>
                <c:pt idx="2917">
                  <c:v>4.408406584018377</c:v>
                </c:pt>
                <c:pt idx="2918">
                  <c:v>4.3960346540605872</c:v>
                </c:pt>
                <c:pt idx="2919">
                  <c:v>4.4239996456122368</c:v>
                </c:pt>
                <c:pt idx="2920">
                  <c:v>4.4819926717673191</c:v>
                </c:pt>
                <c:pt idx="2921">
                  <c:v>4.4997057315892395</c:v>
                </c:pt>
                <c:pt idx="2922">
                  <c:v>4.501553610641758</c:v>
                </c:pt>
                <c:pt idx="2923">
                  <c:v>4.523006727039153</c:v>
                </c:pt>
                <c:pt idx="2924">
                  <c:v>4.5277150216113249</c:v>
                </c:pt>
                <c:pt idx="2925">
                  <c:v>4.5804302014314731</c:v>
                </c:pt>
                <c:pt idx="2926">
                  <c:v>4.5740702067472894</c:v>
                </c:pt>
                <c:pt idx="2927">
                  <c:v>4.5475037811908692</c:v>
                </c:pt>
                <c:pt idx="2928">
                  <c:v>4.4404533632031589</c:v>
                </c:pt>
                <c:pt idx="2929">
                  <c:v>4.4037552446224826</c:v>
                </c:pt>
                <c:pt idx="2930">
                  <c:v>4.3750181940146433</c:v>
                </c:pt>
                <c:pt idx="2931">
                  <c:v>4.4360425012182079</c:v>
                </c:pt>
                <c:pt idx="2932">
                  <c:v>4.4113809098905827</c:v>
                </c:pt>
                <c:pt idx="2933">
                  <c:v>4.3990089799327929</c:v>
                </c:pt>
                <c:pt idx="2934">
                  <c:v>4.4172789348116366</c:v>
                </c:pt>
                <c:pt idx="2935">
                  <c:v>4.392965402894589</c:v>
                </c:pt>
                <c:pt idx="2936">
                  <c:v>4.3210436719634977</c:v>
                </c:pt>
                <c:pt idx="2937">
                  <c:v>4.2990463172150184</c:v>
                </c:pt>
                <c:pt idx="2938">
                  <c:v>4.2304849416842281</c:v>
                </c:pt>
                <c:pt idx="2939">
                  <c:v>4.2723090261297694</c:v>
                </c:pt>
                <c:pt idx="2940">
                  <c:v>4.2671514185003065</c:v>
                </c:pt>
                <c:pt idx="2941">
                  <c:v>4.2762895601161883</c:v>
                </c:pt>
                <c:pt idx="2942">
                  <c:v>4.2982869148646676</c:v>
                </c:pt>
                <c:pt idx="2943">
                  <c:v>4.3549763003183157</c:v>
                </c:pt>
                <c:pt idx="2944">
                  <c:v>4.3902695245508454</c:v>
                </c:pt>
                <c:pt idx="2945">
                  <c:v>4.3889658838494103</c:v>
                </c:pt>
                <c:pt idx="2946">
                  <c:v>4.4051474822647911</c:v>
                </c:pt>
                <c:pt idx="2947">
                  <c:v>4.391655433840234</c:v>
                </c:pt>
                <c:pt idx="2948">
                  <c:v>4.3881685113815427</c:v>
                </c:pt>
                <c:pt idx="2949">
                  <c:v>4.4065650333187776</c:v>
                </c:pt>
                <c:pt idx="2950">
                  <c:v>4.4473829096501056</c:v>
                </c:pt>
                <c:pt idx="2951">
                  <c:v>4.455128813623678</c:v>
                </c:pt>
                <c:pt idx="2952">
                  <c:v>4.4912890222061908</c:v>
                </c:pt>
                <c:pt idx="2953">
                  <c:v>4.4639252241819021</c:v>
                </c:pt>
                <c:pt idx="2954">
                  <c:v>4.488770337744195</c:v>
                </c:pt>
                <c:pt idx="2955">
                  <c:v>4.5484593624817267</c:v>
                </c:pt>
                <c:pt idx="2956">
                  <c:v>4.5658560046576673</c:v>
                </c:pt>
                <c:pt idx="2957">
                  <c:v>4.5717919996962388</c:v>
                </c:pt>
                <c:pt idx="2958">
                  <c:v>4.5801644106088508</c:v>
                </c:pt>
                <c:pt idx="2959">
                  <c:v>4.6000164537175907</c:v>
                </c:pt>
                <c:pt idx="2960">
                  <c:v>4.5921503110385462</c:v>
                </c:pt>
                <c:pt idx="2961">
                  <c:v>4.5940235035027435</c:v>
                </c:pt>
                <c:pt idx="2962">
                  <c:v>4.594403204677918</c:v>
                </c:pt>
                <c:pt idx="2963">
                  <c:v>4.5361633727589723</c:v>
                </c:pt>
                <c:pt idx="2964">
                  <c:v>4.5365683873458256</c:v>
                </c:pt>
                <c:pt idx="2965">
                  <c:v>4.5406375182731189</c:v>
                </c:pt>
                <c:pt idx="2966">
                  <c:v>4.5039140862807638</c:v>
                </c:pt>
                <c:pt idx="2967">
                  <c:v>4.5117232737835327</c:v>
                </c:pt>
                <c:pt idx="2968">
                  <c:v>4.4986362399458288</c:v>
                </c:pt>
                <c:pt idx="2969">
                  <c:v>4.5146912713028176</c:v>
                </c:pt>
                <c:pt idx="2970">
                  <c:v>4.5519526132933379</c:v>
                </c:pt>
                <c:pt idx="2971">
                  <c:v>4.5677545105335433</c:v>
                </c:pt>
                <c:pt idx="2972">
                  <c:v>4.566476183243787</c:v>
                </c:pt>
                <c:pt idx="2973">
                  <c:v>4.5587239509172948</c:v>
                </c:pt>
                <c:pt idx="2974">
                  <c:v>4.5617362469070173</c:v>
                </c:pt>
                <c:pt idx="2975">
                  <c:v>4.5704757022889648</c:v>
                </c:pt>
                <c:pt idx="2976">
                  <c:v>4.5199881026965105</c:v>
                </c:pt>
                <c:pt idx="2977">
                  <c:v>4.5238167562128604</c:v>
                </c:pt>
                <c:pt idx="2978">
                  <c:v>4.4871882495142987</c:v>
                </c:pt>
                <c:pt idx="2979">
                  <c:v>4.5114764680196684</c:v>
                </c:pt>
                <c:pt idx="2980">
                  <c:v>4.5129130041324146</c:v>
                </c:pt>
                <c:pt idx="2981">
                  <c:v>4.5285566925496301</c:v>
                </c:pt>
                <c:pt idx="2982">
                  <c:v>4.5456812155500286</c:v>
                </c:pt>
                <c:pt idx="2983">
                  <c:v>4.5321765104196325</c:v>
                </c:pt>
                <c:pt idx="2984">
                  <c:v>4.5275441560824961</c:v>
                </c:pt>
                <c:pt idx="2985">
                  <c:v>4.4899600680930769</c:v>
                </c:pt>
                <c:pt idx="2986">
                  <c:v>4.497433852891108</c:v>
                </c:pt>
                <c:pt idx="2987">
                  <c:v>4.4652984767654527</c:v>
                </c:pt>
                <c:pt idx="2988">
                  <c:v>4.4544200380966847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9D-4E49-972D-4424742D6C08}"/>
            </c:ext>
          </c:extLst>
        </c:ser>
        <c:ser>
          <c:idx val="1"/>
          <c:order val="2"/>
          <c:tx>
            <c:strRef>
              <c:f>'сравнительный график'!$F$1</c:f>
              <c:strCache>
                <c:ptCount val="1"/>
                <c:pt idx="0">
                  <c:v>Вектор устойчивого развития полной доходности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'сравнительный график'!$A$2:$A$2990</c:f>
              <c:numCache>
                <c:formatCode>dd/mm/yy;@</c:formatCode>
                <c:ptCount val="2989"/>
                <c:pt idx="0">
                  <c:v>40907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40963</c:v>
                </c:pt>
                <c:pt idx="39">
                  <c:v>40966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40979</c:v>
                </c:pt>
                <c:pt idx="48">
                  <c:v>40980</c:v>
                </c:pt>
                <c:pt idx="49">
                  <c:v>40981</c:v>
                </c:pt>
                <c:pt idx="50">
                  <c:v>40982</c:v>
                </c:pt>
                <c:pt idx="51">
                  <c:v>40983</c:v>
                </c:pt>
                <c:pt idx="52">
                  <c:v>40984</c:v>
                </c:pt>
                <c:pt idx="53">
                  <c:v>40987</c:v>
                </c:pt>
                <c:pt idx="54">
                  <c:v>40988</c:v>
                </c:pt>
                <c:pt idx="55">
                  <c:v>40989</c:v>
                </c:pt>
                <c:pt idx="56">
                  <c:v>40990</c:v>
                </c:pt>
                <c:pt idx="57">
                  <c:v>40991</c:v>
                </c:pt>
                <c:pt idx="58">
                  <c:v>40994</c:v>
                </c:pt>
                <c:pt idx="59">
                  <c:v>40995</c:v>
                </c:pt>
                <c:pt idx="60">
                  <c:v>40996</c:v>
                </c:pt>
                <c:pt idx="61">
                  <c:v>40997</c:v>
                </c:pt>
                <c:pt idx="62">
                  <c:v>40998</c:v>
                </c:pt>
                <c:pt idx="63">
                  <c:v>41001</c:v>
                </c:pt>
                <c:pt idx="64">
                  <c:v>41002</c:v>
                </c:pt>
                <c:pt idx="65">
                  <c:v>41003</c:v>
                </c:pt>
                <c:pt idx="66">
                  <c:v>41004</c:v>
                </c:pt>
                <c:pt idx="67">
                  <c:v>41005</c:v>
                </c:pt>
                <c:pt idx="68">
                  <c:v>41008</c:v>
                </c:pt>
                <c:pt idx="69">
                  <c:v>41009</c:v>
                </c:pt>
                <c:pt idx="70">
                  <c:v>41010</c:v>
                </c:pt>
                <c:pt idx="71">
                  <c:v>41011</c:v>
                </c:pt>
                <c:pt idx="72">
                  <c:v>41012</c:v>
                </c:pt>
                <c:pt idx="73">
                  <c:v>41015</c:v>
                </c:pt>
                <c:pt idx="74">
                  <c:v>41016</c:v>
                </c:pt>
                <c:pt idx="75">
                  <c:v>41017</c:v>
                </c:pt>
                <c:pt idx="76">
                  <c:v>41018</c:v>
                </c:pt>
                <c:pt idx="77">
                  <c:v>41019</c:v>
                </c:pt>
                <c:pt idx="78">
                  <c:v>41022</c:v>
                </c:pt>
                <c:pt idx="79">
                  <c:v>41023</c:v>
                </c:pt>
                <c:pt idx="80">
                  <c:v>41024</c:v>
                </c:pt>
                <c:pt idx="81">
                  <c:v>41025</c:v>
                </c:pt>
                <c:pt idx="82">
                  <c:v>41026</c:v>
                </c:pt>
                <c:pt idx="83">
                  <c:v>41027</c:v>
                </c:pt>
                <c:pt idx="84">
                  <c:v>41031</c:v>
                </c:pt>
                <c:pt idx="85">
                  <c:v>41032</c:v>
                </c:pt>
                <c:pt idx="86">
                  <c:v>41033</c:v>
                </c:pt>
                <c:pt idx="87">
                  <c:v>41034</c:v>
                </c:pt>
                <c:pt idx="88">
                  <c:v>41036</c:v>
                </c:pt>
                <c:pt idx="89">
                  <c:v>41037</c:v>
                </c:pt>
                <c:pt idx="90">
                  <c:v>41039</c:v>
                </c:pt>
                <c:pt idx="91">
                  <c:v>41040</c:v>
                </c:pt>
                <c:pt idx="92">
                  <c:v>41041</c:v>
                </c:pt>
                <c:pt idx="93">
                  <c:v>41043</c:v>
                </c:pt>
                <c:pt idx="94">
                  <c:v>41044</c:v>
                </c:pt>
                <c:pt idx="95">
                  <c:v>41045</c:v>
                </c:pt>
                <c:pt idx="96">
                  <c:v>41046</c:v>
                </c:pt>
                <c:pt idx="97">
                  <c:v>41047</c:v>
                </c:pt>
                <c:pt idx="98">
                  <c:v>41050</c:v>
                </c:pt>
                <c:pt idx="99">
                  <c:v>41051</c:v>
                </c:pt>
                <c:pt idx="100">
                  <c:v>41052</c:v>
                </c:pt>
                <c:pt idx="101">
                  <c:v>41053</c:v>
                </c:pt>
                <c:pt idx="102">
                  <c:v>41054</c:v>
                </c:pt>
                <c:pt idx="103">
                  <c:v>41057</c:v>
                </c:pt>
                <c:pt idx="104">
                  <c:v>41058</c:v>
                </c:pt>
                <c:pt idx="105">
                  <c:v>41059</c:v>
                </c:pt>
                <c:pt idx="106">
                  <c:v>41060</c:v>
                </c:pt>
                <c:pt idx="107">
                  <c:v>41061</c:v>
                </c:pt>
                <c:pt idx="108">
                  <c:v>41064</c:v>
                </c:pt>
                <c:pt idx="109">
                  <c:v>41065</c:v>
                </c:pt>
                <c:pt idx="110">
                  <c:v>41066</c:v>
                </c:pt>
                <c:pt idx="111">
                  <c:v>41067</c:v>
                </c:pt>
                <c:pt idx="112">
                  <c:v>41068</c:v>
                </c:pt>
                <c:pt idx="113">
                  <c:v>41069</c:v>
                </c:pt>
                <c:pt idx="114">
                  <c:v>41073</c:v>
                </c:pt>
                <c:pt idx="115">
                  <c:v>41074</c:v>
                </c:pt>
                <c:pt idx="116">
                  <c:v>41075</c:v>
                </c:pt>
                <c:pt idx="117">
                  <c:v>41078</c:v>
                </c:pt>
                <c:pt idx="118">
                  <c:v>41079</c:v>
                </c:pt>
                <c:pt idx="119">
                  <c:v>41080</c:v>
                </c:pt>
                <c:pt idx="120">
                  <c:v>41081</c:v>
                </c:pt>
                <c:pt idx="121">
                  <c:v>41082</c:v>
                </c:pt>
                <c:pt idx="122">
                  <c:v>41085</c:v>
                </c:pt>
                <c:pt idx="123">
                  <c:v>41086</c:v>
                </c:pt>
                <c:pt idx="124">
                  <c:v>41087</c:v>
                </c:pt>
                <c:pt idx="125">
                  <c:v>41088</c:v>
                </c:pt>
                <c:pt idx="126">
                  <c:v>41089</c:v>
                </c:pt>
                <c:pt idx="127">
                  <c:v>41092</c:v>
                </c:pt>
                <c:pt idx="128">
                  <c:v>41093</c:v>
                </c:pt>
                <c:pt idx="129">
                  <c:v>41094</c:v>
                </c:pt>
                <c:pt idx="130">
                  <c:v>41095</c:v>
                </c:pt>
                <c:pt idx="131">
                  <c:v>41096</c:v>
                </c:pt>
                <c:pt idx="132">
                  <c:v>41099</c:v>
                </c:pt>
                <c:pt idx="133">
                  <c:v>41100</c:v>
                </c:pt>
                <c:pt idx="134">
                  <c:v>41101</c:v>
                </c:pt>
                <c:pt idx="135">
                  <c:v>41102</c:v>
                </c:pt>
                <c:pt idx="136">
                  <c:v>41103</c:v>
                </c:pt>
                <c:pt idx="137">
                  <c:v>41106</c:v>
                </c:pt>
                <c:pt idx="138">
                  <c:v>41107</c:v>
                </c:pt>
                <c:pt idx="139">
                  <c:v>41108</c:v>
                </c:pt>
                <c:pt idx="140">
                  <c:v>41109</c:v>
                </c:pt>
                <c:pt idx="141">
                  <c:v>41110</c:v>
                </c:pt>
                <c:pt idx="142">
                  <c:v>41113</c:v>
                </c:pt>
                <c:pt idx="143">
                  <c:v>41114</c:v>
                </c:pt>
                <c:pt idx="144">
                  <c:v>41115</c:v>
                </c:pt>
                <c:pt idx="145">
                  <c:v>41116</c:v>
                </c:pt>
                <c:pt idx="146">
                  <c:v>41117</c:v>
                </c:pt>
                <c:pt idx="147">
                  <c:v>41120</c:v>
                </c:pt>
                <c:pt idx="148">
                  <c:v>41121</c:v>
                </c:pt>
                <c:pt idx="149">
                  <c:v>41122</c:v>
                </c:pt>
                <c:pt idx="150">
                  <c:v>41123</c:v>
                </c:pt>
                <c:pt idx="151">
                  <c:v>41124</c:v>
                </c:pt>
                <c:pt idx="152">
                  <c:v>41127</c:v>
                </c:pt>
                <c:pt idx="153">
                  <c:v>41128</c:v>
                </c:pt>
                <c:pt idx="154">
                  <c:v>41129</c:v>
                </c:pt>
                <c:pt idx="155">
                  <c:v>41130</c:v>
                </c:pt>
                <c:pt idx="156">
                  <c:v>41131</c:v>
                </c:pt>
                <c:pt idx="157">
                  <c:v>41134</c:v>
                </c:pt>
                <c:pt idx="158">
                  <c:v>41135</c:v>
                </c:pt>
                <c:pt idx="159">
                  <c:v>41136</c:v>
                </c:pt>
                <c:pt idx="160">
                  <c:v>41137</c:v>
                </c:pt>
                <c:pt idx="161">
                  <c:v>41138</c:v>
                </c:pt>
                <c:pt idx="162">
                  <c:v>41141</c:v>
                </c:pt>
                <c:pt idx="163">
                  <c:v>41142</c:v>
                </c:pt>
                <c:pt idx="164">
                  <c:v>41143</c:v>
                </c:pt>
                <c:pt idx="165">
                  <c:v>41144</c:v>
                </c:pt>
                <c:pt idx="166">
                  <c:v>41145</c:v>
                </c:pt>
                <c:pt idx="167">
                  <c:v>41148</c:v>
                </c:pt>
                <c:pt idx="168">
                  <c:v>41149</c:v>
                </c:pt>
                <c:pt idx="169">
                  <c:v>41150</c:v>
                </c:pt>
                <c:pt idx="170">
                  <c:v>41151</c:v>
                </c:pt>
                <c:pt idx="171">
                  <c:v>41152</c:v>
                </c:pt>
                <c:pt idx="172">
                  <c:v>41155</c:v>
                </c:pt>
                <c:pt idx="173">
                  <c:v>41156</c:v>
                </c:pt>
                <c:pt idx="174">
                  <c:v>41157</c:v>
                </c:pt>
                <c:pt idx="175">
                  <c:v>41158</c:v>
                </c:pt>
                <c:pt idx="176">
                  <c:v>41159</c:v>
                </c:pt>
                <c:pt idx="177">
                  <c:v>41162</c:v>
                </c:pt>
                <c:pt idx="178">
                  <c:v>41163</c:v>
                </c:pt>
                <c:pt idx="179">
                  <c:v>41164</c:v>
                </c:pt>
                <c:pt idx="180">
                  <c:v>41165</c:v>
                </c:pt>
                <c:pt idx="181">
                  <c:v>41166</c:v>
                </c:pt>
                <c:pt idx="182">
                  <c:v>41169</c:v>
                </c:pt>
                <c:pt idx="183">
                  <c:v>41170</c:v>
                </c:pt>
                <c:pt idx="184">
                  <c:v>41171</c:v>
                </c:pt>
                <c:pt idx="185">
                  <c:v>41172</c:v>
                </c:pt>
                <c:pt idx="186">
                  <c:v>41173</c:v>
                </c:pt>
                <c:pt idx="187">
                  <c:v>41176</c:v>
                </c:pt>
                <c:pt idx="188">
                  <c:v>41177</c:v>
                </c:pt>
                <c:pt idx="189">
                  <c:v>41178</c:v>
                </c:pt>
                <c:pt idx="190">
                  <c:v>41179</c:v>
                </c:pt>
                <c:pt idx="191">
                  <c:v>41180</c:v>
                </c:pt>
                <c:pt idx="192">
                  <c:v>41183</c:v>
                </c:pt>
                <c:pt idx="193">
                  <c:v>41184</c:v>
                </c:pt>
                <c:pt idx="194">
                  <c:v>41185</c:v>
                </c:pt>
                <c:pt idx="195">
                  <c:v>41186</c:v>
                </c:pt>
                <c:pt idx="196">
                  <c:v>41187</c:v>
                </c:pt>
                <c:pt idx="197">
                  <c:v>41190</c:v>
                </c:pt>
                <c:pt idx="198">
                  <c:v>41191</c:v>
                </c:pt>
                <c:pt idx="199">
                  <c:v>41192</c:v>
                </c:pt>
                <c:pt idx="200">
                  <c:v>41193</c:v>
                </c:pt>
                <c:pt idx="201">
                  <c:v>41194</c:v>
                </c:pt>
                <c:pt idx="202">
                  <c:v>41197</c:v>
                </c:pt>
                <c:pt idx="203">
                  <c:v>41198</c:v>
                </c:pt>
                <c:pt idx="204">
                  <c:v>41199</c:v>
                </c:pt>
                <c:pt idx="205">
                  <c:v>41200</c:v>
                </c:pt>
                <c:pt idx="206">
                  <c:v>41201</c:v>
                </c:pt>
                <c:pt idx="207">
                  <c:v>41204</c:v>
                </c:pt>
                <c:pt idx="208">
                  <c:v>41205</c:v>
                </c:pt>
                <c:pt idx="209">
                  <c:v>41206</c:v>
                </c:pt>
                <c:pt idx="210">
                  <c:v>41207</c:v>
                </c:pt>
                <c:pt idx="211">
                  <c:v>41208</c:v>
                </c:pt>
                <c:pt idx="212">
                  <c:v>41211</c:v>
                </c:pt>
                <c:pt idx="213">
                  <c:v>41212</c:v>
                </c:pt>
                <c:pt idx="214">
                  <c:v>41213</c:v>
                </c:pt>
                <c:pt idx="215">
                  <c:v>41214</c:v>
                </c:pt>
                <c:pt idx="216">
                  <c:v>41215</c:v>
                </c:pt>
                <c:pt idx="217">
                  <c:v>41219</c:v>
                </c:pt>
                <c:pt idx="218">
                  <c:v>41220</c:v>
                </c:pt>
                <c:pt idx="219">
                  <c:v>41221</c:v>
                </c:pt>
                <c:pt idx="220">
                  <c:v>41222</c:v>
                </c:pt>
                <c:pt idx="221">
                  <c:v>41225</c:v>
                </c:pt>
                <c:pt idx="222">
                  <c:v>41226</c:v>
                </c:pt>
                <c:pt idx="223">
                  <c:v>41227</c:v>
                </c:pt>
                <c:pt idx="224">
                  <c:v>41228</c:v>
                </c:pt>
                <c:pt idx="225">
                  <c:v>41229</c:v>
                </c:pt>
                <c:pt idx="226">
                  <c:v>41232</c:v>
                </c:pt>
                <c:pt idx="227">
                  <c:v>41233</c:v>
                </c:pt>
                <c:pt idx="228">
                  <c:v>41234</c:v>
                </c:pt>
                <c:pt idx="229">
                  <c:v>41235</c:v>
                </c:pt>
                <c:pt idx="230">
                  <c:v>41236</c:v>
                </c:pt>
                <c:pt idx="231">
                  <c:v>41239</c:v>
                </c:pt>
                <c:pt idx="232">
                  <c:v>41240</c:v>
                </c:pt>
                <c:pt idx="233">
                  <c:v>41241</c:v>
                </c:pt>
                <c:pt idx="234">
                  <c:v>41242</c:v>
                </c:pt>
                <c:pt idx="235">
                  <c:v>41243</c:v>
                </c:pt>
                <c:pt idx="236">
                  <c:v>41246</c:v>
                </c:pt>
                <c:pt idx="237">
                  <c:v>41247</c:v>
                </c:pt>
                <c:pt idx="238">
                  <c:v>41248</c:v>
                </c:pt>
                <c:pt idx="239">
                  <c:v>41249</c:v>
                </c:pt>
                <c:pt idx="240">
                  <c:v>41250</c:v>
                </c:pt>
                <c:pt idx="241">
                  <c:v>41253</c:v>
                </c:pt>
                <c:pt idx="242">
                  <c:v>41254</c:v>
                </c:pt>
                <c:pt idx="243">
                  <c:v>41255</c:v>
                </c:pt>
                <c:pt idx="244">
                  <c:v>41256</c:v>
                </c:pt>
                <c:pt idx="245">
                  <c:v>41257</c:v>
                </c:pt>
                <c:pt idx="246">
                  <c:v>41260</c:v>
                </c:pt>
                <c:pt idx="247">
                  <c:v>41261</c:v>
                </c:pt>
                <c:pt idx="248">
                  <c:v>41262</c:v>
                </c:pt>
                <c:pt idx="249">
                  <c:v>41263</c:v>
                </c:pt>
                <c:pt idx="250">
                  <c:v>41264</c:v>
                </c:pt>
                <c:pt idx="251">
                  <c:v>41267</c:v>
                </c:pt>
                <c:pt idx="252">
                  <c:v>41268</c:v>
                </c:pt>
                <c:pt idx="253">
                  <c:v>41269</c:v>
                </c:pt>
                <c:pt idx="254">
                  <c:v>41270</c:v>
                </c:pt>
                <c:pt idx="255">
                  <c:v>41271</c:v>
                </c:pt>
                <c:pt idx="256">
                  <c:v>41282</c:v>
                </c:pt>
                <c:pt idx="257">
                  <c:v>41283</c:v>
                </c:pt>
                <c:pt idx="258">
                  <c:v>41284</c:v>
                </c:pt>
                <c:pt idx="259">
                  <c:v>41285</c:v>
                </c:pt>
                <c:pt idx="260">
                  <c:v>41288</c:v>
                </c:pt>
                <c:pt idx="261">
                  <c:v>41289</c:v>
                </c:pt>
                <c:pt idx="262">
                  <c:v>41290</c:v>
                </c:pt>
                <c:pt idx="263">
                  <c:v>41291</c:v>
                </c:pt>
                <c:pt idx="264">
                  <c:v>41292</c:v>
                </c:pt>
                <c:pt idx="265">
                  <c:v>41295</c:v>
                </c:pt>
                <c:pt idx="266">
                  <c:v>41296</c:v>
                </c:pt>
                <c:pt idx="267">
                  <c:v>41297</c:v>
                </c:pt>
                <c:pt idx="268">
                  <c:v>41298</c:v>
                </c:pt>
                <c:pt idx="269">
                  <c:v>41299</c:v>
                </c:pt>
                <c:pt idx="270">
                  <c:v>41302</c:v>
                </c:pt>
                <c:pt idx="271">
                  <c:v>41303</c:v>
                </c:pt>
                <c:pt idx="272">
                  <c:v>41304</c:v>
                </c:pt>
                <c:pt idx="273">
                  <c:v>41305</c:v>
                </c:pt>
                <c:pt idx="274">
                  <c:v>41306</c:v>
                </c:pt>
                <c:pt idx="275">
                  <c:v>41309</c:v>
                </c:pt>
                <c:pt idx="276">
                  <c:v>41310</c:v>
                </c:pt>
                <c:pt idx="277">
                  <c:v>41311</c:v>
                </c:pt>
                <c:pt idx="278">
                  <c:v>41312</c:v>
                </c:pt>
                <c:pt idx="279">
                  <c:v>41313</c:v>
                </c:pt>
                <c:pt idx="280">
                  <c:v>41316</c:v>
                </c:pt>
                <c:pt idx="281">
                  <c:v>41317</c:v>
                </c:pt>
                <c:pt idx="282">
                  <c:v>41318</c:v>
                </c:pt>
                <c:pt idx="283">
                  <c:v>41319</c:v>
                </c:pt>
                <c:pt idx="284">
                  <c:v>41320</c:v>
                </c:pt>
                <c:pt idx="285">
                  <c:v>41323</c:v>
                </c:pt>
                <c:pt idx="286">
                  <c:v>41324</c:v>
                </c:pt>
                <c:pt idx="287">
                  <c:v>41325</c:v>
                </c:pt>
                <c:pt idx="288">
                  <c:v>41326</c:v>
                </c:pt>
                <c:pt idx="289">
                  <c:v>41327</c:v>
                </c:pt>
                <c:pt idx="290">
                  <c:v>41330</c:v>
                </c:pt>
                <c:pt idx="291">
                  <c:v>41331</c:v>
                </c:pt>
                <c:pt idx="292">
                  <c:v>41332</c:v>
                </c:pt>
                <c:pt idx="293">
                  <c:v>41333</c:v>
                </c:pt>
                <c:pt idx="294">
                  <c:v>41334</c:v>
                </c:pt>
                <c:pt idx="295">
                  <c:v>41337</c:v>
                </c:pt>
                <c:pt idx="296">
                  <c:v>41338</c:v>
                </c:pt>
                <c:pt idx="297">
                  <c:v>41339</c:v>
                </c:pt>
                <c:pt idx="298">
                  <c:v>41340</c:v>
                </c:pt>
                <c:pt idx="299">
                  <c:v>41344</c:v>
                </c:pt>
                <c:pt idx="300">
                  <c:v>41345</c:v>
                </c:pt>
                <c:pt idx="301">
                  <c:v>41346</c:v>
                </c:pt>
                <c:pt idx="302">
                  <c:v>41347</c:v>
                </c:pt>
                <c:pt idx="303">
                  <c:v>41348</c:v>
                </c:pt>
                <c:pt idx="304">
                  <c:v>41351</c:v>
                </c:pt>
                <c:pt idx="305">
                  <c:v>41352</c:v>
                </c:pt>
                <c:pt idx="306">
                  <c:v>41353</c:v>
                </c:pt>
                <c:pt idx="307">
                  <c:v>41354</c:v>
                </c:pt>
                <c:pt idx="308">
                  <c:v>41355</c:v>
                </c:pt>
                <c:pt idx="309">
                  <c:v>41358</c:v>
                </c:pt>
                <c:pt idx="310">
                  <c:v>41359</c:v>
                </c:pt>
                <c:pt idx="311">
                  <c:v>41360</c:v>
                </c:pt>
                <c:pt idx="312">
                  <c:v>41361</c:v>
                </c:pt>
                <c:pt idx="313">
                  <c:v>41362</c:v>
                </c:pt>
                <c:pt idx="314">
                  <c:v>41365</c:v>
                </c:pt>
                <c:pt idx="315">
                  <c:v>41366</c:v>
                </c:pt>
                <c:pt idx="316">
                  <c:v>41367</c:v>
                </c:pt>
                <c:pt idx="317">
                  <c:v>41368</c:v>
                </c:pt>
                <c:pt idx="318">
                  <c:v>41369</c:v>
                </c:pt>
                <c:pt idx="319">
                  <c:v>41372</c:v>
                </c:pt>
                <c:pt idx="320">
                  <c:v>41373</c:v>
                </c:pt>
                <c:pt idx="321">
                  <c:v>41374</c:v>
                </c:pt>
                <c:pt idx="322">
                  <c:v>41375</c:v>
                </c:pt>
                <c:pt idx="323">
                  <c:v>41376</c:v>
                </c:pt>
                <c:pt idx="324">
                  <c:v>41379</c:v>
                </c:pt>
                <c:pt idx="325">
                  <c:v>41380</c:v>
                </c:pt>
                <c:pt idx="326">
                  <c:v>41381</c:v>
                </c:pt>
                <c:pt idx="327">
                  <c:v>41382</c:v>
                </c:pt>
                <c:pt idx="328">
                  <c:v>41383</c:v>
                </c:pt>
                <c:pt idx="329">
                  <c:v>41386</c:v>
                </c:pt>
                <c:pt idx="330">
                  <c:v>41387</c:v>
                </c:pt>
                <c:pt idx="331">
                  <c:v>41388</c:v>
                </c:pt>
                <c:pt idx="332">
                  <c:v>41389</c:v>
                </c:pt>
                <c:pt idx="333">
                  <c:v>41390</c:v>
                </c:pt>
                <c:pt idx="334">
                  <c:v>41393</c:v>
                </c:pt>
                <c:pt idx="335">
                  <c:v>41394</c:v>
                </c:pt>
                <c:pt idx="336">
                  <c:v>41396</c:v>
                </c:pt>
                <c:pt idx="337">
                  <c:v>41397</c:v>
                </c:pt>
                <c:pt idx="338">
                  <c:v>41400</c:v>
                </c:pt>
                <c:pt idx="339">
                  <c:v>41401</c:v>
                </c:pt>
                <c:pt idx="340">
                  <c:v>41402</c:v>
                </c:pt>
                <c:pt idx="341">
                  <c:v>41404</c:v>
                </c:pt>
                <c:pt idx="342">
                  <c:v>41407</c:v>
                </c:pt>
                <c:pt idx="343">
                  <c:v>41408</c:v>
                </c:pt>
                <c:pt idx="344">
                  <c:v>41409</c:v>
                </c:pt>
                <c:pt idx="345">
                  <c:v>41410</c:v>
                </c:pt>
                <c:pt idx="346">
                  <c:v>41411</c:v>
                </c:pt>
                <c:pt idx="347">
                  <c:v>41414</c:v>
                </c:pt>
                <c:pt idx="348">
                  <c:v>41415</c:v>
                </c:pt>
                <c:pt idx="349">
                  <c:v>41416</c:v>
                </c:pt>
                <c:pt idx="350">
                  <c:v>41417</c:v>
                </c:pt>
                <c:pt idx="351">
                  <c:v>41418</c:v>
                </c:pt>
                <c:pt idx="352">
                  <c:v>41421</c:v>
                </c:pt>
                <c:pt idx="353">
                  <c:v>41422</c:v>
                </c:pt>
                <c:pt idx="354">
                  <c:v>41423</c:v>
                </c:pt>
                <c:pt idx="355">
                  <c:v>41424</c:v>
                </c:pt>
                <c:pt idx="356">
                  <c:v>41425</c:v>
                </c:pt>
                <c:pt idx="357">
                  <c:v>41428</c:v>
                </c:pt>
                <c:pt idx="358">
                  <c:v>41429</c:v>
                </c:pt>
                <c:pt idx="359">
                  <c:v>41430</c:v>
                </c:pt>
                <c:pt idx="360">
                  <c:v>41431</c:v>
                </c:pt>
                <c:pt idx="361">
                  <c:v>41432</c:v>
                </c:pt>
                <c:pt idx="362">
                  <c:v>41435</c:v>
                </c:pt>
                <c:pt idx="363">
                  <c:v>41436</c:v>
                </c:pt>
                <c:pt idx="364">
                  <c:v>41438</c:v>
                </c:pt>
                <c:pt idx="365">
                  <c:v>41439</c:v>
                </c:pt>
                <c:pt idx="366">
                  <c:v>41442</c:v>
                </c:pt>
                <c:pt idx="367">
                  <c:v>41443</c:v>
                </c:pt>
                <c:pt idx="368">
                  <c:v>41444</c:v>
                </c:pt>
                <c:pt idx="369">
                  <c:v>41445</c:v>
                </c:pt>
                <c:pt idx="370">
                  <c:v>41446</c:v>
                </c:pt>
                <c:pt idx="371">
                  <c:v>41449</c:v>
                </c:pt>
                <c:pt idx="372">
                  <c:v>41450</c:v>
                </c:pt>
                <c:pt idx="373">
                  <c:v>41451</c:v>
                </c:pt>
                <c:pt idx="374">
                  <c:v>41452</c:v>
                </c:pt>
                <c:pt idx="375">
                  <c:v>41453</c:v>
                </c:pt>
                <c:pt idx="376">
                  <c:v>41456</c:v>
                </c:pt>
                <c:pt idx="377">
                  <c:v>41457</c:v>
                </c:pt>
                <c:pt idx="378">
                  <c:v>41458</c:v>
                </c:pt>
                <c:pt idx="379">
                  <c:v>41459</c:v>
                </c:pt>
                <c:pt idx="380">
                  <c:v>41460</c:v>
                </c:pt>
                <c:pt idx="381">
                  <c:v>41463</c:v>
                </c:pt>
                <c:pt idx="382">
                  <c:v>41464</c:v>
                </c:pt>
                <c:pt idx="383">
                  <c:v>41465</c:v>
                </c:pt>
                <c:pt idx="384">
                  <c:v>41466</c:v>
                </c:pt>
                <c:pt idx="385">
                  <c:v>41467</c:v>
                </c:pt>
                <c:pt idx="386">
                  <c:v>41470</c:v>
                </c:pt>
                <c:pt idx="387">
                  <c:v>41471</c:v>
                </c:pt>
                <c:pt idx="388">
                  <c:v>41472</c:v>
                </c:pt>
                <c:pt idx="389">
                  <c:v>41473</c:v>
                </c:pt>
                <c:pt idx="390">
                  <c:v>41474</c:v>
                </c:pt>
                <c:pt idx="391">
                  <c:v>41477</c:v>
                </c:pt>
                <c:pt idx="392">
                  <c:v>41478</c:v>
                </c:pt>
                <c:pt idx="393">
                  <c:v>41479</c:v>
                </c:pt>
                <c:pt idx="394">
                  <c:v>41480</c:v>
                </c:pt>
                <c:pt idx="395">
                  <c:v>41481</c:v>
                </c:pt>
                <c:pt idx="396">
                  <c:v>41484</c:v>
                </c:pt>
                <c:pt idx="397">
                  <c:v>41485</c:v>
                </c:pt>
                <c:pt idx="398">
                  <c:v>41486</c:v>
                </c:pt>
                <c:pt idx="399">
                  <c:v>41487</c:v>
                </c:pt>
                <c:pt idx="400">
                  <c:v>41488</c:v>
                </c:pt>
                <c:pt idx="401">
                  <c:v>41491</c:v>
                </c:pt>
                <c:pt idx="402">
                  <c:v>41492</c:v>
                </c:pt>
                <c:pt idx="403">
                  <c:v>41493</c:v>
                </c:pt>
                <c:pt idx="404">
                  <c:v>41494</c:v>
                </c:pt>
                <c:pt idx="405">
                  <c:v>41495</c:v>
                </c:pt>
                <c:pt idx="406">
                  <c:v>41498</c:v>
                </c:pt>
                <c:pt idx="407">
                  <c:v>41499</c:v>
                </c:pt>
                <c:pt idx="408">
                  <c:v>41500</c:v>
                </c:pt>
                <c:pt idx="409">
                  <c:v>41501</c:v>
                </c:pt>
                <c:pt idx="410">
                  <c:v>41502</c:v>
                </c:pt>
                <c:pt idx="411">
                  <c:v>41505</c:v>
                </c:pt>
                <c:pt idx="412">
                  <c:v>41506</c:v>
                </c:pt>
                <c:pt idx="413">
                  <c:v>41507</c:v>
                </c:pt>
                <c:pt idx="414">
                  <c:v>41508</c:v>
                </c:pt>
                <c:pt idx="415">
                  <c:v>41509</c:v>
                </c:pt>
                <c:pt idx="416">
                  <c:v>41512</c:v>
                </c:pt>
                <c:pt idx="417">
                  <c:v>41513</c:v>
                </c:pt>
                <c:pt idx="418">
                  <c:v>41514</c:v>
                </c:pt>
                <c:pt idx="419">
                  <c:v>41515</c:v>
                </c:pt>
                <c:pt idx="420">
                  <c:v>41516</c:v>
                </c:pt>
                <c:pt idx="421">
                  <c:v>41519</c:v>
                </c:pt>
                <c:pt idx="422">
                  <c:v>41520</c:v>
                </c:pt>
                <c:pt idx="423">
                  <c:v>41521</c:v>
                </c:pt>
                <c:pt idx="424">
                  <c:v>41522</c:v>
                </c:pt>
                <c:pt idx="425">
                  <c:v>41523</c:v>
                </c:pt>
                <c:pt idx="426">
                  <c:v>41526</c:v>
                </c:pt>
                <c:pt idx="427">
                  <c:v>41527</c:v>
                </c:pt>
                <c:pt idx="428">
                  <c:v>41528</c:v>
                </c:pt>
                <c:pt idx="429">
                  <c:v>41529</c:v>
                </c:pt>
                <c:pt idx="430">
                  <c:v>41530</c:v>
                </c:pt>
                <c:pt idx="431">
                  <c:v>41533</c:v>
                </c:pt>
                <c:pt idx="432">
                  <c:v>41534</c:v>
                </c:pt>
                <c:pt idx="433">
                  <c:v>41535</c:v>
                </c:pt>
                <c:pt idx="434">
                  <c:v>41536</c:v>
                </c:pt>
                <c:pt idx="435">
                  <c:v>41537</c:v>
                </c:pt>
                <c:pt idx="436">
                  <c:v>41540</c:v>
                </c:pt>
                <c:pt idx="437">
                  <c:v>41541</c:v>
                </c:pt>
                <c:pt idx="438">
                  <c:v>41542</c:v>
                </c:pt>
                <c:pt idx="439">
                  <c:v>41543</c:v>
                </c:pt>
                <c:pt idx="440">
                  <c:v>41544</c:v>
                </c:pt>
                <c:pt idx="441">
                  <c:v>41547</c:v>
                </c:pt>
                <c:pt idx="442">
                  <c:v>41548</c:v>
                </c:pt>
                <c:pt idx="443">
                  <c:v>41549</c:v>
                </c:pt>
                <c:pt idx="444">
                  <c:v>41550</c:v>
                </c:pt>
                <c:pt idx="445">
                  <c:v>41551</c:v>
                </c:pt>
                <c:pt idx="446">
                  <c:v>41554</c:v>
                </c:pt>
                <c:pt idx="447">
                  <c:v>41555</c:v>
                </c:pt>
                <c:pt idx="448">
                  <c:v>41556</c:v>
                </c:pt>
                <c:pt idx="449">
                  <c:v>41557</c:v>
                </c:pt>
                <c:pt idx="450">
                  <c:v>41558</c:v>
                </c:pt>
                <c:pt idx="451">
                  <c:v>41561</c:v>
                </c:pt>
                <c:pt idx="452">
                  <c:v>41562</c:v>
                </c:pt>
                <c:pt idx="453">
                  <c:v>41563</c:v>
                </c:pt>
                <c:pt idx="454">
                  <c:v>41564</c:v>
                </c:pt>
                <c:pt idx="455">
                  <c:v>41565</c:v>
                </c:pt>
                <c:pt idx="456">
                  <c:v>41568</c:v>
                </c:pt>
                <c:pt idx="457">
                  <c:v>41569</c:v>
                </c:pt>
                <c:pt idx="458">
                  <c:v>41570</c:v>
                </c:pt>
                <c:pt idx="459">
                  <c:v>41571</c:v>
                </c:pt>
                <c:pt idx="460">
                  <c:v>41572</c:v>
                </c:pt>
                <c:pt idx="461">
                  <c:v>41575</c:v>
                </c:pt>
                <c:pt idx="462">
                  <c:v>41576</c:v>
                </c:pt>
                <c:pt idx="463">
                  <c:v>41577</c:v>
                </c:pt>
                <c:pt idx="464">
                  <c:v>41578</c:v>
                </c:pt>
                <c:pt idx="465">
                  <c:v>41579</c:v>
                </c:pt>
                <c:pt idx="466">
                  <c:v>41583</c:v>
                </c:pt>
                <c:pt idx="467">
                  <c:v>41584</c:v>
                </c:pt>
                <c:pt idx="468">
                  <c:v>41585</c:v>
                </c:pt>
                <c:pt idx="469">
                  <c:v>41586</c:v>
                </c:pt>
                <c:pt idx="470">
                  <c:v>41589</c:v>
                </c:pt>
                <c:pt idx="471">
                  <c:v>41590</c:v>
                </c:pt>
                <c:pt idx="472">
                  <c:v>41591</c:v>
                </c:pt>
                <c:pt idx="473">
                  <c:v>41592</c:v>
                </c:pt>
                <c:pt idx="474">
                  <c:v>41593</c:v>
                </c:pt>
                <c:pt idx="475">
                  <c:v>41596</c:v>
                </c:pt>
                <c:pt idx="476">
                  <c:v>41597</c:v>
                </c:pt>
                <c:pt idx="477">
                  <c:v>41598</c:v>
                </c:pt>
                <c:pt idx="478">
                  <c:v>41599</c:v>
                </c:pt>
                <c:pt idx="479">
                  <c:v>41600</c:v>
                </c:pt>
                <c:pt idx="480">
                  <c:v>41603</c:v>
                </c:pt>
                <c:pt idx="481">
                  <c:v>41604</c:v>
                </c:pt>
                <c:pt idx="482">
                  <c:v>41605</c:v>
                </c:pt>
                <c:pt idx="483">
                  <c:v>41606</c:v>
                </c:pt>
                <c:pt idx="484">
                  <c:v>41607</c:v>
                </c:pt>
                <c:pt idx="485">
                  <c:v>41610</c:v>
                </c:pt>
                <c:pt idx="486">
                  <c:v>41611</c:v>
                </c:pt>
                <c:pt idx="487">
                  <c:v>41612</c:v>
                </c:pt>
                <c:pt idx="488">
                  <c:v>41613</c:v>
                </c:pt>
                <c:pt idx="489">
                  <c:v>41614</c:v>
                </c:pt>
                <c:pt idx="490">
                  <c:v>41617</c:v>
                </c:pt>
                <c:pt idx="491">
                  <c:v>41618</c:v>
                </c:pt>
                <c:pt idx="492">
                  <c:v>41619</c:v>
                </c:pt>
                <c:pt idx="493">
                  <c:v>41620</c:v>
                </c:pt>
                <c:pt idx="494">
                  <c:v>41621</c:v>
                </c:pt>
                <c:pt idx="495">
                  <c:v>41624</c:v>
                </c:pt>
                <c:pt idx="496">
                  <c:v>41625</c:v>
                </c:pt>
                <c:pt idx="497">
                  <c:v>41626</c:v>
                </c:pt>
                <c:pt idx="498">
                  <c:v>41627</c:v>
                </c:pt>
                <c:pt idx="499">
                  <c:v>41628</c:v>
                </c:pt>
                <c:pt idx="500">
                  <c:v>41631</c:v>
                </c:pt>
                <c:pt idx="501">
                  <c:v>41632</c:v>
                </c:pt>
                <c:pt idx="502">
                  <c:v>41633</c:v>
                </c:pt>
                <c:pt idx="503">
                  <c:v>41634</c:v>
                </c:pt>
                <c:pt idx="504">
                  <c:v>41635</c:v>
                </c:pt>
                <c:pt idx="505">
                  <c:v>41638</c:v>
                </c:pt>
                <c:pt idx="506">
                  <c:v>41645</c:v>
                </c:pt>
                <c:pt idx="507">
                  <c:v>41647</c:v>
                </c:pt>
                <c:pt idx="508">
                  <c:v>41648</c:v>
                </c:pt>
                <c:pt idx="509">
                  <c:v>41649</c:v>
                </c:pt>
                <c:pt idx="510">
                  <c:v>41652</c:v>
                </c:pt>
                <c:pt idx="511">
                  <c:v>41653</c:v>
                </c:pt>
                <c:pt idx="512">
                  <c:v>41654</c:v>
                </c:pt>
                <c:pt idx="513">
                  <c:v>41655</c:v>
                </c:pt>
                <c:pt idx="514">
                  <c:v>41656</c:v>
                </c:pt>
                <c:pt idx="515">
                  <c:v>41659</c:v>
                </c:pt>
                <c:pt idx="516">
                  <c:v>41660</c:v>
                </c:pt>
                <c:pt idx="517">
                  <c:v>41661</c:v>
                </c:pt>
                <c:pt idx="518">
                  <c:v>41662</c:v>
                </c:pt>
                <c:pt idx="519">
                  <c:v>41663</c:v>
                </c:pt>
                <c:pt idx="520">
                  <c:v>41666</c:v>
                </c:pt>
                <c:pt idx="521">
                  <c:v>41667</c:v>
                </c:pt>
                <c:pt idx="522">
                  <c:v>41668</c:v>
                </c:pt>
                <c:pt idx="523">
                  <c:v>41669</c:v>
                </c:pt>
                <c:pt idx="524">
                  <c:v>41670</c:v>
                </c:pt>
                <c:pt idx="525">
                  <c:v>41673</c:v>
                </c:pt>
                <c:pt idx="526">
                  <c:v>41674</c:v>
                </c:pt>
                <c:pt idx="527">
                  <c:v>41675</c:v>
                </c:pt>
                <c:pt idx="528">
                  <c:v>41676</c:v>
                </c:pt>
                <c:pt idx="529">
                  <c:v>41677</c:v>
                </c:pt>
                <c:pt idx="530">
                  <c:v>41680</c:v>
                </c:pt>
                <c:pt idx="531">
                  <c:v>41681</c:v>
                </c:pt>
                <c:pt idx="532">
                  <c:v>41682</c:v>
                </c:pt>
                <c:pt idx="533">
                  <c:v>41683</c:v>
                </c:pt>
                <c:pt idx="534">
                  <c:v>41684</c:v>
                </c:pt>
                <c:pt idx="535">
                  <c:v>41687</c:v>
                </c:pt>
                <c:pt idx="536">
                  <c:v>41688</c:v>
                </c:pt>
                <c:pt idx="537">
                  <c:v>41689</c:v>
                </c:pt>
                <c:pt idx="538">
                  <c:v>41690</c:v>
                </c:pt>
                <c:pt idx="539">
                  <c:v>41691</c:v>
                </c:pt>
                <c:pt idx="540">
                  <c:v>41694</c:v>
                </c:pt>
                <c:pt idx="541">
                  <c:v>41695</c:v>
                </c:pt>
                <c:pt idx="542">
                  <c:v>41696</c:v>
                </c:pt>
                <c:pt idx="543">
                  <c:v>41697</c:v>
                </c:pt>
                <c:pt idx="544">
                  <c:v>41698</c:v>
                </c:pt>
                <c:pt idx="545">
                  <c:v>41701</c:v>
                </c:pt>
                <c:pt idx="546">
                  <c:v>41702</c:v>
                </c:pt>
                <c:pt idx="547">
                  <c:v>41703</c:v>
                </c:pt>
                <c:pt idx="548">
                  <c:v>41704</c:v>
                </c:pt>
                <c:pt idx="549">
                  <c:v>41705</c:v>
                </c:pt>
                <c:pt idx="550">
                  <c:v>41709</c:v>
                </c:pt>
                <c:pt idx="551">
                  <c:v>41710</c:v>
                </c:pt>
                <c:pt idx="552">
                  <c:v>41711</c:v>
                </c:pt>
                <c:pt idx="553">
                  <c:v>41712</c:v>
                </c:pt>
                <c:pt idx="554">
                  <c:v>41715</c:v>
                </c:pt>
                <c:pt idx="555">
                  <c:v>41716</c:v>
                </c:pt>
                <c:pt idx="556">
                  <c:v>41717</c:v>
                </c:pt>
                <c:pt idx="557">
                  <c:v>41718</c:v>
                </c:pt>
                <c:pt idx="558">
                  <c:v>41719</c:v>
                </c:pt>
                <c:pt idx="559">
                  <c:v>41722</c:v>
                </c:pt>
                <c:pt idx="560">
                  <c:v>41723</c:v>
                </c:pt>
                <c:pt idx="561">
                  <c:v>41724</c:v>
                </c:pt>
                <c:pt idx="562">
                  <c:v>41725</c:v>
                </c:pt>
                <c:pt idx="563">
                  <c:v>41726</c:v>
                </c:pt>
                <c:pt idx="564">
                  <c:v>41729</c:v>
                </c:pt>
                <c:pt idx="565">
                  <c:v>41730</c:v>
                </c:pt>
                <c:pt idx="566">
                  <c:v>41731</c:v>
                </c:pt>
                <c:pt idx="567">
                  <c:v>41732</c:v>
                </c:pt>
                <c:pt idx="568">
                  <c:v>41733</c:v>
                </c:pt>
                <c:pt idx="569">
                  <c:v>41736</c:v>
                </c:pt>
                <c:pt idx="570">
                  <c:v>41737</c:v>
                </c:pt>
                <c:pt idx="571">
                  <c:v>41738</c:v>
                </c:pt>
                <c:pt idx="572">
                  <c:v>41739</c:v>
                </c:pt>
                <c:pt idx="573">
                  <c:v>41740</c:v>
                </c:pt>
                <c:pt idx="574">
                  <c:v>41743</c:v>
                </c:pt>
                <c:pt idx="575">
                  <c:v>41744</c:v>
                </c:pt>
                <c:pt idx="576">
                  <c:v>41745</c:v>
                </c:pt>
                <c:pt idx="577">
                  <c:v>41746</c:v>
                </c:pt>
                <c:pt idx="578">
                  <c:v>41747</c:v>
                </c:pt>
                <c:pt idx="579">
                  <c:v>41750</c:v>
                </c:pt>
                <c:pt idx="580">
                  <c:v>41751</c:v>
                </c:pt>
                <c:pt idx="581">
                  <c:v>41752</c:v>
                </c:pt>
                <c:pt idx="582">
                  <c:v>41753</c:v>
                </c:pt>
                <c:pt idx="583">
                  <c:v>41754</c:v>
                </c:pt>
                <c:pt idx="584">
                  <c:v>41757</c:v>
                </c:pt>
                <c:pt idx="585">
                  <c:v>41758</c:v>
                </c:pt>
                <c:pt idx="586">
                  <c:v>41759</c:v>
                </c:pt>
                <c:pt idx="587">
                  <c:v>41761</c:v>
                </c:pt>
                <c:pt idx="588">
                  <c:v>41764</c:v>
                </c:pt>
                <c:pt idx="589">
                  <c:v>41765</c:v>
                </c:pt>
                <c:pt idx="590">
                  <c:v>41766</c:v>
                </c:pt>
                <c:pt idx="591">
                  <c:v>41767</c:v>
                </c:pt>
                <c:pt idx="592">
                  <c:v>41771</c:v>
                </c:pt>
                <c:pt idx="593">
                  <c:v>41772</c:v>
                </c:pt>
                <c:pt idx="594">
                  <c:v>41773</c:v>
                </c:pt>
                <c:pt idx="595">
                  <c:v>41774</c:v>
                </c:pt>
                <c:pt idx="596">
                  <c:v>41775</c:v>
                </c:pt>
                <c:pt idx="597">
                  <c:v>41778</c:v>
                </c:pt>
                <c:pt idx="598">
                  <c:v>41779</c:v>
                </c:pt>
                <c:pt idx="599">
                  <c:v>41780</c:v>
                </c:pt>
                <c:pt idx="600">
                  <c:v>41781</c:v>
                </c:pt>
                <c:pt idx="601">
                  <c:v>41782</c:v>
                </c:pt>
                <c:pt idx="602">
                  <c:v>41785</c:v>
                </c:pt>
                <c:pt idx="603">
                  <c:v>41786</c:v>
                </c:pt>
                <c:pt idx="604">
                  <c:v>41787</c:v>
                </c:pt>
                <c:pt idx="605">
                  <c:v>41788</c:v>
                </c:pt>
                <c:pt idx="606">
                  <c:v>41789</c:v>
                </c:pt>
                <c:pt idx="607">
                  <c:v>41792</c:v>
                </c:pt>
                <c:pt idx="608">
                  <c:v>41793</c:v>
                </c:pt>
                <c:pt idx="609">
                  <c:v>41794</c:v>
                </c:pt>
                <c:pt idx="610">
                  <c:v>41795</c:v>
                </c:pt>
                <c:pt idx="611">
                  <c:v>41796</c:v>
                </c:pt>
                <c:pt idx="612">
                  <c:v>41799</c:v>
                </c:pt>
                <c:pt idx="613">
                  <c:v>41800</c:v>
                </c:pt>
                <c:pt idx="614">
                  <c:v>41801</c:v>
                </c:pt>
                <c:pt idx="615">
                  <c:v>41806</c:v>
                </c:pt>
                <c:pt idx="616">
                  <c:v>41807</c:v>
                </c:pt>
                <c:pt idx="617">
                  <c:v>41808</c:v>
                </c:pt>
                <c:pt idx="618">
                  <c:v>41809</c:v>
                </c:pt>
                <c:pt idx="619">
                  <c:v>41810</c:v>
                </c:pt>
                <c:pt idx="620">
                  <c:v>41813</c:v>
                </c:pt>
                <c:pt idx="621">
                  <c:v>41814</c:v>
                </c:pt>
                <c:pt idx="622">
                  <c:v>41815</c:v>
                </c:pt>
                <c:pt idx="623">
                  <c:v>41816</c:v>
                </c:pt>
                <c:pt idx="624">
                  <c:v>41817</c:v>
                </c:pt>
                <c:pt idx="625">
                  <c:v>41820</c:v>
                </c:pt>
                <c:pt idx="626">
                  <c:v>41821</c:v>
                </c:pt>
                <c:pt idx="627">
                  <c:v>41822</c:v>
                </c:pt>
                <c:pt idx="628">
                  <c:v>41823</c:v>
                </c:pt>
                <c:pt idx="629">
                  <c:v>41824</c:v>
                </c:pt>
                <c:pt idx="630">
                  <c:v>41827</c:v>
                </c:pt>
                <c:pt idx="631">
                  <c:v>41828</c:v>
                </c:pt>
                <c:pt idx="632">
                  <c:v>41829</c:v>
                </c:pt>
                <c:pt idx="633">
                  <c:v>41830</c:v>
                </c:pt>
                <c:pt idx="634">
                  <c:v>41831</c:v>
                </c:pt>
                <c:pt idx="635">
                  <c:v>41834</c:v>
                </c:pt>
                <c:pt idx="636">
                  <c:v>41835</c:v>
                </c:pt>
                <c:pt idx="637">
                  <c:v>41836</c:v>
                </c:pt>
                <c:pt idx="638">
                  <c:v>41837</c:v>
                </c:pt>
                <c:pt idx="639">
                  <c:v>41838</c:v>
                </c:pt>
                <c:pt idx="640">
                  <c:v>41841</c:v>
                </c:pt>
                <c:pt idx="641">
                  <c:v>41842</c:v>
                </c:pt>
                <c:pt idx="642">
                  <c:v>41843</c:v>
                </c:pt>
                <c:pt idx="643">
                  <c:v>41844</c:v>
                </c:pt>
                <c:pt idx="644">
                  <c:v>41845</c:v>
                </c:pt>
                <c:pt idx="645">
                  <c:v>41848</c:v>
                </c:pt>
                <c:pt idx="646">
                  <c:v>41849</c:v>
                </c:pt>
                <c:pt idx="647">
                  <c:v>41850</c:v>
                </c:pt>
                <c:pt idx="648">
                  <c:v>41851</c:v>
                </c:pt>
                <c:pt idx="649">
                  <c:v>41852</c:v>
                </c:pt>
                <c:pt idx="650">
                  <c:v>41855</c:v>
                </c:pt>
                <c:pt idx="651">
                  <c:v>41856</c:v>
                </c:pt>
                <c:pt idx="652">
                  <c:v>41857</c:v>
                </c:pt>
                <c:pt idx="653">
                  <c:v>41858</c:v>
                </c:pt>
                <c:pt idx="654">
                  <c:v>41859</c:v>
                </c:pt>
                <c:pt idx="655">
                  <c:v>41862</c:v>
                </c:pt>
                <c:pt idx="656">
                  <c:v>41863</c:v>
                </c:pt>
                <c:pt idx="657">
                  <c:v>41864</c:v>
                </c:pt>
                <c:pt idx="658">
                  <c:v>41865</c:v>
                </c:pt>
                <c:pt idx="659">
                  <c:v>41866</c:v>
                </c:pt>
                <c:pt idx="660">
                  <c:v>41869</c:v>
                </c:pt>
                <c:pt idx="661">
                  <c:v>41870</c:v>
                </c:pt>
                <c:pt idx="662">
                  <c:v>41871</c:v>
                </c:pt>
                <c:pt idx="663">
                  <c:v>41872</c:v>
                </c:pt>
                <c:pt idx="664">
                  <c:v>41873</c:v>
                </c:pt>
                <c:pt idx="665">
                  <c:v>41876</c:v>
                </c:pt>
                <c:pt idx="666">
                  <c:v>41877</c:v>
                </c:pt>
                <c:pt idx="667">
                  <c:v>41878</c:v>
                </c:pt>
                <c:pt idx="668">
                  <c:v>41879</c:v>
                </c:pt>
                <c:pt idx="669">
                  <c:v>41880</c:v>
                </c:pt>
                <c:pt idx="670">
                  <c:v>41883</c:v>
                </c:pt>
                <c:pt idx="671">
                  <c:v>41884</c:v>
                </c:pt>
                <c:pt idx="672">
                  <c:v>41885</c:v>
                </c:pt>
                <c:pt idx="673">
                  <c:v>41886</c:v>
                </c:pt>
                <c:pt idx="674">
                  <c:v>41887</c:v>
                </c:pt>
                <c:pt idx="675">
                  <c:v>41890</c:v>
                </c:pt>
                <c:pt idx="676">
                  <c:v>41891</c:v>
                </c:pt>
                <c:pt idx="677">
                  <c:v>41892</c:v>
                </c:pt>
                <c:pt idx="678">
                  <c:v>41893</c:v>
                </c:pt>
                <c:pt idx="679">
                  <c:v>41894</c:v>
                </c:pt>
                <c:pt idx="680">
                  <c:v>41897</c:v>
                </c:pt>
                <c:pt idx="681">
                  <c:v>41898</c:v>
                </c:pt>
                <c:pt idx="682">
                  <c:v>41899</c:v>
                </c:pt>
                <c:pt idx="683">
                  <c:v>41900</c:v>
                </c:pt>
                <c:pt idx="684">
                  <c:v>41901</c:v>
                </c:pt>
                <c:pt idx="685">
                  <c:v>41904</c:v>
                </c:pt>
                <c:pt idx="686">
                  <c:v>41905</c:v>
                </c:pt>
                <c:pt idx="687">
                  <c:v>41906</c:v>
                </c:pt>
                <c:pt idx="688">
                  <c:v>41907</c:v>
                </c:pt>
                <c:pt idx="689">
                  <c:v>41908</c:v>
                </c:pt>
                <c:pt idx="690">
                  <c:v>41911</c:v>
                </c:pt>
                <c:pt idx="691">
                  <c:v>41912</c:v>
                </c:pt>
                <c:pt idx="692">
                  <c:v>41913</c:v>
                </c:pt>
                <c:pt idx="693">
                  <c:v>41914</c:v>
                </c:pt>
                <c:pt idx="694">
                  <c:v>41915</c:v>
                </c:pt>
                <c:pt idx="695">
                  <c:v>41918</c:v>
                </c:pt>
                <c:pt idx="696">
                  <c:v>41919</c:v>
                </c:pt>
                <c:pt idx="697">
                  <c:v>41920</c:v>
                </c:pt>
                <c:pt idx="698">
                  <c:v>41921</c:v>
                </c:pt>
                <c:pt idx="699">
                  <c:v>41922</c:v>
                </c:pt>
                <c:pt idx="700">
                  <c:v>41925</c:v>
                </c:pt>
                <c:pt idx="701">
                  <c:v>41926</c:v>
                </c:pt>
                <c:pt idx="702">
                  <c:v>41927</c:v>
                </c:pt>
                <c:pt idx="703">
                  <c:v>41928</c:v>
                </c:pt>
                <c:pt idx="704">
                  <c:v>41929</c:v>
                </c:pt>
                <c:pt idx="705">
                  <c:v>41932</c:v>
                </c:pt>
                <c:pt idx="706">
                  <c:v>41933</c:v>
                </c:pt>
                <c:pt idx="707">
                  <c:v>41934</c:v>
                </c:pt>
                <c:pt idx="708">
                  <c:v>41935</c:v>
                </c:pt>
                <c:pt idx="709">
                  <c:v>41936</c:v>
                </c:pt>
                <c:pt idx="710">
                  <c:v>41939</c:v>
                </c:pt>
                <c:pt idx="711">
                  <c:v>41940</c:v>
                </c:pt>
                <c:pt idx="712">
                  <c:v>41941</c:v>
                </c:pt>
                <c:pt idx="713">
                  <c:v>41942</c:v>
                </c:pt>
                <c:pt idx="714">
                  <c:v>41943</c:v>
                </c:pt>
                <c:pt idx="715">
                  <c:v>41946</c:v>
                </c:pt>
                <c:pt idx="716">
                  <c:v>41948</c:v>
                </c:pt>
                <c:pt idx="717">
                  <c:v>41949</c:v>
                </c:pt>
                <c:pt idx="718">
                  <c:v>41950</c:v>
                </c:pt>
                <c:pt idx="719">
                  <c:v>41953</c:v>
                </c:pt>
                <c:pt idx="720">
                  <c:v>41954</c:v>
                </c:pt>
                <c:pt idx="721">
                  <c:v>41955</c:v>
                </c:pt>
                <c:pt idx="722">
                  <c:v>41956</c:v>
                </c:pt>
                <c:pt idx="723">
                  <c:v>41957</c:v>
                </c:pt>
                <c:pt idx="724">
                  <c:v>41960</c:v>
                </c:pt>
                <c:pt idx="725">
                  <c:v>41961</c:v>
                </c:pt>
                <c:pt idx="726">
                  <c:v>41962</c:v>
                </c:pt>
                <c:pt idx="727">
                  <c:v>41963</c:v>
                </c:pt>
                <c:pt idx="728">
                  <c:v>41964</c:v>
                </c:pt>
                <c:pt idx="729">
                  <c:v>41967</c:v>
                </c:pt>
                <c:pt idx="730">
                  <c:v>41968</c:v>
                </c:pt>
                <c:pt idx="731">
                  <c:v>41969</c:v>
                </c:pt>
                <c:pt idx="732">
                  <c:v>41970</c:v>
                </c:pt>
                <c:pt idx="733">
                  <c:v>41971</c:v>
                </c:pt>
                <c:pt idx="734">
                  <c:v>41974</c:v>
                </c:pt>
                <c:pt idx="735">
                  <c:v>41975</c:v>
                </c:pt>
                <c:pt idx="736">
                  <c:v>41976</c:v>
                </c:pt>
                <c:pt idx="737">
                  <c:v>41977</c:v>
                </c:pt>
                <c:pt idx="738">
                  <c:v>41978</c:v>
                </c:pt>
                <c:pt idx="739">
                  <c:v>41981</c:v>
                </c:pt>
                <c:pt idx="740">
                  <c:v>41982</c:v>
                </c:pt>
                <c:pt idx="741">
                  <c:v>41983</c:v>
                </c:pt>
                <c:pt idx="742">
                  <c:v>41984</c:v>
                </c:pt>
                <c:pt idx="743">
                  <c:v>41985</c:v>
                </c:pt>
                <c:pt idx="744">
                  <c:v>41988</c:v>
                </c:pt>
                <c:pt idx="745">
                  <c:v>41989</c:v>
                </c:pt>
                <c:pt idx="746">
                  <c:v>41990</c:v>
                </c:pt>
                <c:pt idx="747">
                  <c:v>41991</c:v>
                </c:pt>
                <c:pt idx="748">
                  <c:v>41992</c:v>
                </c:pt>
                <c:pt idx="749">
                  <c:v>41995</c:v>
                </c:pt>
                <c:pt idx="750">
                  <c:v>41996</c:v>
                </c:pt>
                <c:pt idx="751">
                  <c:v>41997</c:v>
                </c:pt>
                <c:pt idx="752">
                  <c:v>41998</c:v>
                </c:pt>
                <c:pt idx="753">
                  <c:v>41999</c:v>
                </c:pt>
                <c:pt idx="754">
                  <c:v>42002</c:v>
                </c:pt>
                <c:pt idx="755">
                  <c:v>42003</c:v>
                </c:pt>
                <c:pt idx="756">
                  <c:v>42009</c:v>
                </c:pt>
                <c:pt idx="757">
                  <c:v>42010</c:v>
                </c:pt>
                <c:pt idx="758">
                  <c:v>42012</c:v>
                </c:pt>
                <c:pt idx="759">
                  <c:v>42013</c:v>
                </c:pt>
                <c:pt idx="760">
                  <c:v>42016</c:v>
                </c:pt>
                <c:pt idx="761">
                  <c:v>42017</c:v>
                </c:pt>
                <c:pt idx="762">
                  <c:v>42018</c:v>
                </c:pt>
                <c:pt idx="763">
                  <c:v>42019</c:v>
                </c:pt>
                <c:pt idx="764">
                  <c:v>42020</c:v>
                </c:pt>
                <c:pt idx="765">
                  <c:v>42023</c:v>
                </c:pt>
                <c:pt idx="766">
                  <c:v>42024</c:v>
                </c:pt>
                <c:pt idx="767">
                  <c:v>42025</c:v>
                </c:pt>
                <c:pt idx="768">
                  <c:v>42026</c:v>
                </c:pt>
                <c:pt idx="769">
                  <c:v>42027</c:v>
                </c:pt>
                <c:pt idx="770">
                  <c:v>42030</c:v>
                </c:pt>
                <c:pt idx="771">
                  <c:v>42031</c:v>
                </c:pt>
                <c:pt idx="772">
                  <c:v>42032</c:v>
                </c:pt>
                <c:pt idx="773">
                  <c:v>42033</c:v>
                </c:pt>
                <c:pt idx="774">
                  <c:v>42034</c:v>
                </c:pt>
                <c:pt idx="775">
                  <c:v>42037</c:v>
                </c:pt>
                <c:pt idx="776">
                  <c:v>42038</c:v>
                </c:pt>
                <c:pt idx="777">
                  <c:v>42039</c:v>
                </c:pt>
                <c:pt idx="778">
                  <c:v>42040</c:v>
                </c:pt>
                <c:pt idx="779">
                  <c:v>42041</c:v>
                </c:pt>
                <c:pt idx="780">
                  <c:v>42044</c:v>
                </c:pt>
                <c:pt idx="781">
                  <c:v>42045</c:v>
                </c:pt>
                <c:pt idx="782">
                  <c:v>42046</c:v>
                </c:pt>
                <c:pt idx="783">
                  <c:v>42047</c:v>
                </c:pt>
                <c:pt idx="784">
                  <c:v>42048</c:v>
                </c:pt>
                <c:pt idx="785">
                  <c:v>42051</c:v>
                </c:pt>
                <c:pt idx="786">
                  <c:v>42052</c:v>
                </c:pt>
                <c:pt idx="787">
                  <c:v>42053</c:v>
                </c:pt>
                <c:pt idx="788">
                  <c:v>42054</c:v>
                </c:pt>
                <c:pt idx="789">
                  <c:v>42055</c:v>
                </c:pt>
                <c:pt idx="790">
                  <c:v>42059</c:v>
                </c:pt>
                <c:pt idx="791">
                  <c:v>42060</c:v>
                </c:pt>
                <c:pt idx="792">
                  <c:v>42061</c:v>
                </c:pt>
                <c:pt idx="793">
                  <c:v>42062</c:v>
                </c:pt>
                <c:pt idx="794">
                  <c:v>42065</c:v>
                </c:pt>
                <c:pt idx="795">
                  <c:v>42066</c:v>
                </c:pt>
                <c:pt idx="796">
                  <c:v>42067</c:v>
                </c:pt>
                <c:pt idx="797">
                  <c:v>42068</c:v>
                </c:pt>
                <c:pt idx="798">
                  <c:v>42069</c:v>
                </c:pt>
                <c:pt idx="799">
                  <c:v>42073</c:v>
                </c:pt>
                <c:pt idx="800">
                  <c:v>42074</c:v>
                </c:pt>
                <c:pt idx="801">
                  <c:v>42075</c:v>
                </c:pt>
                <c:pt idx="802">
                  <c:v>42076</c:v>
                </c:pt>
                <c:pt idx="803">
                  <c:v>42079</c:v>
                </c:pt>
                <c:pt idx="804">
                  <c:v>42080</c:v>
                </c:pt>
                <c:pt idx="805">
                  <c:v>42081</c:v>
                </c:pt>
                <c:pt idx="806">
                  <c:v>42082</c:v>
                </c:pt>
                <c:pt idx="807">
                  <c:v>42083</c:v>
                </c:pt>
                <c:pt idx="808">
                  <c:v>42086</c:v>
                </c:pt>
                <c:pt idx="809">
                  <c:v>42087</c:v>
                </c:pt>
                <c:pt idx="810">
                  <c:v>42088</c:v>
                </c:pt>
                <c:pt idx="811">
                  <c:v>42089</c:v>
                </c:pt>
                <c:pt idx="812">
                  <c:v>42090</c:v>
                </c:pt>
                <c:pt idx="813">
                  <c:v>42093</c:v>
                </c:pt>
                <c:pt idx="814">
                  <c:v>42094</c:v>
                </c:pt>
                <c:pt idx="815">
                  <c:v>42095</c:v>
                </c:pt>
                <c:pt idx="816">
                  <c:v>42096</c:v>
                </c:pt>
                <c:pt idx="817">
                  <c:v>42097</c:v>
                </c:pt>
                <c:pt idx="818">
                  <c:v>42100</c:v>
                </c:pt>
                <c:pt idx="819">
                  <c:v>42101</c:v>
                </c:pt>
                <c:pt idx="820">
                  <c:v>42102</c:v>
                </c:pt>
                <c:pt idx="821">
                  <c:v>42103</c:v>
                </c:pt>
                <c:pt idx="822">
                  <c:v>42104</c:v>
                </c:pt>
                <c:pt idx="823">
                  <c:v>42107</c:v>
                </c:pt>
                <c:pt idx="824">
                  <c:v>42108</c:v>
                </c:pt>
                <c:pt idx="825">
                  <c:v>42109</c:v>
                </c:pt>
                <c:pt idx="826">
                  <c:v>42110</c:v>
                </c:pt>
                <c:pt idx="827">
                  <c:v>42111</c:v>
                </c:pt>
                <c:pt idx="828">
                  <c:v>42114</c:v>
                </c:pt>
                <c:pt idx="829">
                  <c:v>42115</c:v>
                </c:pt>
                <c:pt idx="830">
                  <c:v>42116</c:v>
                </c:pt>
                <c:pt idx="831">
                  <c:v>42117</c:v>
                </c:pt>
                <c:pt idx="832">
                  <c:v>42118</c:v>
                </c:pt>
                <c:pt idx="833">
                  <c:v>42121</c:v>
                </c:pt>
                <c:pt idx="834">
                  <c:v>42122</c:v>
                </c:pt>
                <c:pt idx="835">
                  <c:v>42123</c:v>
                </c:pt>
                <c:pt idx="836">
                  <c:v>42124</c:v>
                </c:pt>
                <c:pt idx="837">
                  <c:v>42129</c:v>
                </c:pt>
                <c:pt idx="838">
                  <c:v>42130</c:v>
                </c:pt>
                <c:pt idx="839">
                  <c:v>42131</c:v>
                </c:pt>
                <c:pt idx="840">
                  <c:v>42132</c:v>
                </c:pt>
                <c:pt idx="841">
                  <c:v>42136</c:v>
                </c:pt>
                <c:pt idx="842">
                  <c:v>42137</c:v>
                </c:pt>
                <c:pt idx="843">
                  <c:v>42138</c:v>
                </c:pt>
                <c:pt idx="844">
                  <c:v>42139</c:v>
                </c:pt>
                <c:pt idx="845">
                  <c:v>42142</c:v>
                </c:pt>
                <c:pt idx="846">
                  <c:v>42143</c:v>
                </c:pt>
                <c:pt idx="847">
                  <c:v>42144</c:v>
                </c:pt>
                <c:pt idx="848">
                  <c:v>42145</c:v>
                </c:pt>
                <c:pt idx="849">
                  <c:v>42146</c:v>
                </c:pt>
                <c:pt idx="850">
                  <c:v>42149</c:v>
                </c:pt>
                <c:pt idx="851">
                  <c:v>42150</c:v>
                </c:pt>
                <c:pt idx="852">
                  <c:v>42151</c:v>
                </c:pt>
                <c:pt idx="853">
                  <c:v>42152</c:v>
                </c:pt>
                <c:pt idx="854">
                  <c:v>42153</c:v>
                </c:pt>
                <c:pt idx="855">
                  <c:v>42156</c:v>
                </c:pt>
                <c:pt idx="856">
                  <c:v>42157</c:v>
                </c:pt>
                <c:pt idx="857">
                  <c:v>42158</c:v>
                </c:pt>
                <c:pt idx="858">
                  <c:v>42159</c:v>
                </c:pt>
                <c:pt idx="859">
                  <c:v>42160</c:v>
                </c:pt>
                <c:pt idx="860">
                  <c:v>42163</c:v>
                </c:pt>
                <c:pt idx="861">
                  <c:v>42164</c:v>
                </c:pt>
                <c:pt idx="862">
                  <c:v>42165</c:v>
                </c:pt>
                <c:pt idx="863">
                  <c:v>42166</c:v>
                </c:pt>
                <c:pt idx="864">
                  <c:v>42170</c:v>
                </c:pt>
                <c:pt idx="865">
                  <c:v>42171</c:v>
                </c:pt>
                <c:pt idx="866">
                  <c:v>42172</c:v>
                </c:pt>
                <c:pt idx="867">
                  <c:v>42173</c:v>
                </c:pt>
                <c:pt idx="868">
                  <c:v>42174</c:v>
                </c:pt>
                <c:pt idx="869">
                  <c:v>42177</c:v>
                </c:pt>
                <c:pt idx="870">
                  <c:v>42178</c:v>
                </c:pt>
                <c:pt idx="871">
                  <c:v>42179</c:v>
                </c:pt>
                <c:pt idx="872">
                  <c:v>42180</c:v>
                </c:pt>
                <c:pt idx="873">
                  <c:v>42181</c:v>
                </c:pt>
                <c:pt idx="874">
                  <c:v>42184</c:v>
                </c:pt>
                <c:pt idx="875">
                  <c:v>42185</c:v>
                </c:pt>
                <c:pt idx="876">
                  <c:v>42186</c:v>
                </c:pt>
                <c:pt idx="877">
                  <c:v>42187</c:v>
                </c:pt>
                <c:pt idx="878">
                  <c:v>42188</c:v>
                </c:pt>
                <c:pt idx="879">
                  <c:v>42191</c:v>
                </c:pt>
                <c:pt idx="880">
                  <c:v>42192</c:v>
                </c:pt>
                <c:pt idx="881">
                  <c:v>42193</c:v>
                </c:pt>
                <c:pt idx="882">
                  <c:v>42194</c:v>
                </c:pt>
                <c:pt idx="883">
                  <c:v>42195</c:v>
                </c:pt>
                <c:pt idx="884">
                  <c:v>42198</c:v>
                </c:pt>
                <c:pt idx="885">
                  <c:v>42199</c:v>
                </c:pt>
                <c:pt idx="886">
                  <c:v>42200</c:v>
                </c:pt>
                <c:pt idx="887">
                  <c:v>42201</c:v>
                </c:pt>
                <c:pt idx="888">
                  <c:v>42202</c:v>
                </c:pt>
                <c:pt idx="889">
                  <c:v>42205</c:v>
                </c:pt>
                <c:pt idx="890">
                  <c:v>42206</c:v>
                </c:pt>
                <c:pt idx="891">
                  <c:v>42207</c:v>
                </c:pt>
                <c:pt idx="892">
                  <c:v>42208</c:v>
                </c:pt>
                <c:pt idx="893">
                  <c:v>42209</c:v>
                </c:pt>
                <c:pt idx="894">
                  <c:v>42212</c:v>
                </c:pt>
                <c:pt idx="895">
                  <c:v>42213</c:v>
                </c:pt>
                <c:pt idx="896">
                  <c:v>42214</c:v>
                </c:pt>
                <c:pt idx="897">
                  <c:v>42215</c:v>
                </c:pt>
                <c:pt idx="898">
                  <c:v>42216</c:v>
                </c:pt>
                <c:pt idx="899">
                  <c:v>42219</c:v>
                </c:pt>
                <c:pt idx="900">
                  <c:v>42220</c:v>
                </c:pt>
                <c:pt idx="901">
                  <c:v>42221</c:v>
                </c:pt>
                <c:pt idx="902">
                  <c:v>42222</c:v>
                </c:pt>
                <c:pt idx="903">
                  <c:v>42223</c:v>
                </c:pt>
                <c:pt idx="904">
                  <c:v>42226</c:v>
                </c:pt>
                <c:pt idx="905">
                  <c:v>42227</c:v>
                </c:pt>
                <c:pt idx="906">
                  <c:v>42228</c:v>
                </c:pt>
                <c:pt idx="907">
                  <c:v>42229</c:v>
                </c:pt>
                <c:pt idx="908">
                  <c:v>42230</c:v>
                </c:pt>
                <c:pt idx="909">
                  <c:v>42233</c:v>
                </c:pt>
                <c:pt idx="910">
                  <c:v>42234</c:v>
                </c:pt>
                <c:pt idx="911">
                  <c:v>42235</c:v>
                </c:pt>
                <c:pt idx="912">
                  <c:v>42236</c:v>
                </c:pt>
                <c:pt idx="913">
                  <c:v>42237</c:v>
                </c:pt>
                <c:pt idx="914">
                  <c:v>42240</c:v>
                </c:pt>
                <c:pt idx="915">
                  <c:v>42241</c:v>
                </c:pt>
                <c:pt idx="916">
                  <c:v>42242</c:v>
                </c:pt>
                <c:pt idx="917">
                  <c:v>42243</c:v>
                </c:pt>
                <c:pt idx="918">
                  <c:v>42244</c:v>
                </c:pt>
                <c:pt idx="919">
                  <c:v>42247</c:v>
                </c:pt>
                <c:pt idx="920">
                  <c:v>42248</c:v>
                </c:pt>
                <c:pt idx="921">
                  <c:v>42249</c:v>
                </c:pt>
                <c:pt idx="922">
                  <c:v>42250</c:v>
                </c:pt>
                <c:pt idx="923">
                  <c:v>42251</c:v>
                </c:pt>
                <c:pt idx="924">
                  <c:v>42254</c:v>
                </c:pt>
                <c:pt idx="925">
                  <c:v>42255</c:v>
                </c:pt>
                <c:pt idx="926">
                  <c:v>42256</c:v>
                </c:pt>
                <c:pt idx="927">
                  <c:v>42257</c:v>
                </c:pt>
                <c:pt idx="928">
                  <c:v>42258</c:v>
                </c:pt>
                <c:pt idx="929">
                  <c:v>42261</c:v>
                </c:pt>
                <c:pt idx="930">
                  <c:v>42262</c:v>
                </c:pt>
                <c:pt idx="931">
                  <c:v>42263</c:v>
                </c:pt>
                <c:pt idx="932">
                  <c:v>42264</c:v>
                </c:pt>
                <c:pt idx="933">
                  <c:v>42265</c:v>
                </c:pt>
                <c:pt idx="934">
                  <c:v>42268</c:v>
                </c:pt>
                <c:pt idx="935">
                  <c:v>42269</c:v>
                </c:pt>
                <c:pt idx="936">
                  <c:v>42270</c:v>
                </c:pt>
                <c:pt idx="937">
                  <c:v>42271</c:v>
                </c:pt>
                <c:pt idx="938">
                  <c:v>42272</c:v>
                </c:pt>
                <c:pt idx="939">
                  <c:v>42275</c:v>
                </c:pt>
                <c:pt idx="940">
                  <c:v>42276</c:v>
                </c:pt>
                <c:pt idx="941">
                  <c:v>42277</c:v>
                </c:pt>
                <c:pt idx="942">
                  <c:v>42278</c:v>
                </c:pt>
                <c:pt idx="943">
                  <c:v>42279</c:v>
                </c:pt>
                <c:pt idx="944">
                  <c:v>42282</c:v>
                </c:pt>
                <c:pt idx="945">
                  <c:v>42283</c:v>
                </c:pt>
                <c:pt idx="946">
                  <c:v>42284</c:v>
                </c:pt>
                <c:pt idx="947">
                  <c:v>42285</c:v>
                </c:pt>
                <c:pt idx="948">
                  <c:v>42286</c:v>
                </c:pt>
                <c:pt idx="949">
                  <c:v>42289</c:v>
                </c:pt>
                <c:pt idx="950">
                  <c:v>42290</c:v>
                </c:pt>
                <c:pt idx="951">
                  <c:v>42291</c:v>
                </c:pt>
                <c:pt idx="952">
                  <c:v>42292</c:v>
                </c:pt>
                <c:pt idx="953">
                  <c:v>42293</c:v>
                </c:pt>
                <c:pt idx="954">
                  <c:v>42296</c:v>
                </c:pt>
                <c:pt idx="955">
                  <c:v>42297</c:v>
                </c:pt>
                <c:pt idx="956">
                  <c:v>42298</c:v>
                </c:pt>
                <c:pt idx="957">
                  <c:v>42299</c:v>
                </c:pt>
                <c:pt idx="958">
                  <c:v>42300</c:v>
                </c:pt>
                <c:pt idx="959">
                  <c:v>42303</c:v>
                </c:pt>
                <c:pt idx="960">
                  <c:v>42304</c:v>
                </c:pt>
                <c:pt idx="961">
                  <c:v>42305</c:v>
                </c:pt>
                <c:pt idx="962">
                  <c:v>42306</c:v>
                </c:pt>
                <c:pt idx="963">
                  <c:v>42307</c:v>
                </c:pt>
                <c:pt idx="964">
                  <c:v>42310</c:v>
                </c:pt>
                <c:pt idx="965">
                  <c:v>42311</c:v>
                </c:pt>
                <c:pt idx="966">
                  <c:v>42313</c:v>
                </c:pt>
                <c:pt idx="967">
                  <c:v>42314</c:v>
                </c:pt>
                <c:pt idx="968">
                  <c:v>42317</c:v>
                </c:pt>
                <c:pt idx="969">
                  <c:v>42318</c:v>
                </c:pt>
                <c:pt idx="970">
                  <c:v>42319</c:v>
                </c:pt>
                <c:pt idx="971">
                  <c:v>42320</c:v>
                </c:pt>
                <c:pt idx="972">
                  <c:v>42321</c:v>
                </c:pt>
                <c:pt idx="973">
                  <c:v>42324</c:v>
                </c:pt>
                <c:pt idx="974">
                  <c:v>42325</c:v>
                </c:pt>
                <c:pt idx="975">
                  <c:v>42326</c:v>
                </c:pt>
                <c:pt idx="976">
                  <c:v>42327</c:v>
                </c:pt>
                <c:pt idx="977">
                  <c:v>42328</c:v>
                </c:pt>
                <c:pt idx="978">
                  <c:v>42331</c:v>
                </c:pt>
                <c:pt idx="979">
                  <c:v>42332</c:v>
                </c:pt>
                <c:pt idx="980">
                  <c:v>42333</c:v>
                </c:pt>
                <c:pt idx="981">
                  <c:v>42334</c:v>
                </c:pt>
                <c:pt idx="982">
                  <c:v>42335</c:v>
                </c:pt>
                <c:pt idx="983">
                  <c:v>42338</c:v>
                </c:pt>
                <c:pt idx="984">
                  <c:v>42339</c:v>
                </c:pt>
                <c:pt idx="985">
                  <c:v>42340</c:v>
                </c:pt>
                <c:pt idx="986">
                  <c:v>42341</c:v>
                </c:pt>
                <c:pt idx="987">
                  <c:v>42342</c:v>
                </c:pt>
                <c:pt idx="988">
                  <c:v>42345</c:v>
                </c:pt>
                <c:pt idx="989">
                  <c:v>42346</c:v>
                </c:pt>
                <c:pt idx="990">
                  <c:v>42347</c:v>
                </c:pt>
                <c:pt idx="991">
                  <c:v>42348</c:v>
                </c:pt>
                <c:pt idx="992">
                  <c:v>42349</c:v>
                </c:pt>
                <c:pt idx="993">
                  <c:v>42352</c:v>
                </c:pt>
                <c:pt idx="994">
                  <c:v>42353</c:v>
                </c:pt>
                <c:pt idx="995">
                  <c:v>42354</c:v>
                </c:pt>
                <c:pt idx="996">
                  <c:v>42355</c:v>
                </c:pt>
                <c:pt idx="997">
                  <c:v>42356</c:v>
                </c:pt>
                <c:pt idx="998">
                  <c:v>42359</c:v>
                </c:pt>
                <c:pt idx="999">
                  <c:v>42360</c:v>
                </c:pt>
                <c:pt idx="1000">
                  <c:v>42361</c:v>
                </c:pt>
                <c:pt idx="1001">
                  <c:v>42362</c:v>
                </c:pt>
                <c:pt idx="1002">
                  <c:v>42363</c:v>
                </c:pt>
                <c:pt idx="1003">
                  <c:v>42366</c:v>
                </c:pt>
                <c:pt idx="1004">
                  <c:v>42367</c:v>
                </c:pt>
                <c:pt idx="1005">
                  <c:v>42368</c:v>
                </c:pt>
                <c:pt idx="1006">
                  <c:v>42373</c:v>
                </c:pt>
                <c:pt idx="1007">
                  <c:v>42374</c:v>
                </c:pt>
                <c:pt idx="1008">
                  <c:v>42375</c:v>
                </c:pt>
                <c:pt idx="1009">
                  <c:v>42380</c:v>
                </c:pt>
                <c:pt idx="1010">
                  <c:v>42381</c:v>
                </c:pt>
                <c:pt idx="1011">
                  <c:v>42382</c:v>
                </c:pt>
                <c:pt idx="1012">
                  <c:v>42383</c:v>
                </c:pt>
                <c:pt idx="1013">
                  <c:v>42384</c:v>
                </c:pt>
                <c:pt idx="1014">
                  <c:v>42387</c:v>
                </c:pt>
                <c:pt idx="1015">
                  <c:v>42388</c:v>
                </c:pt>
                <c:pt idx="1016">
                  <c:v>42389</c:v>
                </c:pt>
                <c:pt idx="1017">
                  <c:v>42390</c:v>
                </c:pt>
                <c:pt idx="1018">
                  <c:v>42391</c:v>
                </c:pt>
                <c:pt idx="1019">
                  <c:v>42394</c:v>
                </c:pt>
                <c:pt idx="1020">
                  <c:v>42395</c:v>
                </c:pt>
                <c:pt idx="1021">
                  <c:v>42396</c:v>
                </c:pt>
                <c:pt idx="1022">
                  <c:v>42397</c:v>
                </c:pt>
                <c:pt idx="1023">
                  <c:v>42398</c:v>
                </c:pt>
                <c:pt idx="1024">
                  <c:v>42401</c:v>
                </c:pt>
                <c:pt idx="1025">
                  <c:v>42402</c:v>
                </c:pt>
                <c:pt idx="1026">
                  <c:v>42403</c:v>
                </c:pt>
                <c:pt idx="1027">
                  <c:v>42404</c:v>
                </c:pt>
                <c:pt idx="1028">
                  <c:v>42405</c:v>
                </c:pt>
                <c:pt idx="1029">
                  <c:v>42408</c:v>
                </c:pt>
                <c:pt idx="1030">
                  <c:v>42409</c:v>
                </c:pt>
                <c:pt idx="1031">
                  <c:v>42410</c:v>
                </c:pt>
                <c:pt idx="1032">
                  <c:v>42411</c:v>
                </c:pt>
                <c:pt idx="1033">
                  <c:v>42412</c:v>
                </c:pt>
                <c:pt idx="1034">
                  <c:v>42415</c:v>
                </c:pt>
                <c:pt idx="1035">
                  <c:v>42416</c:v>
                </c:pt>
                <c:pt idx="1036">
                  <c:v>42417</c:v>
                </c:pt>
                <c:pt idx="1037">
                  <c:v>42418</c:v>
                </c:pt>
                <c:pt idx="1038">
                  <c:v>42419</c:v>
                </c:pt>
                <c:pt idx="1039">
                  <c:v>42420</c:v>
                </c:pt>
                <c:pt idx="1040">
                  <c:v>42422</c:v>
                </c:pt>
                <c:pt idx="1041">
                  <c:v>42424</c:v>
                </c:pt>
                <c:pt idx="1042">
                  <c:v>42425</c:v>
                </c:pt>
                <c:pt idx="1043">
                  <c:v>42426</c:v>
                </c:pt>
                <c:pt idx="1044">
                  <c:v>42429</c:v>
                </c:pt>
                <c:pt idx="1045">
                  <c:v>42430</c:v>
                </c:pt>
                <c:pt idx="1046">
                  <c:v>42431</c:v>
                </c:pt>
                <c:pt idx="1047">
                  <c:v>42432</c:v>
                </c:pt>
                <c:pt idx="1048">
                  <c:v>42433</c:v>
                </c:pt>
                <c:pt idx="1049">
                  <c:v>42436</c:v>
                </c:pt>
                <c:pt idx="1050">
                  <c:v>42438</c:v>
                </c:pt>
                <c:pt idx="1051">
                  <c:v>42439</c:v>
                </c:pt>
                <c:pt idx="1052">
                  <c:v>42440</c:v>
                </c:pt>
                <c:pt idx="1053">
                  <c:v>42443</c:v>
                </c:pt>
                <c:pt idx="1054">
                  <c:v>42444</c:v>
                </c:pt>
                <c:pt idx="1055">
                  <c:v>42445</c:v>
                </c:pt>
                <c:pt idx="1056">
                  <c:v>42446</c:v>
                </c:pt>
                <c:pt idx="1057">
                  <c:v>42447</c:v>
                </c:pt>
                <c:pt idx="1058">
                  <c:v>42450</c:v>
                </c:pt>
                <c:pt idx="1059">
                  <c:v>42451</c:v>
                </c:pt>
                <c:pt idx="1060">
                  <c:v>42452</c:v>
                </c:pt>
                <c:pt idx="1061">
                  <c:v>42453</c:v>
                </c:pt>
                <c:pt idx="1062">
                  <c:v>42454</c:v>
                </c:pt>
                <c:pt idx="1063">
                  <c:v>42457</c:v>
                </c:pt>
                <c:pt idx="1064">
                  <c:v>42458</c:v>
                </c:pt>
                <c:pt idx="1065">
                  <c:v>42459</c:v>
                </c:pt>
                <c:pt idx="1066">
                  <c:v>42460</c:v>
                </c:pt>
                <c:pt idx="1067">
                  <c:v>42461</c:v>
                </c:pt>
                <c:pt idx="1068">
                  <c:v>42464</c:v>
                </c:pt>
                <c:pt idx="1069">
                  <c:v>42465</c:v>
                </c:pt>
                <c:pt idx="1070">
                  <c:v>42466</c:v>
                </c:pt>
                <c:pt idx="1071">
                  <c:v>42467</c:v>
                </c:pt>
                <c:pt idx="1072">
                  <c:v>42468</c:v>
                </c:pt>
                <c:pt idx="1073">
                  <c:v>42471</c:v>
                </c:pt>
                <c:pt idx="1074">
                  <c:v>42472</c:v>
                </c:pt>
                <c:pt idx="1075">
                  <c:v>42473</c:v>
                </c:pt>
                <c:pt idx="1076">
                  <c:v>42474</c:v>
                </c:pt>
                <c:pt idx="1077">
                  <c:v>42475</c:v>
                </c:pt>
                <c:pt idx="1078">
                  <c:v>42478</c:v>
                </c:pt>
                <c:pt idx="1079">
                  <c:v>42479</c:v>
                </c:pt>
                <c:pt idx="1080">
                  <c:v>42480</c:v>
                </c:pt>
                <c:pt idx="1081">
                  <c:v>42481</c:v>
                </c:pt>
                <c:pt idx="1082">
                  <c:v>42482</c:v>
                </c:pt>
                <c:pt idx="1083">
                  <c:v>42485</c:v>
                </c:pt>
                <c:pt idx="1084">
                  <c:v>42486</c:v>
                </c:pt>
                <c:pt idx="1085">
                  <c:v>42487</c:v>
                </c:pt>
                <c:pt idx="1086">
                  <c:v>42488</c:v>
                </c:pt>
                <c:pt idx="1087">
                  <c:v>42489</c:v>
                </c:pt>
                <c:pt idx="1088">
                  <c:v>42494</c:v>
                </c:pt>
                <c:pt idx="1089">
                  <c:v>42495</c:v>
                </c:pt>
                <c:pt idx="1090">
                  <c:v>42496</c:v>
                </c:pt>
                <c:pt idx="1091">
                  <c:v>42500</c:v>
                </c:pt>
                <c:pt idx="1092">
                  <c:v>42501</c:v>
                </c:pt>
                <c:pt idx="1093">
                  <c:v>42502</c:v>
                </c:pt>
                <c:pt idx="1094">
                  <c:v>42503</c:v>
                </c:pt>
                <c:pt idx="1095">
                  <c:v>42506</c:v>
                </c:pt>
                <c:pt idx="1096">
                  <c:v>42507</c:v>
                </c:pt>
                <c:pt idx="1097">
                  <c:v>42508</c:v>
                </c:pt>
                <c:pt idx="1098">
                  <c:v>42509</c:v>
                </c:pt>
                <c:pt idx="1099">
                  <c:v>42510</c:v>
                </c:pt>
                <c:pt idx="1100">
                  <c:v>42513</c:v>
                </c:pt>
                <c:pt idx="1101">
                  <c:v>42514</c:v>
                </c:pt>
                <c:pt idx="1102">
                  <c:v>42515</c:v>
                </c:pt>
                <c:pt idx="1103">
                  <c:v>42516</c:v>
                </c:pt>
                <c:pt idx="1104">
                  <c:v>42517</c:v>
                </c:pt>
                <c:pt idx="1105">
                  <c:v>42520</c:v>
                </c:pt>
                <c:pt idx="1106">
                  <c:v>42521</c:v>
                </c:pt>
                <c:pt idx="1107">
                  <c:v>42522</c:v>
                </c:pt>
                <c:pt idx="1108">
                  <c:v>42523</c:v>
                </c:pt>
                <c:pt idx="1109">
                  <c:v>42524</c:v>
                </c:pt>
                <c:pt idx="1110">
                  <c:v>42527</c:v>
                </c:pt>
                <c:pt idx="1111">
                  <c:v>42528</c:v>
                </c:pt>
                <c:pt idx="1112">
                  <c:v>42529</c:v>
                </c:pt>
                <c:pt idx="1113">
                  <c:v>42530</c:v>
                </c:pt>
                <c:pt idx="1114">
                  <c:v>42531</c:v>
                </c:pt>
                <c:pt idx="1115">
                  <c:v>42535</c:v>
                </c:pt>
                <c:pt idx="1116">
                  <c:v>42536</c:v>
                </c:pt>
                <c:pt idx="1117">
                  <c:v>42537</c:v>
                </c:pt>
                <c:pt idx="1118">
                  <c:v>42538</c:v>
                </c:pt>
                <c:pt idx="1119">
                  <c:v>42541</c:v>
                </c:pt>
                <c:pt idx="1120">
                  <c:v>42542</c:v>
                </c:pt>
                <c:pt idx="1121">
                  <c:v>42543</c:v>
                </c:pt>
                <c:pt idx="1122">
                  <c:v>42544</c:v>
                </c:pt>
                <c:pt idx="1123">
                  <c:v>42545</c:v>
                </c:pt>
                <c:pt idx="1124">
                  <c:v>42548</c:v>
                </c:pt>
                <c:pt idx="1125">
                  <c:v>42549</c:v>
                </c:pt>
                <c:pt idx="1126">
                  <c:v>42550</c:v>
                </c:pt>
                <c:pt idx="1127">
                  <c:v>42551</c:v>
                </c:pt>
                <c:pt idx="1128">
                  <c:v>42552</c:v>
                </c:pt>
                <c:pt idx="1129">
                  <c:v>42555</c:v>
                </c:pt>
                <c:pt idx="1130">
                  <c:v>42556</c:v>
                </c:pt>
                <c:pt idx="1131">
                  <c:v>42557</c:v>
                </c:pt>
                <c:pt idx="1132">
                  <c:v>42558</c:v>
                </c:pt>
                <c:pt idx="1133">
                  <c:v>42559</c:v>
                </c:pt>
                <c:pt idx="1134">
                  <c:v>42562</c:v>
                </c:pt>
                <c:pt idx="1135">
                  <c:v>42563</c:v>
                </c:pt>
                <c:pt idx="1136">
                  <c:v>42564</c:v>
                </c:pt>
                <c:pt idx="1137">
                  <c:v>42565</c:v>
                </c:pt>
                <c:pt idx="1138">
                  <c:v>42566</c:v>
                </c:pt>
                <c:pt idx="1139">
                  <c:v>42569</c:v>
                </c:pt>
                <c:pt idx="1140">
                  <c:v>42570</c:v>
                </c:pt>
                <c:pt idx="1141">
                  <c:v>42571</c:v>
                </c:pt>
                <c:pt idx="1142">
                  <c:v>42572</c:v>
                </c:pt>
                <c:pt idx="1143">
                  <c:v>42573</c:v>
                </c:pt>
                <c:pt idx="1144">
                  <c:v>42576</c:v>
                </c:pt>
                <c:pt idx="1145">
                  <c:v>42577</c:v>
                </c:pt>
                <c:pt idx="1146">
                  <c:v>42578</c:v>
                </c:pt>
                <c:pt idx="1147">
                  <c:v>42579</c:v>
                </c:pt>
                <c:pt idx="1148">
                  <c:v>42580</c:v>
                </c:pt>
                <c:pt idx="1149">
                  <c:v>42583</c:v>
                </c:pt>
                <c:pt idx="1150">
                  <c:v>42584</c:v>
                </c:pt>
                <c:pt idx="1151">
                  <c:v>42585</c:v>
                </c:pt>
                <c:pt idx="1152">
                  <c:v>42586</c:v>
                </c:pt>
                <c:pt idx="1153">
                  <c:v>42587</c:v>
                </c:pt>
                <c:pt idx="1154">
                  <c:v>42590</c:v>
                </c:pt>
                <c:pt idx="1155">
                  <c:v>42591</c:v>
                </c:pt>
                <c:pt idx="1156">
                  <c:v>42592</c:v>
                </c:pt>
                <c:pt idx="1157">
                  <c:v>42593</c:v>
                </c:pt>
                <c:pt idx="1158">
                  <c:v>42594</c:v>
                </c:pt>
                <c:pt idx="1159">
                  <c:v>42597</c:v>
                </c:pt>
                <c:pt idx="1160">
                  <c:v>42598</c:v>
                </c:pt>
                <c:pt idx="1161">
                  <c:v>42599</c:v>
                </c:pt>
                <c:pt idx="1162">
                  <c:v>42600</c:v>
                </c:pt>
                <c:pt idx="1163">
                  <c:v>42601</c:v>
                </c:pt>
                <c:pt idx="1164">
                  <c:v>42604</c:v>
                </c:pt>
                <c:pt idx="1165">
                  <c:v>42605</c:v>
                </c:pt>
                <c:pt idx="1166">
                  <c:v>42606</c:v>
                </c:pt>
                <c:pt idx="1167">
                  <c:v>42607</c:v>
                </c:pt>
                <c:pt idx="1168">
                  <c:v>42608</c:v>
                </c:pt>
                <c:pt idx="1169">
                  <c:v>42611</c:v>
                </c:pt>
                <c:pt idx="1170">
                  <c:v>42612</c:v>
                </c:pt>
                <c:pt idx="1171">
                  <c:v>42613</c:v>
                </c:pt>
                <c:pt idx="1172">
                  <c:v>42614</c:v>
                </c:pt>
                <c:pt idx="1173">
                  <c:v>42615</c:v>
                </c:pt>
                <c:pt idx="1174">
                  <c:v>42618</c:v>
                </c:pt>
                <c:pt idx="1175">
                  <c:v>42619</c:v>
                </c:pt>
                <c:pt idx="1176">
                  <c:v>42620</c:v>
                </c:pt>
                <c:pt idx="1177">
                  <c:v>42621</c:v>
                </c:pt>
                <c:pt idx="1178">
                  <c:v>42622</c:v>
                </c:pt>
                <c:pt idx="1179">
                  <c:v>42625</c:v>
                </c:pt>
                <c:pt idx="1180">
                  <c:v>42626</c:v>
                </c:pt>
                <c:pt idx="1181">
                  <c:v>42627</c:v>
                </c:pt>
                <c:pt idx="1182">
                  <c:v>42628</c:v>
                </c:pt>
                <c:pt idx="1183">
                  <c:v>42629</c:v>
                </c:pt>
                <c:pt idx="1184">
                  <c:v>42632</c:v>
                </c:pt>
                <c:pt idx="1185">
                  <c:v>42633</c:v>
                </c:pt>
                <c:pt idx="1186">
                  <c:v>42634</c:v>
                </c:pt>
                <c:pt idx="1187">
                  <c:v>42635</c:v>
                </c:pt>
                <c:pt idx="1188">
                  <c:v>42636</c:v>
                </c:pt>
                <c:pt idx="1189">
                  <c:v>42639</c:v>
                </c:pt>
                <c:pt idx="1190">
                  <c:v>42640</c:v>
                </c:pt>
                <c:pt idx="1191">
                  <c:v>42641</c:v>
                </c:pt>
                <c:pt idx="1192">
                  <c:v>42642</c:v>
                </c:pt>
                <c:pt idx="1193">
                  <c:v>42643</c:v>
                </c:pt>
                <c:pt idx="1194">
                  <c:v>42646</c:v>
                </c:pt>
                <c:pt idx="1195">
                  <c:v>42647</c:v>
                </c:pt>
                <c:pt idx="1196">
                  <c:v>42648</c:v>
                </c:pt>
                <c:pt idx="1197">
                  <c:v>42649</c:v>
                </c:pt>
                <c:pt idx="1198">
                  <c:v>42650</c:v>
                </c:pt>
                <c:pt idx="1199">
                  <c:v>42653</c:v>
                </c:pt>
                <c:pt idx="1200">
                  <c:v>42654</c:v>
                </c:pt>
                <c:pt idx="1201">
                  <c:v>42655</c:v>
                </c:pt>
                <c:pt idx="1202">
                  <c:v>42656</c:v>
                </c:pt>
                <c:pt idx="1203">
                  <c:v>42657</c:v>
                </c:pt>
                <c:pt idx="1204">
                  <c:v>42660</c:v>
                </c:pt>
                <c:pt idx="1205">
                  <c:v>42661</c:v>
                </c:pt>
                <c:pt idx="1206">
                  <c:v>42662</c:v>
                </c:pt>
                <c:pt idx="1207">
                  <c:v>42663</c:v>
                </c:pt>
                <c:pt idx="1208">
                  <c:v>42664</c:v>
                </c:pt>
                <c:pt idx="1209">
                  <c:v>42667</c:v>
                </c:pt>
                <c:pt idx="1210">
                  <c:v>42668</c:v>
                </c:pt>
                <c:pt idx="1211">
                  <c:v>42669</c:v>
                </c:pt>
                <c:pt idx="1212">
                  <c:v>42670</c:v>
                </c:pt>
                <c:pt idx="1213">
                  <c:v>42671</c:v>
                </c:pt>
                <c:pt idx="1214">
                  <c:v>42674</c:v>
                </c:pt>
                <c:pt idx="1215">
                  <c:v>42675</c:v>
                </c:pt>
                <c:pt idx="1216">
                  <c:v>42676</c:v>
                </c:pt>
                <c:pt idx="1217">
                  <c:v>42677</c:v>
                </c:pt>
                <c:pt idx="1218">
                  <c:v>42681</c:v>
                </c:pt>
                <c:pt idx="1219">
                  <c:v>42682</c:v>
                </c:pt>
                <c:pt idx="1220">
                  <c:v>42683</c:v>
                </c:pt>
                <c:pt idx="1221">
                  <c:v>42684</c:v>
                </c:pt>
                <c:pt idx="1222">
                  <c:v>42685</c:v>
                </c:pt>
                <c:pt idx="1223">
                  <c:v>42688</c:v>
                </c:pt>
                <c:pt idx="1224">
                  <c:v>42689</c:v>
                </c:pt>
                <c:pt idx="1225">
                  <c:v>42690</c:v>
                </c:pt>
                <c:pt idx="1226">
                  <c:v>42691</c:v>
                </c:pt>
                <c:pt idx="1227">
                  <c:v>42692</c:v>
                </c:pt>
                <c:pt idx="1228">
                  <c:v>42695</c:v>
                </c:pt>
                <c:pt idx="1229">
                  <c:v>42696</c:v>
                </c:pt>
                <c:pt idx="1230">
                  <c:v>42697</c:v>
                </c:pt>
                <c:pt idx="1231">
                  <c:v>42698</c:v>
                </c:pt>
                <c:pt idx="1232">
                  <c:v>42699</c:v>
                </c:pt>
                <c:pt idx="1233">
                  <c:v>42702</c:v>
                </c:pt>
                <c:pt idx="1234">
                  <c:v>42703</c:v>
                </c:pt>
                <c:pt idx="1235">
                  <c:v>42704</c:v>
                </c:pt>
                <c:pt idx="1236">
                  <c:v>42705</c:v>
                </c:pt>
                <c:pt idx="1237">
                  <c:v>42706</c:v>
                </c:pt>
                <c:pt idx="1238">
                  <c:v>42709</c:v>
                </c:pt>
                <c:pt idx="1239">
                  <c:v>42710</c:v>
                </c:pt>
                <c:pt idx="1240">
                  <c:v>42711</c:v>
                </c:pt>
                <c:pt idx="1241">
                  <c:v>42712</c:v>
                </c:pt>
                <c:pt idx="1242">
                  <c:v>42713</c:v>
                </c:pt>
                <c:pt idx="1243">
                  <c:v>42716</c:v>
                </c:pt>
                <c:pt idx="1244">
                  <c:v>42717</c:v>
                </c:pt>
                <c:pt idx="1245">
                  <c:v>42718</c:v>
                </c:pt>
                <c:pt idx="1246">
                  <c:v>42719</c:v>
                </c:pt>
                <c:pt idx="1247">
                  <c:v>42720</c:v>
                </c:pt>
                <c:pt idx="1248">
                  <c:v>42723</c:v>
                </c:pt>
                <c:pt idx="1249">
                  <c:v>42724</c:v>
                </c:pt>
                <c:pt idx="1250">
                  <c:v>42725</c:v>
                </c:pt>
                <c:pt idx="1251">
                  <c:v>42726</c:v>
                </c:pt>
                <c:pt idx="1252">
                  <c:v>42727</c:v>
                </c:pt>
                <c:pt idx="1253">
                  <c:v>42730</c:v>
                </c:pt>
                <c:pt idx="1254">
                  <c:v>42731</c:v>
                </c:pt>
                <c:pt idx="1255">
                  <c:v>42732</c:v>
                </c:pt>
                <c:pt idx="1256">
                  <c:v>42733</c:v>
                </c:pt>
                <c:pt idx="1257">
                  <c:v>42734</c:v>
                </c:pt>
                <c:pt idx="1258">
                  <c:v>42738</c:v>
                </c:pt>
                <c:pt idx="1259">
                  <c:v>42739</c:v>
                </c:pt>
                <c:pt idx="1260">
                  <c:v>42740</c:v>
                </c:pt>
                <c:pt idx="1261">
                  <c:v>42741</c:v>
                </c:pt>
                <c:pt idx="1262">
                  <c:v>42744</c:v>
                </c:pt>
                <c:pt idx="1263">
                  <c:v>42745</c:v>
                </c:pt>
                <c:pt idx="1264">
                  <c:v>42746</c:v>
                </c:pt>
                <c:pt idx="1265">
                  <c:v>42747</c:v>
                </c:pt>
                <c:pt idx="1266">
                  <c:v>42748</c:v>
                </c:pt>
                <c:pt idx="1267">
                  <c:v>42751</c:v>
                </c:pt>
                <c:pt idx="1268">
                  <c:v>42752</c:v>
                </c:pt>
                <c:pt idx="1269">
                  <c:v>42753</c:v>
                </c:pt>
                <c:pt idx="1270">
                  <c:v>42754</c:v>
                </c:pt>
                <c:pt idx="1271">
                  <c:v>42755</c:v>
                </c:pt>
                <c:pt idx="1272">
                  <c:v>42758</c:v>
                </c:pt>
                <c:pt idx="1273">
                  <c:v>42759</c:v>
                </c:pt>
                <c:pt idx="1274">
                  <c:v>42760</c:v>
                </c:pt>
                <c:pt idx="1275">
                  <c:v>42761</c:v>
                </c:pt>
                <c:pt idx="1276">
                  <c:v>42762</c:v>
                </c:pt>
                <c:pt idx="1277">
                  <c:v>42765</c:v>
                </c:pt>
                <c:pt idx="1278">
                  <c:v>42766</c:v>
                </c:pt>
                <c:pt idx="1279">
                  <c:v>42767</c:v>
                </c:pt>
                <c:pt idx="1280">
                  <c:v>42768</c:v>
                </c:pt>
                <c:pt idx="1281">
                  <c:v>42769</c:v>
                </c:pt>
                <c:pt idx="1282">
                  <c:v>42772</c:v>
                </c:pt>
                <c:pt idx="1283">
                  <c:v>42773</c:v>
                </c:pt>
                <c:pt idx="1284">
                  <c:v>42774</c:v>
                </c:pt>
                <c:pt idx="1285">
                  <c:v>42775</c:v>
                </c:pt>
                <c:pt idx="1286">
                  <c:v>42776</c:v>
                </c:pt>
                <c:pt idx="1287">
                  <c:v>42779</c:v>
                </c:pt>
                <c:pt idx="1288">
                  <c:v>42780</c:v>
                </c:pt>
                <c:pt idx="1289">
                  <c:v>42781</c:v>
                </c:pt>
                <c:pt idx="1290">
                  <c:v>42782</c:v>
                </c:pt>
                <c:pt idx="1291">
                  <c:v>42783</c:v>
                </c:pt>
                <c:pt idx="1292">
                  <c:v>42786</c:v>
                </c:pt>
                <c:pt idx="1293">
                  <c:v>42787</c:v>
                </c:pt>
                <c:pt idx="1294">
                  <c:v>42788</c:v>
                </c:pt>
                <c:pt idx="1295">
                  <c:v>42790</c:v>
                </c:pt>
                <c:pt idx="1296">
                  <c:v>42793</c:v>
                </c:pt>
                <c:pt idx="1297">
                  <c:v>42794</c:v>
                </c:pt>
                <c:pt idx="1298">
                  <c:v>42795</c:v>
                </c:pt>
                <c:pt idx="1299">
                  <c:v>42796</c:v>
                </c:pt>
                <c:pt idx="1300">
                  <c:v>42797</c:v>
                </c:pt>
                <c:pt idx="1301">
                  <c:v>42800</c:v>
                </c:pt>
                <c:pt idx="1302">
                  <c:v>42801</c:v>
                </c:pt>
                <c:pt idx="1303">
                  <c:v>42803</c:v>
                </c:pt>
                <c:pt idx="1304">
                  <c:v>42804</c:v>
                </c:pt>
                <c:pt idx="1305">
                  <c:v>42807</c:v>
                </c:pt>
                <c:pt idx="1306">
                  <c:v>42808</c:v>
                </c:pt>
                <c:pt idx="1307">
                  <c:v>42809</c:v>
                </c:pt>
                <c:pt idx="1308">
                  <c:v>42810</c:v>
                </c:pt>
                <c:pt idx="1309">
                  <c:v>42811</c:v>
                </c:pt>
                <c:pt idx="1310">
                  <c:v>42814</c:v>
                </c:pt>
                <c:pt idx="1311">
                  <c:v>42815</c:v>
                </c:pt>
                <c:pt idx="1312">
                  <c:v>42816</c:v>
                </c:pt>
                <c:pt idx="1313">
                  <c:v>42817</c:v>
                </c:pt>
                <c:pt idx="1314">
                  <c:v>42818</c:v>
                </c:pt>
                <c:pt idx="1315">
                  <c:v>42821</c:v>
                </c:pt>
                <c:pt idx="1316">
                  <c:v>42822</c:v>
                </c:pt>
                <c:pt idx="1317">
                  <c:v>42823</c:v>
                </c:pt>
                <c:pt idx="1318">
                  <c:v>42824</c:v>
                </c:pt>
                <c:pt idx="1319">
                  <c:v>42825</c:v>
                </c:pt>
                <c:pt idx="1320">
                  <c:v>42828</c:v>
                </c:pt>
                <c:pt idx="1321">
                  <c:v>42829</c:v>
                </c:pt>
                <c:pt idx="1322">
                  <c:v>42830</c:v>
                </c:pt>
                <c:pt idx="1323">
                  <c:v>42831</c:v>
                </c:pt>
                <c:pt idx="1324">
                  <c:v>42832</c:v>
                </c:pt>
                <c:pt idx="1325">
                  <c:v>42835</c:v>
                </c:pt>
                <c:pt idx="1326">
                  <c:v>42836</c:v>
                </c:pt>
                <c:pt idx="1327">
                  <c:v>42837</c:v>
                </c:pt>
                <c:pt idx="1328">
                  <c:v>42838</c:v>
                </c:pt>
                <c:pt idx="1329">
                  <c:v>42839</c:v>
                </c:pt>
                <c:pt idx="1330">
                  <c:v>42842</c:v>
                </c:pt>
                <c:pt idx="1331">
                  <c:v>42843</c:v>
                </c:pt>
                <c:pt idx="1332">
                  <c:v>42844</c:v>
                </c:pt>
                <c:pt idx="1333">
                  <c:v>42845</c:v>
                </c:pt>
                <c:pt idx="1334">
                  <c:v>42846</c:v>
                </c:pt>
                <c:pt idx="1335">
                  <c:v>42849</c:v>
                </c:pt>
                <c:pt idx="1336">
                  <c:v>42850</c:v>
                </c:pt>
                <c:pt idx="1337">
                  <c:v>42851</c:v>
                </c:pt>
                <c:pt idx="1338">
                  <c:v>42852</c:v>
                </c:pt>
                <c:pt idx="1339">
                  <c:v>42853</c:v>
                </c:pt>
                <c:pt idx="1340">
                  <c:v>42857</c:v>
                </c:pt>
                <c:pt idx="1341">
                  <c:v>42858</c:v>
                </c:pt>
                <c:pt idx="1342">
                  <c:v>42859</c:v>
                </c:pt>
                <c:pt idx="1343">
                  <c:v>42860</c:v>
                </c:pt>
                <c:pt idx="1344">
                  <c:v>42865</c:v>
                </c:pt>
                <c:pt idx="1345">
                  <c:v>42866</c:v>
                </c:pt>
                <c:pt idx="1346">
                  <c:v>42867</c:v>
                </c:pt>
                <c:pt idx="1347">
                  <c:v>42870</c:v>
                </c:pt>
                <c:pt idx="1348">
                  <c:v>42871</c:v>
                </c:pt>
                <c:pt idx="1349">
                  <c:v>42872</c:v>
                </c:pt>
                <c:pt idx="1350">
                  <c:v>42873</c:v>
                </c:pt>
                <c:pt idx="1351">
                  <c:v>42874</c:v>
                </c:pt>
                <c:pt idx="1352">
                  <c:v>42877</c:v>
                </c:pt>
                <c:pt idx="1353">
                  <c:v>42878</c:v>
                </c:pt>
                <c:pt idx="1354">
                  <c:v>42879</c:v>
                </c:pt>
                <c:pt idx="1355">
                  <c:v>42880</c:v>
                </c:pt>
                <c:pt idx="1356">
                  <c:v>42881</c:v>
                </c:pt>
                <c:pt idx="1357">
                  <c:v>42884</c:v>
                </c:pt>
                <c:pt idx="1358">
                  <c:v>42885</c:v>
                </c:pt>
                <c:pt idx="1359">
                  <c:v>42886</c:v>
                </c:pt>
                <c:pt idx="1360">
                  <c:v>42887</c:v>
                </c:pt>
                <c:pt idx="1361">
                  <c:v>42888</c:v>
                </c:pt>
                <c:pt idx="1362">
                  <c:v>42891</c:v>
                </c:pt>
                <c:pt idx="1363">
                  <c:v>42892</c:v>
                </c:pt>
                <c:pt idx="1364">
                  <c:v>42893</c:v>
                </c:pt>
                <c:pt idx="1365">
                  <c:v>42894</c:v>
                </c:pt>
                <c:pt idx="1366">
                  <c:v>42895</c:v>
                </c:pt>
                <c:pt idx="1367">
                  <c:v>42899</c:v>
                </c:pt>
                <c:pt idx="1368">
                  <c:v>42900</c:v>
                </c:pt>
                <c:pt idx="1369">
                  <c:v>42901</c:v>
                </c:pt>
                <c:pt idx="1370">
                  <c:v>42902</c:v>
                </c:pt>
                <c:pt idx="1371">
                  <c:v>42905</c:v>
                </c:pt>
                <c:pt idx="1372">
                  <c:v>42906</c:v>
                </c:pt>
                <c:pt idx="1373">
                  <c:v>42907</c:v>
                </c:pt>
                <c:pt idx="1374">
                  <c:v>42908</c:v>
                </c:pt>
                <c:pt idx="1375">
                  <c:v>42909</c:v>
                </c:pt>
                <c:pt idx="1376">
                  <c:v>42912</c:v>
                </c:pt>
                <c:pt idx="1377">
                  <c:v>42913</c:v>
                </c:pt>
                <c:pt idx="1378">
                  <c:v>42914</c:v>
                </c:pt>
                <c:pt idx="1379">
                  <c:v>42915</c:v>
                </c:pt>
                <c:pt idx="1380">
                  <c:v>42916</c:v>
                </c:pt>
                <c:pt idx="1381">
                  <c:v>42919</c:v>
                </c:pt>
                <c:pt idx="1382">
                  <c:v>42920</c:v>
                </c:pt>
                <c:pt idx="1383">
                  <c:v>42921</c:v>
                </c:pt>
                <c:pt idx="1384">
                  <c:v>42922</c:v>
                </c:pt>
                <c:pt idx="1385">
                  <c:v>42923</c:v>
                </c:pt>
                <c:pt idx="1386">
                  <c:v>42926</c:v>
                </c:pt>
                <c:pt idx="1387">
                  <c:v>42927</c:v>
                </c:pt>
                <c:pt idx="1388">
                  <c:v>42928</c:v>
                </c:pt>
                <c:pt idx="1389">
                  <c:v>42929</c:v>
                </c:pt>
                <c:pt idx="1390">
                  <c:v>42930</c:v>
                </c:pt>
                <c:pt idx="1391">
                  <c:v>42933</c:v>
                </c:pt>
                <c:pt idx="1392">
                  <c:v>42934</c:v>
                </c:pt>
                <c:pt idx="1393">
                  <c:v>42935</c:v>
                </c:pt>
                <c:pt idx="1394">
                  <c:v>42936</c:v>
                </c:pt>
                <c:pt idx="1395">
                  <c:v>42937</c:v>
                </c:pt>
                <c:pt idx="1396">
                  <c:v>42940</c:v>
                </c:pt>
                <c:pt idx="1397">
                  <c:v>42941</c:v>
                </c:pt>
                <c:pt idx="1398">
                  <c:v>42942</c:v>
                </c:pt>
                <c:pt idx="1399">
                  <c:v>42943</c:v>
                </c:pt>
                <c:pt idx="1400">
                  <c:v>42944</c:v>
                </c:pt>
                <c:pt idx="1401">
                  <c:v>42947</c:v>
                </c:pt>
                <c:pt idx="1402">
                  <c:v>42948</c:v>
                </c:pt>
                <c:pt idx="1403">
                  <c:v>42949</c:v>
                </c:pt>
                <c:pt idx="1404">
                  <c:v>42950</c:v>
                </c:pt>
                <c:pt idx="1405">
                  <c:v>42951</c:v>
                </c:pt>
                <c:pt idx="1406">
                  <c:v>42954</c:v>
                </c:pt>
                <c:pt idx="1407">
                  <c:v>42955</c:v>
                </c:pt>
                <c:pt idx="1408">
                  <c:v>42956</c:v>
                </c:pt>
                <c:pt idx="1409">
                  <c:v>42957</c:v>
                </c:pt>
                <c:pt idx="1410">
                  <c:v>42958</c:v>
                </c:pt>
                <c:pt idx="1411">
                  <c:v>42961</c:v>
                </c:pt>
                <c:pt idx="1412">
                  <c:v>42962</c:v>
                </c:pt>
                <c:pt idx="1413">
                  <c:v>42963</c:v>
                </c:pt>
                <c:pt idx="1414">
                  <c:v>42964</c:v>
                </c:pt>
                <c:pt idx="1415">
                  <c:v>42965</c:v>
                </c:pt>
                <c:pt idx="1416">
                  <c:v>42968</c:v>
                </c:pt>
                <c:pt idx="1417">
                  <c:v>42969</c:v>
                </c:pt>
                <c:pt idx="1418">
                  <c:v>42970</c:v>
                </c:pt>
                <c:pt idx="1419">
                  <c:v>42971</c:v>
                </c:pt>
                <c:pt idx="1420">
                  <c:v>42972</c:v>
                </c:pt>
                <c:pt idx="1421">
                  <c:v>42975</c:v>
                </c:pt>
                <c:pt idx="1422">
                  <c:v>42976</c:v>
                </c:pt>
                <c:pt idx="1423">
                  <c:v>42977</c:v>
                </c:pt>
                <c:pt idx="1424">
                  <c:v>42978</c:v>
                </c:pt>
                <c:pt idx="1425">
                  <c:v>42979</c:v>
                </c:pt>
                <c:pt idx="1426">
                  <c:v>42982</c:v>
                </c:pt>
                <c:pt idx="1427">
                  <c:v>42983</c:v>
                </c:pt>
                <c:pt idx="1428">
                  <c:v>42984</c:v>
                </c:pt>
                <c:pt idx="1429">
                  <c:v>42985</c:v>
                </c:pt>
                <c:pt idx="1430">
                  <c:v>42986</c:v>
                </c:pt>
                <c:pt idx="1431">
                  <c:v>42989</c:v>
                </c:pt>
                <c:pt idx="1432">
                  <c:v>42990</c:v>
                </c:pt>
                <c:pt idx="1433">
                  <c:v>42991</c:v>
                </c:pt>
                <c:pt idx="1434">
                  <c:v>42992</c:v>
                </c:pt>
                <c:pt idx="1435">
                  <c:v>42993</c:v>
                </c:pt>
                <c:pt idx="1436">
                  <c:v>42996</c:v>
                </c:pt>
                <c:pt idx="1437">
                  <c:v>42997</c:v>
                </c:pt>
                <c:pt idx="1438">
                  <c:v>42998</c:v>
                </c:pt>
                <c:pt idx="1439">
                  <c:v>42999</c:v>
                </c:pt>
                <c:pt idx="1440">
                  <c:v>43000</c:v>
                </c:pt>
                <c:pt idx="1441">
                  <c:v>43003</c:v>
                </c:pt>
                <c:pt idx="1442">
                  <c:v>43004</c:v>
                </c:pt>
                <c:pt idx="1443">
                  <c:v>43005</c:v>
                </c:pt>
                <c:pt idx="1444">
                  <c:v>43006</c:v>
                </c:pt>
                <c:pt idx="1445">
                  <c:v>43007</c:v>
                </c:pt>
                <c:pt idx="1446">
                  <c:v>43010</c:v>
                </c:pt>
                <c:pt idx="1447">
                  <c:v>43011</c:v>
                </c:pt>
                <c:pt idx="1448">
                  <c:v>43012</c:v>
                </c:pt>
                <c:pt idx="1449">
                  <c:v>43013</c:v>
                </c:pt>
                <c:pt idx="1450">
                  <c:v>43014</c:v>
                </c:pt>
                <c:pt idx="1451">
                  <c:v>43017</c:v>
                </c:pt>
                <c:pt idx="1452">
                  <c:v>43018</c:v>
                </c:pt>
                <c:pt idx="1453">
                  <c:v>43019</c:v>
                </c:pt>
                <c:pt idx="1454">
                  <c:v>43020</c:v>
                </c:pt>
                <c:pt idx="1455">
                  <c:v>43021</c:v>
                </c:pt>
                <c:pt idx="1456">
                  <c:v>43024</c:v>
                </c:pt>
                <c:pt idx="1457">
                  <c:v>43025</c:v>
                </c:pt>
                <c:pt idx="1458">
                  <c:v>43026</c:v>
                </c:pt>
                <c:pt idx="1459">
                  <c:v>43027</c:v>
                </c:pt>
                <c:pt idx="1460">
                  <c:v>43028</c:v>
                </c:pt>
                <c:pt idx="1461">
                  <c:v>43031</c:v>
                </c:pt>
                <c:pt idx="1462">
                  <c:v>43032</c:v>
                </c:pt>
                <c:pt idx="1463">
                  <c:v>43033</c:v>
                </c:pt>
                <c:pt idx="1464">
                  <c:v>43034</c:v>
                </c:pt>
                <c:pt idx="1465">
                  <c:v>43035</c:v>
                </c:pt>
                <c:pt idx="1466">
                  <c:v>43038</c:v>
                </c:pt>
                <c:pt idx="1467">
                  <c:v>43039</c:v>
                </c:pt>
                <c:pt idx="1468">
                  <c:v>43040</c:v>
                </c:pt>
                <c:pt idx="1469">
                  <c:v>43041</c:v>
                </c:pt>
                <c:pt idx="1470">
                  <c:v>43042</c:v>
                </c:pt>
                <c:pt idx="1471">
                  <c:v>43046</c:v>
                </c:pt>
                <c:pt idx="1472">
                  <c:v>43047</c:v>
                </c:pt>
                <c:pt idx="1473">
                  <c:v>43048</c:v>
                </c:pt>
                <c:pt idx="1474">
                  <c:v>43049</c:v>
                </c:pt>
                <c:pt idx="1475">
                  <c:v>43052</c:v>
                </c:pt>
                <c:pt idx="1476">
                  <c:v>43053</c:v>
                </c:pt>
                <c:pt idx="1477">
                  <c:v>43054</c:v>
                </c:pt>
                <c:pt idx="1478">
                  <c:v>43055</c:v>
                </c:pt>
                <c:pt idx="1479">
                  <c:v>43056</c:v>
                </c:pt>
                <c:pt idx="1480">
                  <c:v>43059</c:v>
                </c:pt>
                <c:pt idx="1481">
                  <c:v>43060</c:v>
                </c:pt>
                <c:pt idx="1482">
                  <c:v>43061</c:v>
                </c:pt>
                <c:pt idx="1483">
                  <c:v>43062</c:v>
                </c:pt>
                <c:pt idx="1484">
                  <c:v>43063</c:v>
                </c:pt>
                <c:pt idx="1485">
                  <c:v>43066</c:v>
                </c:pt>
                <c:pt idx="1486">
                  <c:v>43067</c:v>
                </c:pt>
                <c:pt idx="1487">
                  <c:v>43068</c:v>
                </c:pt>
                <c:pt idx="1488">
                  <c:v>43069</c:v>
                </c:pt>
                <c:pt idx="1489">
                  <c:v>43070</c:v>
                </c:pt>
                <c:pt idx="1490">
                  <c:v>43073</c:v>
                </c:pt>
                <c:pt idx="1491">
                  <c:v>43074</c:v>
                </c:pt>
                <c:pt idx="1492">
                  <c:v>43075</c:v>
                </c:pt>
                <c:pt idx="1493">
                  <c:v>43076</c:v>
                </c:pt>
                <c:pt idx="1494">
                  <c:v>43077</c:v>
                </c:pt>
                <c:pt idx="1495">
                  <c:v>43080</c:v>
                </c:pt>
                <c:pt idx="1496">
                  <c:v>43081</c:v>
                </c:pt>
                <c:pt idx="1497">
                  <c:v>43082</c:v>
                </c:pt>
                <c:pt idx="1498">
                  <c:v>43083</c:v>
                </c:pt>
                <c:pt idx="1499">
                  <c:v>43084</c:v>
                </c:pt>
                <c:pt idx="1500">
                  <c:v>43087</c:v>
                </c:pt>
                <c:pt idx="1501">
                  <c:v>43088</c:v>
                </c:pt>
                <c:pt idx="1502">
                  <c:v>43089</c:v>
                </c:pt>
                <c:pt idx="1503">
                  <c:v>43090</c:v>
                </c:pt>
                <c:pt idx="1504">
                  <c:v>43091</c:v>
                </c:pt>
                <c:pt idx="1505">
                  <c:v>43094</c:v>
                </c:pt>
                <c:pt idx="1506">
                  <c:v>43095</c:v>
                </c:pt>
                <c:pt idx="1507">
                  <c:v>43096</c:v>
                </c:pt>
                <c:pt idx="1508">
                  <c:v>43097</c:v>
                </c:pt>
                <c:pt idx="1509">
                  <c:v>43098</c:v>
                </c:pt>
                <c:pt idx="1510">
                  <c:v>43103</c:v>
                </c:pt>
                <c:pt idx="1511">
                  <c:v>43104</c:v>
                </c:pt>
                <c:pt idx="1512">
                  <c:v>43105</c:v>
                </c:pt>
                <c:pt idx="1513">
                  <c:v>43109</c:v>
                </c:pt>
                <c:pt idx="1514">
                  <c:v>43110</c:v>
                </c:pt>
                <c:pt idx="1515">
                  <c:v>43111</c:v>
                </c:pt>
                <c:pt idx="1516">
                  <c:v>43112</c:v>
                </c:pt>
                <c:pt idx="1517">
                  <c:v>43115</c:v>
                </c:pt>
                <c:pt idx="1518">
                  <c:v>43116</c:v>
                </c:pt>
                <c:pt idx="1519">
                  <c:v>43117</c:v>
                </c:pt>
                <c:pt idx="1520">
                  <c:v>43118</c:v>
                </c:pt>
                <c:pt idx="1521">
                  <c:v>43119</c:v>
                </c:pt>
                <c:pt idx="1522">
                  <c:v>43122</c:v>
                </c:pt>
                <c:pt idx="1523">
                  <c:v>43123</c:v>
                </c:pt>
                <c:pt idx="1524">
                  <c:v>43124</c:v>
                </c:pt>
                <c:pt idx="1525">
                  <c:v>43125</c:v>
                </c:pt>
                <c:pt idx="1526">
                  <c:v>43126</c:v>
                </c:pt>
                <c:pt idx="1527">
                  <c:v>43129</c:v>
                </c:pt>
                <c:pt idx="1528">
                  <c:v>43130</c:v>
                </c:pt>
                <c:pt idx="1529">
                  <c:v>43131</c:v>
                </c:pt>
                <c:pt idx="1530">
                  <c:v>43132</c:v>
                </c:pt>
                <c:pt idx="1531">
                  <c:v>43133</c:v>
                </c:pt>
                <c:pt idx="1532">
                  <c:v>43136</c:v>
                </c:pt>
                <c:pt idx="1533">
                  <c:v>43137</c:v>
                </c:pt>
                <c:pt idx="1534">
                  <c:v>43138</c:v>
                </c:pt>
                <c:pt idx="1535">
                  <c:v>43139</c:v>
                </c:pt>
                <c:pt idx="1536">
                  <c:v>43140</c:v>
                </c:pt>
                <c:pt idx="1537">
                  <c:v>43143</c:v>
                </c:pt>
                <c:pt idx="1538">
                  <c:v>43144</c:v>
                </c:pt>
                <c:pt idx="1539">
                  <c:v>43145</c:v>
                </c:pt>
                <c:pt idx="1540">
                  <c:v>43146</c:v>
                </c:pt>
                <c:pt idx="1541">
                  <c:v>43147</c:v>
                </c:pt>
                <c:pt idx="1542">
                  <c:v>43150</c:v>
                </c:pt>
                <c:pt idx="1543">
                  <c:v>43151</c:v>
                </c:pt>
                <c:pt idx="1544">
                  <c:v>43152</c:v>
                </c:pt>
                <c:pt idx="1545">
                  <c:v>43153</c:v>
                </c:pt>
                <c:pt idx="1546">
                  <c:v>43157</c:v>
                </c:pt>
                <c:pt idx="1547">
                  <c:v>43158</c:v>
                </c:pt>
                <c:pt idx="1548">
                  <c:v>43159</c:v>
                </c:pt>
                <c:pt idx="1549">
                  <c:v>43160</c:v>
                </c:pt>
                <c:pt idx="1550">
                  <c:v>43161</c:v>
                </c:pt>
                <c:pt idx="1551">
                  <c:v>43164</c:v>
                </c:pt>
                <c:pt idx="1552">
                  <c:v>43165</c:v>
                </c:pt>
                <c:pt idx="1553">
                  <c:v>43166</c:v>
                </c:pt>
                <c:pt idx="1554">
                  <c:v>43168</c:v>
                </c:pt>
                <c:pt idx="1555">
                  <c:v>43171</c:v>
                </c:pt>
                <c:pt idx="1556">
                  <c:v>43172</c:v>
                </c:pt>
                <c:pt idx="1557">
                  <c:v>43173</c:v>
                </c:pt>
                <c:pt idx="1558">
                  <c:v>43174</c:v>
                </c:pt>
                <c:pt idx="1559">
                  <c:v>43175</c:v>
                </c:pt>
                <c:pt idx="1560">
                  <c:v>43178</c:v>
                </c:pt>
                <c:pt idx="1561">
                  <c:v>43179</c:v>
                </c:pt>
                <c:pt idx="1562">
                  <c:v>43180</c:v>
                </c:pt>
                <c:pt idx="1563">
                  <c:v>43181</c:v>
                </c:pt>
                <c:pt idx="1564">
                  <c:v>43182</c:v>
                </c:pt>
                <c:pt idx="1565">
                  <c:v>43185</c:v>
                </c:pt>
                <c:pt idx="1566">
                  <c:v>43186</c:v>
                </c:pt>
                <c:pt idx="1567">
                  <c:v>43187</c:v>
                </c:pt>
                <c:pt idx="1568">
                  <c:v>43188</c:v>
                </c:pt>
                <c:pt idx="1569">
                  <c:v>43189</c:v>
                </c:pt>
                <c:pt idx="1570">
                  <c:v>43192</c:v>
                </c:pt>
                <c:pt idx="1571">
                  <c:v>43193</c:v>
                </c:pt>
                <c:pt idx="1572">
                  <c:v>43194</c:v>
                </c:pt>
                <c:pt idx="1573">
                  <c:v>43195</c:v>
                </c:pt>
                <c:pt idx="1574">
                  <c:v>43196</c:v>
                </c:pt>
                <c:pt idx="1575">
                  <c:v>43199</c:v>
                </c:pt>
                <c:pt idx="1576">
                  <c:v>43200</c:v>
                </c:pt>
                <c:pt idx="1577">
                  <c:v>43201</c:v>
                </c:pt>
                <c:pt idx="1578">
                  <c:v>43202</c:v>
                </c:pt>
                <c:pt idx="1579">
                  <c:v>43203</c:v>
                </c:pt>
                <c:pt idx="1580">
                  <c:v>43206</c:v>
                </c:pt>
                <c:pt idx="1581">
                  <c:v>43207</c:v>
                </c:pt>
                <c:pt idx="1582">
                  <c:v>43208</c:v>
                </c:pt>
                <c:pt idx="1583">
                  <c:v>43209</c:v>
                </c:pt>
                <c:pt idx="1584">
                  <c:v>43210</c:v>
                </c:pt>
                <c:pt idx="1585">
                  <c:v>43213</c:v>
                </c:pt>
                <c:pt idx="1586">
                  <c:v>43214</c:v>
                </c:pt>
                <c:pt idx="1587">
                  <c:v>43215</c:v>
                </c:pt>
                <c:pt idx="1588">
                  <c:v>43216</c:v>
                </c:pt>
                <c:pt idx="1589">
                  <c:v>43217</c:v>
                </c:pt>
                <c:pt idx="1590">
                  <c:v>43218</c:v>
                </c:pt>
                <c:pt idx="1591">
                  <c:v>43220</c:v>
                </c:pt>
                <c:pt idx="1592">
                  <c:v>43222</c:v>
                </c:pt>
                <c:pt idx="1593">
                  <c:v>43223</c:v>
                </c:pt>
                <c:pt idx="1594">
                  <c:v>43224</c:v>
                </c:pt>
                <c:pt idx="1595">
                  <c:v>43227</c:v>
                </c:pt>
                <c:pt idx="1596">
                  <c:v>43228</c:v>
                </c:pt>
                <c:pt idx="1597">
                  <c:v>43230</c:v>
                </c:pt>
                <c:pt idx="1598">
                  <c:v>43231</c:v>
                </c:pt>
                <c:pt idx="1599">
                  <c:v>43234</c:v>
                </c:pt>
                <c:pt idx="1600">
                  <c:v>43235</c:v>
                </c:pt>
                <c:pt idx="1601">
                  <c:v>43236</c:v>
                </c:pt>
                <c:pt idx="1602">
                  <c:v>43237</c:v>
                </c:pt>
                <c:pt idx="1603">
                  <c:v>43238</c:v>
                </c:pt>
                <c:pt idx="1604">
                  <c:v>43241</c:v>
                </c:pt>
                <c:pt idx="1605">
                  <c:v>43242</c:v>
                </c:pt>
                <c:pt idx="1606">
                  <c:v>43243</c:v>
                </c:pt>
                <c:pt idx="1607">
                  <c:v>43244</c:v>
                </c:pt>
                <c:pt idx="1608">
                  <c:v>43245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43255</c:v>
                </c:pt>
                <c:pt idx="1615">
                  <c:v>43256</c:v>
                </c:pt>
                <c:pt idx="1616">
                  <c:v>43257</c:v>
                </c:pt>
                <c:pt idx="1617">
                  <c:v>43258</c:v>
                </c:pt>
                <c:pt idx="1618">
                  <c:v>43259</c:v>
                </c:pt>
                <c:pt idx="1619">
                  <c:v>43260</c:v>
                </c:pt>
                <c:pt idx="1620">
                  <c:v>43262</c:v>
                </c:pt>
                <c:pt idx="1621">
                  <c:v>43264</c:v>
                </c:pt>
                <c:pt idx="1622">
                  <c:v>43265</c:v>
                </c:pt>
                <c:pt idx="1623">
                  <c:v>43266</c:v>
                </c:pt>
                <c:pt idx="1624">
                  <c:v>43269</c:v>
                </c:pt>
                <c:pt idx="1625">
                  <c:v>43270</c:v>
                </c:pt>
                <c:pt idx="1626">
                  <c:v>43271</c:v>
                </c:pt>
                <c:pt idx="1627">
                  <c:v>43272</c:v>
                </c:pt>
                <c:pt idx="1628">
                  <c:v>43273</c:v>
                </c:pt>
                <c:pt idx="1629">
                  <c:v>43276</c:v>
                </c:pt>
                <c:pt idx="1630">
                  <c:v>43277</c:v>
                </c:pt>
                <c:pt idx="1631">
                  <c:v>43278</c:v>
                </c:pt>
                <c:pt idx="1632">
                  <c:v>43279</c:v>
                </c:pt>
                <c:pt idx="1633">
                  <c:v>43280</c:v>
                </c:pt>
                <c:pt idx="1634">
                  <c:v>43283</c:v>
                </c:pt>
                <c:pt idx="1635">
                  <c:v>43284</c:v>
                </c:pt>
                <c:pt idx="1636">
                  <c:v>43285</c:v>
                </c:pt>
                <c:pt idx="1637">
                  <c:v>43286</c:v>
                </c:pt>
                <c:pt idx="1638">
                  <c:v>43287</c:v>
                </c:pt>
                <c:pt idx="1639">
                  <c:v>43290</c:v>
                </c:pt>
                <c:pt idx="1640">
                  <c:v>43291</c:v>
                </c:pt>
                <c:pt idx="1641">
                  <c:v>43292</c:v>
                </c:pt>
                <c:pt idx="1642">
                  <c:v>43293</c:v>
                </c:pt>
                <c:pt idx="1643">
                  <c:v>43294</c:v>
                </c:pt>
                <c:pt idx="1644">
                  <c:v>43297</c:v>
                </c:pt>
                <c:pt idx="1645">
                  <c:v>43298</c:v>
                </c:pt>
                <c:pt idx="1646">
                  <c:v>43299</c:v>
                </c:pt>
                <c:pt idx="1647">
                  <c:v>43300</c:v>
                </c:pt>
                <c:pt idx="1648">
                  <c:v>43301</c:v>
                </c:pt>
                <c:pt idx="1649">
                  <c:v>43304</c:v>
                </c:pt>
                <c:pt idx="1650">
                  <c:v>43305</c:v>
                </c:pt>
                <c:pt idx="1651">
                  <c:v>43306</c:v>
                </c:pt>
                <c:pt idx="1652">
                  <c:v>43307</c:v>
                </c:pt>
                <c:pt idx="1653">
                  <c:v>43308</c:v>
                </c:pt>
                <c:pt idx="1654">
                  <c:v>43311</c:v>
                </c:pt>
                <c:pt idx="1655">
                  <c:v>43312</c:v>
                </c:pt>
                <c:pt idx="1656">
                  <c:v>43313</c:v>
                </c:pt>
                <c:pt idx="1657">
                  <c:v>43314</c:v>
                </c:pt>
                <c:pt idx="1658">
                  <c:v>43315</c:v>
                </c:pt>
                <c:pt idx="1659">
                  <c:v>43318</c:v>
                </c:pt>
                <c:pt idx="1660">
                  <c:v>43319</c:v>
                </c:pt>
                <c:pt idx="1661">
                  <c:v>43320</c:v>
                </c:pt>
                <c:pt idx="1662">
                  <c:v>43321</c:v>
                </c:pt>
                <c:pt idx="1663">
                  <c:v>43322</c:v>
                </c:pt>
                <c:pt idx="1664">
                  <c:v>43325</c:v>
                </c:pt>
                <c:pt idx="1665">
                  <c:v>43326</c:v>
                </c:pt>
                <c:pt idx="1666">
                  <c:v>43327</c:v>
                </c:pt>
                <c:pt idx="1667">
                  <c:v>43328</c:v>
                </c:pt>
                <c:pt idx="1668">
                  <c:v>43329</c:v>
                </c:pt>
                <c:pt idx="1669">
                  <c:v>43332</c:v>
                </c:pt>
                <c:pt idx="1670">
                  <c:v>43333</c:v>
                </c:pt>
                <c:pt idx="1671">
                  <c:v>43334</c:v>
                </c:pt>
                <c:pt idx="1672">
                  <c:v>43335</c:v>
                </c:pt>
                <c:pt idx="1673">
                  <c:v>43336</c:v>
                </c:pt>
                <c:pt idx="1674">
                  <c:v>43339</c:v>
                </c:pt>
                <c:pt idx="1675">
                  <c:v>43340</c:v>
                </c:pt>
                <c:pt idx="1676">
                  <c:v>43341</c:v>
                </c:pt>
                <c:pt idx="1677">
                  <c:v>43342</c:v>
                </c:pt>
                <c:pt idx="1678">
                  <c:v>43343</c:v>
                </c:pt>
                <c:pt idx="1679">
                  <c:v>43346</c:v>
                </c:pt>
                <c:pt idx="1680">
                  <c:v>43347</c:v>
                </c:pt>
                <c:pt idx="1681">
                  <c:v>43348</c:v>
                </c:pt>
                <c:pt idx="1682">
                  <c:v>43349</c:v>
                </c:pt>
                <c:pt idx="1683">
                  <c:v>43350</c:v>
                </c:pt>
                <c:pt idx="1684">
                  <c:v>43353</c:v>
                </c:pt>
                <c:pt idx="1685">
                  <c:v>43354</c:v>
                </c:pt>
                <c:pt idx="1686">
                  <c:v>43355</c:v>
                </c:pt>
                <c:pt idx="1687">
                  <c:v>43356</c:v>
                </c:pt>
                <c:pt idx="1688">
                  <c:v>43357</c:v>
                </c:pt>
                <c:pt idx="1689">
                  <c:v>43360</c:v>
                </c:pt>
                <c:pt idx="1690">
                  <c:v>43361</c:v>
                </c:pt>
                <c:pt idx="1691">
                  <c:v>43362</c:v>
                </c:pt>
                <c:pt idx="1692">
                  <c:v>43363</c:v>
                </c:pt>
                <c:pt idx="1693">
                  <c:v>43364</c:v>
                </c:pt>
                <c:pt idx="1694">
                  <c:v>43367</c:v>
                </c:pt>
                <c:pt idx="1695">
                  <c:v>43368</c:v>
                </c:pt>
                <c:pt idx="1696">
                  <c:v>43369</c:v>
                </c:pt>
                <c:pt idx="1697">
                  <c:v>43370</c:v>
                </c:pt>
                <c:pt idx="1698">
                  <c:v>43371</c:v>
                </c:pt>
                <c:pt idx="1699">
                  <c:v>43374</c:v>
                </c:pt>
                <c:pt idx="1700">
                  <c:v>43375</c:v>
                </c:pt>
                <c:pt idx="1701">
                  <c:v>43376</c:v>
                </c:pt>
                <c:pt idx="1702">
                  <c:v>43377</c:v>
                </c:pt>
                <c:pt idx="1703">
                  <c:v>43378</c:v>
                </c:pt>
                <c:pt idx="1704">
                  <c:v>43381</c:v>
                </c:pt>
                <c:pt idx="1705">
                  <c:v>43382</c:v>
                </c:pt>
                <c:pt idx="1706">
                  <c:v>43383</c:v>
                </c:pt>
                <c:pt idx="1707">
                  <c:v>43384</c:v>
                </c:pt>
                <c:pt idx="1708">
                  <c:v>43385</c:v>
                </c:pt>
                <c:pt idx="1709">
                  <c:v>43388</c:v>
                </c:pt>
                <c:pt idx="1710">
                  <c:v>43389</c:v>
                </c:pt>
                <c:pt idx="1711">
                  <c:v>43390</c:v>
                </c:pt>
                <c:pt idx="1712">
                  <c:v>43391</c:v>
                </c:pt>
                <c:pt idx="1713">
                  <c:v>43392</c:v>
                </c:pt>
                <c:pt idx="1714">
                  <c:v>43395</c:v>
                </c:pt>
                <c:pt idx="1715">
                  <c:v>43396</c:v>
                </c:pt>
                <c:pt idx="1716">
                  <c:v>43397</c:v>
                </c:pt>
                <c:pt idx="1717">
                  <c:v>43398</c:v>
                </c:pt>
                <c:pt idx="1718">
                  <c:v>43399</c:v>
                </c:pt>
                <c:pt idx="1719">
                  <c:v>43402</c:v>
                </c:pt>
                <c:pt idx="1720">
                  <c:v>43403</c:v>
                </c:pt>
                <c:pt idx="1721">
                  <c:v>43404</c:v>
                </c:pt>
                <c:pt idx="1722">
                  <c:v>43405</c:v>
                </c:pt>
                <c:pt idx="1723">
                  <c:v>43406</c:v>
                </c:pt>
                <c:pt idx="1724">
                  <c:v>43410</c:v>
                </c:pt>
                <c:pt idx="1725">
                  <c:v>43411</c:v>
                </c:pt>
                <c:pt idx="1726">
                  <c:v>43412</c:v>
                </c:pt>
                <c:pt idx="1727">
                  <c:v>43413</c:v>
                </c:pt>
                <c:pt idx="1728">
                  <c:v>43416</c:v>
                </c:pt>
                <c:pt idx="1729">
                  <c:v>43417</c:v>
                </c:pt>
                <c:pt idx="1730">
                  <c:v>43418</c:v>
                </c:pt>
                <c:pt idx="1731">
                  <c:v>43419</c:v>
                </c:pt>
                <c:pt idx="1732">
                  <c:v>43420</c:v>
                </c:pt>
                <c:pt idx="1733">
                  <c:v>43423</c:v>
                </c:pt>
                <c:pt idx="1734">
                  <c:v>43424</c:v>
                </c:pt>
                <c:pt idx="1735">
                  <c:v>43425</c:v>
                </c:pt>
                <c:pt idx="1736">
                  <c:v>43426</c:v>
                </c:pt>
                <c:pt idx="1737">
                  <c:v>43427</c:v>
                </c:pt>
                <c:pt idx="1738">
                  <c:v>43430</c:v>
                </c:pt>
                <c:pt idx="1739">
                  <c:v>43431</c:v>
                </c:pt>
                <c:pt idx="1740">
                  <c:v>43432</c:v>
                </c:pt>
                <c:pt idx="1741">
                  <c:v>43433</c:v>
                </c:pt>
                <c:pt idx="1742">
                  <c:v>43434</c:v>
                </c:pt>
                <c:pt idx="1743">
                  <c:v>43437</c:v>
                </c:pt>
                <c:pt idx="1744">
                  <c:v>43438</c:v>
                </c:pt>
                <c:pt idx="1745">
                  <c:v>43439</c:v>
                </c:pt>
                <c:pt idx="1746">
                  <c:v>43440</c:v>
                </c:pt>
                <c:pt idx="1747">
                  <c:v>43441</c:v>
                </c:pt>
                <c:pt idx="1748">
                  <c:v>43444</c:v>
                </c:pt>
                <c:pt idx="1749">
                  <c:v>43445</c:v>
                </c:pt>
                <c:pt idx="1750">
                  <c:v>43446</c:v>
                </c:pt>
                <c:pt idx="1751">
                  <c:v>43447</c:v>
                </c:pt>
                <c:pt idx="1752">
                  <c:v>43448</c:v>
                </c:pt>
                <c:pt idx="1753">
                  <c:v>43451</c:v>
                </c:pt>
                <c:pt idx="1754">
                  <c:v>43452</c:v>
                </c:pt>
                <c:pt idx="1755">
                  <c:v>43453</c:v>
                </c:pt>
                <c:pt idx="1756">
                  <c:v>43454</c:v>
                </c:pt>
                <c:pt idx="1757">
                  <c:v>43455</c:v>
                </c:pt>
                <c:pt idx="1758">
                  <c:v>43458</c:v>
                </c:pt>
                <c:pt idx="1759">
                  <c:v>43459</c:v>
                </c:pt>
                <c:pt idx="1760">
                  <c:v>43460</c:v>
                </c:pt>
                <c:pt idx="1761">
                  <c:v>43461</c:v>
                </c:pt>
                <c:pt idx="1762">
                  <c:v>43462</c:v>
                </c:pt>
                <c:pt idx="1763">
                  <c:v>43463</c:v>
                </c:pt>
                <c:pt idx="1764">
                  <c:v>43468</c:v>
                </c:pt>
                <c:pt idx="1765">
                  <c:v>43469</c:v>
                </c:pt>
                <c:pt idx="1766">
                  <c:v>43473</c:v>
                </c:pt>
                <c:pt idx="1767">
                  <c:v>43474</c:v>
                </c:pt>
                <c:pt idx="1768">
                  <c:v>43475</c:v>
                </c:pt>
                <c:pt idx="1769">
                  <c:v>43476</c:v>
                </c:pt>
                <c:pt idx="1770">
                  <c:v>43479</c:v>
                </c:pt>
                <c:pt idx="1771">
                  <c:v>43480</c:v>
                </c:pt>
                <c:pt idx="1772">
                  <c:v>43481</c:v>
                </c:pt>
                <c:pt idx="1773">
                  <c:v>43482</c:v>
                </c:pt>
                <c:pt idx="1774">
                  <c:v>43483</c:v>
                </c:pt>
                <c:pt idx="1775">
                  <c:v>43486</c:v>
                </c:pt>
                <c:pt idx="1776">
                  <c:v>43487</c:v>
                </c:pt>
                <c:pt idx="1777">
                  <c:v>43488</c:v>
                </c:pt>
                <c:pt idx="1778">
                  <c:v>43489</c:v>
                </c:pt>
                <c:pt idx="1779">
                  <c:v>43490</c:v>
                </c:pt>
                <c:pt idx="1780">
                  <c:v>43493</c:v>
                </c:pt>
                <c:pt idx="1781">
                  <c:v>43494</c:v>
                </c:pt>
                <c:pt idx="1782">
                  <c:v>43495</c:v>
                </c:pt>
                <c:pt idx="1783">
                  <c:v>43496</c:v>
                </c:pt>
                <c:pt idx="1784">
                  <c:v>43497</c:v>
                </c:pt>
                <c:pt idx="1785">
                  <c:v>43500</c:v>
                </c:pt>
                <c:pt idx="1786">
                  <c:v>43501</c:v>
                </c:pt>
                <c:pt idx="1787">
                  <c:v>43502</c:v>
                </c:pt>
                <c:pt idx="1788">
                  <c:v>43503</c:v>
                </c:pt>
                <c:pt idx="1789">
                  <c:v>43504</c:v>
                </c:pt>
                <c:pt idx="1790">
                  <c:v>43507</c:v>
                </c:pt>
                <c:pt idx="1791">
                  <c:v>43508</c:v>
                </c:pt>
                <c:pt idx="1792">
                  <c:v>43509</c:v>
                </c:pt>
                <c:pt idx="1793">
                  <c:v>43510</c:v>
                </c:pt>
                <c:pt idx="1794">
                  <c:v>43511</c:v>
                </c:pt>
                <c:pt idx="1795">
                  <c:v>43514</c:v>
                </c:pt>
                <c:pt idx="1796">
                  <c:v>43515</c:v>
                </c:pt>
                <c:pt idx="1797">
                  <c:v>43516</c:v>
                </c:pt>
                <c:pt idx="1798">
                  <c:v>43517</c:v>
                </c:pt>
                <c:pt idx="1799">
                  <c:v>43518</c:v>
                </c:pt>
                <c:pt idx="1800">
                  <c:v>43521</c:v>
                </c:pt>
                <c:pt idx="1801">
                  <c:v>43522</c:v>
                </c:pt>
                <c:pt idx="1802">
                  <c:v>43523</c:v>
                </c:pt>
                <c:pt idx="1803">
                  <c:v>43524</c:v>
                </c:pt>
                <c:pt idx="1804">
                  <c:v>43525</c:v>
                </c:pt>
                <c:pt idx="1805">
                  <c:v>43528</c:v>
                </c:pt>
                <c:pt idx="1806">
                  <c:v>43529</c:v>
                </c:pt>
                <c:pt idx="1807">
                  <c:v>43530</c:v>
                </c:pt>
                <c:pt idx="1808">
                  <c:v>43531</c:v>
                </c:pt>
                <c:pt idx="1809">
                  <c:v>43535</c:v>
                </c:pt>
                <c:pt idx="1810">
                  <c:v>43536</c:v>
                </c:pt>
                <c:pt idx="1811">
                  <c:v>43537</c:v>
                </c:pt>
                <c:pt idx="1812">
                  <c:v>43538</c:v>
                </c:pt>
                <c:pt idx="1813">
                  <c:v>43539</c:v>
                </c:pt>
                <c:pt idx="1814">
                  <c:v>43542</c:v>
                </c:pt>
                <c:pt idx="1815">
                  <c:v>43543</c:v>
                </c:pt>
                <c:pt idx="1816">
                  <c:v>43544</c:v>
                </c:pt>
                <c:pt idx="1817">
                  <c:v>43545</c:v>
                </c:pt>
                <c:pt idx="1818">
                  <c:v>43546</c:v>
                </c:pt>
                <c:pt idx="1819">
                  <c:v>43549</c:v>
                </c:pt>
                <c:pt idx="1820">
                  <c:v>43550</c:v>
                </c:pt>
                <c:pt idx="1821">
                  <c:v>43551</c:v>
                </c:pt>
                <c:pt idx="1822">
                  <c:v>43552</c:v>
                </c:pt>
                <c:pt idx="1823">
                  <c:v>43553</c:v>
                </c:pt>
                <c:pt idx="1824">
                  <c:v>43556</c:v>
                </c:pt>
                <c:pt idx="1825">
                  <c:v>43557</c:v>
                </c:pt>
                <c:pt idx="1826">
                  <c:v>43558</c:v>
                </c:pt>
                <c:pt idx="1827">
                  <c:v>43559</c:v>
                </c:pt>
                <c:pt idx="1828">
                  <c:v>43560</c:v>
                </c:pt>
                <c:pt idx="1829">
                  <c:v>43563</c:v>
                </c:pt>
                <c:pt idx="1830">
                  <c:v>43564</c:v>
                </c:pt>
                <c:pt idx="1831">
                  <c:v>43565</c:v>
                </c:pt>
                <c:pt idx="1832">
                  <c:v>43566</c:v>
                </c:pt>
                <c:pt idx="1833">
                  <c:v>43567</c:v>
                </c:pt>
                <c:pt idx="1834">
                  <c:v>43570</c:v>
                </c:pt>
                <c:pt idx="1835">
                  <c:v>43571</c:v>
                </c:pt>
                <c:pt idx="1836">
                  <c:v>43572</c:v>
                </c:pt>
                <c:pt idx="1837">
                  <c:v>43573</c:v>
                </c:pt>
                <c:pt idx="1838">
                  <c:v>43574</c:v>
                </c:pt>
                <c:pt idx="1839">
                  <c:v>43577</c:v>
                </c:pt>
                <c:pt idx="1840">
                  <c:v>43578</c:v>
                </c:pt>
                <c:pt idx="1841">
                  <c:v>43579</c:v>
                </c:pt>
                <c:pt idx="1842">
                  <c:v>43580</c:v>
                </c:pt>
                <c:pt idx="1843">
                  <c:v>43581</c:v>
                </c:pt>
                <c:pt idx="1844">
                  <c:v>43584</c:v>
                </c:pt>
                <c:pt idx="1845">
                  <c:v>43585</c:v>
                </c:pt>
                <c:pt idx="1846">
                  <c:v>43587</c:v>
                </c:pt>
                <c:pt idx="1847">
                  <c:v>43588</c:v>
                </c:pt>
                <c:pt idx="1848">
                  <c:v>43591</c:v>
                </c:pt>
                <c:pt idx="1849">
                  <c:v>43592</c:v>
                </c:pt>
                <c:pt idx="1850">
                  <c:v>43593</c:v>
                </c:pt>
                <c:pt idx="1851">
                  <c:v>43595</c:v>
                </c:pt>
                <c:pt idx="1852">
                  <c:v>43598</c:v>
                </c:pt>
                <c:pt idx="1853">
                  <c:v>43599</c:v>
                </c:pt>
                <c:pt idx="1854">
                  <c:v>43600</c:v>
                </c:pt>
                <c:pt idx="1855">
                  <c:v>43601</c:v>
                </c:pt>
                <c:pt idx="1856">
                  <c:v>43602</c:v>
                </c:pt>
                <c:pt idx="1857">
                  <c:v>43605</c:v>
                </c:pt>
                <c:pt idx="1858">
                  <c:v>43606</c:v>
                </c:pt>
                <c:pt idx="1859">
                  <c:v>43607</c:v>
                </c:pt>
                <c:pt idx="1860">
                  <c:v>43608</c:v>
                </c:pt>
                <c:pt idx="1861">
                  <c:v>43609</c:v>
                </c:pt>
                <c:pt idx="1862">
                  <c:v>43612</c:v>
                </c:pt>
                <c:pt idx="1863">
                  <c:v>43613</c:v>
                </c:pt>
                <c:pt idx="1864">
                  <c:v>43614</c:v>
                </c:pt>
                <c:pt idx="1865">
                  <c:v>43615</c:v>
                </c:pt>
                <c:pt idx="1866">
                  <c:v>43616</c:v>
                </c:pt>
                <c:pt idx="1867">
                  <c:v>43619</c:v>
                </c:pt>
                <c:pt idx="1868">
                  <c:v>43620</c:v>
                </c:pt>
                <c:pt idx="1869">
                  <c:v>43621</c:v>
                </c:pt>
                <c:pt idx="1870">
                  <c:v>43622</c:v>
                </c:pt>
                <c:pt idx="1871">
                  <c:v>43623</c:v>
                </c:pt>
                <c:pt idx="1872">
                  <c:v>43626</c:v>
                </c:pt>
                <c:pt idx="1873">
                  <c:v>43627</c:v>
                </c:pt>
                <c:pt idx="1874">
                  <c:v>43629</c:v>
                </c:pt>
                <c:pt idx="1875">
                  <c:v>43630</c:v>
                </c:pt>
                <c:pt idx="1876">
                  <c:v>43633</c:v>
                </c:pt>
                <c:pt idx="1877">
                  <c:v>43634</c:v>
                </c:pt>
                <c:pt idx="1878">
                  <c:v>43635</c:v>
                </c:pt>
                <c:pt idx="1879">
                  <c:v>43636</c:v>
                </c:pt>
                <c:pt idx="1880">
                  <c:v>43637</c:v>
                </c:pt>
                <c:pt idx="1881">
                  <c:v>43640</c:v>
                </c:pt>
                <c:pt idx="1882">
                  <c:v>43641</c:v>
                </c:pt>
                <c:pt idx="1883">
                  <c:v>43642</c:v>
                </c:pt>
                <c:pt idx="1884">
                  <c:v>43643</c:v>
                </c:pt>
                <c:pt idx="1885">
                  <c:v>43644</c:v>
                </c:pt>
                <c:pt idx="1886">
                  <c:v>43647</c:v>
                </c:pt>
                <c:pt idx="1887">
                  <c:v>43648</c:v>
                </c:pt>
                <c:pt idx="1888">
                  <c:v>43649</c:v>
                </c:pt>
                <c:pt idx="1889">
                  <c:v>43650</c:v>
                </c:pt>
                <c:pt idx="1890">
                  <c:v>43651</c:v>
                </c:pt>
                <c:pt idx="1891">
                  <c:v>43654</c:v>
                </c:pt>
                <c:pt idx="1892">
                  <c:v>43655</c:v>
                </c:pt>
                <c:pt idx="1893">
                  <c:v>43656</c:v>
                </c:pt>
                <c:pt idx="1894">
                  <c:v>43657</c:v>
                </c:pt>
                <c:pt idx="1895">
                  <c:v>43658</c:v>
                </c:pt>
                <c:pt idx="1896">
                  <c:v>43661</c:v>
                </c:pt>
                <c:pt idx="1897">
                  <c:v>43662</c:v>
                </c:pt>
                <c:pt idx="1898">
                  <c:v>43663</c:v>
                </c:pt>
                <c:pt idx="1899">
                  <c:v>43664</c:v>
                </c:pt>
                <c:pt idx="1900">
                  <c:v>43665</c:v>
                </c:pt>
                <c:pt idx="1901">
                  <c:v>43668</c:v>
                </c:pt>
                <c:pt idx="1902">
                  <c:v>43669</c:v>
                </c:pt>
                <c:pt idx="1903">
                  <c:v>43670</c:v>
                </c:pt>
                <c:pt idx="1904">
                  <c:v>43671</c:v>
                </c:pt>
                <c:pt idx="1905">
                  <c:v>43672</c:v>
                </c:pt>
                <c:pt idx="1906">
                  <c:v>43675</c:v>
                </c:pt>
                <c:pt idx="1907">
                  <c:v>43676</c:v>
                </c:pt>
                <c:pt idx="1908">
                  <c:v>43677</c:v>
                </c:pt>
                <c:pt idx="1909">
                  <c:v>43678</c:v>
                </c:pt>
                <c:pt idx="1910">
                  <c:v>43679</c:v>
                </c:pt>
                <c:pt idx="1911">
                  <c:v>43682</c:v>
                </c:pt>
                <c:pt idx="1912">
                  <c:v>43683</c:v>
                </c:pt>
                <c:pt idx="1913">
                  <c:v>43684</c:v>
                </c:pt>
                <c:pt idx="1914">
                  <c:v>43685</c:v>
                </c:pt>
                <c:pt idx="1915">
                  <c:v>43686</c:v>
                </c:pt>
                <c:pt idx="1916">
                  <c:v>43689</c:v>
                </c:pt>
                <c:pt idx="1917">
                  <c:v>43690</c:v>
                </c:pt>
                <c:pt idx="1918">
                  <c:v>43691</c:v>
                </c:pt>
                <c:pt idx="1919">
                  <c:v>43692</c:v>
                </c:pt>
                <c:pt idx="1920">
                  <c:v>43693</c:v>
                </c:pt>
                <c:pt idx="1921">
                  <c:v>43696</c:v>
                </c:pt>
                <c:pt idx="1922">
                  <c:v>43697</c:v>
                </c:pt>
                <c:pt idx="1923">
                  <c:v>43698</c:v>
                </c:pt>
                <c:pt idx="1924">
                  <c:v>43699</c:v>
                </c:pt>
                <c:pt idx="1925">
                  <c:v>43700</c:v>
                </c:pt>
                <c:pt idx="1926">
                  <c:v>43703</c:v>
                </c:pt>
                <c:pt idx="1927">
                  <c:v>43704</c:v>
                </c:pt>
                <c:pt idx="1928">
                  <c:v>43705</c:v>
                </c:pt>
                <c:pt idx="1929">
                  <c:v>43706</c:v>
                </c:pt>
                <c:pt idx="1930">
                  <c:v>43707</c:v>
                </c:pt>
                <c:pt idx="1931">
                  <c:v>43710</c:v>
                </c:pt>
                <c:pt idx="1932">
                  <c:v>43711</c:v>
                </c:pt>
                <c:pt idx="1933">
                  <c:v>43712</c:v>
                </c:pt>
                <c:pt idx="1934">
                  <c:v>43713</c:v>
                </c:pt>
                <c:pt idx="1935">
                  <c:v>43714</c:v>
                </c:pt>
                <c:pt idx="1936">
                  <c:v>43717</c:v>
                </c:pt>
                <c:pt idx="1937">
                  <c:v>43718</c:v>
                </c:pt>
                <c:pt idx="1938">
                  <c:v>43719</c:v>
                </c:pt>
                <c:pt idx="1939">
                  <c:v>43720</c:v>
                </c:pt>
                <c:pt idx="1940">
                  <c:v>43721</c:v>
                </c:pt>
                <c:pt idx="1941">
                  <c:v>43724</c:v>
                </c:pt>
                <c:pt idx="1942">
                  <c:v>43725</c:v>
                </c:pt>
                <c:pt idx="1943">
                  <c:v>43726</c:v>
                </c:pt>
                <c:pt idx="1944">
                  <c:v>43727</c:v>
                </c:pt>
                <c:pt idx="1945">
                  <c:v>43728</c:v>
                </c:pt>
                <c:pt idx="1946">
                  <c:v>43731</c:v>
                </c:pt>
                <c:pt idx="1947">
                  <c:v>43732</c:v>
                </c:pt>
                <c:pt idx="1948">
                  <c:v>43733</c:v>
                </c:pt>
                <c:pt idx="1949">
                  <c:v>43734</c:v>
                </c:pt>
                <c:pt idx="1950">
                  <c:v>43735</c:v>
                </c:pt>
                <c:pt idx="1951">
                  <c:v>43738</c:v>
                </c:pt>
                <c:pt idx="1952">
                  <c:v>43739</c:v>
                </c:pt>
                <c:pt idx="1953">
                  <c:v>43740</c:v>
                </c:pt>
                <c:pt idx="1954">
                  <c:v>43741</c:v>
                </c:pt>
                <c:pt idx="1955">
                  <c:v>43742</c:v>
                </c:pt>
                <c:pt idx="1956">
                  <c:v>43745</c:v>
                </c:pt>
                <c:pt idx="1957">
                  <c:v>43746</c:v>
                </c:pt>
                <c:pt idx="1958">
                  <c:v>43747</c:v>
                </c:pt>
                <c:pt idx="1959">
                  <c:v>43748</c:v>
                </c:pt>
                <c:pt idx="1960">
                  <c:v>43749</c:v>
                </c:pt>
                <c:pt idx="1961">
                  <c:v>43752</c:v>
                </c:pt>
                <c:pt idx="1962">
                  <c:v>43753</c:v>
                </c:pt>
                <c:pt idx="1963">
                  <c:v>43754</c:v>
                </c:pt>
                <c:pt idx="1964">
                  <c:v>43755</c:v>
                </c:pt>
                <c:pt idx="1965">
                  <c:v>43756</c:v>
                </c:pt>
                <c:pt idx="1966">
                  <c:v>43759</c:v>
                </c:pt>
                <c:pt idx="1967">
                  <c:v>43760</c:v>
                </c:pt>
                <c:pt idx="1968">
                  <c:v>43761</c:v>
                </c:pt>
                <c:pt idx="1969">
                  <c:v>43762</c:v>
                </c:pt>
                <c:pt idx="1970">
                  <c:v>43763</c:v>
                </c:pt>
                <c:pt idx="1971">
                  <c:v>43766</c:v>
                </c:pt>
                <c:pt idx="1972">
                  <c:v>43767</c:v>
                </c:pt>
                <c:pt idx="1973">
                  <c:v>43768</c:v>
                </c:pt>
                <c:pt idx="1974">
                  <c:v>43769</c:v>
                </c:pt>
                <c:pt idx="1975">
                  <c:v>43770</c:v>
                </c:pt>
                <c:pt idx="1976">
                  <c:v>43774</c:v>
                </c:pt>
                <c:pt idx="1977">
                  <c:v>43775</c:v>
                </c:pt>
                <c:pt idx="1978">
                  <c:v>43776</c:v>
                </c:pt>
                <c:pt idx="1979">
                  <c:v>43777</c:v>
                </c:pt>
                <c:pt idx="1980">
                  <c:v>43780</c:v>
                </c:pt>
                <c:pt idx="1981">
                  <c:v>43781</c:v>
                </c:pt>
                <c:pt idx="1982">
                  <c:v>43782</c:v>
                </c:pt>
                <c:pt idx="1983">
                  <c:v>43783</c:v>
                </c:pt>
                <c:pt idx="1984">
                  <c:v>43784</c:v>
                </c:pt>
                <c:pt idx="1985">
                  <c:v>43787</c:v>
                </c:pt>
                <c:pt idx="1986">
                  <c:v>43788</c:v>
                </c:pt>
                <c:pt idx="1987">
                  <c:v>43789</c:v>
                </c:pt>
                <c:pt idx="1988">
                  <c:v>43790</c:v>
                </c:pt>
                <c:pt idx="1989">
                  <c:v>43791</c:v>
                </c:pt>
                <c:pt idx="1990">
                  <c:v>43794</c:v>
                </c:pt>
                <c:pt idx="1991">
                  <c:v>43795</c:v>
                </c:pt>
                <c:pt idx="1992">
                  <c:v>43796</c:v>
                </c:pt>
                <c:pt idx="1993">
                  <c:v>43797</c:v>
                </c:pt>
                <c:pt idx="1994">
                  <c:v>43798</c:v>
                </c:pt>
                <c:pt idx="1995">
                  <c:v>43801</c:v>
                </c:pt>
                <c:pt idx="1996">
                  <c:v>43802</c:v>
                </c:pt>
                <c:pt idx="1997">
                  <c:v>43803</c:v>
                </c:pt>
                <c:pt idx="1998">
                  <c:v>43804</c:v>
                </c:pt>
                <c:pt idx="1999">
                  <c:v>43805</c:v>
                </c:pt>
                <c:pt idx="2000">
                  <c:v>43808</c:v>
                </c:pt>
                <c:pt idx="2001">
                  <c:v>43809</c:v>
                </c:pt>
                <c:pt idx="2002">
                  <c:v>43810</c:v>
                </c:pt>
                <c:pt idx="2003">
                  <c:v>43811</c:v>
                </c:pt>
                <c:pt idx="2004">
                  <c:v>43812</c:v>
                </c:pt>
                <c:pt idx="2005">
                  <c:v>43815</c:v>
                </c:pt>
                <c:pt idx="2006">
                  <c:v>43816</c:v>
                </c:pt>
                <c:pt idx="2007">
                  <c:v>43817</c:v>
                </c:pt>
                <c:pt idx="2008">
                  <c:v>43818</c:v>
                </c:pt>
                <c:pt idx="2009">
                  <c:v>43819</c:v>
                </c:pt>
                <c:pt idx="2010">
                  <c:v>43822</c:v>
                </c:pt>
                <c:pt idx="2011">
                  <c:v>43823</c:v>
                </c:pt>
                <c:pt idx="2012">
                  <c:v>43824</c:v>
                </c:pt>
                <c:pt idx="2013">
                  <c:v>43825</c:v>
                </c:pt>
                <c:pt idx="2014">
                  <c:v>43826</c:v>
                </c:pt>
                <c:pt idx="2015">
                  <c:v>43829</c:v>
                </c:pt>
                <c:pt idx="2016">
                  <c:v>43833</c:v>
                </c:pt>
                <c:pt idx="2017">
                  <c:v>43836</c:v>
                </c:pt>
                <c:pt idx="2018">
                  <c:v>43838</c:v>
                </c:pt>
                <c:pt idx="2019">
                  <c:v>43839</c:v>
                </c:pt>
                <c:pt idx="2020">
                  <c:v>43840</c:v>
                </c:pt>
                <c:pt idx="2021">
                  <c:v>43843</c:v>
                </c:pt>
                <c:pt idx="2022">
                  <c:v>43844</c:v>
                </c:pt>
                <c:pt idx="2023">
                  <c:v>43845</c:v>
                </c:pt>
                <c:pt idx="2024">
                  <c:v>43846</c:v>
                </c:pt>
                <c:pt idx="2025">
                  <c:v>43847</c:v>
                </c:pt>
                <c:pt idx="2026">
                  <c:v>43850</c:v>
                </c:pt>
                <c:pt idx="2027">
                  <c:v>43851</c:v>
                </c:pt>
                <c:pt idx="2028">
                  <c:v>43852</c:v>
                </c:pt>
                <c:pt idx="2029">
                  <c:v>43853</c:v>
                </c:pt>
                <c:pt idx="2030">
                  <c:v>43854</c:v>
                </c:pt>
                <c:pt idx="2031">
                  <c:v>43857</c:v>
                </c:pt>
                <c:pt idx="2032">
                  <c:v>43858</c:v>
                </c:pt>
                <c:pt idx="2033">
                  <c:v>43859</c:v>
                </c:pt>
                <c:pt idx="2034">
                  <c:v>43860</c:v>
                </c:pt>
                <c:pt idx="2035">
                  <c:v>43861</c:v>
                </c:pt>
                <c:pt idx="2036">
                  <c:v>43864</c:v>
                </c:pt>
                <c:pt idx="2037">
                  <c:v>43865</c:v>
                </c:pt>
                <c:pt idx="2038">
                  <c:v>43866</c:v>
                </c:pt>
                <c:pt idx="2039">
                  <c:v>43867</c:v>
                </c:pt>
                <c:pt idx="2040">
                  <c:v>43868</c:v>
                </c:pt>
                <c:pt idx="2041">
                  <c:v>43871</c:v>
                </c:pt>
                <c:pt idx="2042">
                  <c:v>43872</c:v>
                </c:pt>
                <c:pt idx="2043">
                  <c:v>43873</c:v>
                </c:pt>
                <c:pt idx="2044">
                  <c:v>43874</c:v>
                </c:pt>
                <c:pt idx="2045">
                  <c:v>43875</c:v>
                </c:pt>
                <c:pt idx="2046">
                  <c:v>43878</c:v>
                </c:pt>
                <c:pt idx="2047">
                  <c:v>43879</c:v>
                </c:pt>
                <c:pt idx="2048">
                  <c:v>43880</c:v>
                </c:pt>
                <c:pt idx="2049">
                  <c:v>43881</c:v>
                </c:pt>
                <c:pt idx="2050">
                  <c:v>43882</c:v>
                </c:pt>
                <c:pt idx="2051">
                  <c:v>43886</c:v>
                </c:pt>
                <c:pt idx="2052">
                  <c:v>43887</c:v>
                </c:pt>
                <c:pt idx="2053">
                  <c:v>43888</c:v>
                </c:pt>
                <c:pt idx="2054">
                  <c:v>43889</c:v>
                </c:pt>
                <c:pt idx="2055">
                  <c:v>43892</c:v>
                </c:pt>
                <c:pt idx="2056">
                  <c:v>43893</c:v>
                </c:pt>
                <c:pt idx="2057">
                  <c:v>43894</c:v>
                </c:pt>
                <c:pt idx="2058">
                  <c:v>43895</c:v>
                </c:pt>
                <c:pt idx="2059">
                  <c:v>43896</c:v>
                </c:pt>
                <c:pt idx="2060">
                  <c:v>43900</c:v>
                </c:pt>
                <c:pt idx="2061">
                  <c:v>43901</c:v>
                </c:pt>
                <c:pt idx="2062">
                  <c:v>43902</c:v>
                </c:pt>
                <c:pt idx="2063">
                  <c:v>43903</c:v>
                </c:pt>
                <c:pt idx="2064">
                  <c:v>43906</c:v>
                </c:pt>
                <c:pt idx="2065">
                  <c:v>43907</c:v>
                </c:pt>
                <c:pt idx="2066">
                  <c:v>43908</c:v>
                </c:pt>
                <c:pt idx="2067">
                  <c:v>43909</c:v>
                </c:pt>
                <c:pt idx="2068">
                  <c:v>43910</c:v>
                </c:pt>
                <c:pt idx="2069">
                  <c:v>43913</c:v>
                </c:pt>
                <c:pt idx="2070">
                  <c:v>43914</c:v>
                </c:pt>
                <c:pt idx="2071">
                  <c:v>43915</c:v>
                </c:pt>
                <c:pt idx="2072">
                  <c:v>43916</c:v>
                </c:pt>
                <c:pt idx="2073">
                  <c:v>43917</c:v>
                </c:pt>
                <c:pt idx="2074">
                  <c:v>43920</c:v>
                </c:pt>
                <c:pt idx="2075">
                  <c:v>43921</c:v>
                </c:pt>
                <c:pt idx="2076">
                  <c:v>43922</c:v>
                </c:pt>
                <c:pt idx="2077">
                  <c:v>43923</c:v>
                </c:pt>
                <c:pt idx="2078">
                  <c:v>43924</c:v>
                </c:pt>
                <c:pt idx="2079">
                  <c:v>43927</c:v>
                </c:pt>
                <c:pt idx="2080">
                  <c:v>43928</c:v>
                </c:pt>
                <c:pt idx="2081">
                  <c:v>43929</c:v>
                </c:pt>
                <c:pt idx="2082">
                  <c:v>43930</c:v>
                </c:pt>
                <c:pt idx="2083">
                  <c:v>43931</c:v>
                </c:pt>
                <c:pt idx="2084">
                  <c:v>43934</c:v>
                </c:pt>
                <c:pt idx="2085">
                  <c:v>43935</c:v>
                </c:pt>
                <c:pt idx="2086">
                  <c:v>43936</c:v>
                </c:pt>
                <c:pt idx="2087">
                  <c:v>43937</c:v>
                </c:pt>
                <c:pt idx="2088">
                  <c:v>43938</c:v>
                </c:pt>
                <c:pt idx="2089">
                  <c:v>43941</c:v>
                </c:pt>
                <c:pt idx="2090">
                  <c:v>43942</c:v>
                </c:pt>
                <c:pt idx="2091">
                  <c:v>43943</c:v>
                </c:pt>
                <c:pt idx="2092">
                  <c:v>43944</c:v>
                </c:pt>
                <c:pt idx="2093">
                  <c:v>43945</c:v>
                </c:pt>
                <c:pt idx="2094">
                  <c:v>43948</c:v>
                </c:pt>
                <c:pt idx="2095">
                  <c:v>43949</c:v>
                </c:pt>
                <c:pt idx="2096">
                  <c:v>43950</c:v>
                </c:pt>
                <c:pt idx="2097">
                  <c:v>43951</c:v>
                </c:pt>
                <c:pt idx="2098">
                  <c:v>43955</c:v>
                </c:pt>
                <c:pt idx="2099">
                  <c:v>43956</c:v>
                </c:pt>
                <c:pt idx="2100">
                  <c:v>43957</c:v>
                </c:pt>
                <c:pt idx="2101">
                  <c:v>43958</c:v>
                </c:pt>
                <c:pt idx="2102">
                  <c:v>43959</c:v>
                </c:pt>
                <c:pt idx="2103">
                  <c:v>43963</c:v>
                </c:pt>
                <c:pt idx="2104">
                  <c:v>43964</c:v>
                </c:pt>
                <c:pt idx="2105">
                  <c:v>43965</c:v>
                </c:pt>
                <c:pt idx="2106">
                  <c:v>43966</c:v>
                </c:pt>
                <c:pt idx="2107">
                  <c:v>43969</c:v>
                </c:pt>
                <c:pt idx="2108">
                  <c:v>43970</c:v>
                </c:pt>
                <c:pt idx="2109">
                  <c:v>43971</c:v>
                </c:pt>
                <c:pt idx="2110">
                  <c:v>43972</c:v>
                </c:pt>
                <c:pt idx="2111">
                  <c:v>43973</c:v>
                </c:pt>
                <c:pt idx="2112">
                  <c:v>43976</c:v>
                </c:pt>
                <c:pt idx="2113">
                  <c:v>43977</c:v>
                </c:pt>
                <c:pt idx="2114">
                  <c:v>43978</c:v>
                </c:pt>
                <c:pt idx="2115">
                  <c:v>43979</c:v>
                </c:pt>
                <c:pt idx="2116">
                  <c:v>43980</c:v>
                </c:pt>
                <c:pt idx="2117">
                  <c:v>43983</c:v>
                </c:pt>
                <c:pt idx="2118">
                  <c:v>43984</c:v>
                </c:pt>
                <c:pt idx="2119">
                  <c:v>43985</c:v>
                </c:pt>
                <c:pt idx="2120">
                  <c:v>43986</c:v>
                </c:pt>
                <c:pt idx="2121">
                  <c:v>43987</c:v>
                </c:pt>
                <c:pt idx="2122">
                  <c:v>43990</c:v>
                </c:pt>
                <c:pt idx="2123">
                  <c:v>43991</c:v>
                </c:pt>
                <c:pt idx="2124">
                  <c:v>43992</c:v>
                </c:pt>
                <c:pt idx="2125">
                  <c:v>43993</c:v>
                </c:pt>
                <c:pt idx="2126">
                  <c:v>43997</c:v>
                </c:pt>
                <c:pt idx="2127">
                  <c:v>43998</c:v>
                </c:pt>
                <c:pt idx="2128">
                  <c:v>43999</c:v>
                </c:pt>
                <c:pt idx="2129">
                  <c:v>44000</c:v>
                </c:pt>
                <c:pt idx="2130">
                  <c:v>44001</c:v>
                </c:pt>
                <c:pt idx="2131">
                  <c:v>44004</c:v>
                </c:pt>
                <c:pt idx="2132">
                  <c:v>44005</c:v>
                </c:pt>
                <c:pt idx="2133">
                  <c:v>44007</c:v>
                </c:pt>
                <c:pt idx="2134">
                  <c:v>44008</c:v>
                </c:pt>
                <c:pt idx="2135">
                  <c:v>44011</c:v>
                </c:pt>
                <c:pt idx="2136">
                  <c:v>44012</c:v>
                </c:pt>
                <c:pt idx="2137">
                  <c:v>44014</c:v>
                </c:pt>
                <c:pt idx="2138">
                  <c:v>44015</c:v>
                </c:pt>
                <c:pt idx="2139">
                  <c:v>44018</c:v>
                </c:pt>
                <c:pt idx="2140">
                  <c:v>44019</c:v>
                </c:pt>
                <c:pt idx="2141">
                  <c:v>44020</c:v>
                </c:pt>
                <c:pt idx="2142">
                  <c:v>44021</c:v>
                </c:pt>
                <c:pt idx="2143">
                  <c:v>44022</c:v>
                </c:pt>
                <c:pt idx="2144">
                  <c:v>44025</c:v>
                </c:pt>
                <c:pt idx="2145">
                  <c:v>44026</c:v>
                </c:pt>
                <c:pt idx="2146">
                  <c:v>44027</c:v>
                </c:pt>
                <c:pt idx="2147">
                  <c:v>44028</c:v>
                </c:pt>
                <c:pt idx="2148">
                  <c:v>44029</c:v>
                </c:pt>
                <c:pt idx="2149">
                  <c:v>44032</c:v>
                </c:pt>
                <c:pt idx="2150">
                  <c:v>44033</c:v>
                </c:pt>
                <c:pt idx="2151">
                  <c:v>44034</c:v>
                </c:pt>
                <c:pt idx="2152">
                  <c:v>44035</c:v>
                </c:pt>
                <c:pt idx="2153">
                  <c:v>44036</c:v>
                </c:pt>
                <c:pt idx="2154">
                  <c:v>44039</c:v>
                </c:pt>
                <c:pt idx="2155">
                  <c:v>44040</c:v>
                </c:pt>
                <c:pt idx="2156">
                  <c:v>44041</c:v>
                </c:pt>
                <c:pt idx="2157">
                  <c:v>44042</c:v>
                </c:pt>
                <c:pt idx="2158">
                  <c:v>44043</c:v>
                </c:pt>
                <c:pt idx="2159">
                  <c:v>44046</c:v>
                </c:pt>
                <c:pt idx="2160">
                  <c:v>44047</c:v>
                </c:pt>
                <c:pt idx="2161">
                  <c:v>44048</c:v>
                </c:pt>
                <c:pt idx="2162">
                  <c:v>44049</c:v>
                </c:pt>
                <c:pt idx="2163">
                  <c:v>44050</c:v>
                </c:pt>
                <c:pt idx="2164">
                  <c:v>44053</c:v>
                </c:pt>
                <c:pt idx="2165">
                  <c:v>44054</c:v>
                </c:pt>
                <c:pt idx="2166">
                  <c:v>44055</c:v>
                </c:pt>
                <c:pt idx="2167">
                  <c:v>44056</c:v>
                </c:pt>
                <c:pt idx="2168">
                  <c:v>44057</c:v>
                </c:pt>
                <c:pt idx="2169">
                  <c:v>44060</c:v>
                </c:pt>
                <c:pt idx="2170">
                  <c:v>44061</c:v>
                </c:pt>
                <c:pt idx="2171">
                  <c:v>44062</c:v>
                </c:pt>
                <c:pt idx="2172">
                  <c:v>44063</c:v>
                </c:pt>
                <c:pt idx="2173">
                  <c:v>44064</c:v>
                </c:pt>
                <c:pt idx="2174">
                  <c:v>44067</c:v>
                </c:pt>
                <c:pt idx="2175">
                  <c:v>44068</c:v>
                </c:pt>
                <c:pt idx="2176">
                  <c:v>44069</c:v>
                </c:pt>
                <c:pt idx="2177">
                  <c:v>44070</c:v>
                </c:pt>
                <c:pt idx="2178">
                  <c:v>44071</c:v>
                </c:pt>
                <c:pt idx="2179">
                  <c:v>44074</c:v>
                </c:pt>
                <c:pt idx="2180">
                  <c:v>44075</c:v>
                </c:pt>
                <c:pt idx="2181">
                  <c:v>44076</c:v>
                </c:pt>
                <c:pt idx="2182">
                  <c:v>44077</c:v>
                </c:pt>
                <c:pt idx="2183">
                  <c:v>44078</c:v>
                </c:pt>
                <c:pt idx="2184">
                  <c:v>44081</c:v>
                </c:pt>
                <c:pt idx="2185">
                  <c:v>44082</c:v>
                </c:pt>
                <c:pt idx="2186">
                  <c:v>44083</c:v>
                </c:pt>
                <c:pt idx="2187">
                  <c:v>44084</c:v>
                </c:pt>
                <c:pt idx="2188">
                  <c:v>44085</c:v>
                </c:pt>
                <c:pt idx="2189">
                  <c:v>44088</c:v>
                </c:pt>
                <c:pt idx="2190">
                  <c:v>44089</c:v>
                </c:pt>
                <c:pt idx="2191">
                  <c:v>44090</c:v>
                </c:pt>
                <c:pt idx="2192">
                  <c:v>44091</c:v>
                </c:pt>
                <c:pt idx="2193">
                  <c:v>44092</c:v>
                </c:pt>
                <c:pt idx="2194">
                  <c:v>44095</c:v>
                </c:pt>
                <c:pt idx="2195">
                  <c:v>44096</c:v>
                </c:pt>
                <c:pt idx="2196">
                  <c:v>44097</c:v>
                </c:pt>
                <c:pt idx="2197">
                  <c:v>44098</c:v>
                </c:pt>
                <c:pt idx="2198">
                  <c:v>44099</c:v>
                </c:pt>
                <c:pt idx="2199">
                  <c:v>44102</c:v>
                </c:pt>
                <c:pt idx="2200">
                  <c:v>44103</c:v>
                </c:pt>
                <c:pt idx="2201">
                  <c:v>44104</c:v>
                </c:pt>
                <c:pt idx="2202">
                  <c:v>44105</c:v>
                </c:pt>
                <c:pt idx="2203">
                  <c:v>44106</c:v>
                </c:pt>
                <c:pt idx="2204">
                  <c:v>44109</c:v>
                </c:pt>
                <c:pt idx="2205">
                  <c:v>44110</c:v>
                </c:pt>
                <c:pt idx="2206">
                  <c:v>44111</c:v>
                </c:pt>
                <c:pt idx="2207">
                  <c:v>44112</c:v>
                </c:pt>
                <c:pt idx="2208">
                  <c:v>44113</c:v>
                </c:pt>
                <c:pt idx="2209">
                  <c:v>44116</c:v>
                </c:pt>
                <c:pt idx="2210">
                  <c:v>44117</c:v>
                </c:pt>
                <c:pt idx="2211">
                  <c:v>44118</c:v>
                </c:pt>
                <c:pt idx="2212">
                  <c:v>44119</c:v>
                </c:pt>
                <c:pt idx="2213">
                  <c:v>44120</c:v>
                </c:pt>
                <c:pt idx="2214">
                  <c:v>44123</c:v>
                </c:pt>
                <c:pt idx="2215">
                  <c:v>44124</c:v>
                </c:pt>
                <c:pt idx="2216">
                  <c:v>44125</c:v>
                </c:pt>
                <c:pt idx="2217">
                  <c:v>44126</c:v>
                </c:pt>
                <c:pt idx="2218">
                  <c:v>44127</c:v>
                </c:pt>
                <c:pt idx="2219">
                  <c:v>44130</c:v>
                </c:pt>
                <c:pt idx="2220">
                  <c:v>44131</c:v>
                </c:pt>
                <c:pt idx="2221">
                  <c:v>44132</c:v>
                </c:pt>
                <c:pt idx="2222">
                  <c:v>44133</c:v>
                </c:pt>
                <c:pt idx="2223">
                  <c:v>44134</c:v>
                </c:pt>
                <c:pt idx="2224">
                  <c:v>44137</c:v>
                </c:pt>
                <c:pt idx="2225">
                  <c:v>44138</c:v>
                </c:pt>
                <c:pt idx="2226">
                  <c:v>44140</c:v>
                </c:pt>
                <c:pt idx="2227">
                  <c:v>44141</c:v>
                </c:pt>
                <c:pt idx="2228">
                  <c:v>44144</c:v>
                </c:pt>
                <c:pt idx="2229">
                  <c:v>44145</c:v>
                </c:pt>
                <c:pt idx="2230">
                  <c:v>44146</c:v>
                </c:pt>
                <c:pt idx="2231">
                  <c:v>44147</c:v>
                </c:pt>
                <c:pt idx="2232">
                  <c:v>44148</c:v>
                </c:pt>
                <c:pt idx="2233">
                  <c:v>44151</c:v>
                </c:pt>
                <c:pt idx="2234">
                  <c:v>44152</c:v>
                </c:pt>
                <c:pt idx="2235">
                  <c:v>44153</c:v>
                </c:pt>
                <c:pt idx="2236">
                  <c:v>44154</c:v>
                </c:pt>
                <c:pt idx="2237">
                  <c:v>44155</c:v>
                </c:pt>
                <c:pt idx="2238">
                  <c:v>44158</c:v>
                </c:pt>
                <c:pt idx="2239">
                  <c:v>44159</c:v>
                </c:pt>
                <c:pt idx="2240">
                  <c:v>44160</c:v>
                </c:pt>
                <c:pt idx="2241">
                  <c:v>44161</c:v>
                </c:pt>
                <c:pt idx="2242">
                  <c:v>44162</c:v>
                </c:pt>
                <c:pt idx="2243">
                  <c:v>44165</c:v>
                </c:pt>
                <c:pt idx="2244">
                  <c:v>44166</c:v>
                </c:pt>
                <c:pt idx="2245">
                  <c:v>44167</c:v>
                </c:pt>
                <c:pt idx="2246">
                  <c:v>44168</c:v>
                </c:pt>
                <c:pt idx="2247">
                  <c:v>44169</c:v>
                </c:pt>
                <c:pt idx="2248">
                  <c:v>44172</c:v>
                </c:pt>
                <c:pt idx="2249">
                  <c:v>44173</c:v>
                </c:pt>
                <c:pt idx="2250">
                  <c:v>44174</c:v>
                </c:pt>
                <c:pt idx="2251">
                  <c:v>44175</c:v>
                </c:pt>
                <c:pt idx="2252">
                  <c:v>44176</c:v>
                </c:pt>
                <c:pt idx="2253">
                  <c:v>44179</c:v>
                </c:pt>
                <c:pt idx="2254">
                  <c:v>44180</c:v>
                </c:pt>
                <c:pt idx="2255">
                  <c:v>44181</c:v>
                </c:pt>
                <c:pt idx="2256">
                  <c:v>44182</c:v>
                </c:pt>
                <c:pt idx="2257">
                  <c:v>44183</c:v>
                </c:pt>
                <c:pt idx="2258">
                  <c:v>44186</c:v>
                </c:pt>
                <c:pt idx="2259">
                  <c:v>44187</c:v>
                </c:pt>
                <c:pt idx="2260">
                  <c:v>44188</c:v>
                </c:pt>
                <c:pt idx="2261">
                  <c:v>44189</c:v>
                </c:pt>
                <c:pt idx="2262">
                  <c:v>44190</c:v>
                </c:pt>
                <c:pt idx="2263">
                  <c:v>44193</c:v>
                </c:pt>
                <c:pt idx="2264">
                  <c:v>44194</c:v>
                </c:pt>
                <c:pt idx="2265">
                  <c:v>44195</c:v>
                </c:pt>
                <c:pt idx="2266">
                  <c:v>44200</c:v>
                </c:pt>
                <c:pt idx="2267">
                  <c:v>44201</c:v>
                </c:pt>
                <c:pt idx="2268">
                  <c:v>44202</c:v>
                </c:pt>
                <c:pt idx="2269">
                  <c:v>44204</c:v>
                </c:pt>
                <c:pt idx="2270">
                  <c:v>44207</c:v>
                </c:pt>
                <c:pt idx="2271">
                  <c:v>44208</c:v>
                </c:pt>
                <c:pt idx="2272">
                  <c:v>44209</c:v>
                </c:pt>
                <c:pt idx="2273">
                  <c:v>44210</c:v>
                </c:pt>
                <c:pt idx="2274">
                  <c:v>44211</c:v>
                </c:pt>
                <c:pt idx="2275">
                  <c:v>44214</c:v>
                </c:pt>
                <c:pt idx="2276">
                  <c:v>44215</c:v>
                </c:pt>
                <c:pt idx="2277">
                  <c:v>44216</c:v>
                </c:pt>
                <c:pt idx="2278">
                  <c:v>44217</c:v>
                </c:pt>
                <c:pt idx="2279">
                  <c:v>44218</c:v>
                </c:pt>
                <c:pt idx="2280">
                  <c:v>44221</c:v>
                </c:pt>
                <c:pt idx="2281">
                  <c:v>44222</c:v>
                </c:pt>
                <c:pt idx="2282">
                  <c:v>44223</c:v>
                </c:pt>
                <c:pt idx="2283">
                  <c:v>44224</c:v>
                </c:pt>
                <c:pt idx="2284">
                  <c:v>44225</c:v>
                </c:pt>
                <c:pt idx="2285">
                  <c:v>44228</c:v>
                </c:pt>
                <c:pt idx="2286">
                  <c:v>44229</c:v>
                </c:pt>
                <c:pt idx="2287">
                  <c:v>44230</c:v>
                </c:pt>
                <c:pt idx="2288">
                  <c:v>44231</c:v>
                </c:pt>
                <c:pt idx="2289">
                  <c:v>44232</c:v>
                </c:pt>
                <c:pt idx="2290">
                  <c:v>44235</c:v>
                </c:pt>
                <c:pt idx="2291">
                  <c:v>44236</c:v>
                </c:pt>
                <c:pt idx="2292">
                  <c:v>44237</c:v>
                </c:pt>
                <c:pt idx="2293">
                  <c:v>44238</c:v>
                </c:pt>
                <c:pt idx="2294">
                  <c:v>44239</c:v>
                </c:pt>
                <c:pt idx="2295">
                  <c:v>44242</c:v>
                </c:pt>
                <c:pt idx="2296">
                  <c:v>44243</c:v>
                </c:pt>
                <c:pt idx="2297">
                  <c:v>44244</c:v>
                </c:pt>
                <c:pt idx="2298">
                  <c:v>44245</c:v>
                </c:pt>
                <c:pt idx="2299">
                  <c:v>44246</c:v>
                </c:pt>
                <c:pt idx="2300">
                  <c:v>44247</c:v>
                </c:pt>
                <c:pt idx="2301">
                  <c:v>44249</c:v>
                </c:pt>
                <c:pt idx="2302">
                  <c:v>44251</c:v>
                </c:pt>
                <c:pt idx="2303">
                  <c:v>44252</c:v>
                </c:pt>
                <c:pt idx="2304">
                  <c:v>44253</c:v>
                </c:pt>
                <c:pt idx="2305">
                  <c:v>44256</c:v>
                </c:pt>
                <c:pt idx="2306">
                  <c:v>44257</c:v>
                </c:pt>
                <c:pt idx="2307">
                  <c:v>44258</c:v>
                </c:pt>
                <c:pt idx="2308">
                  <c:v>44259</c:v>
                </c:pt>
                <c:pt idx="2309">
                  <c:v>44260</c:v>
                </c:pt>
                <c:pt idx="2310">
                  <c:v>44264</c:v>
                </c:pt>
                <c:pt idx="2311">
                  <c:v>44265</c:v>
                </c:pt>
                <c:pt idx="2312">
                  <c:v>44266</c:v>
                </c:pt>
                <c:pt idx="2313">
                  <c:v>44267</c:v>
                </c:pt>
                <c:pt idx="2314">
                  <c:v>44270</c:v>
                </c:pt>
                <c:pt idx="2315">
                  <c:v>44271</c:v>
                </c:pt>
                <c:pt idx="2316">
                  <c:v>44272</c:v>
                </c:pt>
                <c:pt idx="2317">
                  <c:v>44273</c:v>
                </c:pt>
                <c:pt idx="2318">
                  <c:v>44274</c:v>
                </c:pt>
                <c:pt idx="2319">
                  <c:v>44277</c:v>
                </c:pt>
                <c:pt idx="2320">
                  <c:v>44278</c:v>
                </c:pt>
                <c:pt idx="2321">
                  <c:v>44279</c:v>
                </c:pt>
                <c:pt idx="2322">
                  <c:v>44280</c:v>
                </c:pt>
                <c:pt idx="2323">
                  <c:v>44281</c:v>
                </c:pt>
                <c:pt idx="2324">
                  <c:v>44284</c:v>
                </c:pt>
                <c:pt idx="2325">
                  <c:v>44285</c:v>
                </c:pt>
                <c:pt idx="2326">
                  <c:v>44286</c:v>
                </c:pt>
                <c:pt idx="2327">
                  <c:v>44287</c:v>
                </c:pt>
                <c:pt idx="2328">
                  <c:v>44288</c:v>
                </c:pt>
                <c:pt idx="2329">
                  <c:v>44291</c:v>
                </c:pt>
                <c:pt idx="2330">
                  <c:v>44292</c:v>
                </c:pt>
                <c:pt idx="2331">
                  <c:v>44293</c:v>
                </c:pt>
                <c:pt idx="2332">
                  <c:v>44294</c:v>
                </c:pt>
                <c:pt idx="2333">
                  <c:v>44295</c:v>
                </c:pt>
                <c:pt idx="2334">
                  <c:v>44298</c:v>
                </c:pt>
                <c:pt idx="2335">
                  <c:v>44299</c:v>
                </c:pt>
                <c:pt idx="2336">
                  <c:v>44300</c:v>
                </c:pt>
                <c:pt idx="2337">
                  <c:v>44301</c:v>
                </c:pt>
                <c:pt idx="2338">
                  <c:v>44302</c:v>
                </c:pt>
                <c:pt idx="2339">
                  <c:v>44305</c:v>
                </c:pt>
                <c:pt idx="2340">
                  <c:v>44306</c:v>
                </c:pt>
                <c:pt idx="2341">
                  <c:v>44307</c:v>
                </c:pt>
                <c:pt idx="2342">
                  <c:v>44308</c:v>
                </c:pt>
                <c:pt idx="2343">
                  <c:v>44309</c:v>
                </c:pt>
                <c:pt idx="2344">
                  <c:v>44312</c:v>
                </c:pt>
                <c:pt idx="2345">
                  <c:v>44313</c:v>
                </c:pt>
                <c:pt idx="2346">
                  <c:v>44314</c:v>
                </c:pt>
                <c:pt idx="2347">
                  <c:v>44315</c:v>
                </c:pt>
                <c:pt idx="2348">
                  <c:v>44316</c:v>
                </c:pt>
                <c:pt idx="2349">
                  <c:v>44320</c:v>
                </c:pt>
                <c:pt idx="2350">
                  <c:v>44321</c:v>
                </c:pt>
                <c:pt idx="2351">
                  <c:v>44322</c:v>
                </c:pt>
                <c:pt idx="2352">
                  <c:v>44323</c:v>
                </c:pt>
                <c:pt idx="2353">
                  <c:v>44326</c:v>
                </c:pt>
                <c:pt idx="2354">
                  <c:v>44327</c:v>
                </c:pt>
                <c:pt idx="2355">
                  <c:v>44328</c:v>
                </c:pt>
                <c:pt idx="2356">
                  <c:v>44329</c:v>
                </c:pt>
                <c:pt idx="2357">
                  <c:v>44330</c:v>
                </c:pt>
                <c:pt idx="2358">
                  <c:v>44333</c:v>
                </c:pt>
                <c:pt idx="2359">
                  <c:v>44334</c:v>
                </c:pt>
                <c:pt idx="2360">
                  <c:v>44335</c:v>
                </c:pt>
                <c:pt idx="2361">
                  <c:v>44336</c:v>
                </c:pt>
                <c:pt idx="2362">
                  <c:v>44337</c:v>
                </c:pt>
                <c:pt idx="2363">
                  <c:v>44340</c:v>
                </c:pt>
                <c:pt idx="2364">
                  <c:v>44341</c:v>
                </c:pt>
                <c:pt idx="2365">
                  <c:v>44342</c:v>
                </c:pt>
                <c:pt idx="2366">
                  <c:v>44343</c:v>
                </c:pt>
                <c:pt idx="2367">
                  <c:v>44344</c:v>
                </c:pt>
                <c:pt idx="2368">
                  <c:v>44347</c:v>
                </c:pt>
                <c:pt idx="2369">
                  <c:v>44348</c:v>
                </c:pt>
                <c:pt idx="2370">
                  <c:v>44349</c:v>
                </c:pt>
                <c:pt idx="2371">
                  <c:v>44350</c:v>
                </c:pt>
                <c:pt idx="2372">
                  <c:v>44351</c:v>
                </c:pt>
                <c:pt idx="2373">
                  <c:v>44354</c:v>
                </c:pt>
                <c:pt idx="2374">
                  <c:v>44355</c:v>
                </c:pt>
                <c:pt idx="2375">
                  <c:v>44356</c:v>
                </c:pt>
                <c:pt idx="2376">
                  <c:v>44357</c:v>
                </c:pt>
                <c:pt idx="2377">
                  <c:v>44358</c:v>
                </c:pt>
                <c:pt idx="2378">
                  <c:v>44361</c:v>
                </c:pt>
                <c:pt idx="2379">
                  <c:v>44362</c:v>
                </c:pt>
                <c:pt idx="2380">
                  <c:v>44363</c:v>
                </c:pt>
                <c:pt idx="2381">
                  <c:v>44364</c:v>
                </c:pt>
                <c:pt idx="2382">
                  <c:v>44365</c:v>
                </c:pt>
                <c:pt idx="2383">
                  <c:v>44368</c:v>
                </c:pt>
                <c:pt idx="2384">
                  <c:v>44369</c:v>
                </c:pt>
                <c:pt idx="2385">
                  <c:v>44370</c:v>
                </c:pt>
                <c:pt idx="2386">
                  <c:v>44371</c:v>
                </c:pt>
                <c:pt idx="2387">
                  <c:v>44372</c:v>
                </c:pt>
                <c:pt idx="2388">
                  <c:v>44375</c:v>
                </c:pt>
                <c:pt idx="2389">
                  <c:v>44376</c:v>
                </c:pt>
                <c:pt idx="2390">
                  <c:v>44377</c:v>
                </c:pt>
                <c:pt idx="2391">
                  <c:v>44378</c:v>
                </c:pt>
                <c:pt idx="2392">
                  <c:v>44379</c:v>
                </c:pt>
                <c:pt idx="2393">
                  <c:v>44382</c:v>
                </c:pt>
                <c:pt idx="2394">
                  <c:v>44383</c:v>
                </c:pt>
                <c:pt idx="2395">
                  <c:v>44384</c:v>
                </c:pt>
                <c:pt idx="2396">
                  <c:v>44385</c:v>
                </c:pt>
                <c:pt idx="2397">
                  <c:v>44386</c:v>
                </c:pt>
                <c:pt idx="2398">
                  <c:v>44389</c:v>
                </c:pt>
                <c:pt idx="2399">
                  <c:v>44390</c:v>
                </c:pt>
                <c:pt idx="2400">
                  <c:v>44391</c:v>
                </c:pt>
                <c:pt idx="2401">
                  <c:v>44392</c:v>
                </c:pt>
                <c:pt idx="2402">
                  <c:v>44393</c:v>
                </c:pt>
                <c:pt idx="2403">
                  <c:v>44396</c:v>
                </c:pt>
                <c:pt idx="2404">
                  <c:v>44397</c:v>
                </c:pt>
                <c:pt idx="2405">
                  <c:v>44398</c:v>
                </c:pt>
                <c:pt idx="2406">
                  <c:v>44399</c:v>
                </c:pt>
                <c:pt idx="2407">
                  <c:v>44400</c:v>
                </c:pt>
                <c:pt idx="2408">
                  <c:v>44403</c:v>
                </c:pt>
                <c:pt idx="2409">
                  <c:v>44404</c:v>
                </c:pt>
                <c:pt idx="2410">
                  <c:v>44405</c:v>
                </c:pt>
                <c:pt idx="2411">
                  <c:v>44406</c:v>
                </c:pt>
                <c:pt idx="2412">
                  <c:v>44407</c:v>
                </c:pt>
                <c:pt idx="2413">
                  <c:v>44410</c:v>
                </c:pt>
                <c:pt idx="2414">
                  <c:v>44411</c:v>
                </c:pt>
                <c:pt idx="2415">
                  <c:v>44412</c:v>
                </c:pt>
                <c:pt idx="2416">
                  <c:v>44413</c:v>
                </c:pt>
                <c:pt idx="2417">
                  <c:v>44414</c:v>
                </c:pt>
                <c:pt idx="2418">
                  <c:v>44417</c:v>
                </c:pt>
                <c:pt idx="2419">
                  <c:v>44418</c:v>
                </c:pt>
                <c:pt idx="2420">
                  <c:v>44419</c:v>
                </c:pt>
                <c:pt idx="2421">
                  <c:v>44420</c:v>
                </c:pt>
                <c:pt idx="2422">
                  <c:v>44421</c:v>
                </c:pt>
                <c:pt idx="2423">
                  <c:v>44424</c:v>
                </c:pt>
                <c:pt idx="2424">
                  <c:v>44425</c:v>
                </c:pt>
                <c:pt idx="2425">
                  <c:v>44426</c:v>
                </c:pt>
                <c:pt idx="2426">
                  <c:v>44427</c:v>
                </c:pt>
                <c:pt idx="2427">
                  <c:v>44428</c:v>
                </c:pt>
                <c:pt idx="2428">
                  <c:v>44431</c:v>
                </c:pt>
                <c:pt idx="2429">
                  <c:v>44432</c:v>
                </c:pt>
                <c:pt idx="2430">
                  <c:v>44433</c:v>
                </c:pt>
                <c:pt idx="2431">
                  <c:v>44434</c:v>
                </c:pt>
                <c:pt idx="2432">
                  <c:v>44435</c:v>
                </c:pt>
                <c:pt idx="2433">
                  <c:v>44438</c:v>
                </c:pt>
                <c:pt idx="2434">
                  <c:v>44439</c:v>
                </c:pt>
                <c:pt idx="2435">
                  <c:v>44440</c:v>
                </c:pt>
                <c:pt idx="2436">
                  <c:v>44441</c:v>
                </c:pt>
                <c:pt idx="2437">
                  <c:v>44442</c:v>
                </c:pt>
                <c:pt idx="2438">
                  <c:v>44445</c:v>
                </c:pt>
                <c:pt idx="2439">
                  <c:v>44446</c:v>
                </c:pt>
                <c:pt idx="2440">
                  <c:v>44447</c:v>
                </c:pt>
                <c:pt idx="2441">
                  <c:v>44448</c:v>
                </c:pt>
                <c:pt idx="2442">
                  <c:v>44449</c:v>
                </c:pt>
                <c:pt idx="2443">
                  <c:v>44452</c:v>
                </c:pt>
                <c:pt idx="2444">
                  <c:v>44453</c:v>
                </c:pt>
                <c:pt idx="2445">
                  <c:v>44454</c:v>
                </c:pt>
                <c:pt idx="2446">
                  <c:v>44455</c:v>
                </c:pt>
                <c:pt idx="2447">
                  <c:v>44456</c:v>
                </c:pt>
                <c:pt idx="2448">
                  <c:v>44459</c:v>
                </c:pt>
                <c:pt idx="2449">
                  <c:v>44460</c:v>
                </c:pt>
                <c:pt idx="2450">
                  <c:v>44461</c:v>
                </c:pt>
                <c:pt idx="2451">
                  <c:v>44462</c:v>
                </c:pt>
                <c:pt idx="2452">
                  <c:v>44463</c:v>
                </c:pt>
                <c:pt idx="2453">
                  <c:v>44466</c:v>
                </c:pt>
                <c:pt idx="2454">
                  <c:v>44467</c:v>
                </c:pt>
                <c:pt idx="2455">
                  <c:v>44468</c:v>
                </c:pt>
                <c:pt idx="2456">
                  <c:v>44469</c:v>
                </c:pt>
                <c:pt idx="2457">
                  <c:v>44470</c:v>
                </c:pt>
                <c:pt idx="2458">
                  <c:v>44473</c:v>
                </c:pt>
                <c:pt idx="2459">
                  <c:v>44474</c:v>
                </c:pt>
                <c:pt idx="2460">
                  <c:v>44475</c:v>
                </c:pt>
                <c:pt idx="2461">
                  <c:v>44476</c:v>
                </c:pt>
                <c:pt idx="2462">
                  <c:v>44477</c:v>
                </c:pt>
                <c:pt idx="2463">
                  <c:v>44480</c:v>
                </c:pt>
                <c:pt idx="2464">
                  <c:v>44481</c:v>
                </c:pt>
                <c:pt idx="2465">
                  <c:v>44482</c:v>
                </c:pt>
                <c:pt idx="2466">
                  <c:v>44483</c:v>
                </c:pt>
                <c:pt idx="2467">
                  <c:v>44484</c:v>
                </c:pt>
                <c:pt idx="2468">
                  <c:v>44487</c:v>
                </c:pt>
                <c:pt idx="2469">
                  <c:v>44488</c:v>
                </c:pt>
                <c:pt idx="2470">
                  <c:v>44489</c:v>
                </c:pt>
                <c:pt idx="2471">
                  <c:v>44490</c:v>
                </c:pt>
                <c:pt idx="2472">
                  <c:v>44491</c:v>
                </c:pt>
                <c:pt idx="2473">
                  <c:v>44494</c:v>
                </c:pt>
                <c:pt idx="2474">
                  <c:v>44495</c:v>
                </c:pt>
                <c:pt idx="2475">
                  <c:v>44496</c:v>
                </c:pt>
                <c:pt idx="2476">
                  <c:v>44497</c:v>
                </c:pt>
                <c:pt idx="2477">
                  <c:v>44498</c:v>
                </c:pt>
                <c:pt idx="2478">
                  <c:v>44501</c:v>
                </c:pt>
                <c:pt idx="2479">
                  <c:v>44502</c:v>
                </c:pt>
                <c:pt idx="2480">
                  <c:v>44503</c:v>
                </c:pt>
                <c:pt idx="2481">
                  <c:v>44505</c:v>
                </c:pt>
                <c:pt idx="2482">
                  <c:v>44508</c:v>
                </c:pt>
                <c:pt idx="2483">
                  <c:v>44509</c:v>
                </c:pt>
                <c:pt idx="2484">
                  <c:v>44510</c:v>
                </c:pt>
                <c:pt idx="2485">
                  <c:v>44511</c:v>
                </c:pt>
                <c:pt idx="2486">
                  <c:v>44512</c:v>
                </c:pt>
                <c:pt idx="2487">
                  <c:v>44515</c:v>
                </c:pt>
                <c:pt idx="2488">
                  <c:v>44516</c:v>
                </c:pt>
                <c:pt idx="2489">
                  <c:v>44517</c:v>
                </c:pt>
                <c:pt idx="2490">
                  <c:v>44518</c:v>
                </c:pt>
                <c:pt idx="2491">
                  <c:v>44519</c:v>
                </c:pt>
                <c:pt idx="2492">
                  <c:v>44522</c:v>
                </c:pt>
                <c:pt idx="2493">
                  <c:v>44523</c:v>
                </c:pt>
                <c:pt idx="2494">
                  <c:v>44524</c:v>
                </c:pt>
                <c:pt idx="2495">
                  <c:v>44525</c:v>
                </c:pt>
                <c:pt idx="2496">
                  <c:v>44526</c:v>
                </c:pt>
                <c:pt idx="2497">
                  <c:v>44529</c:v>
                </c:pt>
                <c:pt idx="2498">
                  <c:v>44530</c:v>
                </c:pt>
                <c:pt idx="2499">
                  <c:v>44531</c:v>
                </c:pt>
                <c:pt idx="2500">
                  <c:v>44532</c:v>
                </c:pt>
                <c:pt idx="2501">
                  <c:v>44533</c:v>
                </c:pt>
                <c:pt idx="2502">
                  <c:v>44536</c:v>
                </c:pt>
                <c:pt idx="2503">
                  <c:v>44537</c:v>
                </c:pt>
                <c:pt idx="2504">
                  <c:v>44538</c:v>
                </c:pt>
                <c:pt idx="2505">
                  <c:v>44539</c:v>
                </c:pt>
                <c:pt idx="2506">
                  <c:v>44540</c:v>
                </c:pt>
                <c:pt idx="2507">
                  <c:v>44543</c:v>
                </c:pt>
                <c:pt idx="2508">
                  <c:v>44544</c:v>
                </c:pt>
                <c:pt idx="2509">
                  <c:v>44545</c:v>
                </c:pt>
                <c:pt idx="2510">
                  <c:v>44546</c:v>
                </c:pt>
                <c:pt idx="2511">
                  <c:v>44547</c:v>
                </c:pt>
                <c:pt idx="2512">
                  <c:v>44550</c:v>
                </c:pt>
                <c:pt idx="2513">
                  <c:v>44551</c:v>
                </c:pt>
                <c:pt idx="2514">
                  <c:v>44552</c:v>
                </c:pt>
                <c:pt idx="2515">
                  <c:v>44553</c:v>
                </c:pt>
                <c:pt idx="2516">
                  <c:v>44554</c:v>
                </c:pt>
                <c:pt idx="2517">
                  <c:v>44557</c:v>
                </c:pt>
                <c:pt idx="2518">
                  <c:v>44558</c:v>
                </c:pt>
                <c:pt idx="2519">
                  <c:v>44559</c:v>
                </c:pt>
                <c:pt idx="2520">
                  <c:v>44560</c:v>
                </c:pt>
                <c:pt idx="2521">
                  <c:v>44564</c:v>
                </c:pt>
                <c:pt idx="2522">
                  <c:v>44565</c:v>
                </c:pt>
                <c:pt idx="2523">
                  <c:v>44566</c:v>
                </c:pt>
                <c:pt idx="2524">
                  <c:v>44567</c:v>
                </c:pt>
                <c:pt idx="2525">
                  <c:v>44568</c:v>
                </c:pt>
                <c:pt idx="2526">
                  <c:v>44571</c:v>
                </c:pt>
                <c:pt idx="2527">
                  <c:v>44572</c:v>
                </c:pt>
                <c:pt idx="2528">
                  <c:v>44573</c:v>
                </c:pt>
                <c:pt idx="2529">
                  <c:v>44574</c:v>
                </c:pt>
                <c:pt idx="2530">
                  <c:v>44575</c:v>
                </c:pt>
                <c:pt idx="2531">
                  <c:v>44578</c:v>
                </c:pt>
                <c:pt idx="2532">
                  <c:v>44579</c:v>
                </c:pt>
                <c:pt idx="2533">
                  <c:v>44580</c:v>
                </c:pt>
                <c:pt idx="2534">
                  <c:v>44581</c:v>
                </c:pt>
                <c:pt idx="2535">
                  <c:v>44582</c:v>
                </c:pt>
                <c:pt idx="2536">
                  <c:v>44585</c:v>
                </c:pt>
                <c:pt idx="2537">
                  <c:v>44586</c:v>
                </c:pt>
                <c:pt idx="2538">
                  <c:v>44587</c:v>
                </c:pt>
                <c:pt idx="2539">
                  <c:v>44588</c:v>
                </c:pt>
                <c:pt idx="2540">
                  <c:v>44589</c:v>
                </c:pt>
                <c:pt idx="2541">
                  <c:v>44592</c:v>
                </c:pt>
                <c:pt idx="2542">
                  <c:v>44593</c:v>
                </c:pt>
                <c:pt idx="2543">
                  <c:v>44594</c:v>
                </c:pt>
                <c:pt idx="2544">
                  <c:v>44595</c:v>
                </c:pt>
                <c:pt idx="2545">
                  <c:v>44596</c:v>
                </c:pt>
                <c:pt idx="2546">
                  <c:v>44599</c:v>
                </c:pt>
                <c:pt idx="2547">
                  <c:v>44600</c:v>
                </c:pt>
                <c:pt idx="2548">
                  <c:v>44601</c:v>
                </c:pt>
                <c:pt idx="2549">
                  <c:v>44602</c:v>
                </c:pt>
                <c:pt idx="2550">
                  <c:v>44603</c:v>
                </c:pt>
                <c:pt idx="2551">
                  <c:v>44606</c:v>
                </c:pt>
                <c:pt idx="2552">
                  <c:v>44607</c:v>
                </c:pt>
                <c:pt idx="2553">
                  <c:v>44608</c:v>
                </c:pt>
                <c:pt idx="2554">
                  <c:v>44609</c:v>
                </c:pt>
                <c:pt idx="2555">
                  <c:v>44610</c:v>
                </c:pt>
                <c:pt idx="2556">
                  <c:v>44613</c:v>
                </c:pt>
                <c:pt idx="2557">
                  <c:v>44614</c:v>
                </c:pt>
                <c:pt idx="2558">
                  <c:v>44616</c:v>
                </c:pt>
                <c:pt idx="2559">
                  <c:v>44617</c:v>
                </c:pt>
                <c:pt idx="2560">
                  <c:v>44644</c:v>
                </c:pt>
                <c:pt idx="2561">
                  <c:v>44645</c:v>
                </c:pt>
                <c:pt idx="2562">
                  <c:v>44648</c:v>
                </c:pt>
                <c:pt idx="2563">
                  <c:v>44649</c:v>
                </c:pt>
                <c:pt idx="2564">
                  <c:v>44650</c:v>
                </c:pt>
                <c:pt idx="2565">
                  <c:v>44651</c:v>
                </c:pt>
                <c:pt idx="2566">
                  <c:v>44652</c:v>
                </c:pt>
                <c:pt idx="2567">
                  <c:v>44655</c:v>
                </c:pt>
                <c:pt idx="2568">
                  <c:v>44656</c:v>
                </c:pt>
                <c:pt idx="2569">
                  <c:v>44657</c:v>
                </c:pt>
                <c:pt idx="2570">
                  <c:v>44658</c:v>
                </c:pt>
                <c:pt idx="2571">
                  <c:v>44659</c:v>
                </c:pt>
                <c:pt idx="2572">
                  <c:v>44662</c:v>
                </c:pt>
                <c:pt idx="2573">
                  <c:v>44663</c:v>
                </c:pt>
                <c:pt idx="2574">
                  <c:v>44664</c:v>
                </c:pt>
                <c:pt idx="2575">
                  <c:v>44665</c:v>
                </c:pt>
                <c:pt idx="2576">
                  <c:v>44666</c:v>
                </c:pt>
                <c:pt idx="2577">
                  <c:v>44669</c:v>
                </c:pt>
                <c:pt idx="2578">
                  <c:v>44670</c:v>
                </c:pt>
                <c:pt idx="2579">
                  <c:v>44671</c:v>
                </c:pt>
                <c:pt idx="2580">
                  <c:v>44672</c:v>
                </c:pt>
                <c:pt idx="2581">
                  <c:v>44673</c:v>
                </c:pt>
                <c:pt idx="2582">
                  <c:v>44676</c:v>
                </c:pt>
                <c:pt idx="2583">
                  <c:v>44677</c:v>
                </c:pt>
                <c:pt idx="2584">
                  <c:v>44678</c:v>
                </c:pt>
                <c:pt idx="2585">
                  <c:v>44679</c:v>
                </c:pt>
                <c:pt idx="2586">
                  <c:v>44680</c:v>
                </c:pt>
                <c:pt idx="2587">
                  <c:v>44685</c:v>
                </c:pt>
                <c:pt idx="2588">
                  <c:v>44686</c:v>
                </c:pt>
                <c:pt idx="2589">
                  <c:v>44687</c:v>
                </c:pt>
                <c:pt idx="2590">
                  <c:v>44692</c:v>
                </c:pt>
                <c:pt idx="2591">
                  <c:v>44693</c:v>
                </c:pt>
                <c:pt idx="2592">
                  <c:v>44694</c:v>
                </c:pt>
                <c:pt idx="2593">
                  <c:v>44697</c:v>
                </c:pt>
                <c:pt idx="2594">
                  <c:v>44698</c:v>
                </c:pt>
                <c:pt idx="2595">
                  <c:v>44699</c:v>
                </c:pt>
                <c:pt idx="2596">
                  <c:v>44700</c:v>
                </c:pt>
                <c:pt idx="2597">
                  <c:v>44701</c:v>
                </c:pt>
                <c:pt idx="2598">
                  <c:v>44704</c:v>
                </c:pt>
                <c:pt idx="2599">
                  <c:v>44705</c:v>
                </c:pt>
                <c:pt idx="2600">
                  <c:v>44706</c:v>
                </c:pt>
                <c:pt idx="2601">
                  <c:v>44707</c:v>
                </c:pt>
                <c:pt idx="2602">
                  <c:v>44708</c:v>
                </c:pt>
                <c:pt idx="2603">
                  <c:v>44711</c:v>
                </c:pt>
                <c:pt idx="2604">
                  <c:v>44712</c:v>
                </c:pt>
                <c:pt idx="2605">
                  <c:v>44713</c:v>
                </c:pt>
                <c:pt idx="2606">
                  <c:v>44714</c:v>
                </c:pt>
                <c:pt idx="2607">
                  <c:v>44715</c:v>
                </c:pt>
                <c:pt idx="2608">
                  <c:v>44718</c:v>
                </c:pt>
                <c:pt idx="2609">
                  <c:v>44719</c:v>
                </c:pt>
                <c:pt idx="2610">
                  <c:v>44720</c:v>
                </c:pt>
                <c:pt idx="2611">
                  <c:v>44721</c:v>
                </c:pt>
                <c:pt idx="2612">
                  <c:v>44722</c:v>
                </c:pt>
                <c:pt idx="2613">
                  <c:v>44726</c:v>
                </c:pt>
                <c:pt idx="2614">
                  <c:v>44727</c:v>
                </c:pt>
                <c:pt idx="2615">
                  <c:v>44728</c:v>
                </c:pt>
                <c:pt idx="2616">
                  <c:v>44729</c:v>
                </c:pt>
                <c:pt idx="2617">
                  <c:v>44732</c:v>
                </c:pt>
                <c:pt idx="2618">
                  <c:v>44733</c:v>
                </c:pt>
                <c:pt idx="2619">
                  <c:v>44734</c:v>
                </c:pt>
                <c:pt idx="2620">
                  <c:v>44735</c:v>
                </c:pt>
                <c:pt idx="2621">
                  <c:v>44736</c:v>
                </c:pt>
                <c:pt idx="2622">
                  <c:v>44739</c:v>
                </c:pt>
                <c:pt idx="2623">
                  <c:v>44740</c:v>
                </c:pt>
                <c:pt idx="2624">
                  <c:v>44741</c:v>
                </c:pt>
                <c:pt idx="2625">
                  <c:v>44742</c:v>
                </c:pt>
                <c:pt idx="2626">
                  <c:v>44743</c:v>
                </c:pt>
                <c:pt idx="2627">
                  <c:v>44746</c:v>
                </c:pt>
                <c:pt idx="2628">
                  <c:v>44747</c:v>
                </c:pt>
                <c:pt idx="2629">
                  <c:v>44748</c:v>
                </c:pt>
                <c:pt idx="2630">
                  <c:v>44749</c:v>
                </c:pt>
                <c:pt idx="2631">
                  <c:v>44750</c:v>
                </c:pt>
                <c:pt idx="2632">
                  <c:v>44753</c:v>
                </c:pt>
                <c:pt idx="2633">
                  <c:v>44754</c:v>
                </c:pt>
                <c:pt idx="2634">
                  <c:v>44755</c:v>
                </c:pt>
                <c:pt idx="2635">
                  <c:v>44756</c:v>
                </c:pt>
                <c:pt idx="2636">
                  <c:v>44757</c:v>
                </c:pt>
                <c:pt idx="2637">
                  <c:v>44760</c:v>
                </c:pt>
                <c:pt idx="2638">
                  <c:v>44761</c:v>
                </c:pt>
                <c:pt idx="2639">
                  <c:v>44762</c:v>
                </c:pt>
                <c:pt idx="2640">
                  <c:v>44763</c:v>
                </c:pt>
                <c:pt idx="2641">
                  <c:v>44764</c:v>
                </c:pt>
                <c:pt idx="2642">
                  <c:v>44767</c:v>
                </c:pt>
                <c:pt idx="2643">
                  <c:v>44768</c:v>
                </c:pt>
                <c:pt idx="2644">
                  <c:v>44769</c:v>
                </c:pt>
                <c:pt idx="2645">
                  <c:v>44770</c:v>
                </c:pt>
                <c:pt idx="2646">
                  <c:v>44771</c:v>
                </c:pt>
                <c:pt idx="2647">
                  <c:v>44774</c:v>
                </c:pt>
                <c:pt idx="2648">
                  <c:v>44775</c:v>
                </c:pt>
                <c:pt idx="2649">
                  <c:v>44776</c:v>
                </c:pt>
                <c:pt idx="2650">
                  <c:v>44777</c:v>
                </c:pt>
                <c:pt idx="2651">
                  <c:v>44778</c:v>
                </c:pt>
                <c:pt idx="2652">
                  <c:v>44781</c:v>
                </c:pt>
                <c:pt idx="2653">
                  <c:v>44782</c:v>
                </c:pt>
                <c:pt idx="2654">
                  <c:v>44783</c:v>
                </c:pt>
                <c:pt idx="2655">
                  <c:v>44784</c:v>
                </c:pt>
                <c:pt idx="2656">
                  <c:v>44785</c:v>
                </c:pt>
                <c:pt idx="2657">
                  <c:v>44788</c:v>
                </c:pt>
                <c:pt idx="2658">
                  <c:v>44789</c:v>
                </c:pt>
                <c:pt idx="2659">
                  <c:v>44790</c:v>
                </c:pt>
                <c:pt idx="2660">
                  <c:v>44791</c:v>
                </c:pt>
                <c:pt idx="2661">
                  <c:v>44792</c:v>
                </c:pt>
                <c:pt idx="2662">
                  <c:v>44795</c:v>
                </c:pt>
                <c:pt idx="2663">
                  <c:v>44796</c:v>
                </c:pt>
                <c:pt idx="2664">
                  <c:v>44797</c:v>
                </c:pt>
                <c:pt idx="2665">
                  <c:v>44798</c:v>
                </c:pt>
                <c:pt idx="2666">
                  <c:v>44799</c:v>
                </c:pt>
                <c:pt idx="2667">
                  <c:v>44802</c:v>
                </c:pt>
                <c:pt idx="2668">
                  <c:v>44803</c:v>
                </c:pt>
                <c:pt idx="2669">
                  <c:v>44804</c:v>
                </c:pt>
                <c:pt idx="2670">
                  <c:v>44805</c:v>
                </c:pt>
                <c:pt idx="2671">
                  <c:v>44806</c:v>
                </c:pt>
                <c:pt idx="2672">
                  <c:v>44809</c:v>
                </c:pt>
                <c:pt idx="2673">
                  <c:v>44810</c:v>
                </c:pt>
                <c:pt idx="2674">
                  <c:v>44811</c:v>
                </c:pt>
                <c:pt idx="2675">
                  <c:v>44812</c:v>
                </c:pt>
                <c:pt idx="2676">
                  <c:v>44813</c:v>
                </c:pt>
                <c:pt idx="2677">
                  <c:v>44816</c:v>
                </c:pt>
                <c:pt idx="2678">
                  <c:v>44817</c:v>
                </c:pt>
                <c:pt idx="2679">
                  <c:v>44818</c:v>
                </c:pt>
                <c:pt idx="2680">
                  <c:v>44819</c:v>
                </c:pt>
                <c:pt idx="2681">
                  <c:v>44820</c:v>
                </c:pt>
                <c:pt idx="2682">
                  <c:v>44823</c:v>
                </c:pt>
                <c:pt idx="2683">
                  <c:v>44824</c:v>
                </c:pt>
                <c:pt idx="2684">
                  <c:v>44825</c:v>
                </c:pt>
                <c:pt idx="2685">
                  <c:v>44826</c:v>
                </c:pt>
                <c:pt idx="2686">
                  <c:v>44827</c:v>
                </c:pt>
                <c:pt idx="2687">
                  <c:v>44830</c:v>
                </c:pt>
                <c:pt idx="2688">
                  <c:v>44831</c:v>
                </c:pt>
                <c:pt idx="2689">
                  <c:v>44832</c:v>
                </c:pt>
                <c:pt idx="2690">
                  <c:v>44833</c:v>
                </c:pt>
                <c:pt idx="2691">
                  <c:v>44834</c:v>
                </c:pt>
                <c:pt idx="2692">
                  <c:v>44837</c:v>
                </c:pt>
                <c:pt idx="2693">
                  <c:v>44838</c:v>
                </c:pt>
                <c:pt idx="2694">
                  <c:v>44839</c:v>
                </c:pt>
                <c:pt idx="2695">
                  <c:v>44840</c:v>
                </c:pt>
                <c:pt idx="2696">
                  <c:v>44841</c:v>
                </c:pt>
                <c:pt idx="2697">
                  <c:v>44844</c:v>
                </c:pt>
                <c:pt idx="2698">
                  <c:v>44845</c:v>
                </c:pt>
                <c:pt idx="2699">
                  <c:v>44846</c:v>
                </c:pt>
                <c:pt idx="2700">
                  <c:v>44847</c:v>
                </c:pt>
                <c:pt idx="2701">
                  <c:v>44848</c:v>
                </c:pt>
                <c:pt idx="2702">
                  <c:v>44851</c:v>
                </c:pt>
                <c:pt idx="2703">
                  <c:v>44852</c:v>
                </c:pt>
                <c:pt idx="2704">
                  <c:v>44853</c:v>
                </c:pt>
                <c:pt idx="2705">
                  <c:v>44854</c:v>
                </c:pt>
                <c:pt idx="2706">
                  <c:v>44855</c:v>
                </c:pt>
                <c:pt idx="2707">
                  <c:v>44858</c:v>
                </c:pt>
                <c:pt idx="2708">
                  <c:v>44859</c:v>
                </c:pt>
                <c:pt idx="2709">
                  <c:v>44860</c:v>
                </c:pt>
                <c:pt idx="2710">
                  <c:v>44861</c:v>
                </c:pt>
                <c:pt idx="2711">
                  <c:v>44862</c:v>
                </c:pt>
                <c:pt idx="2712">
                  <c:v>44865</c:v>
                </c:pt>
                <c:pt idx="2713">
                  <c:v>44866</c:v>
                </c:pt>
                <c:pt idx="2714">
                  <c:v>44867</c:v>
                </c:pt>
                <c:pt idx="2715">
                  <c:v>44868</c:v>
                </c:pt>
                <c:pt idx="2716">
                  <c:v>44872</c:v>
                </c:pt>
                <c:pt idx="2717">
                  <c:v>44873</c:v>
                </c:pt>
                <c:pt idx="2718">
                  <c:v>44874</c:v>
                </c:pt>
                <c:pt idx="2719">
                  <c:v>44875</c:v>
                </c:pt>
                <c:pt idx="2720">
                  <c:v>44876</c:v>
                </c:pt>
                <c:pt idx="2721">
                  <c:v>44879</c:v>
                </c:pt>
                <c:pt idx="2722">
                  <c:v>44880</c:v>
                </c:pt>
                <c:pt idx="2723">
                  <c:v>44881</c:v>
                </c:pt>
                <c:pt idx="2724">
                  <c:v>44882</c:v>
                </c:pt>
                <c:pt idx="2725">
                  <c:v>44883</c:v>
                </c:pt>
                <c:pt idx="2726">
                  <c:v>44886</c:v>
                </c:pt>
                <c:pt idx="2727">
                  <c:v>44887</c:v>
                </c:pt>
                <c:pt idx="2728">
                  <c:v>44888</c:v>
                </c:pt>
                <c:pt idx="2729">
                  <c:v>44889</c:v>
                </c:pt>
                <c:pt idx="2730">
                  <c:v>44890</c:v>
                </c:pt>
                <c:pt idx="2731">
                  <c:v>44893</c:v>
                </c:pt>
                <c:pt idx="2732">
                  <c:v>44894</c:v>
                </c:pt>
                <c:pt idx="2733">
                  <c:v>44895</c:v>
                </c:pt>
                <c:pt idx="2734">
                  <c:v>44896</c:v>
                </c:pt>
                <c:pt idx="2735">
                  <c:v>44897</c:v>
                </c:pt>
                <c:pt idx="2736">
                  <c:v>44900</c:v>
                </c:pt>
                <c:pt idx="2737">
                  <c:v>44901</c:v>
                </c:pt>
                <c:pt idx="2738">
                  <c:v>44902</c:v>
                </c:pt>
                <c:pt idx="2739">
                  <c:v>44903</c:v>
                </c:pt>
                <c:pt idx="2740">
                  <c:v>44904</c:v>
                </c:pt>
                <c:pt idx="2741">
                  <c:v>44907</c:v>
                </c:pt>
                <c:pt idx="2742">
                  <c:v>44908</c:v>
                </c:pt>
                <c:pt idx="2743">
                  <c:v>44909</c:v>
                </c:pt>
                <c:pt idx="2744">
                  <c:v>44910</c:v>
                </c:pt>
                <c:pt idx="2745">
                  <c:v>44911</c:v>
                </c:pt>
                <c:pt idx="2746">
                  <c:v>44914</c:v>
                </c:pt>
                <c:pt idx="2747">
                  <c:v>44915</c:v>
                </c:pt>
                <c:pt idx="2748">
                  <c:v>44916</c:v>
                </c:pt>
                <c:pt idx="2749">
                  <c:v>44917</c:v>
                </c:pt>
                <c:pt idx="2750">
                  <c:v>44918</c:v>
                </c:pt>
                <c:pt idx="2751">
                  <c:v>44921</c:v>
                </c:pt>
                <c:pt idx="2752">
                  <c:v>44922</c:v>
                </c:pt>
                <c:pt idx="2753">
                  <c:v>44923</c:v>
                </c:pt>
                <c:pt idx="2754">
                  <c:v>44924</c:v>
                </c:pt>
                <c:pt idx="2755">
                  <c:v>44925</c:v>
                </c:pt>
                <c:pt idx="2756">
                  <c:v>44929</c:v>
                </c:pt>
                <c:pt idx="2757">
                  <c:v>44930</c:v>
                </c:pt>
                <c:pt idx="2758">
                  <c:v>44931</c:v>
                </c:pt>
                <c:pt idx="2759">
                  <c:v>44932</c:v>
                </c:pt>
                <c:pt idx="2760">
                  <c:v>44935</c:v>
                </c:pt>
                <c:pt idx="2761">
                  <c:v>44936</c:v>
                </c:pt>
                <c:pt idx="2762">
                  <c:v>44937</c:v>
                </c:pt>
                <c:pt idx="2763">
                  <c:v>44938</c:v>
                </c:pt>
                <c:pt idx="2764">
                  <c:v>44939</c:v>
                </c:pt>
                <c:pt idx="2765">
                  <c:v>44942</c:v>
                </c:pt>
                <c:pt idx="2766">
                  <c:v>44943</c:v>
                </c:pt>
                <c:pt idx="2767">
                  <c:v>44944</c:v>
                </c:pt>
                <c:pt idx="2768">
                  <c:v>44945</c:v>
                </c:pt>
                <c:pt idx="2769">
                  <c:v>44946</c:v>
                </c:pt>
                <c:pt idx="2770">
                  <c:v>44949</c:v>
                </c:pt>
                <c:pt idx="2771">
                  <c:v>44950</c:v>
                </c:pt>
                <c:pt idx="2772">
                  <c:v>44951</c:v>
                </c:pt>
                <c:pt idx="2773">
                  <c:v>44952</c:v>
                </c:pt>
                <c:pt idx="2774">
                  <c:v>44953</c:v>
                </c:pt>
                <c:pt idx="2775">
                  <c:v>44956</c:v>
                </c:pt>
                <c:pt idx="2776">
                  <c:v>44957</c:v>
                </c:pt>
                <c:pt idx="2777">
                  <c:v>44958</c:v>
                </c:pt>
                <c:pt idx="2778">
                  <c:v>44959</c:v>
                </c:pt>
                <c:pt idx="2779">
                  <c:v>44960</c:v>
                </c:pt>
                <c:pt idx="2780">
                  <c:v>44963</c:v>
                </c:pt>
                <c:pt idx="2781">
                  <c:v>44964</c:v>
                </c:pt>
                <c:pt idx="2782">
                  <c:v>44965</c:v>
                </c:pt>
                <c:pt idx="2783">
                  <c:v>44966</c:v>
                </c:pt>
                <c:pt idx="2784">
                  <c:v>44967</c:v>
                </c:pt>
                <c:pt idx="2785">
                  <c:v>44970</c:v>
                </c:pt>
                <c:pt idx="2786">
                  <c:v>44971</c:v>
                </c:pt>
                <c:pt idx="2787">
                  <c:v>44972</c:v>
                </c:pt>
                <c:pt idx="2788">
                  <c:v>44973</c:v>
                </c:pt>
                <c:pt idx="2789">
                  <c:v>44974</c:v>
                </c:pt>
                <c:pt idx="2790">
                  <c:v>44977</c:v>
                </c:pt>
                <c:pt idx="2791">
                  <c:v>44978</c:v>
                </c:pt>
                <c:pt idx="2792">
                  <c:v>44979</c:v>
                </c:pt>
                <c:pt idx="2793">
                  <c:v>44981</c:v>
                </c:pt>
                <c:pt idx="2794">
                  <c:v>44984</c:v>
                </c:pt>
                <c:pt idx="2795">
                  <c:v>44985</c:v>
                </c:pt>
                <c:pt idx="2796">
                  <c:v>44986</c:v>
                </c:pt>
                <c:pt idx="2797">
                  <c:v>44987</c:v>
                </c:pt>
                <c:pt idx="2798">
                  <c:v>44988</c:v>
                </c:pt>
                <c:pt idx="2799">
                  <c:v>44991</c:v>
                </c:pt>
                <c:pt idx="2800">
                  <c:v>44992</c:v>
                </c:pt>
                <c:pt idx="2801">
                  <c:v>44994</c:v>
                </c:pt>
                <c:pt idx="2802">
                  <c:v>44995</c:v>
                </c:pt>
                <c:pt idx="2803">
                  <c:v>44998</c:v>
                </c:pt>
                <c:pt idx="2804">
                  <c:v>44999</c:v>
                </c:pt>
                <c:pt idx="2805">
                  <c:v>45000</c:v>
                </c:pt>
                <c:pt idx="2806">
                  <c:v>45001</c:v>
                </c:pt>
                <c:pt idx="2807">
                  <c:v>45002</c:v>
                </c:pt>
                <c:pt idx="2808">
                  <c:v>45005</c:v>
                </c:pt>
                <c:pt idx="2809">
                  <c:v>45006</c:v>
                </c:pt>
                <c:pt idx="2810">
                  <c:v>45007</c:v>
                </c:pt>
                <c:pt idx="2811">
                  <c:v>45008</c:v>
                </c:pt>
                <c:pt idx="2812">
                  <c:v>45009</c:v>
                </c:pt>
                <c:pt idx="2813">
                  <c:v>45012</c:v>
                </c:pt>
                <c:pt idx="2814">
                  <c:v>45013</c:v>
                </c:pt>
                <c:pt idx="2815">
                  <c:v>45014</c:v>
                </c:pt>
                <c:pt idx="2816">
                  <c:v>45015</c:v>
                </c:pt>
                <c:pt idx="2817">
                  <c:v>45016</c:v>
                </c:pt>
                <c:pt idx="2818">
                  <c:v>45019</c:v>
                </c:pt>
                <c:pt idx="2819">
                  <c:v>45020</c:v>
                </c:pt>
                <c:pt idx="2820">
                  <c:v>45021</c:v>
                </c:pt>
                <c:pt idx="2821">
                  <c:v>45022</c:v>
                </c:pt>
                <c:pt idx="2822">
                  <c:v>45023</c:v>
                </c:pt>
                <c:pt idx="2823">
                  <c:v>45026</c:v>
                </c:pt>
                <c:pt idx="2824">
                  <c:v>45027</c:v>
                </c:pt>
                <c:pt idx="2825">
                  <c:v>45028</c:v>
                </c:pt>
                <c:pt idx="2826">
                  <c:v>45029</c:v>
                </c:pt>
                <c:pt idx="2827">
                  <c:v>45030</c:v>
                </c:pt>
                <c:pt idx="2828">
                  <c:v>45033</c:v>
                </c:pt>
                <c:pt idx="2829">
                  <c:v>45034</c:v>
                </c:pt>
                <c:pt idx="2830">
                  <c:v>45035</c:v>
                </c:pt>
                <c:pt idx="2831">
                  <c:v>45036</c:v>
                </c:pt>
                <c:pt idx="2832">
                  <c:v>45037</c:v>
                </c:pt>
                <c:pt idx="2833">
                  <c:v>45040</c:v>
                </c:pt>
                <c:pt idx="2834">
                  <c:v>45041</c:v>
                </c:pt>
                <c:pt idx="2835">
                  <c:v>45042</c:v>
                </c:pt>
                <c:pt idx="2836">
                  <c:v>45043</c:v>
                </c:pt>
                <c:pt idx="2837">
                  <c:v>45044</c:v>
                </c:pt>
                <c:pt idx="2838">
                  <c:v>45048</c:v>
                </c:pt>
                <c:pt idx="2839">
                  <c:v>45049</c:v>
                </c:pt>
                <c:pt idx="2840">
                  <c:v>45050</c:v>
                </c:pt>
                <c:pt idx="2841">
                  <c:v>45051</c:v>
                </c:pt>
                <c:pt idx="2842">
                  <c:v>45054</c:v>
                </c:pt>
                <c:pt idx="2843">
                  <c:v>45056</c:v>
                </c:pt>
                <c:pt idx="2844">
                  <c:v>45057</c:v>
                </c:pt>
                <c:pt idx="2845">
                  <c:v>45058</c:v>
                </c:pt>
                <c:pt idx="2846">
                  <c:v>45061</c:v>
                </c:pt>
                <c:pt idx="2847">
                  <c:v>45062</c:v>
                </c:pt>
                <c:pt idx="2848">
                  <c:v>45063</c:v>
                </c:pt>
                <c:pt idx="2849">
                  <c:v>45064</c:v>
                </c:pt>
                <c:pt idx="2850">
                  <c:v>45065</c:v>
                </c:pt>
                <c:pt idx="2851">
                  <c:v>45068</c:v>
                </c:pt>
                <c:pt idx="2852">
                  <c:v>45069</c:v>
                </c:pt>
                <c:pt idx="2853">
                  <c:v>45070</c:v>
                </c:pt>
                <c:pt idx="2854">
                  <c:v>45071</c:v>
                </c:pt>
                <c:pt idx="2855">
                  <c:v>45072</c:v>
                </c:pt>
                <c:pt idx="2856">
                  <c:v>45075</c:v>
                </c:pt>
                <c:pt idx="2857">
                  <c:v>45076</c:v>
                </c:pt>
                <c:pt idx="2858">
                  <c:v>45077</c:v>
                </c:pt>
                <c:pt idx="2859">
                  <c:v>45078</c:v>
                </c:pt>
                <c:pt idx="2860">
                  <c:v>45079</c:v>
                </c:pt>
                <c:pt idx="2861">
                  <c:v>45082</c:v>
                </c:pt>
                <c:pt idx="2862">
                  <c:v>45083</c:v>
                </c:pt>
                <c:pt idx="2863">
                  <c:v>45084</c:v>
                </c:pt>
                <c:pt idx="2864">
                  <c:v>45085</c:v>
                </c:pt>
                <c:pt idx="2865">
                  <c:v>45086</c:v>
                </c:pt>
                <c:pt idx="2866">
                  <c:v>45090</c:v>
                </c:pt>
                <c:pt idx="2867">
                  <c:v>45091</c:v>
                </c:pt>
                <c:pt idx="2868">
                  <c:v>45092</c:v>
                </c:pt>
                <c:pt idx="2869">
                  <c:v>45093</c:v>
                </c:pt>
                <c:pt idx="2870">
                  <c:v>45096</c:v>
                </c:pt>
                <c:pt idx="2871">
                  <c:v>45097</c:v>
                </c:pt>
                <c:pt idx="2872">
                  <c:v>45098</c:v>
                </c:pt>
                <c:pt idx="2873">
                  <c:v>45099</c:v>
                </c:pt>
                <c:pt idx="2874">
                  <c:v>45100</c:v>
                </c:pt>
                <c:pt idx="2875">
                  <c:v>45103</c:v>
                </c:pt>
                <c:pt idx="2876">
                  <c:v>45104</c:v>
                </c:pt>
                <c:pt idx="2877">
                  <c:v>45105</c:v>
                </c:pt>
                <c:pt idx="2878">
                  <c:v>45106</c:v>
                </c:pt>
                <c:pt idx="2879">
                  <c:v>45107</c:v>
                </c:pt>
                <c:pt idx="2880">
                  <c:v>45110</c:v>
                </c:pt>
                <c:pt idx="2881">
                  <c:v>45111</c:v>
                </c:pt>
                <c:pt idx="2882">
                  <c:v>45112</c:v>
                </c:pt>
                <c:pt idx="2883">
                  <c:v>45113</c:v>
                </c:pt>
                <c:pt idx="2884">
                  <c:v>45114</c:v>
                </c:pt>
                <c:pt idx="2885">
                  <c:v>45117</c:v>
                </c:pt>
                <c:pt idx="2886">
                  <c:v>45118</c:v>
                </c:pt>
                <c:pt idx="2887">
                  <c:v>45119</c:v>
                </c:pt>
                <c:pt idx="2888">
                  <c:v>45120</c:v>
                </c:pt>
                <c:pt idx="2889">
                  <c:v>45121</c:v>
                </c:pt>
                <c:pt idx="2890">
                  <c:v>45124</c:v>
                </c:pt>
                <c:pt idx="2891">
                  <c:v>45125</c:v>
                </c:pt>
                <c:pt idx="2892">
                  <c:v>45126</c:v>
                </c:pt>
                <c:pt idx="2893">
                  <c:v>45127</c:v>
                </c:pt>
                <c:pt idx="2894">
                  <c:v>45128</c:v>
                </c:pt>
                <c:pt idx="2895">
                  <c:v>45131</c:v>
                </c:pt>
                <c:pt idx="2896">
                  <c:v>45132</c:v>
                </c:pt>
                <c:pt idx="2897">
                  <c:v>45133</c:v>
                </c:pt>
                <c:pt idx="2898">
                  <c:v>45134</c:v>
                </c:pt>
                <c:pt idx="2899">
                  <c:v>45135</c:v>
                </c:pt>
                <c:pt idx="2900">
                  <c:v>45138</c:v>
                </c:pt>
                <c:pt idx="2901">
                  <c:v>45139</c:v>
                </c:pt>
                <c:pt idx="2902">
                  <c:v>45140</c:v>
                </c:pt>
                <c:pt idx="2903">
                  <c:v>45141</c:v>
                </c:pt>
                <c:pt idx="2904">
                  <c:v>45142</c:v>
                </c:pt>
                <c:pt idx="2905">
                  <c:v>45145</c:v>
                </c:pt>
                <c:pt idx="2906">
                  <c:v>45146</c:v>
                </c:pt>
                <c:pt idx="2907">
                  <c:v>45147</c:v>
                </c:pt>
                <c:pt idx="2908">
                  <c:v>45148</c:v>
                </c:pt>
                <c:pt idx="2909">
                  <c:v>45149</c:v>
                </c:pt>
                <c:pt idx="2910">
                  <c:v>45152</c:v>
                </c:pt>
                <c:pt idx="2911">
                  <c:v>45153</c:v>
                </c:pt>
                <c:pt idx="2912">
                  <c:v>45154</c:v>
                </c:pt>
                <c:pt idx="2913">
                  <c:v>45155</c:v>
                </c:pt>
                <c:pt idx="2914">
                  <c:v>45156</c:v>
                </c:pt>
                <c:pt idx="2915">
                  <c:v>45159</c:v>
                </c:pt>
                <c:pt idx="2916">
                  <c:v>45160</c:v>
                </c:pt>
                <c:pt idx="2917">
                  <c:v>45161</c:v>
                </c:pt>
                <c:pt idx="2918">
                  <c:v>45162</c:v>
                </c:pt>
                <c:pt idx="2919">
                  <c:v>45163</c:v>
                </c:pt>
                <c:pt idx="2920">
                  <c:v>45166</c:v>
                </c:pt>
                <c:pt idx="2921">
                  <c:v>45167</c:v>
                </c:pt>
                <c:pt idx="2922">
                  <c:v>45168</c:v>
                </c:pt>
                <c:pt idx="2923">
                  <c:v>45169</c:v>
                </c:pt>
                <c:pt idx="2924">
                  <c:v>45170</c:v>
                </c:pt>
                <c:pt idx="2925">
                  <c:v>45173</c:v>
                </c:pt>
                <c:pt idx="2926">
                  <c:v>45174</c:v>
                </c:pt>
                <c:pt idx="2927">
                  <c:v>45175</c:v>
                </c:pt>
                <c:pt idx="2928">
                  <c:v>45176</c:v>
                </c:pt>
                <c:pt idx="2929">
                  <c:v>45177</c:v>
                </c:pt>
                <c:pt idx="2930">
                  <c:v>45180</c:v>
                </c:pt>
                <c:pt idx="2931">
                  <c:v>45181</c:v>
                </c:pt>
                <c:pt idx="2932">
                  <c:v>45182</c:v>
                </c:pt>
                <c:pt idx="2933">
                  <c:v>45183</c:v>
                </c:pt>
                <c:pt idx="2934">
                  <c:v>45184</c:v>
                </c:pt>
                <c:pt idx="2935">
                  <c:v>45187</c:v>
                </c:pt>
                <c:pt idx="2936">
                  <c:v>45188</c:v>
                </c:pt>
                <c:pt idx="2937">
                  <c:v>45189</c:v>
                </c:pt>
                <c:pt idx="2938">
                  <c:v>45190</c:v>
                </c:pt>
                <c:pt idx="2939">
                  <c:v>45191</c:v>
                </c:pt>
                <c:pt idx="2940">
                  <c:v>45194</c:v>
                </c:pt>
                <c:pt idx="2941">
                  <c:v>45195</c:v>
                </c:pt>
                <c:pt idx="2942">
                  <c:v>45196</c:v>
                </c:pt>
                <c:pt idx="2943">
                  <c:v>45197</c:v>
                </c:pt>
                <c:pt idx="2944">
                  <c:v>45198</c:v>
                </c:pt>
                <c:pt idx="2945">
                  <c:v>45201</c:v>
                </c:pt>
                <c:pt idx="2946">
                  <c:v>45202</c:v>
                </c:pt>
                <c:pt idx="2947">
                  <c:v>45203</c:v>
                </c:pt>
                <c:pt idx="2948">
                  <c:v>45204</c:v>
                </c:pt>
                <c:pt idx="2949">
                  <c:v>45205</c:v>
                </c:pt>
                <c:pt idx="2950">
                  <c:v>45208</c:v>
                </c:pt>
                <c:pt idx="2951">
                  <c:v>45209</c:v>
                </c:pt>
                <c:pt idx="2952">
                  <c:v>45210</c:v>
                </c:pt>
                <c:pt idx="2953">
                  <c:v>45211</c:v>
                </c:pt>
                <c:pt idx="2954">
                  <c:v>45212</c:v>
                </c:pt>
                <c:pt idx="2955">
                  <c:v>45215</c:v>
                </c:pt>
                <c:pt idx="2956">
                  <c:v>45216</c:v>
                </c:pt>
                <c:pt idx="2957">
                  <c:v>45217</c:v>
                </c:pt>
                <c:pt idx="2958">
                  <c:v>45218</c:v>
                </c:pt>
                <c:pt idx="2959">
                  <c:v>45219</c:v>
                </c:pt>
                <c:pt idx="2960">
                  <c:v>45222</c:v>
                </c:pt>
                <c:pt idx="2961">
                  <c:v>45223</c:v>
                </c:pt>
                <c:pt idx="2962">
                  <c:v>45224</c:v>
                </c:pt>
                <c:pt idx="2963">
                  <c:v>45225</c:v>
                </c:pt>
                <c:pt idx="2964">
                  <c:v>45226</c:v>
                </c:pt>
                <c:pt idx="2965">
                  <c:v>45229</c:v>
                </c:pt>
                <c:pt idx="2966">
                  <c:v>45230</c:v>
                </c:pt>
                <c:pt idx="2967">
                  <c:v>45231</c:v>
                </c:pt>
                <c:pt idx="2968">
                  <c:v>45232</c:v>
                </c:pt>
                <c:pt idx="2969">
                  <c:v>45233</c:v>
                </c:pt>
                <c:pt idx="2970">
                  <c:v>45236</c:v>
                </c:pt>
                <c:pt idx="2971">
                  <c:v>45237</c:v>
                </c:pt>
                <c:pt idx="2972">
                  <c:v>45238</c:v>
                </c:pt>
                <c:pt idx="2973">
                  <c:v>45239</c:v>
                </c:pt>
                <c:pt idx="2974">
                  <c:v>45240</c:v>
                </c:pt>
                <c:pt idx="2975">
                  <c:v>45243</c:v>
                </c:pt>
                <c:pt idx="2976">
                  <c:v>45244</c:v>
                </c:pt>
                <c:pt idx="2977">
                  <c:v>45245</c:v>
                </c:pt>
                <c:pt idx="2978">
                  <c:v>45246</c:v>
                </c:pt>
                <c:pt idx="2979">
                  <c:v>45247</c:v>
                </c:pt>
                <c:pt idx="2980">
                  <c:v>45250</c:v>
                </c:pt>
                <c:pt idx="2981">
                  <c:v>45251</c:v>
                </c:pt>
                <c:pt idx="2982">
                  <c:v>45252</c:v>
                </c:pt>
                <c:pt idx="2983">
                  <c:v>45253</c:v>
                </c:pt>
                <c:pt idx="2984">
                  <c:v>45254</c:v>
                </c:pt>
                <c:pt idx="2985">
                  <c:v>45257</c:v>
                </c:pt>
                <c:pt idx="2986">
                  <c:v>45258</c:v>
                </c:pt>
                <c:pt idx="2987">
                  <c:v>45259</c:v>
                </c:pt>
                <c:pt idx="2988">
                  <c:v>45260</c:v>
                </c:pt>
              </c:numCache>
            </c:numRef>
          </c:cat>
          <c:val>
            <c:numRef>
              <c:f>'сравнительный график'!$F$2:$F$2990</c:f>
              <c:numCache>
                <c:formatCode>General</c:formatCode>
                <c:ptCount val="2989"/>
                <c:pt idx="505">
                  <c:v>0.95877000000000001</c:v>
                </c:pt>
                <c:pt idx="506">
                  <c:v>0.93773647479433098</c:v>
                </c:pt>
                <c:pt idx="507">
                  <c:v>0.93489842320408012</c:v>
                </c:pt>
                <c:pt idx="508">
                  <c:v>0.93879306542966245</c:v>
                </c:pt>
                <c:pt idx="509">
                  <c:v>0.94412516235680055</c:v>
                </c:pt>
                <c:pt idx="510">
                  <c:v>0.95118957648837754</c:v>
                </c:pt>
                <c:pt idx="511">
                  <c:v>0.94267542171762475</c:v>
                </c:pt>
                <c:pt idx="512">
                  <c:v>0.95270074681565398</c:v>
                </c:pt>
                <c:pt idx="513">
                  <c:v>0.9525041718137317</c:v>
                </c:pt>
                <c:pt idx="514">
                  <c:v>0.96451981880622251</c:v>
                </c:pt>
                <c:pt idx="515">
                  <c:v>0.96955705323047736</c:v>
                </c:pt>
                <c:pt idx="516">
                  <c:v>0.97117879699633525</c:v>
                </c:pt>
                <c:pt idx="517">
                  <c:v>0.96700157820548971</c:v>
                </c:pt>
                <c:pt idx="518">
                  <c:v>0.96851274853276603</c:v>
                </c:pt>
                <c:pt idx="519">
                  <c:v>0.96391780786283621</c:v>
                </c:pt>
                <c:pt idx="520">
                  <c:v>0.95405219995386858</c:v>
                </c:pt>
                <c:pt idx="521">
                  <c:v>0.95276217650375461</c:v>
                </c:pt>
                <c:pt idx="522">
                  <c:v>0.944813174863528</c:v>
                </c:pt>
                <c:pt idx="523">
                  <c:v>0.94497289205258972</c:v>
                </c:pt>
                <c:pt idx="524">
                  <c:v>0.93706074822522367</c:v>
                </c:pt>
                <c:pt idx="525">
                  <c:v>0.92660541531048979</c:v>
                </c:pt>
                <c:pt idx="526">
                  <c:v>0.91967614649273433</c:v>
                </c:pt>
                <c:pt idx="527">
                  <c:v>0.934714134139778</c:v>
                </c:pt>
                <c:pt idx="528">
                  <c:v>0.94865867333862985</c:v>
                </c:pt>
                <c:pt idx="529">
                  <c:v>0.95931058125528601</c:v>
                </c:pt>
                <c:pt idx="530">
                  <c:v>0.95924915156718515</c:v>
                </c:pt>
                <c:pt idx="531">
                  <c:v>0.96412666880237829</c:v>
                </c:pt>
                <c:pt idx="532">
                  <c:v>0.96947105166713654</c:v>
                </c:pt>
                <c:pt idx="533">
                  <c:v>0.96206263128219571</c:v>
                </c:pt>
                <c:pt idx="534">
                  <c:v>0.97015906417386411</c:v>
                </c:pt>
                <c:pt idx="535">
                  <c:v>0.97711290486685975</c:v>
                </c:pt>
                <c:pt idx="536">
                  <c:v>0.97169480637638084</c:v>
                </c:pt>
                <c:pt idx="537">
                  <c:v>0.96058831876777984</c:v>
                </c:pt>
                <c:pt idx="538">
                  <c:v>0.95804512968041211</c:v>
                </c:pt>
                <c:pt idx="539">
                  <c:v>0.96166948127835172</c:v>
                </c:pt>
                <c:pt idx="540">
                  <c:v>0.96483925318434605</c:v>
                </c:pt>
                <c:pt idx="541">
                  <c:v>0.95706225467080142</c:v>
                </c:pt>
                <c:pt idx="542">
                  <c:v>0.9516441561803225</c:v>
                </c:pt>
                <c:pt idx="543">
                  <c:v>0.93129864348138092</c:v>
                </c:pt>
                <c:pt idx="544">
                  <c:v>0.93057377316179302</c:v>
                </c:pt>
                <c:pt idx="545">
                  <c:v>0.83503832222763263</c:v>
                </c:pt>
                <c:pt idx="546">
                  <c:v>0.8694389475640073</c:v>
                </c:pt>
                <c:pt idx="547">
                  <c:v>0.87013924600835491</c:v>
                </c:pt>
                <c:pt idx="548">
                  <c:v>0.86647803659755507</c:v>
                </c:pt>
                <c:pt idx="549">
                  <c:v>0.86517572720982094</c:v>
                </c:pt>
                <c:pt idx="550">
                  <c:v>0.84951115674415034</c:v>
                </c:pt>
                <c:pt idx="551">
                  <c:v>0.81937375176196203</c:v>
                </c:pt>
                <c:pt idx="552">
                  <c:v>0.79431043901688925</c:v>
                </c:pt>
                <c:pt idx="553">
                  <c:v>0.77358406225172349</c:v>
                </c:pt>
                <c:pt idx="554">
                  <c:v>0.80034283438837484</c:v>
                </c:pt>
                <c:pt idx="555">
                  <c:v>0.82828105653655915</c:v>
                </c:pt>
                <c:pt idx="556">
                  <c:v>0.82785104871985449</c:v>
                </c:pt>
                <c:pt idx="557">
                  <c:v>0.83190540813449854</c:v>
                </c:pt>
                <c:pt idx="558">
                  <c:v>0.82368611586662899</c:v>
                </c:pt>
                <c:pt idx="559">
                  <c:v>0.82348954086470683</c:v>
                </c:pt>
                <c:pt idx="560">
                  <c:v>0.83481717535047029</c:v>
                </c:pt>
                <c:pt idx="561">
                  <c:v>0.84341733168456401</c:v>
                </c:pt>
                <c:pt idx="562">
                  <c:v>0.83584919411056158</c:v>
                </c:pt>
                <c:pt idx="563">
                  <c:v>0.84139015197724187</c:v>
                </c:pt>
                <c:pt idx="564">
                  <c:v>0.85629299431046424</c:v>
                </c:pt>
                <c:pt idx="565">
                  <c:v>0.86021220841128676</c:v>
                </c:pt>
                <c:pt idx="566">
                  <c:v>0.86220253030574845</c:v>
                </c:pt>
                <c:pt idx="567">
                  <c:v>0.85432724429124274</c:v>
                </c:pt>
                <c:pt idx="568">
                  <c:v>0.86624460378277257</c:v>
                </c:pt>
                <c:pt idx="569">
                  <c:v>0.84342961762218405</c:v>
                </c:pt>
                <c:pt idx="570">
                  <c:v>0.85053088956662137</c:v>
                </c:pt>
                <c:pt idx="571">
                  <c:v>0.85876246777211107</c:v>
                </c:pt>
                <c:pt idx="572">
                  <c:v>0.8771790882646916</c:v>
                </c:pt>
                <c:pt idx="573">
                  <c:v>0.87195756477613473</c:v>
                </c:pt>
                <c:pt idx="574">
                  <c:v>0.86185852405238472</c:v>
                </c:pt>
                <c:pt idx="575">
                  <c:v>0.83573862067198035</c:v>
                </c:pt>
                <c:pt idx="576">
                  <c:v>0.84534622389092484</c:v>
                </c:pt>
                <c:pt idx="577">
                  <c:v>0.84973230362131269</c:v>
                </c:pt>
                <c:pt idx="578">
                  <c:v>0.86286597093723572</c:v>
                </c:pt>
                <c:pt idx="579">
                  <c:v>0.85892218496117279</c:v>
                </c:pt>
                <c:pt idx="580">
                  <c:v>0.85338122709449238</c:v>
                </c:pt>
                <c:pt idx="581">
                  <c:v>0.85146462082575158</c:v>
                </c:pt>
                <c:pt idx="582">
                  <c:v>0.83233541595120331</c:v>
                </c:pt>
                <c:pt idx="583">
                  <c:v>0.82029519708347209</c:v>
                </c:pt>
                <c:pt idx="584">
                  <c:v>0.83524718316717506</c:v>
                </c:pt>
                <c:pt idx="585">
                  <c:v>0.83591062379866221</c:v>
                </c:pt>
                <c:pt idx="586">
                  <c:v>0.83700407224685403</c:v>
                </c:pt>
                <c:pt idx="587">
                  <c:v>0.83157368781875507</c:v>
                </c:pt>
                <c:pt idx="588">
                  <c:v>0.82776504715651356</c:v>
                </c:pt>
                <c:pt idx="589">
                  <c:v>0.84116900510007941</c:v>
                </c:pt>
                <c:pt idx="590">
                  <c:v>0.86749776942002621</c:v>
                </c:pt>
                <c:pt idx="591">
                  <c:v>0.86872636318203955</c:v>
                </c:pt>
                <c:pt idx="592">
                  <c:v>0.87377588354391456</c:v>
                </c:pt>
                <c:pt idx="593">
                  <c:v>0.88112287424075442</c:v>
                </c:pt>
                <c:pt idx="594">
                  <c:v>0.88575467272354502</c:v>
                </c:pt>
                <c:pt idx="595">
                  <c:v>0.88321148363617719</c:v>
                </c:pt>
                <c:pt idx="596">
                  <c:v>0.88827328993567245</c:v>
                </c:pt>
                <c:pt idx="597">
                  <c:v>0.8988514822266076</c:v>
                </c:pt>
                <c:pt idx="598">
                  <c:v>0.91230458392065394</c:v>
                </c:pt>
                <c:pt idx="599">
                  <c:v>0.91775954022399342</c:v>
                </c:pt>
                <c:pt idx="600">
                  <c:v>0.91489691675850227</c:v>
                </c:pt>
                <c:pt idx="601">
                  <c:v>0.9212733183833518</c:v>
                </c:pt>
                <c:pt idx="602">
                  <c:v>0.92739171531817843</c:v>
                </c:pt>
                <c:pt idx="603">
                  <c:v>0.90563331979292139</c:v>
                </c:pt>
                <c:pt idx="604">
                  <c:v>0.91567093082857065</c:v>
                </c:pt>
                <c:pt idx="605">
                  <c:v>0.93009462159460776</c:v>
                </c:pt>
                <c:pt idx="606">
                  <c:v>0.92261248558394637</c:v>
                </c:pt>
                <c:pt idx="607">
                  <c:v>0.94214712639995901</c:v>
                </c:pt>
                <c:pt idx="608">
                  <c:v>0.94733179207565554</c:v>
                </c:pt>
                <c:pt idx="609">
                  <c:v>0.94758979676567834</c:v>
                </c:pt>
                <c:pt idx="610">
                  <c:v>0.93864563417822089</c:v>
                </c:pt>
                <c:pt idx="611">
                  <c:v>0.94532918424357371</c:v>
                </c:pt>
                <c:pt idx="612">
                  <c:v>0.94476403111304752</c:v>
                </c:pt>
                <c:pt idx="613">
                  <c:v>0.9443463092339629</c:v>
                </c:pt>
                <c:pt idx="614">
                  <c:v>0.95263931712755334</c:v>
                </c:pt>
                <c:pt idx="615">
                  <c:v>0.94744236551423666</c:v>
                </c:pt>
                <c:pt idx="616">
                  <c:v>0.94368286860247574</c:v>
                </c:pt>
                <c:pt idx="617">
                  <c:v>0.95343790307286191</c:v>
                </c:pt>
                <c:pt idx="618">
                  <c:v>0.95551422653066453</c:v>
                </c:pt>
                <c:pt idx="619">
                  <c:v>0.94899039365437343</c:v>
                </c:pt>
                <c:pt idx="620">
                  <c:v>0.9450711795535508</c:v>
                </c:pt>
                <c:pt idx="621">
                  <c:v>0.96867246572182797</c:v>
                </c:pt>
                <c:pt idx="622">
                  <c:v>0.94930982803249697</c:v>
                </c:pt>
                <c:pt idx="623">
                  <c:v>0.94387944360439791</c:v>
                </c:pt>
                <c:pt idx="624">
                  <c:v>0.94668063738178831</c:v>
                </c:pt>
                <c:pt idx="625">
                  <c:v>0.9474546514518567</c:v>
                </c:pt>
                <c:pt idx="626">
                  <c:v>0.95050156398164998</c:v>
                </c:pt>
                <c:pt idx="627">
                  <c:v>0.97055221417770832</c:v>
                </c:pt>
                <c:pt idx="628">
                  <c:v>0.97289882826315377</c:v>
                </c:pt>
                <c:pt idx="629">
                  <c:v>0.96255406878700134</c:v>
                </c:pt>
                <c:pt idx="630">
                  <c:v>0.98466875650324204</c:v>
                </c:pt>
                <c:pt idx="631">
                  <c:v>0.98946027217509425</c:v>
                </c:pt>
                <c:pt idx="632">
                  <c:v>0.98595877995335612</c:v>
                </c:pt>
                <c:pt idx="633">
                  <c:v>0.97053992824008828</c:v>
                </c:pt>
                <c:pt idx="634">
                  <c:v>0.97337797983033914</c:v>
                </c:pt>
                <c:pt idx="635">
                  <c:v>0.9670261500807299</c:v>
                </c:pt>
                <c:pt idx="636">
                  <c:v>0.96652242663830457</c:v>
                </c:pt>
                <c:pt idx="637">
                  <c:v>0.97475400484379404</c:v>
                </c:pt>
                <c:pt idx="638">
                  <c:v>0.95207416399702705</c:v>
                </c:pt>
                <c:pt idx="639">
                  <c:v>0.93907564199492555</c:v>
                </c:pt>
                <c:pt idx="640">
                  <c:v>0.91133399484866351</c:v>
                </c:pt>
                <c:pt idx="641">
                  <c:v>0.92903803095927628</c:v>
                </c:pt>
                <c:pt idx="642">
                  <c:v>0.92402536841026173</c:v>
                </c:pt>
                <c:pt idx="643">
                  <c:v>0.930856349727056</c:v>
                </c:pt>
                <c:pt idx="644">
                  <c:v>0.92198590276531955</c:v>
                </c:pt>
                <c:pt idx="645">
                  <c:v>0.90108752287347194</c:v>
                </c:pt>
                <c:pt idx="646">
                  <c:v>0.91014225889951039</c:v>
                </c:pt>
                <c:pt idx="647">
                  <c:v>0.91972529024321492</c:v>
                </c:pt>
                <c:pt idx="648">
                  <c:v>0.92266162933442686</c:v>
                </c:pt>
                <c:pt idx="649">
                  <c:v>0.91898813398600676</c:v>
                </c:pt>
                <c:pt idx="650">
                  <c:v>0.92149446526051415</c:v>
                </c:pt>
                <c:pt idx="651">
                  <c:v>0.90769735731310386</c:v>
                </c:pt>
                <c:pt idx="652">
                  <c:v>0.8935439571747098</c:v>
                </c:pt>
                <c:pt idx="653">
                  <c:v>0.89437940093287893</c:v>
                </c:pt>
                <c:pt idx="654">
                  <c:v>0.90515416822573613</c:v>
                </c:pt>
                <c:pt idx="655">
                  <c:v>0.9193321402393706</c:v>
                </c:pt>
                <c:pt idx="656">
                  <c:v>0.92143303557241341</c:v>
                </c:pt>
                <c:pt idx="657">
                  <c:v>0.93570929508700884</c:v>
                </c:pt>
                <c:pt idx="658">
                  <c:v>0.93796990760911358</c:v>
                </c:pt>
                <c:pt idx="659">
                  <c:v>0.94457974204874562</c:v>
                </c:pt>
                <c:pt idx="660">
                  <c:v>0.94900267959199358</c:v>
                </c:pt>
                <c:pt idx="661">
                  <c:v>0.96245578128604015</c:v>
                </c:pt>
                <c:pt idx="662">
                  <c:v>0.97210024231784531</c:v>
                </c:pt>
                <c:pt idx="663">
                  <c:v>0.97773948768548669</c:v>
                </c:pt>
                <c:pt idx="664">
                  <c:v>0.96630127976114211</c:v>
                </c:pt>
                <c:pt idx="665">
                  <c:v>0.97417656577564782</c:v>
                </c:pt>
                <c:pt idx="666">
                  <c:v>0.96476553755862537</c:v>
                </c:pt>
                <c:pt idx="667">
                  <c:v>0.96596955944539831</c:v>
                </c:pt>
                <c:pt idx="668">
                  <c:v>0.95251645775135185</c:v>
                </c:pt>
                <c:pt idx="669">
                  <c:v>0.94389172954201805</c:v>
                </c:pt>
                <c:pt idx="670">
                  <c:v>0.93456670288833643</c:v>
                </c:pt>
                <c:pt idx="671">
                  <c:v>0.93628673415515518</c:v>
                </c:pt>
                <c:pt idx="672">
                  <c:v>0.96266464222558246</c:v>
                </c:pt>
                <c:pt idx="673">
                  <c:v>0.96244349534842</c:v>
                </c:pt>
                <c:pt idx="674">
                  <c:v>0.96834074540608417</c:v>
                </c:pt>
                <c:pt idx="675">
                  <c:v>0.96509725787436895</c:v>
                </c:pt>
                <c:pt idx="676">
                  <c:v>0.96483925318434605</c:v>
                </c:pt>
                <c:pt idx="677">
                  <c:v>0.96244349534842</c:v>
                </c:pt>
                <c:pt idx="678">
                  <c:v>0.94824095145954534</c:v>
                </c:pt>
                <c:pt idx="679">
                  <c:v>0.9549613593377585</c:v>
                </c:pt>
                <c:pt idx="680">
                  <c:v>0.95614080934929147</c:v>
                </c:pt>
                <c:pt idx="681">
                  <c:v>0.97304625951459556</c:v>
                </c:pt>
                <c:pt idx="682">
                  <c:v>0.94460431392398581</c:v>
                </c:pt>
                <c:pt idx="683">
                  <c:v>0.94733179207565554</c:v>
                </c:pt>
                <c:pt idx="684">
                  <c:v>0.94532918424357371</c:v>
                </c:pt>
                <c:pt idx="685">
                  <c:v>0.92967689971552325</c:v>
                </c:pt>
                <c:pt idx="686">
                  <c:v>0.93561100758604776</c:v>
                </c:pt>
                <c:pt idx="687">
                  <c:v>0.9385964904277404</c:v>
                </c:pt>
                <c:pt idx="688">
                  <c:v>0.9313477872318614</c:v>
                </c:pt>
                <c:pt idx="689">
                  <c:v>0.92586825905328174</c:v>
                </c:pt>
                <c:pt idx="690">
                  <c:v>0.90987196827186756</c:v>
                </c:pt>
                <c:pt idx="691">
                  <c:v>0.91312774174120304</c:v>
                </c:pt>
                <c:pt idx="692">
                  <c:v>0.90766049950024341</c:v>
                </c:pt>
                <c:pt idx="693">
                  <c:v>0.89559570875727224</c:v>
                </c:pt>
                <c:pt idx="694">
                  <c:v>0.90015379161434173</c:v>
                </c:pt>
                <c:pt idx="695">
                  <c:v>0.91850898241882162</c:v>
                </c:pt>
                <c:pt idx="696">
                  <c:v>0.91431947769035604</c:v>
                </c:pt>
                <c:pt idx="697">
                  <c:v>0.90092780568441011</c:v>
                </c:pt>
                <c:pt idx="698">
                  <c:v>0.9007926603705888</c:v>
                </c:pt>
                <c:pt idx="699">
                  <c:v>0.8940599665547555</c:v>
                </c:pt>
                <c:pt idx="700">
                  <c:v>0.90532617135241811</c:v>
                </c:pt>
                <c:pt idx="701">
                  <c:v>0.90520331197621673</c:v>
                </c:pt>
                <c:pt idx="702">
                  <c:v>0.89732802596171091</c:v>
                </c:pt>
                <c:pt idx="703">
                  <c:v>0.88859272431379588</c:v>
                </c:pt>
                <c:pt idx="704">
                  <c:v>0.90161581819113767</c:v>
                </c:pt>
                <c:pt idx="705">
                  <c:v>0.90105066506061149</c:v>
                </c:pt>
                <c:pt idx="706">
                  <c:v>0.90309013070555366</c:v>
                </c:pt>
                <c:pt idx="707">
                  <c:v>0.89248736653937821</c:v>
                </c:pt>
                <c:pt idx="708">
                  <c:v>0.89143077590404673</c:v>
                </c:pt>
                <c:pt idx="709">
                  <c:v>0.89684887439452576</c:v>
                </c:pt>
                <c:pt idx="710">
                  <c:v>0.91059683859145546</c:v>
                </c:pt>
                <c:pt idx="711">
                  <c:v>0.9202658714985007</c:v>
                </c:pt>
                <c:pt idx="712">
                  <c:v>0.93309239037392044</c:v>
                </c:pt>
                <c:pt idx="713">
                  <c:v>0.94206112483661808</c:v>
                </c:pt>
                <c:pt idx="714">
                  <c:v>0.96126404533688725</c:v>
                </c:pt>
                <c:pt idx="715">
                  <c:v>0.96771416258745735</c:v>
                </c:pt>
                <c:pt idx="716">
                  <c:v>0.97560173453958343</c:v>
                </c:pt>
                <c:pt idx="717">
                  <c:v>0.97837835644173354</c:v>
                </c:pt>
                <c:pt idx="718">
                  <c:v>0.98253100335733889</c:v>
                </c:pt>
                <c:pt idx="719">
                  <c:v>1.0045965473230989</c:v>
                </c:pt>
                <c:pt idx="720">
                  <c:v>1.0087000504882238</c:v>
                </c:pt>
                <c:pt idx="721">
                  <c:v>1.0068940176580639</c:v>
                </c:pt>
                <c:pt idx="722">
                  <c:v>0.99173317063481903</c:v>
                </c:pt>
                <c:pt idx="723">
                  <c:v>0.99683183474717463</c:v>
                </c:pt>
                <c:pt idx="724">
                  <c:v>1.0036628160639689</c:v>
                </c:pt>
                <c:pt idx="725">
                  <c:v>1.0057391395217714</c:v>
                </c:pt>
                <c:pt idx="726">
                  <c:v>0.9961806800533074</c:v>
                </c:pt>
                <c:pt idx="727">
                  <c:v>1.0040436801301929</c:v>
                </c:pt>
                <c:pt idx="728">
                  <c:v>1.0108623755093673</c:v>
                </c:pt>
                <c:pt idx="729">
                  <c:v>1.0034416691868064</c:v>
                </c:pt>
                <c:pt idx="730">
                  <c:v>1.0055917082703298</c:v>
                </c:pt>
                <c:pt idx="731">
                  <c:v>1.0032082363720238</c:v>
                </c:pt>
                <c:pt idx="732">
                  <c:v>0.99278976127015039</c:v>
                </c:pt>
                <c:pt idx="733">
                  <c:v>1.0030608051205823</c:v>
                </c:pt>
                <c:pt idx="734">
                  <c:v>1.0321661913426792</c:v>
                </c:pt>
                <c:pt idx="735">
                  <c:v>1.0338493647966376</c:v>
                </c:pt>
                <c:pt idx="736">
                  <c:v>1.0504845243342988</c:v>
                </c:pt>
                <c:pt idx="737">
                  <c:v>1.0392797492247368</c:v>
                </c:pt>
                <c:pt idx="738">
                  <c:v>1.0110098067608089</c:v>
                </c:pt>
                <c:pt idx="739">
                  <c:v>0.98144984084676701</c:v>
                </c:pt>
                <c:pt idx="740">
                  <c:v>0.98452132525180047</c:v>
                </c:pt>
                <c:pt idx="741">
                  <c:v>0.99405521284502429</c:v>
                </c:pt>
                <c:pt idx="742">
                  <c:v>0.97631431892155096</c:v>
                </c:pt>
                <c:pt idx="743">
                  <c:v>0.98477932994182316</c:v>
                </c:pt>
                <c:pt idx="744">
                  <c:v>0.97045392667674724</c:v>
                </c:pt>
                <c:pt idx="745">
                  <c:v>0.96976591417001978</c:v>
                </c:pt>
                <c:pt idx="746">
                  <c:v>0.96041631564109808</c:v>
                </c:pt>
                <c:pt idx="747">
                  <c:v>1.0153467427407161</c:v>
                </c:pt>
                <c:pt idx="748">
                  <c:v>1.015334456803096</c:v>
                </c:pt>
                <c:pt idx="749">
                  <c:v>1.0159978974345831</c:v>
                </c:pt>
                <c:pt idx="750">
                  <c:v>0.98475475806658297</c:v>
                </c:pt>
                <c:pt idx="751">
                  <c:v>0.99810957225966845</c:v>
                </c:pt>
                <c:pt idx="752">
                  <c:v>0.99717584100053813</c:v>
                </c:pt>
                <c:pt idx="753">
                  <c:v>1.0040805379430533</c:v>
                </c:pt>
                <c:pt idx="754">
                  <c:v>1.0124718333376048</c:v>
                </c:pt>
                <c:pt idx="755">
                  <c:v>0.99555409723468058</c:v>
                </c:pt>
                <c:pt idx="756">
                  <c:v>1.0184427990209899</c:v>
                </c:pt>
                <c:pt idx="757">
                  <c:v>1.0393657507880776</c:v>
                </c:pt>
                <c:pt idx="758">
                  <c:v>1.066763391680976</c:v>
                </c:pt>
                <c:pt idx="759">
                  <c:v>1.054366880622261</c:v>
                </c:pt>
                <c:pt idx="760">
                  <c:v>1.0522659852892182</c:v>
                </c:pt>
                <c:pt idx="761">
                  <c:v>1.0653873666675209</c:v>
                </c:pt>
                <c:pt idx="762">
                  <c:v>1.083742557472001</c:v>
                </c:pt>
                <c:pt idx="763">
                  <c:v>1.084946579358774</c:v>
                </c:pt>
                <c:pt idx="764">
                  <c:v>1.0994931295010122</c:v>
                </c:pt>
                <c:pt idx="765">
                  <c:v>1.1009551560778084</c:v>
                </c:pt>
                <c:pt idx="766">
                  <c:v>1.1060046764396831</c:v>
                </c:pt>
                <c:pt idx="767">
                  <c:v>1.1323334407596299</c:v>
                </c:pt>
                <c:pt idx="768">
                  <c:v>1.1651368942053872</c:v>
                </c:pt>
                <c:pt idx="769">
                  <c:v>1.1739827692918834</c:v>
                </c:pt>
                <c:pt idx="770">
                  <c:v>1.1586622050795767</c:v>
                </c:pt>
                <c:pt idx="771">
                  <c:v>1.192129099156821</c:v>
                </c:pt>
                <c:pt idx="772">
                  <c:v>1.1883327444321998</c:v>
                </c:pt>
                <c:pt idx="773">
                  <c:v>1.1812314724877624</c:v>
                </c:pt>
                <c:pt idx="774">
                  <c:v>1.2074128055562676</c:v>
                </c:pt>
                <c:pt idx="775">
                  <c:v>1.1880010241164563</c:v>
                </c:pt>
                <c:pt idx="776">
                  <c:v>1.2131011946743893</c:v>
                </c:pt>
                <c:pt idx="777">
                  <c:v>1.2215416338194212</c:v>
                </c:pt>
                <c:pt idx="778">
                  <c:v>1.2344910120710424</c:v>
                </c:pt>
                <c:pt idx="779">
                  <c:v>1.2626872389092494</c:v>
                </c:pt>
                <c:pt idx="780">
                  <c:v>1.2664467358210101</c:v>
                </c:pt>
                <c:pt idx="781">
                  <c:v>1.2682159108383095</c:v>
                </c:pt>
                <c:pt idx="782">
                  <c:v>1.2825290281657655</c:v>
                </c:pt>
                <c:pt idx="783">
                  <c:v>1.3029359705528076</c:v>
                </c:pt>
                <c:pt idx="784">
                  <c:v>1.3269795504754094</c:v>
                </c:pt>
                <c:pt idx="785">
                  <c:v>1.3079977768523028</c:v>
                </c:pt>
                <c:pt idx="786">
                  <c:v>1.2995450517696507</c:v>
                </c:pt>
                <c:pt idx="787">
                  <c:v>1.306634037776468</c:v>
                </c:pt>
                <c:pt idx="788">
                  <c:v>1.2948518235987596</c:v>
                </c:pt>
                <c:pt idx="789">
                  <c:v>1.3024813908608628</c:v>
                </c:pt>
                <c:pt idx="790">
                  <c:v>1.273486578077347</c:v>
                </c:pt>
                <c:pt idx="791">
                  <c:v>1.2641984092365259</c:v>
                </c:pt>
                <c:pt idx="792">
                  <c:v>1.2799121234526769</c:v>
                </c:pt>
                <c:pt idx="793">
                  <c:v>1.2783395234372998</c:v>
                </c:pt>
                <c:pt idx="794">
                  <c:v>1.2908834657474564</c:v>
                </c:pt>
                <c:pt idx="795">
                  <c:v>1.3168682238140392</c:v>
                </c:pt>
                <c:pt idx="796">
                  <c:v>1.2957118392321689</c:v>
                </c:pt>
                <c:pt idx="797">
                  <c:v>1.3039925611881389</c:v>
                </c:pt>
                <c:pt idx="798">
                  <c:v>1.2873574016504781</c:v>
                </c:pt>
                <c:pt idx="799">
                  <c:v>1.2410148449473335</c:v>
                </c:pt>
                <c:pt idx="800">
                  <c:v>1.2497010028447679</c:v>
                </c:pt>
                <c:pt idx="801">
                  <c:v>1.2456957871806043</c:v>
                </c:pt>
                <c:pt idx="802">
                  <c:v>1.2235196697762629</c:v>
                </c:pt>
                <c:pt idx="803">
                  <c:v>1.2089116899459238</c:v>
                </c:pt>
                <c:pt idx="804">
                  <c:v>1.2170326947128323</c:v>
                </c:pt>
                <c:pt idx="805">
                  <c:v>1.2235073838386428</c:v>
                </c:pt>
                <c:pt idx="806">
                  <c:v>1.2100419962069762</c:v>
                </c:pt>
                <c:pt idx="807">
                  <c:v>1.2085799696301802</c:v>
                </c:pt>
                <c:pt idx="808">
                  <c:v>1.1916008038391552</c:v>
                </c:pt>
                <c:pt idx="809">
                  <c:v>1.1986775039083521</c:v>
                </c:pt>
                <c:pt idx="810">
                  <c:v>1.19109708039673</c:v>
                </c:pt>
                <c:pt idx="811">
                  <c:v>1.1681715207975603</c:v>
                </c:pt>
                <c:pt idx="812">
                  <c:v>1.1695229739357749</c:v>
                </c:pt>
                <c:pt idx="813">
                  <c:v>1.2040218867731105</c:v>
                </c:pt>
                <c:pt idx="814">
                  <c:v>1.2218364963223045</c:v>
                </c:pt>
                <c:pt idx="815">
                  <c:v>1.2375502105384555</c:v>
                </c:pt>
                <c:pt idx="816">
                  <c:v>1.2363707605269227</c:v>
                </c:pt>
                <c:pt idx="817">
                  <c:v>1.2423048683974474</c:v>
                </c:pt>
                <c:pt idx="818">
                  <c:v>1.2596280404418361</c:v>
                </c:pt>
                <c:pt idx="819">
                  <c:v>1.2532884966298472</c:v>
                </c:pt>
                <c:pt idx="820">
                  <c:v>1.2397371074348396</c:v>
                </c:pt>
                <c:pt idx="821">
                  <c:v>1.2186298666034496</c:v>
                </c:pt>
                <c:pt idx="822">
                  <c:v>1.2153495212588739</c:v>
                </c:pt>
                <c:pt idx="823">
                  <c:v>1.2197356009892617</c:v>
                </c:pt>
                <c:pt idx="824">
                  <c:v>1.2086291133806606</c:v>
                </c:pt>
                <c:pt idx="825">
                  <c:v>1.2254977057331042</c:v>
                </c:pt>
                <c:pt idx="826">
                  <c:v>1.227942607319511</c:v>
                </c:pt>
                <c:pt idx="827">
                  <c:v>1.2155583821984162</c:v>
                </c:pt>
                <c:pt idx="828">
                  <c:v>1.2319355370460545</c:v>
                </c:pt>
                <c:pt idx="829">
                  <c:v>1.2501801544119533</c:v>
                </c:pt>
                <c:pt idx="830">
                  <c:v>1.2424522996488891</c:v>
                </c:pt>
                <c:pt idx="831">
                  <c:v>1.2285200463876573</c:v>
                </c:pt>
                <c:pt idx="832">
                  <c:v>1.234908733950127</c:v>
                </c:pt>
                <c:pt idx="833">
                  <c:v>1.2380293621056409</c:v>
                </c:pt>
                <c:pt idx="834">
                  <c:v>1.2399828261872421</c:v>
                </c:pt>
                <c:pt idx="835">
                  <c:v>1.232992127681386</c:v>
                </c:pt>
                <c:pt idx="836">
                  <c:v>1.2472806731336017</c:v>
                </c:pt>
                <c:pt idx="837">
                  <c:v>1.280833568774187</c:v>
                </c:pt>
                <c:pt idx="838">
                  <c:v>1.2741254468335939</c:v>
                </c:pt>
                <c:pt idx="839">
                  <c:v>1.2587803107460467</c:v>
                </c:pt>
                <c:pt idx="840">
                  <c:v>1.2702430905456317</c:v>
                </c:pt>
                <c:pt idx="841">
                  <c:v>1.2856373703836594</c:v>
                </c:pt>
                <c:pt idx="842">
                  <c:v>1.265304143622338</c:v>
                </c:pt>
                <c:pt idx="843">
                  <c:v>1.2648741358056332</c:v>
                </c:pt>
                <c:pt idx="844">
                  <c:v>1.2687319202183553</c:v>
                </c:pt>
                <c:pt idx="845">
                  <c:v>1.256138834157718</c:v>
                </c:pt>
                <c:pt idx="846">
                  <c:v>1.2460520793715884</c:v>
                </c:pt>
                <c:pt idx="847">
                  <c:v>1.2311860948512263</c:v>
                </c:pt>
                <c:pt idx="848">
                  <c:v>1.2476615371998259</c:v>
                </c:pt>
                <c:pt idx="849">
                  <c:v>1.261372643583895</c:v>
                </c:pt>
                <c:pt idx="850">
                  <c:v>1.2639526904841232</c:v>
                </c:pt>
                <c:pt idx="851">
                  <c:v>1.2612989279581741</c:v>
                </c:pt>
                <c:pt idx="852">
                  <c:v>1.2719754077500705</c:v>
                </c:pt>
                <c:pt idx="853">
                  <c:v>1.2721719827519926</c:v>
                </c:pt>
                <c:pt idx="854">
                  <c:v>1.241174562136395</c:v>
                </c:pt>
                <c:pt idx="855">
                  <c:v>1.2477106809503062</c:v>
                </c:pt>
                <c:pt idx="856">
                  <c:v>1.2560159747815167</c:v>
                </c:pt>
                <c:pt idx="857">
                  <c:v>1.2445040512314514</c:v>
                </c:pt>
                <c:pt idx="858">
                  <c:v>1.2565688419744228</c:v>
                </c:pt>
                <c:pt idx="859">
                  <c:v>1.2639526904841232</c:v>
                </c:pt>
                <c:pt idx="860">
                  <c:v>1.2671716061405984</c:v>
                </c:pt>
                <c:pt idx="861">
                  <c:v>1.2655252904995</c:v>
                </c:pt>
                <c:pt idx="862">
                  <c:v>1.2591366029370306</c:v>
                </c:pt>
                <c:pt idx="863">
                  <c:v>1.2487181278351571</c:v>
                </c:pt>
                <c:pt idx="864">
                  <c:v>1.2550085278966656</c:v>
                </c:pt>
                <c:pt idx="865">
                  <c:v>1.2545908060175812</c:v>
                </c:pt>
                <c:pt idx="866">
                  <c:v>1.2568022747892054</c:v>
                </c:pt>
                <c:pt idx="867">
                  <c:v>1.2565074122863222</c:v>
                </c:pt>
                <c:pt idx="868">
                  <c:v>1.250991026294882</c:v>
                </c:pt>
                <c:pt idx="869">
                  <c:v>1.2578588654245368</c:v>
                </c:pt>
                <c:pt idx="870">
                  <c:v>1.2557579700914938</c:v>
                </c:pt>
                <c:pt idx="871">
                  <c:v>1.2486444122094364</c:v>
                </c:pt>
                <c:pt idx="872">
                  <c:v>1.2350930230144288</c:v>
                </c:pt>
                <c:pt idx="873">
                  <c:v>1.2513350325482457</c:v>
                </c:pt>
                <c:pt idx="874">
                  <c:v>1.2486566981470566</c:v>
                </c:pt>
                <c:pt idx="875">
                  <c:v>1.2559545450934162</c:v>
                </c:pt>
                <c:pt idx="876">
                  <c:v>1.2461135090596889</c:v>
                </c:pt>
                <c:pt idx="877">
                  <c:v>1.2482266903303521</c:v>
                </c:pt>
                <c:pt idx="878">
                  <c:v>1.2471455278197803</c:v>
                </c:pt>
                <c:pt idx="879">
                  <c:v>1.2487058418975372</c:v>
                </c:pt>
                <c:pt idx="880">
                  <c:v>1.2461626528101695</c:v>
                </c:pt>
                <c:pt idx="881">
                  <c:v>1.2347735886363054</c:v>
                </c:pt>
                <c:pt idx="882">
                  <c:v>1.250991026294882</c:v>
                </c:pt>
                <c:pt idx="883">
                  <c:v>1.253657074758451</c:v>
                </c:pt>
                <c:pt idx="884">
                  <c:v>1.2699727999179888</c:v>
                </c:pt>
                <c:pt idx="885">
                  <c:v>1.2800595547041187</c:v>
                </c:pt>
                <c:pt idx="886">
                  <c:v>1.2936969454624672</c:v>
                </c:pt>
                <c:pt idx="887">
                  <c:v>1.306388319024065</c:v>
                </c:pt>
                <c:pt idx="888">
                  <c:v>1.3045208565058048</c:v>
                </c:pt>
                <c:pt idx="889">
                  <c:v>1.2919400563827876</c:v>
                </c:pt>
                <c:pt idx="890">
                  <c:v>1.2951098282887825</c:v>
                </c:pt>
                <c:pt idx="891">
                  <c:v>1.2929106454547785</c:v>
                </c:pt>
                <c:pt idx="892">
                  <c:v>1.2818778734718981</c:v>
                </c:pt>
                <c:pt idx="893">
                  <c:v>1.274788887465081</c:v>
                </c:pt>
                <c:pt idx="894">
                  <c:v>1.2662010170686075</c:v>
                </c:pt>
                <c:pt idx="895">
                  <c:v>1.278916962505446</c:v>
                </c:pt>
                <c:pt idx="896">
                  <c:v>1.2876768360286013</c:v>
                </c:pt>
                <c:pt idx="897">
                  <c:v>1.3022725299213205</c:v>
                </c:pt>
                <c:pt idx="898">
                  <c:v>1.3299036036290015</c:v>
                </c:pt>
                <c:pt idx="899">
                  <c:v>1.3411943803019044</c:v>
                </c:pt>
                <c:pt idx="900">
                  <c:v>1.3441552912683565</c:v>
                </c:pt>
                <c:pt idx="901">
                  <c:v>1.3567852351418539</c:v>
                </c:pt>
                <c:pt idx="902">
                  <c:v>1.3536031772982393</c:v>
                </c:pt>
                <c:pt idx="903">
                  <c:v>1.363861935211051</c:v>
                </c:pt>
                <c:pt idx="904">
                  <c:v>1.3647342367820805</c:v>
                </c:pt>
                <c:pt idx="905">
                  <c:v>1.3716757915374562</c:v>
                </c:pt>
                <c:pt idx="906">
                  <c:v>1.372670952484687</c:v>
                </c:pt>
                <c:pt idx="907">
                  <c:v>1.3768850290883929</c:v>
                </c:pt>
                <c:pt idx="908">
                  <c:v>1.3808656728773163</c:v>
                </c:pt>
                <c:pt idx="909">
                  <c:v>1.3829051385222582</c:v>
                </c:pt>
                <c:pt idx="910">
                  <c:v>1.3710123509059691</c:v>
                </c:pt>
                <c:pt idx="911">
                  <c:v>1.3615890367513264</c:v>
                </c:pt>
                <c:pt idx="912">
                  <c:v>1.3754352884492169</c:v>
                </c:pt>
                <c:pt idx="913">
                  <c:v>1.3531977413567751</c:v>
                </c:pt>
                <c:pt idx="914">
                  <c:v>1.3309601942643328</c:v>
                </c:pt>
                <c:pt idx="915">
                  <c:v>1.342447545939158</c:v>
                </c:pt>
                <c:pt idx="916">
                  <c:v>1.3483202241215817</c:v>
                </c:pt>
                <c:pt idx="917">
                  <c:v>1.3608518804941183</c:v>
                </c:pt>
                <c:pt idx="918">
                  <c:v>1.37387497437146</c:v>
                </c:pt>
                <c:pt idx="919">
                  <c:v>1.3920704479868782</c:v>
                </c:pt>
                <c:pt idx="920">
                  <c:v>1.3697346133934751</c:v>
                </c:pt>
                <c:pt idx="921">
                  <c:v>1.3715897899741152</c:v>
                </c:pt>
                <c:pt idx="922">
                  <c:v>1.3761970165816655</c:v>
                </c:pt>
                <c:pt idx="923">
                  <c:v>1.3663682664855583</c:v>
                </c:pt>
                <c:pt idx="924">
                  <c:v>1.3675845743099517</c:v>
                </c:pt>
                <c:pt idx="925">
                  <c:v>1.3778924759732438</c:v>
                </c:pt>
                <c:pt idx="926">
                  <c:v>1.3885075260770396</c:v>
                </c:pt>
                <c:pt idx="927">
                  <c:v>1.3903749885952998</c:v>
                </c:pt>
                <c:pt idx="928">
                  <c:v>1.3923898823650016</c:v>
                </c:pt>
                <c:pt idx="929">
                  <c:v>1.4018746262077448</c:v>
                </c:pt>
                <c:pt idx="930">
                  <c:v>1.3886918151413414</c:v>
                </c:pt>
                <c:pt idx="931">
                  <c:v>1.3914684370434915</c:v>
                </c:pt>
                <c:pt idx="932">
                  <c:v>1.3936430480022552</c:v>
                </c:pt>
                <c:pt idx="933">
                  <c:v>1.3782241962889874</c:v>
                </c:pt>
                <c:pt idx="934">
                  <c:v>1.3773273228427176</c:v>
                </c:pt>
                <c:pt idx="935">
                  <c:v>1.350359689766524</c:v>
                </c:pt>
                <c:pt idx="936">
                  <c:v>1.316647076936877</c:v>
                </c:pt>
                <c:pt idx="937">
                  <c:v>1.3029728283656681</c:v>
                </c:pt>
                <c:pt idx="938">
                  <c:v>1.3130227253389375</c:v>
                </c:pt>
                <c:pt idx="939">
                  <c:v>1.2948026798482792</c:v>
                </c:pt>
                <c:pt idx="940">
                  <c:v>1.29948362208155</c:v>
                </c:pt>
                <c:pt idx="941">
                  <c:v>1.3180108160127118</c:v>
                </c:pt>
                <c:pt idx="942">
                  <c:v>1.3043365674415028</c:v>
                </c:pt>
                <c:pt idx="943">
                  <c:v>1.2971370079961044</c:v>
                </c:pt>
                <c:pt idx="944">
                  <c:v>1.3214385926087291</c:v>
                </c:pt>
                <c:pt idx="945">
                  <c:v>1.3305301864476282</c:v>
                </c:pt>
                <c:pt idx="946">
                  <c:v>1.3333805239754992</c:v>
                </c:pt>
                <c:pt idx="947">
                  <c:v>1.3416612459314692</c:v>
                </c:pt>
                <c:pt idx="948">
                  <c:v>1.3663068367974576</c:v>
                </c:pt>
                <c:pt idx="949">
                  <c:v>1.3529028788538917</c:v>
                </c:pt>
                <c:pt idx="950">
                  <c:v>1.3667245586765424</c:v>
                </c:pt>
                <c:pt idx="951">
                  <c:v>1.370090905584459</c:v>
                </c:pt>
                <c:pt idx="952">
                  <c:v>1.3787156337937929</c:v>
                </c:pt>
                <c:pt idx="953">
                  <c:v>1.3684445899433608</c:v>
                </c:pt>
                <c:pt idx="954">
                  <c:v>1.3674002852456495</c:v>
                </c:pt>
                <c:pt idx="955">
                  <c:v>1.3765655947102695</c:v>
                </c:pt>
                <c:pt idx="956">
                  <c:v>1.3744646993772265</c:v>
                </c:pt>
                <c:pt idx="957">
                  <c:v>1.3728429556113688</c:v>
                </c:pt>
                <c:pt idx="958">
                  <c:v>1.3787524916066531</c:v>
                </c:pt>
                <c:pt idx="959">
                  <c:v>1.3727078102975474</c:v>
                </c:pt>
                <c:pt idx="960">
                  <c:v>1.3808656728773163</c:v>
                </c:pt>
                <c:pt idx="961">
                  <c:v>1.3777450447218025</c:v>
                </c:pt>
                <c:pt idx="962">
                  <c:v>1.3785682025423511</c:v>
                </c:pt>
                <c:pt idx="963">
                  <c:v>1.3855466151105873</c:v>
                </c:pt>
                <c:pt idx="964">
                  <c:v>1.400302026192368</c:v>
                </c:pt>
                <c:pt idx="965">
                  <c:v>1.4146765732079245</c:v>
                </c:pt>
                <c:pt idx="966">
                  <c:v>1.4110153637971246</c:v>
                </c:pt>
                <c:pt idx="967">
                  <c:v>1.4022677762115892</c:v>
                </c:pt>
                <c:pt idx="968">
                  <c:v>1.3995525839975398</c:v>
                </c:pt>
                <c:pt idx="969">
                  <c:v>1.3883109510751173</c:v>
                </c:pt>
                <c:pt idx="970">
                  <c:v>1.3803373775596504</c:v>
                </c:pt>
                <c:pt idx="971">
                  <c:v>1.3816642588226249</c:v>
                </c:pt>
                <c:pt idx="972">
                  <c:v>1.3672405680565878</c:v>
                </c:pt>
                <c:pt idx="973">
                  <c:v>1.3673879993080296</c:v>
                </c:pt>
                <c:pt idx="974">
                  <c:v>1.396186237089623</c:v>
                </c:pt>
                <c:pt idx="975">
                  <c:v>1.4165808935390451</c:v>
                </c:pt>
                <c:pt idx="976">
                  <c:v>1.418767790435429</c:v>
                </c:pt>
                <c:pt idx="977">
                  <c:v>1.4231292982905763</c:v>
                </c:pt>
                <c:pt idx="978">
                  <c:v>1.4392853062610522</c:v>
                </c:pt>
                <c:pt idx="979">
                  <c:v>1.4018500543325045</c:v>
                </c:pt>
                <c:pt idx="980">
                  <c:v>1.4188906498116305</c:v>
                </c:pt>
                <c:pt idx="981">
                  <c:v>1.417870916989159</c:v>
                </c:pt>
                <c:pt idx="982">
                  <c:v>1.3990611464927343</c:v>
                </c:pt>
                <c:pt idx="983">
                  <c:v>1.3893921135856893</c:v>
                </c:pt>
                <c:pt idx="984">
                  <c:v>1.3939501964427585</c:v>
                </c:pt>
                <c:pt idx="985">
                  <c:v>1.3891832526461467</c:v>
                </c:pt>
                <c:pt idx="986">
                  <c:v>1.3941221995694406</c:v>
                </c:pt>
                <c:pt idx="987">
                  <c:v>1.3809148166277967</c:v>
                </c:pt>
                <c:pt idx="988">
                  <c:v>1.3698083290191958</c:v>
                </c:pt>
                <c:pt idx="989">
                  <c:v>1.3582472617186498</c:v>
                </c:pt>
                <c:pt idx="990">
                  <c:v>1.3636162164586485</c:v>
                </c:pt>
                <c:pt idx="991">
                  <c:v>1.3652011024116457</c:v>
                </c:pt>
                <c:pt idx="992">
                  <c:v>1.3604095867397934</c:v>
                </c:pt>
                <c:pt idx="993">
                  <c:v>1.3591318492272997</c:v>
                </c:pt>
                <c:pt idx="994">
                  <c:v>1.3772904650298574</c:v>
                </c:pt>
                <c:pt idx="995">
                  <c:v>1.380103944744868</c:v>
                </c:pt>
                <c:pt idx="996">
                  <c:v>1.3930041792460082</c:v>
                </c:pt>
                <c:pt idx="997">
                  <c:v>1.3594021398549425</c:v>
                </c:pt>
                <c:pt idx="998">
                  <c:v>1.360360442989313</c:v>
                </c:pt>
                <c:pt idx="999">
                  <c:v>1.3584684085958125</c:v>
                </c:pt>
                <c:pt idx="1000">
                  <c:v>1.3697960430815757</c:v>
                </c:pt>
                <c:pt idx="1001">
                  <c:v>1.3706314868397447</c:v>
                </c:pt>
                <c:pt idx="1002">
                  <c:v>1.3680268680642764</c:v>
                </c:pt>
                <c:pt idx="1003">
                  <c:v>1.3639725086496324</c:v>
                </c:pt>
                <c:pt idx="1004">
                  <c:v>1.3855466151105873</c:v>
                </c:pt>
                <c:pt idx="1005">
                  <c:v>1.3902152714062379</c:v>
                </c:pt>
                <c:pt idx="1006">
                  <c:v>1.385620330736308</c:v>
                </c:pt>
                <c:pt idx="1007">
                  <c:v>1.4102904934775369</c:v>
                </c:pt>
                <c:pt idx="1008">
                  <c:v>1.417502338860555</c:v>
                </c:pt>
                <c:pt idx="1009">
                  <c:v>1.3731623899894925</c:v>
                </c:pt>
                <c:pt idx="1010">
                  <c:v>1.3820451228888491</c:v>
                </c:pt>
                <c:pt idx="1011">
                  <c:v>1.3783224837899484</c:v>
                </c:pt>
                <c:pt idx="1012">
                  <c:v>1.3713194993464723</c:v>
                </c:pt>
                <c:pt idx="1013">
                  <c:v>1.319128836336144</c:v>
                </c:pt>
                <c:pt idx="1014">
                  <c:v>1.3197554191547707</c:v>
                </c:pt>
                <c:pt idx="1015">
                  <c:v>1.3374717412030035</c:v>
                </c:pt>
                <c:pt idx="1016">
                  <c:v>1.3263161098439222</c:v>
                </c:pt>
                <c:pt idx="1017">
                  <c:v>1.3545860523078501</c:v>
                </c:pt>
                <c:pt idx="1018">
                  <c:v>1.3818608338245471</c:v>
                </c:pt>
                <c:pt idx="1019">
                  <c:v>1.375975869704503</c:v>
                </c:pt>
                <c:pt idx="1020">
                  <c:v>1.378924494733335</c:v>
                </c:pt>
                <c:pt idx="1021">
                  <c:v>1.3987785699274711</c:v>
                </c:pt>
                <c:pt idx="1022">
                  <c:v>1.4110399356723649</c:v>
                </c:pt>
                <c:pt idx="1023">
                  <c:v>1.412882826315385</c:v>
                </c:pt>
                <c:pt idx="1024">
                  <c:v>1.4168757560419285</c:v>
                </c:pt>
                <c:pt idx="1025">
                  <c:v>1.416040312283759</c:v>
                </c:pt>
                <c:pt idx="1026">
                  <c:v>1.4231415842281965</c:v>
                </c:pt>
                <c:pt idx="1027">
                  <c:v>1.4550481642276838</c:v>
                </c:pt>
                <c:pt idx="1028">
                  <c:v>1.4556870329839309</c:v>
                </c:pt>
                <c:pt idx="1029">
                  <c:v>1.4388552984443479</c:v>
                </c:pt>
                <c:pt idx="1030">
                  <c:v>1.4278102405238475</c:v>
                </c:pt>
                <c:pt idx="1031">
                  <c:v>1.427318803019042</c:v>
                </c:pt>
                <c:pt idx="1032">
                  <c:v>1.4105730700427994</c:v>
                </c:pt>
                <c:pt idx="1033">
                  <c:v>1.4264587873856327</c:v>
                </c:pt>
                <c:pt idx="1034">
                  <c:v>1.4321471765037546</c:v>
                </c:pt>
                <c:pt idx="1035">
                  <c:v>1.4489420532304773</c:v>
                </c:pt>
                <c:pt idx="1036">
                  <c:v>1.4566084783054409</c:v>
                </c:pt>
                <c:pt idx="1037">
                  <c:v>1.4758851144314309</c:v>
                </c:pt>
                <c:pt idx="1038">
                  <c:v>1.4687346987365131</c:v>
                </c:pt>
                <c:pt idx="1039">
                  <c:v>1.4691524206155975</c:v>
                </c:pt>
                <c:pt idx="1040">
                  <c:v>1.4855295754632361</c:v>
                </c:pt>
                <c:pt idx="1041">
                  <c:v>1.4712287440734002</c:v>
                </c:pt>
                <c:pt idx="1042">
                  <c:v>1.4772979972577465</c:v>
                </c:pt>
                <c:pt idx="1043">
                  <c:v>1.4849644223327099</c:v>
                </c:pt>
                <c:pt idx="1044">
                  <c:v>1.5108754647735718</c:v>
                </c:pt>
                <c:pt idx="1045">
                  <c:v>1.5255448742920117</c:v>
                </c:pt>
                <c:pt idx="1046">
                  <c:v>1.5266874664906842</c:v>
                </c:pt>
                <c:pt idx="1047">
                  <c:v>1.5407425791281171</c:v>
                </c:pt>
                <c:pt idx="1048">
                  <c:v>1.5566651542838104</c:v>
                </c:pt>
                <c:pt idx="1049">
                  <c:v>1.580315584202568</c:v>
                </c:pt>
                <c:pt idx="1050">
                  <c:v>1.5670221996975833</c:v>
                </c:pt>
                <c:pt idx="1051">
                  <c:v>1.5683736528357979</c:v>
                </c:pt>
                <c:pt idx="1052">
                  <c:v>1.5646755856121377</c:v>
                </c:pt>
                <c:pt idx="1053">
                  <c:v>1.5614935277685231</c:v>
                </c:pt>
                <c:pt idx="1054">
                  <c:v>1.555866568338502</c:v>
                </c:pt>
                <c:pt idx="1055">
                  <c:v>1.57498348727543</c:v>
                </c:pt>
                <c:pt idx="1056">
                  <c:v>1.5830922061047183</c:v>
                </c:pt>
                <c:pt idx="1057">
                  <c:v>1.5892474608524052</c:v>
                </c:pt>
                <c:pt idx="1058">
                  <c:v>1.5911026374330455</c:v>
                </c:pt>
                <c:pt idx="1059">
                  <c:v>1.6016808297239808</c:v>
                </c:pt>
                <c:pt idx="1060">
                  <c:v>1.5983513406289245</c:v>
                </c:pt>
                <c:pt idx="1061">
                  <c:v>1.5909429202439838</c:v>
                </c:pt>
                <c:pt idx="1062">
                  <c:v>1.5916063608754711</c:v>
                </c:pt>
                <c:pt idx="1063">
                  <c:v>1.5836696451728645</c:v>
                </c:pt>
                <c:pt idx="1064">
                  <c:v>1.5813721748378997</c:v>
                </c:pt>
                <c:pt idx="1065">
                  <c:v>1.6054034688228813</c:v>
                </c:pt>
                <c:pt idx="1066">
                  <c:v>1.601349109408237</c:v>
                </c:pt>
                <c:pt idx="1067">
                  <c:v>1.5966558812373457</c:v>
                </c:pt>
                <c:pt idx="1068">
                  <c:v>1.6121853063891951</c:v>
                </c:pt>
                <c:pt idx="1069">
                  <c:v>1.6091875376098823</c:v>
                </c:pt>
                <c:pt idx="1070">
                  <c:v>1.6160676626771575</c:v>
                </c:pt>
                <c:pt idx="1071">
                  <c:v>1.6141633423460364</c:v>
                </c:pt>
                <c:pt idx="1072">
                  <c:v>1.6222843471129451</c:v>
                </c:pt>
                <c:pt idx="1073">
                  <c:v>1.6465859317255698</c:v>
                </c:pt>
                <c:pt idx="1074">
                  <c:v>1.6326659644019583</c:v>
                </c:pt>
                <c:pt idx="1075">
                  <c:v>1.6517214536507858</c:v>
                </c:pt>
                <c:pt idx="1076">
                  <c:v>1.6548052239934392</c:v>
                </c:pt>
                <c:pt idx="1077">
                  <c:v>1.6469667957917937</c:v>
                </c:pt>
                <c:pt idx="1078">
                  <c:v>1.640086670724519</c:v>
                </c:pt>
                <c:pt idx="1079">
                  <c:v>1.66130448499449</c:v>
                </c:pt>
                <c:pt idx="1080">
                  <c:v>1.6853357789794714</c:v>
                </c:pt>
                <c:pt idx="1081">
                  <c:v>1.6794385289218074</c:v>
                </c:pt>
                <c:pt idx="1082">
                  <c:v>1.7013566416361259</c:v>
                </c:pt>
                <c:pt idx="1083">
                  <c:v>1.6965896978395141</c:v>
                </c:pt>
                <c:pt idx="1084">
                  <c:v>1.6812199898767268</c:v>
                </c:pt>
                <c:pt idx="1085">
                  <c:v>1.6700766444552653</c:v>
                </c:pt>
                <c:pt idx="1086">
                  <c:v>1.6837263211512341</c:v>
                </c:pt>
                <c:pt idx="1087">
                  <c:v>1.6719318210359055</c:v>
                </c:pt>
                <c:pt idx="1088">
                  <c:v>1.6416961285527565</c:v>
                </c:pt>
                <c:pt idx="1089">
                  <c:v>1.636056883185115</c:v>
                </c:pt>
                <c:pt idx="1090">
                  <c:v>1.6340665612906531</c:v>
                </c:pt>
                <c:pt idx="1091">
                  <c:v>1.6237095158768804</c:v>
                </c:pt>
                <c:pt idx="1092">
                  <c:v>1.6367326097542223</c:v>
                </c:pt>
                <c:pt idx="1093">
                  <c:v>1.6292381878059405</c:v>
                </c:pt>
                <c:pt idx="1094">
                  <c:v>1.6340911331658934</c:v>
                </c:pt>
                <c:pt idx="1095">
                  <c:v>1.6495837005048823</c:v>
                </c:pt>
                <c:pt idx="1096">
                  <c:v>1.6453696239011764</c:v>
                </c:pt>
                <c:pt idx="1097">
                  <c:v>1.6638845318947177</c:v>
                </c:pt>
                <c:pt idx="1098">
                  <c:v>1.6460944942207643</c:v>
                </c:pt>
                <c:pt idx="1099">
                  <c:v>1.6447307551449295</c:v>
                </c:pt>
                <c:pt idx="1100">
                  <c:v>1.6343368519182964</c:v>
                </c:pt>
                <c:pt idx="1101">
                  <c:v>1.6446938973320693</c:v>
                </c:pt>
                <c:pt idx="1102">
                  <c:v>1.6538469208590687</c:v>
                </c:pt>
                <c:pt idx="1103">
                  <c:v>1.6553949489992057</c:v>
                </c:pt>
                <c:pt idx="1104">
                  <c:v>1.6668700147364104</c:v>
                </c:pt>
                <c:pt idx="1105">
                  <c:v>1.6723986866654708</c:v>
                </c:pt>
                <c:pt idx="1106">
                  <c:v>1.6451976207744943</c:v>
                </c:pt>
                <c:pt idx="1107">
                  <c:v>1.6355285878674493</c:v>
                </c:pt>
                <c:pt idx="1108">
                  <c:v>1.634852861298342</c:v>
                </c:pt>
                <c:pt idx="1109">
                  <c:v>1.6522006052179707</c:v>
                </c:pt>
                <c:pt idx="1110">
                  <c:v>1.6639828193956792</c:v>
                </c:pt>
                <c:pt idx="1111">
                  <c:v>1.6865398008662447</c:v>
                </c:pt>
                <c:pt idx="1112">
                  <c:v>1.6836034617750326</c:v>
                </c:pt>
                <c:pt idx="1113">
                  <c:v>1.6713543819677594</c:v>
                </c:pt>
                <c:pt idx="1114">
                  <c:v>1.6651376975319714</c:v>
                </c:pt>
                <c:pt idx="1115">
                  <c:v>1.6620170693764575</c:v>
                </c:pt>
                <c:pt idx="1116">
                  <c:v>1.6627419396960454</c:v>
                </c:pt>
                <c:pt idx="1117">
                  <c:v>1.6588718693457034</c:v>
                </c:pt>
                <c:pt idx="1118">
                  <c:v>1.6643268256490429</c:v>
                </c:pt>
                <c:pt idx="1119">
                  <c:v>1.6910364540352136</c:v>
                </c:pt>
                <c:pt idx="1120">
                  <c:v>1.6927564853020323</c:v>
                </c:pt>
                <c:pt idx="1121">
                  <c:v>1.6888495571388296</c:v>
                </c:pt>
                <c:pt idx="1122">
                  <c:v>1.6996857541197878</c:v>
                </c:pt>
                <c:pt idx="1123">
                  <c:v>1.6885055508854661</c:v>
                </c:pt>
                <c:pt idx="1124">
                  <c:v>1.6461559239088648</c:v>
                </c:pt>
                <c:pt idx="1125">
                  <c:v>1.6512668739588405</c:v>
                </c:pt>
                <c:pt idx="1126">
                  <c:v>1.6812077039391069</c:v>
                </c:pt>
                <c:pt idx="1127">
                  <c:v>1.6875349618134756</c:v>
                </c:pt>
                <c:pt idx="1128">
                  <c:v>1.6895375696455575</c:v>
                </c:pt>
                <c:pt idx="1129">
                  <c:v>1.7027818104000616</c:v>
                </c:pt>
                <c:pt idx="1130">
                  <c:v>1.7058410088674749</c:v>
                </c:pt>
                <c:pt idx="1131">
                  <c:v>1.7055092885517313</c:v>
                </c:pt>
                <c:pt idx="1132">
                  <c:v>1.704133263538276</c:v>
                </c:pt>
                <c:pt idx="1133">
                  <c:v>1.7056321479279326</c:v>
                </c:pt>
                <c:pt idx="1134">
                  <c:v>1.7252896481201465</c:v>
                </c:pt>
                <c:pt idx="1135">
                  <c:v>1.7461511701991337</c:v>
                </c:pt>
                <c:pt idx="1136">
                  <c:v>1.7540387421512598</c:v>
                </c:pt>
                <c:pt idx="1137">
                  <c:v>1.7641377828750098</c:v>
                </c:pt>
                <c:pt idx="1138">
                  <c:v>1.7685361485430175</c:v>
                </c:pt>
                <c:pt idx="1139">
                  <c:v>1.7740648204720779</c:v>
                </c:pt>
                <c:pt idx="1140">
                  <c:v>1.7828369799328532</c:v>
                </c:pt>
                <c:pt idx="1141">
                  <c:v>1.788869375304339</c:v>
                </c:pt>
                <c:pt idx="1142">
                  <c:v>1.7934766019118891</c:v>
                </c:pt>
                <c:pt idx="1143">
                  <c:v>1.7978626816422767</c:v>
                </c:pt>
                <c:pt idx="1144">
                  <c:v>1.8103451942643327</c:v>
                </c:pt>
                <c:pt idx="1145">
                  <c:v>1.819449074040852</c:v>
                </c:pt>
                <c:pt idx="1146">
                  <c:v>1.8187242037212639</c:v>
                </c:pt>
                <c:pt idx="1147">
                  <c:v>1.8341676273097722</c:v>
                </c:pt>
                <c:pt idx="1148">
                  <c:v>1.837202253901945</c:v>
                </c:pt>
                <c:pt idx="1149">
                  <c:v>1.8412443273789694</c:v>
                </c:pt>
                <c:pt idx="1150">
                  <c:v>1.8164881630743996</c:v>
                </c:pt>
                <c:pt idx="1151">
                  <c:v>1.8296095444527025</c:v>
                </c:pt>
                <c:pt idx="1152">
                  <c:v>1.8434312242753532</c:v>
                </c:pt>
                <c:pt idx="1153">
                  <c:v>1.8415023320689921</c:v>
                </c:pt>
                <c:pt idx="1154">
                  <c:v>1.8466009961813474</c:v>
                </c:pt>
                <c:pt idx="1155">
                  <c:v>1.8603981041287578</c:v>
                </c:pt>
                <c:pt idx="1156">
                  <c:v>1.8442420961582819</c:v>
                </c:pt>
                <c:pt idx="1157">
                  <c:v>1.8542674212563111</c:v>
                </c:pt>
                <c:pt idx="1158">
                  <c:v>1.860041811937774</c:v>
                </c:pt>
                <c:pt idx="1159">
                  <c:v>1.8724997526845897</c:v>
                </c:pt>
                <c:pt idx="1160">
                  <c:v>1.8702759979753452</c:v>
                </c:pt>
                <c:pt idx="1161">
                  <c:v>1.851883949358005</c:v>
                </c:pt>
                <c:pt idx="1162">
                  <c:v>1.8602629588149366</c:v>
                </c:pt>
                <c:pt idx="1163">
                  <c:v>1.8533705478100411</c:v>
                </c:pt>
                <c:pt idx="1164">
                  <c:v>1.8758906714677464</c:v>
                </c:pt>
                <c:pt idx="1165">
                  <c:v>1.8865548653220225</c:v>
                </c:pt>
                <c:pt idx="1166">
                  <c:v>1.891555241933417</c:v>
                </c:pt>
                <c:pt idx="1167">
                  <c:v>1.8981282185601887</c:v>
                </c:pt>
                <c:pt idx="1168">
                  <c:v>1.8976736388682436</c:v>
                </c:pt>
                <c:pt idx="1169">
                  <c:v>1.8979930732463672</c:v>
                </c:pt>
                <c:pt idx="1170">
                  <c:v>1.9043326170583561</c:v>
                </c:pt>
                <c:pt idx="1171">
                  <c:v>1.8990128060688383</c:v>
                </c:pt>
                <c:pt idx="1172">
                  <c:v>1.9038411795535508</c:v>
                </c:pt>
                <c:pt idx="1173">
                  <c:v>1.9263858750864964</c:v>
                </c:pt>
                <c:pt idx="1174">
                  <c:v>1.9455150799610448</c:v>
                </c:pt>
                <c:pt idx="1175">
                  <c:v>1.9652708676542194</c:v>
                </c:pt>
                <c:pt idx="1176">
                  <c:v>1.9706398223942183</c:v>
                </c:pt>
                <c:pt idx="1177">
                  <c:v>1.9686617864373765</c:v>
                </c:pt>
                <c:pt idx="1178">
                  <c:v>1.9531200753479074</c:v>
                </c:pt>
                <c:pt idx="1179">
                  <c:v>1.9406867064763322</c:v>
                </c:pt>
                <c:pt idx="1180">
                  <c:v>1.9313248220097901</c:v>
                </c:pt>
                <c:pt idx="1181">
                  <c:v>1.9214100703503425</c:v>
                </c:pt>
                <c:pt idx="1182">
                  <c:v>1.9242849797534536</c:v>
                </c:pt>
                <c:pt idx="1183">
                  <c:v>1.9016297107819267</c:v>
                </c:pt>
                <c:pt idx="1184">
                  <c:v>1.9099964343012377</c:v>
                </c:pt>
                <c:pt idx="1185">
                  <c:v>1.9254398578897463</c:v>
                </c:pt>
                <c:pt idx="1186">
                  <c:v>1.9337942954714371</c:v>
                </c:pt>
                <c:pt idx="1187">
                  <c:v>1.9556264066224147</c:v>
                </c:pt>
                <c:pt idx="1188">
                  <c:v>1.95149833158205</c:v>
                </c:pt>
                <c:pt idx="1189">
                  <c:v>1.9407727080396731</c:v>
                </c:pt>
                <c:pt idx="1190">
                  <c:v>1.9178717203157436</c:v>
                </c:pt>
                <c:pt idx="1191">
                  <c:v>1.9238795438119891</c:v>
                </c:pt>
                <c:pt idx="1192">
                  <c:v>1.9332660001537714</c:v>
                </c:pt>
                <c:pt idx="1193">
                  <c:v>1.9230809578666803</c:v>
                </c:pt>
                <c:pt idx="1194">
                  <c:v>1.9415712939849816</c:v>
                </c:pt>
                <c:pt idx="1195">
                  <c:v>1.9504294550090979</c:v>
                </c:pt>
                <c:pt idx="1196">
                  <c:v>1.9468665330992596</c:v>
                </c:pt>
                <c:pt idx="1197">
                  <c:v>1.9513509003306082</c:v>
                </c:pt>
                <c:pt idx="1198">
                  <c:v>1.9582678832107436</c:v>
                </c:pt>
                <c:pt idx="1199">
                  <c:v>1.9650005770265768</c:v>
                </c:pt>
                <c:pt idx="1200">
                  <c:v>1.9749399005612653</c:v>
                </c:pt>
                <c:pt idx="1201">
                  <c:v>1.9673471911120222</c:v>
                </c:pt>
                <c:pt idx="1202">
                  <c:v>1.9521249144006767</c:v>
                </c:pt>
                <c:pt idx="1203">
                  <c:v>1.9423698799302904</c:v>
                </c:pt>
                <c:pt idx="1204">
                  <c:v>1.9516089050206309</c:v>
                </c:pt>
                <c:pt idx="1205">
                  <c:v>1.9552209706809507</c:v>
                </c:pt>
                <c:pt idx="1206">
                  <c:v>1.9488937128065815</c:v>
                </c:pt>
                <c:pt idx="1207">
                  <c:v>1.9438564783823264</c:v>
                </c:pt>
                <c:pt idx="1208">
                  <c:v>1.9368780658140907</c:v>
                </c:pt>
                <c:pt idx="1209">
                  <c:v>1.9501345925062148</c:v>
                </c:pt>
                <c:pt idx="1210">
                  <c:v>1.9645214254593915</c:v>
                </c:pt>
                <c:pt idx="1211">
                  <c:v>1.9678386286168277</c:v>
                </c:pt>
                <c:pt idx="1212">
                  <c:v>1.9882455710038698</c:v>
                </c:pt>
                <c:pt idx="1213">
                  <c:v>2.0017723883236371</c:v>
                </c:pt>
                <c:pt idx="1214">
                  <c:v>2.0166015150311387</c:v>
                </c:pt>
                <c:pt idx="1215">
                  <c:v>2.0330892433173582</c:v>
                </c:pt>
                <c:pt idx="1216">
                  <c:v>2.0057161742997001</c:v>
                </c:pt>
                <c:pt idx="1217">
                  <c:v>1.9921279272918322</c:v>
                </c:pt>
                <c:pt idx="1218">
                  <c:v>1.9959979976421742</c:v>
                </c:pt>
                <c:pt idx="1219">
                  <c:v>2.0008140851892668</c:v>
                </c:pt>
                <c:pt idx="1220">
                  <c:v>2.0364064464747944</c:v>
                </c:pt>
                <c:pt idx="1221">
                  <c:v>2.0848621844486019</c:v>
                </c:pt>
                <c:pt idx="1222">
                  <c:v>2.0912017282605908</c:v>
                </c:pt>
                <c:pt idx="1223">
                  <c:v>2.0963003923729469</c:v>
                </c:pt>
                <c:pt idx="1224">
                  <c:v>2.0942486407903838</c:v>
                </c:pt>
                <c:pt idx="1225">
                  <c:v>2.1097043503165125</c:v>
                </c:pt>
                <c:pt idx="1226">
                  <c:v>2.1270398082985214</c:v>
                </c:pt>
                <c:pt idx="1227">
                  <c:v>2.1175550644557779</c:v>
                </c:pt>
                <c:pt idx="1228">
                  <c:v>2.1131566987877699</c:v>
                </c:pt>
                <c:pt idx="1229">
                  <c:v>2.1389325959148109</c:v>
                </c:pt>
                <c:pt idx="1230">
                  <c:v>2.1582092320408011</c:v>
                </c:pt>
                <c:pt idx="1231">
                  <c:v>2.1670919649401572</c:v>
                </c:pt>
                <c:pt idx="1232">
                  <c:v>2.1709251774776392</c:v>
                </c:pt>
                <c:pt idx="1233">
                  <c:v>2.185520871370358</c:v>
                </c:pt>
                <c:pt idx="1234">
                  <c:v>2.178800463492145</c:v>
                </c:pt>
                <c:pt idx="1235">
                  <c:v>2.1812576510161716</c:v>
                </c:pt>
                <c:pt idx="1236">
                  <c:v>2.1869583260719136</c:v>
                </c:pt>
                <c:pt idx="1237">
                  <c:v>2.1854225838693968</c:v>
                </c:pt>
                <c:pt idx="1238">
                  <c:v>2.2090238700376741</c:v>
                </c:pt>
                <c:pt idx="1239">
                  <c:v>2.2212115201568468</c:v>
                </c:pt>
                <c:pt idx="1240">
                  <c:v>2.2367655171839358</c:v>
                </c:pt>
                <c:pt idx="1241">
                  <c:v>2.2679963706143162</c:v>
                </c:pt>
                <c:pt idx="1242">
                  <c:v>2.2592856408416413</c:v>
                </c:pt>
                <c:pt idx="1243">
                  <c:v>2.2575410376995824</c:v>
                </c:pt>
                <c:pt idx="1244">
                  <c:v>2.2765105253850688</c:v>
                </c:pt>
                <c:pt idx="1245">
                  <c:v>2.2577744705143648</c:v>
                </c:pt>
                <c:pt idx="1246">
                  <c:v>2.2568038814423743</c:v>
                </c:pt>
                <c:pt idx="1247">
                  <c:v>2.2477737172915759</c:v>
                </c:pt>
                <c:pt idx="1248">
                  <c:v>2.2245901530023833</c:v>
                </c:pt>
                <c:pt idx="1249">
                  <c:v>2.2336817468412824</c:v>
                </c:pt>
                <c:pt idx="1250">
                  <c:v>2.230548832748148</c:v>
                </c:pt>
                <c:pt idx="1251">
                  <c:v>2.2150931232220201</c:v>
                </c:pt>
                <c:pt idx="1252">
                  <c:v>2.2102770356749275</c:v>
                </c:pt>
                <c:pt idx="1253">
                  <c:v>2.2196266342038493</c:v>
                </c:pt>
                <c:pt idx="1254">
                  <c:v>2.229860820241421</c:v>
                </c:pt>
                <c:pt idx="1255">
                  <c:v>2.2175994544965274</c:v>
                </c:pt>
                <c:pt idx="1256">
                  <c:v>2.2518895063943205</c:v>
                </c:pt>
                <c:pt idx="1257">
                  <c:v>2.2759699441297832</c:v>
                </c:pt>
                <c:pt idx="1258">
                  <c:v>2.2992763677951764</c:v>
                </c:pt>
                <c:pt idx="1259">
                  <c:v>2.3005172474948106</c:v>
                </c:pt>
                <c:pt idx="1260">
                  <c:v>2.2774319707065791</c:v>
                </c:pt>
                <c:pt idx="1261">
                  <c:v>2.2750976425587535</c:v>
                </c:pt>
                <c:pt idx="1262">
                  <c:v>2.2755645081883187</c:v>
                </c:pt>
                <c:pt idx="1263">
                  <c:v>2.2995835162356801</c:v>
                </c:pt>
                <c:pt idx="1264">
                  <c:v>2.3030358647069376</c:v>
                </c:pt>
                <c:pt idx="1265">
                  <c:v>2.299976666239524</c:v>
                </c:pt>
                <c:pt idx="1266">
                  <c:v>2.2887350333171019</c:v>
                </c:pt>
                <c:pt idx="1267">
                  <c:v>2.2877890161203518</c:v>
                </c:pt>
                <c:pt idx="1268">
                  <c:v>2.2758470847535817</c:v>
                </c:pt>
                <c:pt idx="1269">
                  <c:v>2.2809703207411776</c:v>
                </c:pt>
                <c:pt idx="1270">
                  <c:v>2.2783165582152285</c:v>
                </c:pt>
                <c:pt idx="1271">
                  <c:v>2.2725053097209051</c:v>
                </c:pt>
                <c:pt idx="1272">
                  <c:v>2.2656006127783903</c:v>
                </c:pt>
                <c:pt idx="1273">
                  <c:v>2.2752942175606754</c:v>
                </c:pt>
                <c:pt idx="1274">
                  <c:v>2.2814249004331226</c:v>
                </c:pt>
                <c:pt idx="1275">
                  <c:v>2.3260597118070683</c:v>
                </c:pt>
                <c:pt idx="1276">
                  <c:v>2.3507298745482972</c:v>
                </c:pt>
                <c:pt idx="1277">
                  <c:v>2.337153913478049</c:v>
                </c:pt>
                <c:pt idx="1278">
                  <c:v>2.3291680540249624</c:v>
                </c:pt>
                <c:pt idx="1279">
                  <c:v>2.3500418620415693</c:v>
                </c:pt>
                <c:pt idx="1280">
                  <c:v>2.3474372432661013</c:v>
                </c:pt>
                <c:pt idx="1281">
                  <c:v>2.3510738808016609</c:v>
                </c:pt>
                <c:pt idx="1282">
                  <c:v>2.3318095306132909</c:v>
                </c:pt>
                <c:pt idx="1283">
                  <c:v>2.3332715571900868</c:v>
                </c:pt>
                <c:pt idx="1284">
                  <c:v>2.3260965696199287</c:v>
                </c:pt>
                <c:pt idx="1285">
                  <c:v>2.3078888100668906</c:v>
                </c:pt>
                <c:pt idx="1286">
                  <c:v>2.3015738381301416</c:v>
                </c:pt>
                <c:pt idx="1287">
                  <c:v>2.3062302084881723</c:v>
                </c:pt>
                <c:pt idx="1288">
                  <c:v>2.2790782863476764</c:v>
                </c:pt>
                <c:pt idx="1289">
                  <c:v>2.2574427501986212</c:v>
                </c:pt>
                <c:pt idx="1290">
                  <c:v>2.2601456564750504</c:v>
                </c:pt>
                <c:pt idx="1291">
                  <c:v>2.2372692406263615</c:v>
                </c:pt>
                <c:pt idx="1292">
                  <c:v>2.2264330436454034</c:v>
                </c:pt>
                <c:pt idx="1293">
                  <c:v>2.2249341592557474</c:v>
                </c:pt>
                <c:pt idx="1294">
                  <c:v>2.205473234065455</c:v>
                </c:pt>
                <c:pt idx="1295">
                  <c:v>2.1815893713319152</c:v>
                </c:pt>
                <c:pt idx="1296">
                  <c:v>2.1416846459417207</c:v>
                </c:pt>
                <c:pt idx="1297">
                  <c:v>2.1412300662497756</c:v>
                </c:pt>
                <c:pt idx="1298">
                  <c:v>2.1548305991952641</c:v>
                </c:pt>
                <c:pt idx="1299">
                  <c:v>2.1267326598580176</c:v>
                </c:pt>
                <c:pt idx="1300">
                  <c:v>2.1370528474589303</c:v>
                </c:pt>
                <c:pt idx="1301">
                  <c:v>2.131892753658474</c:v>
                </c:pt>
                <c:pt idx="1302">
                  <c:v>2.094150353289423</c:v>
                </c:pt>
                <c:pt idx="1303">
                  <c:v>2.0382861949306745</c:v>
                </c:pt>
                <c:pt idx="1304">
                  <c:v>2.0338018276993259</c:v>
                </c:pt>
                <c:pt idx="1305">
                  <c:v>2.063816373305313</c:v>
                </c:pt>
                <c:pt idx="1306">
                  <c:v>2.0916563079525363</c:v>
                </c:pt>
                <c:pt idx="1307">
                  <c:v>2.080881540659679</c:v>
                </c:pt>
                <c:pt idx="1308">
                  <c:v>2.1014727721110229</c:v>
                </c:pt>
                <c:pt idx="1309">
                  <c:v>2.1097412081293729</c:v>
                </c:pt>
                <c:pt idx="1310">
                  <c:v>2.1081808940516162</c:v>
                </c:pt>
                <c:pt idx="1311">
                  <c:v>2.1114612393961911</c:v>
                </c:pt>
                <c:pt idx="1312">
                  <c:v>2.1190785207206742</c:v>
                </c:pt>
                <c:pt idx="1313">
                  <c:v>2.1057237065275891</c:v>
                </c:pt>
                <c:pt idx="1314">
                  <c:v>2.0971112642558754</c:v>
                </c:pt>
                <c:pt idx="1315">
                  <c:v>2.0670107170865477</c:v>
                </c:pt>
                <c:pt idx="1316">
                  <c:v>2.0860416344601349</c:v>
                </c:pt>
                <c:pt idx="1317">
                  <c:v>2.0930814767164718</c:v>
                </c:pt>
                <c:pt idx="1318">
                  <c:v>2.0852676203900664</c:v>
                </c:pt>
                <c:pt idx="1319">
                  <c:v>2.0673301514646711</c:v>
                </c:pt>
                <c:pt idx="1320">
                  <c:v>2.0922460329583026</c:v>
                </c:pt>
                <c:pt idx="1321">
                  <c:v>2.0952315157999952</c:v>
                </c:pt>
                <c:pt idx="1322">
                  <c:v>2.1320156130346755</c:v>
                </c:pt>
                <c:pt idx="1323">
                  <c:v>2.1268923770470796</c:v>
                </c:pt>
                <c:pt idx="1324">
                  <c:v>2.0995070220918013</c:v>
                </c:pt>
                <c:pt idx="1325">
                  <c:v>2.0417999730900331</c:v>
                </c:pt>
                <c:pt idx="1326">
                  <c:v>2.0576365466823852</c:v>
                </c:pt>
                <c:pt idx="1327">
                  <c:v>2.0358535792818886</c:v>
                </c:pt>
                <c:pt idx="1328">
                  <c:v>2.0211841697634485</c:v>
                </c:pt>
                <c:pt idx="1329">
                  <c:v>1.9907150444655166</c:v>
                </c:pt>
                <c:pt idx="1330">
                  <c:v>2.0166506587816198</c:v>
                </c:pt>
                <c:pt idx="1331">
                  <c:v>1.9802842834260233</c:v>
                </c:pt>
                <c:pt idx="1332">
                  <c:v>1.9696446614469876</c:v>
                </c:pt>
                <c:pt idx="1333">
                  <c:v>1.962199383249186</c:v>
                </c:pt>
                <c:pt idx="1334">
                  <c:v>1.974301031805018</c:v>
                </c:pt>
                <c:pt idx="1335">
                  <c:v>2.0063919008688074</c:v>
                </c:pt>
                <c:pt idx="1336">
                  <c:v>2.0266268401291678</c:v>
                </c:pt>
                <c:pt idx="1337">
                  <c:v>2.0445765949921832</c:v>
                </c:pt>
                <c:pt idx="1338">
                  <c:v>2.0276465729516393</c:v>
                </c:pt>
                <c:pt idx="1339">
                  <c:v>2.0253982463671547</c:v>
                </c:pt>
                <c:pt idx="1340">
                  <c:v>2.0442571606140598</c:v>
                </c:pt>
                <c:pt idx="1341">
                  <c:v>1.9708363973961407</c:v>
                </c:pt>
                <c:pt idx="1342">
                  <c:v>1.9816725943770985</c:v>
                </c:pt>
                <c:pt idx="1343">
                  <c:v>1.9905553272764553</c:v>
                </c:pt>
                <c:pt idx="1344">
                  <c:v>2.0020181070760397</c:v>
                </c:pt>
                <c:pt idx="1345">
                  <c:v>1.962899681693534</c:v>
                </c:pt>
                <c:pt idx="1346">
                  <c:v>1.9523706331530792</c:v>
                </c:pt>
                <c:pt idx="1347">
                  <c:v>1.9457239409005871</c:v>
                </c:pt>
                <c:pt idx="1348">
                  <c:v>1.9447410658909763</c:v>
                </c:pt>
                <c:pt idx="1349">
                  <c:v>1.9380698017632436</c:v>
                </c:pt>
                <c:pt idx="1350">
                  <c:v>1.9238672578743692</c:v>
                </c:pt>
                <c:pt idx="1351">
                  <c:v>1.9177242890643023</c:v>
                </c:pt>
                <c:pt idx="1352">
                  <c:v>1.8958676060380839</c:v>
                </c:pt>
                <c:pt idx="1353">
                  <c:v>1.9215329297265433</c:v>
                </c:pt>
                <c:pt idx="1354">
                  <c:v>1.9164465515518079</c:v>
                </c:pt>
                <c:pt idx="1355">
                  <c:v>1.913203064020093</c:v>
                </c:pt>
                <c:pt idx="1356">
                  <c:v>1.9091241327302084</c:v>
                </c:pt>
                <c:pt idx="1357">
                  <c:v>1.9014699935928652</c:v>
                </c:pt>
                <c:pt idx="1358">
                  <c:v>1.9007082654604166</c:v>
                </c:pt>
                <c:pt idx="1359">
                  <c:v>1.8845031137394601</c:v>
                </c:pt>
                <c:pt idx="1360">
                  <c:v>1.8669833666931492</c:v>
                </c:pt>
                <c:pt idx="1361">
                  <c:v>1.8693422667162152</c:v>
                </c:pt>
                <c:pt idx="1362">
                  <c:v>1.8636907354109538</c:v>
                </c:pt>
                <c:pt idx="1363">
                  <c:v>1.8512450806017582</c:v>
                </c:pt>
                <c:pt idx="1364">
                  <c:v>1.8509502180988748</c:v>
                </c:pt>
                <c:pt idx="1365">
                  <c:v>1.8515645149798816</c:v>
                </c:pt>
                <c:pt idx="1366">
                  <c:v>1.8630395807170868</c:v>
                </c:pt>
                <c:pt idx="1367">
                  <c:v>1.8613809791383684</c:v>
                </c:pt>
                <c:pt idx="1368">
                  <c:v>1.8356050820113277</c:v>
                </c:pt>
                <c:pt idx="1369">
                  <c:v>1.8203582334247419</c:v>
                </c:pt>
                <c:pt idx="1370">
                  <c:v>1.8399420179912349</c:v>
                </c:pt>
                <c:pt idx="1371">
                  <c:v>1.8647596119839052</c:v>
                </c:pt>
                <c:pt idx="1372">
                  <c:v>1.8743426433276094</c:v>
                </c:pt>
                <c:pt idx="1373">
                  <c:v>1.86517733386299</c:v>
                </c:pt>
                <c:pt idx="1374">
                  <c:v>1.8890980544093903</c:v>
                </c:pt>
                <c:pt idx="1375">
                  <c:v>1.9121341874471411</c:v>
                </c:pt>
                <c:pt idx="1376">
                  <c:v>1.9003888310822932</c:v>
                </c:pt>
                <c:pt idx="1377">
                  <c:v>1.9082886889720394</c:v>
                </c:pt>
                <c:pt idx="1378">
                  <c:v>1.9249115625720803</c:v>
                </c:pt>
                <c:pt idx="1379">
                  <c:v>1.9198866140854454</c:v>
                </c:pt>
                <c:pt idx="1380">
                  <c:v>1.9183140140700685</c:v>
                </c:pt>
                <c:pt idx="1381">
                  <c:v>1.9395686861529</c:v>
                </c:pt>
                <c:pt idx="1382">
                  <c:v>1.9557124081857555</c:v>
                </c:pt>
                <c:pt idx="1383">
                  <c:v>1.9617816613701016</c:v>
                </c:pt>
                <c:pt idx="1384">
                  <c:v>1.9700869552013121</c:v>
                </c:pt>
                <c:pt idx="1385">
                  <c:v>1.9691655098798022</c:v>
                </c:pt>
                <c:pt idx="1386">
                  <c:v>1.9811074412465721</c:v>
                </c:pt>
                <c:pt idx="1387">
                  <c:v>1.9965631507727004</c:v>
                </c:pt>
                <c:pt idx="1388">
                  <c:v>2.0161592212768138</c:v>
                </c:pt>
                <c:pt idx="1389">
                  <c:v>2.0227321979035855</c:v>
                </c:pt>
                <c:pt idx="1390">
                  <c:v>2.030103760475666</c:v>
                </c:pt>
                <c:pt idx="1391">
                  <c:v>2.0351041370870604</c:v>
                </c:pt>
                <c:pt idx="1392">
                  <c:v>2.0239239338527386</c:v>
                </c:pt>
                <c:pt idx="1393">
                  <c:v>2.046554630949025</c:v>
                </c:pt>
                <c:pt idx="1394">
                  <c:v>2.0261968323124631</c:v>
                </c:pt>
                <c:pt idx="1395">
                  <c:v>2.0087508008918733</c:v>
                </c:pt>
                <c:pt idx="1396">
                  <c:v>2.0177809650426717</c:v>
                </c:pt>
                <c:pt idx="1397">
                  <c:v>2.007706496194162</c:v>
                </c:pt>
                <c:pt idx="1398">
                  <c:v>2.020127579128117</c:v>
                </c:pt>
                <c:pt idx="1399">
                  <c:v>2.0336789683231249</c:v>
                </c:pt>
                <c:pt idx="1400">
                  <c:v>2.0071290571260154</c:v>
                </c:pt>
                <c:pt idx="1401">
                  <c:v>2.0269094166944313</c:v>
                </c:pt>
                <c:pt idx="1402">
                  <c:v>2.0449328871831676</c:v>
                </c:pt>
                <c:pt idx="1403">
                  <c:v>2.0702050608677824</c:v>
                </c:pt>
                <c:pt idx="1404">
                  <c:v>2.0775274796893823</c:v>
                </c:pt>
                <c:pt idx="1405">
                  <c:v>2.0694556186729542</c:v>
                </c:pt>
                <c:pt idx="1406">
                  <c:v>2.0926760407750069</c:v>
                </c:pt>
                <c:pt idx="1407">
                  <c:v>2.105269126835644</c:v>
                </c:pt>
                <c:pt idx="1408">
                  <c:v>2.0958703845562421</c:v>
                </c:pt>
                <c:pt idx="1409">
                  <c:v>2.0866559313411419</c:v>
                </c:pt>
                <c:pt idx="1410">
                  <c:v>2.0659664123888359</c:v>
                </c:pt>
                <c:pt idx="1411">
                  <c:v>2.0751440077910761</c:v>
                </c:pt>
                <c:pt idx="1412">
                  <c:v>2.0689150374176686</c:v>
                </c:pt>
                <c:pt idx="1413">
                  <c:v>2.0700944874292015</c:v>
                </c:pt>
                <c:pt idx="1414">
                  <c:v>2.0731905437094751</c:v>
                </c:pt>
                <c:pt idx="1415">
                  <c:v>2.0666175670827029</c:v>
                </c:pt>
                <c:pt idx="1416">
                  <c:v>2.0723919577641658</c:v>
                </c:pt>
                <c:pt idx="1417">
                  <c:v>2.0770606140598171</c:v>
                </c:pt>
                <c:pt idx="1418">
                  <c:v>2.0788052172018761</c:v>
                </c:pt>
                <c:pt idx="1419">
                  <c:v>2.0961406751838849</c:v>
                </c:pt>
                <c:pt idx="1420">
                  <c:v>2.0991015861503368</c:v>
                </c:pt>
                <c:pt idx="1421">
                  <c:v>2.1013867705476819</c:v>
                </c:pt>
                <c:pt idx="1422">
                  <c:v>2.1049005487070405</c:v>
                </c:pt>
                <c:pt idx="1423">
                  <c:v>2.1254794942207642</c:v>
                </c:pt>
                <c:pt idx="1424">
                  <c:v>2.155592327327712</c:v>
                </c:pt>
                <c:pt idx="1425">
                  <c:v>2.1357505380711959</c:v>
                </c:pt>
                <c:pt idx="1426">
                  <c:v>2.1231697379481793</c:v>
                </c:pt>
                <c:pt idx="1427">
                  <c:v>2.1296444270739898</c:v>
                </c:pt>
                <c:pt idx="1428">
                  <c:v>2.1541057288756758</c:v>
                </c:pt>
                <c:pt idx="1429">
                  <c:v>2.1400137584253822</c:v>
                </c:pt>
                <c:pt idx="1430">
                  <c:v>2.156083764832518</c:v>
                </c:pt>
                <c:pt idx="1431">
                  <c:v>2.1638730492836826</c:v>
                </c:pt>
                <c:pt idx="1432">
                  <c:v>2.1897226620364436</c:v>
                </c:pt>
                <c:pt idx="1433">
                  <c:v>2.1910126854865579</c:v>
                </c:pt>
                <c:pt idx="1434">
                  <c:v>2.1870811854481151</c:v>
                </c:pt>
                <c:pt idx="1435">
                  <c:v>2.191749841743766</c:v>
                </c:pt>
                <c:pt idx="1436">
                  <c:v>2.1914795511161227</c:v>
                </c:pt>
                <c:pt idx="1437">
                  <c:v>2.1827565354058285</c:v>
                </c:pt>
                <c:pt idx="1438">
                  <c:v>2.2013328730874706</c:v>
                </c:pt>
                <c:pt idx="1439">
                  <c:v>2.1969590792947025</c:v>
                </c:pt>
                <c:pt idx="1440">
                  <c:v>2.1924624261257337</c:v>
                </c:pt>
                <c:pt idx="1441">
                  <c:v>2.1983351043081574</c:v>
                </c:pt>
                <c:pt idx="1442">
                  <c:v>2.2041954965529613</c:v>
                </c:pt>
                <c:pt idx="1443">
                  <c:v>2.2114441997488403</c:v>
                </c:pt>
                <c:pt idx="1444">
                  <c:v>2.1976962355519105</c:v>
                </c:pt>
                <c:pt idx="1445">
                  <c:v>2.2004851433916812</c:v>
                </c:pt>
                <c:pt idx="1446">
                  <c:v>2.1990968324406057</c:v>
                </c:pt>
                <c:pt idx="1447">
                  <c:v>2.2054978059406953</c:v>
                </c:pt>
                <c:pt idx="1448">
                  <c:v>2.1986545386862808</c:v>
                </c:pt>
                <c:pt idx="1449">
                  <c:v>2.2011485840231684</c:v>
                </c:pt>
                <c:pt idx="1450">
                  <c:v>2.2112844825597784</c:v>
                </c:pt>
                <c:pt idx="1451">
                  <c:v>2.2214695248468694</c:v>
                </c:pt>
                <c:pt idx="1452">
                  <c:v>2.2047483637458676</c:v>
                </c:pt>
                <c:pt idx="1453">
                  <c:v>2.2139382450857275</c:v>
                </c:pt>
                <c:pt idx="1454">
                  <c:v>2.2094538778543784</c:v>
                </c:pt>
                <c:pt idx="1455">
                  <c:v>2.2238407108075555</c:v>
                </c:pt>
                <c:pt idx="1456">
                  <c:v>2.2335343155898406</c:v>
                </c:pt>
                <c:pt idx="1457">
                  <c:v>2.2250693045695686</c:v>
                </c:pt>
                <c:pt idx="1458">
                  <c:v>2.2295536718009177</c:v>
                </c:pt>
                <c:pt idx="1459">
                  <c:v>2.19398588239063</c:v>
                </c:pt>
                <c:pt idx="1460">
                  <c:v>2.2059278137574005</c:v>
                </c:pt>
                <c:pt idx="1461">
                  <c:v>2.2111616231835769</c:v>
                </c:pt>
                <c:pt idx="1462">
                  <c:v>2.2116899185012429</c:v>
                </c:pt>
                <c:pt idx="1463">
                  <c:v>2.1957796292831699</c:v>
                </c:pt>
                <c:pt idx="1464">
                  <c:v>2.1943790323944747</c:v>
                </c:pt>
                <c:pt idx="1465">
                  <c:v>2.2081269965914041</c:v>
                </c:pt>
                <c:pt idx="1466">
                  <c:v>2.1951039027140626</c:v>
                </c:pt>
                <c:pt idx="1467">
                  <c:v>2.198187673056716</c:v>
                </c:pt>
                <c:pt idx="1468">
                  <c:v>2.2240249998718573</c:v>
                </c:pt>
                <c:pt idx="1469">
                  <c:v>2.2139382450857275</c:v>
                </c:pt>
                <c:pt idx="1470">
                  <c:v>2.2292710952356543</c:v>
                </c:pt>
                <c:pt idx="1471">
                  <c:v>2.2706992768907455</c:v>
                </c:pt>
                <c:pt idx="1472">
                  <c:v>2.2696918300058946</c:v>
                </c:pt>
                <c:pt idx="1473">
                  <c:v>2.2746184909915685</c:v>
                </c:pt>
                <c:pt idx="1474">
                  <c:v>2.2635611471334478</c:v>
                </c:pt>
                <c:pt idx="1475">
                  <c:v>2.2706132753274044</c:v>
                </c:pt>
                <c:pt idx="1476">
                  <c:v>2.2511277782618722</c:v>
                </c:pt>
                <c:pt idx="1477">
                  <c:v>2.2186437591942387</c:v>
                </c:pt>
                <c:pt idx="1478">
                  <c:v>2.2209903732796841</c:v>
                </c:pt>
                <c:pt idx="1479">
                  <c:v>2.216469148235475</c:v>
                </c:pt>
                <c:pt idx="1480">
                  <c:v>2.2129062263256363</c:v>
                </c:pt>
                <c:pt idx="1481">
                  <c:v>2.2277107811578976</c:v>
                </c:pt>
                <c:pt idx="1482">
                  <c:v>2.2263470420820628</c:v>
                </c:pt>
                <c:pt idx="1483">
                  <c:v>2.2159039951049491</c:v>
                </c:pt>
                <c:pt idx="1484">
                  <c:v>2.2278950702221993</c:v>
                </c:pt>
                <c:pt idx="1485">
                  <c:v>2.2118127778774443</c:v>
                </c:pt>
                <c:pt idx="1486">
                  <c:v>2.2029300449780873</c:v>
                </c:pt>
                <c:pt idx="1487">
                  <c:v>2.1825108166534255</c:v>
                </c:pt>
                <c:pt idx="1488">
                  <c:v>2.1672639680668393</c:v>
                </c:pt>
                <c:pt idx="1489">
                  <c:v>2.1783090259873394</c:v>
                </c:pt>
                <c:pt idx="1490">
                  <c:v>2.178800463492145</c:v>
                </c:pt>
                <c:pt idx="1491">
                  <c:v>2.1753481150208871</c:v>
                </c:pt>
                <c:pt idx="1492">
                  <c:v>2.1892926542197393</c:v>
                </c:pt>
                <c:pt idx="1493">
                  <c:v>2.153638863246111</c:v>
                </c:pt>
                <c:pt idx="1494">
                  <c:v>2.1499162241472103</c:v>
                </c:pt>
                <c:pt idx="1495">
                  <c:v>2.2056698090673774</c:v>
                </c:pt>
                <c:pt idx="1496">
                  <c:v>2.2110633356826161</c:v>
                </c:pt>
                <c:pt idx="1497">
                  <c:v>2.1874497635767192</c:v>
                </c:pt>
                <c:pt idx="1498">
                  <c:v>2.209097585663395</c:v>
                </c:pt>
                <c:pt idx="1499">
                  <c:v>2.2029054731028475</c:v>
                </c:pt>
                <c:pt idx="1500">
                  <c:v>2.1804836369461031</c:v>
                </c:pt>
                <c:pt idx="1501">
                  <c:v>2.1710726087290806</c:v>
                </c:pt>
                <c:pt idx="1502">
                  <c:v>2.164143339911325</c:v>
                </c:pt>
                <c:pt idx="1503">
                  <c:v>2.1629884617750328</c:v>
                </c:pt>
                <c:pt idx="1504">
                  <c:v>2.1993794090058691</c:v>
                </c:pt>
                <c:pt idx="1505">
                  <c:v>2.2390752734565216</c:v>
                </c:pt>
                <c:pt idx="1506">
                  <c:v>2.22607675145442</c:v>
                </c:pt>
                <c:pt idx="1507">
                  <c:v>2.2241232873728185</c:v>
                </c:pt>
                <c:pt idx="1508">
                  <c:v>2.2153756997872831</c:v>
                </c:pt>
                <c:pt idx="1509">
                  <c:v>2.2216415279735515</c:v>
                </c:pt>
                <c:pt idx="1510">
                  <c:v>2.2587204877111153</c:v>
                </c:pt>
                <c:pt idx="1511">
                  <c:v>2.3034781584612625</c:v>
                </c:pt>
                <c:pt idx="1512">
                  <c:v>2.3088716850765012</c:v>
                </c:pt>
                <c:pt idx="1513">
                  <c:v>2.326932013378098</c:v>
                </c:pt>
                <c:pt idx="1514">
                  <c:v>2.332018391552833</c:v>
                </c:pt>
                <c:pt idx="1515">
                  <c:v>2.3397462463158973</c:v>
                </c:pt>
                <c:pt idx="1516">
                  <c:v>2.351565318306466</c:v>
                </c:pt>
                <c:pt idx="1517">
                  <c:v>2.3493169917219818</c:v>
                </c:pt>
                <c:pt idx="1518">
                  <c:v>2.3425228682180479</c:v>
                </c:pt>
                <c:pt idx="1519">
                  <c:v>2.357351994925549</c:v>
                </c:pt>
                <c:pt idx="1520">
                  <c:v>2.3736554341474667</c:v>
                </c:pt>
                <c:pt idx="1521">
                  <c:v>2.3761249076091135</c:v>
                </c:pt>
                <c:pt idx="1522">
                  <c:v>2.4038296969425148</c:v>
                </c:pt>
                <c:pt idx="1523">
                  <c:v>2.3892708608626565</c:v>
                </c:pt>
                <c:pt idx="1524">
                  <c:v>2.3871699655296137</c:v>
                </c:pt>
                <c:pt idx="1525">
                  <c:v>2.4075523360414155</c:v>
                </c:pt>
                <c:pt idx="1526">
                  <c:v>2.3893814343012378</c:v>
                </c:pt>
                <c:pt idx="1527">
                  <c:v>2.3819115842281966</c:v>
                </c:pt>
                <c:pt idx="1528">
                  <c:v>2.3710876731848587</c:v>
                </c:pt>
                <c:pt idx="1529">
                  <c:v>2.3734834310207846</c:v>
                </c:pt>
                <c:pt idx="1530">
                  <c:v>2.3919000515133653</c:v>
                </c:pt>
                <c:pt idx="1531">
                  <c:v>2.3681636200312668</c:v>
                </c:pt>
                <c:pt idx="1532">
                  <c:v>2.365411570004357</c:v>
                </c:pt>
                <c:pt idx="1533">
                  <c:v>2.3194253054921963</c:v>
                </c:pt>
                <c:pt idx="1534">
                  <c:v>2.3420068588380021</c:v>
                </c:pt>
                <c:pt idx="1535">
                  <c:v>2.3235288086573207</c:v>
                </c:pt>
                <c:pt idx="1536">
                  <c:v>2.3009963990619955</c:v>
                </c:pt>
                <c:pt idx="1537">
                  <c:v>2.333124125938645</c:v>
                </c:pt>
                <c:pt idx="1538">
                  <c:v>2.357794288679874</c:v>
                </c:pt>
                <c:pt idx="1539">
                  <c:v>2.359465176196212</c:v>
                </c:pt>
                <c:pt idx="1540">
                  <c:v>2.3625366606012457</c:v>
                </c:pt>
                <c:pt idx="1541">
                  <c:v>2.3436777463543401</c:v>
                </c:pt>
                <c:pt idx="1542">
                  <c:v>2.3517741792460081</c:v>
                </c:pt>
                <c:pt idx="1543">
                  <c:v>2.3504841557958942</c:v>
                </c:pt>
                <c:pt idx="1544">
                  <c:v>2.3801178373356571</c:v>
                </c:pt>
                <c:pt idx="1545">
                  <c:v>2.3885828483559295</c:v>
                </c:pt>
                <c:pt idx="1546">
                  <c:v>2.4056971594607757</c:v>
                </c:pt>
                <c:pt idx="1547">
                  <c:v>2.3917403343243038</c:v>
                </c:pt>
                <c:pt idx="1548">
                  <c:v>2.3631755293574925</c:v>
                </c:pt>
                <c:pt idx="1549">
                  <c:v>2.3569588449217047</c:v>
                </c:pt>
                <c:pt idx="1550">
                  <c:v>2.3433583119762167</c:v>
                </c:pt>
                <c:pt idx="1551">
                  <c:v>2.3659767231348829</c:v>
                </c:pt>
                <c:pt idx="1552">
                  <c:v>2.3589368808785465</c:v>
                </c:pt>
                <c:pt idx="1553">
                  <c:v>2.3435180291652786</c:v>
                </c:pt>
                <c:pt idx="1554">
                  <c:v>2.3474618151413416</c:v>
                </c:pt>
                <c:pt idx="1555">
                  <c:v>2.3583594418103999</c:v>
                </c:pt>
                <c:pt idx="1556">
                  <c:v>2.3610254902739691</c:v>
                </c:pt>
                <c:pt idx="1557">
                  <c:v>2.3264405758732924</c:v>
                </c:pt>
                <c:pt idx="1558">
                  <c:v>2.3197324539326991</c:v>
                </c:pt>
                <c:pt idx="1559">
                  <c:v>2.3549930949024835</c:v>
                </c:pt>
                <c:pt idx="1560">
                  <c:v>2.3442551854224867</c:v>
                </c:pt>
                <c:pt idx="1561">
                  <c:v>2.3530273448832619</c:v>
                </c:pt>
                <c:pt idx="1562">
                  <c:v>2.3721074060073297</c:v>
                </c:pt>
                <c:pt idx="1563">
                  <c:v>2.3510984526769012</c:v>
                </c:pt>
                <c:pt idx="1564">
                  <c:v>2.3456066385607013</c:v>
                </c:pt>
                <c:pt idx="1565">
                  <c:v>2.3053456209795229</c:v>
                </c:pt>
                <c:pt idx="1566">
                  <c:v>2.3153463742023117</c:v>
                </c:pt>
                <c:pt idx="1567">
                  <c:v>2.3020775615725673</c:v>
                </c:pt>
                <c:pt idx="1568">
                  <c:v>2.3380016431738384</c:v>
                </c:pt>
                <c:pt idx="1569">
                  <c:v>2.3415277072708167</c:v>
                </c:pt>
                <c:pt idx="1570">
                  <c:v>2.3305440790384173</c:v>
                </c:pt>
                <c:pt idx="1571">
                  <c:v>2.3330504103129246</c:v>
                </c:pt>
                <c:pt idx="1572">
                  <c:v>2.3287380462082576</c:v>
                </c:pt>
                <c:pt idx="1573">
                  <c:v>2.355767108972552</c:v>
                </c:pt>
                <c:pt idx="1574">
                  <c:v>2.3305072212255569</c:v>
                </c:pt>
                <c:pt idx="1575">
                  <c:v>2.151562539788308</c:v>
                </c:pt>
                <c:pt idx="1576">
                  <c:v>2.2118619216279245</c:v>
                </c:pt>
                <c:pt idx="1577">
                  <c:v>2.214552541966734</c:v>
                </c:pt>
                <c:pt idx="1578">
                  <c:v>2.2491374563674107</c:v>
                </c:pt>
                <c:pt idx="1579">
                  <c:v>2.2208060842153818</c:v>
                </c:pt>
                <c:pt idx="1580">
                  <c:v>2.1991828340039468</c:v>
                </c:pt>
                <c:pt idx="1581">
                  <c:v>2.236667229682975</c:v>
                </c:pt>
                <c:pt idx="1582">
                  <c:v>2.2773336832056179</c:v>
                </c:pt>
                <c:pt idx="1583">
                  <c:v>2.2754416488121172</c:v>
                </c:pt>
                <c:pt idx="1584">
                  <c:v>2.2764368097593479</c:v>
                </c:pt>
                <c:pt idx="1585">
                  <c:v>2.3001486693662065</c:v>
                </c:pt>
                <c:pt idx="1586">
                  <c:v>2.3121888882339374</c:v>
                </c:pt>
                <c:pt idx="1587">
                  <c:v>2.324818832107435</c:v>
                </c:pt>
                <c:pt idx="1588">
                  <c:v>2.3426088697813889</c:v>
                </c:pt>
                <c:pt idx="1589">
                  <c:v>2.3588877371280659</c:v>
                </c:pt>
                <c:pt idx="1590">
                  <c:v>2.360448051205823</c:v>
                </c:pt>
                <c:pt idx="1591">
                  <c:v>2.3720214044439891</c:v>
                </c:pt>
                <c:pt idx="1592">
                  <c:v>2.355963683974474</c:v>
                </c:pt>
                <c:pt idx="1593">
                  <c:v>2.3224722180219892</c:v>
                </c:pt>
                <c:pt idx="1594">
                  <c:v>2.3341315728234964</c:v>
                </c:pt>
                <c:pt idx="1595">
                  <c:v>2.3561111152259158</c:v>
                </c:pt>
                <c:pt idx="1596">
                  <c:v>2.3526341948794181</c:v>
                </c:pt>
                <c:pt idx="1597">
                  <c:v>2.3423385791537457</c:v>
                </c:pt>
                <c:pt idx="1598">
                  <c:v>2.3648464168738306</c:v>
                </c:pt>
                <c:pt idx="1599">
                  <c:v>2.3768006341782209</c:v>
                </c:pt>
                <c:pt idx="1600">
                  <c:v>2.3579785777441762</c:v>
                </c:pt>
                <c:pt idx="1601">
                  <c:v>2.367979330966965</c:v>
                </c:pt>
                <c:pt idx="1602">
                  <c:v>2.3538013589533304</c:v>
                </c:pt>
                <c:pt idx="1603">
                  <c:v>2.3728199903892975</c:v>
                </c:pt>
                <c:pt idx="1604">
                  <c:v>2.369932795048566</c:v>
                </c:pt>
                <c:pt idx="1605">
                  <c:v>2.3621926543478819</c:v>
                </c:pt>
                <c:pt idx="1606">
                  <c:v>2.3401516822573618</c:v>
                </c:pt>
                <c:pt idx="1607">
                  <c:v>2.3455329229349804</c:v>
                </c:pt>
                <c:pt idx="1608">
                  <c:v>2.3617749324687973</c:v>
                </c:pt>
                <c:pt idx="1609">
                  <c:v>2.3678687575283837</c:v>
                </c:pt>
                <c:pt idx="1610">
                  <c:v>2.3493047057843617</c:v>
                </c:pt>
                <c:pt idx="1611">
                  <c:v>2.3520198979984115</c:v>
                </c:pt>
                <c:pt idx="1612">
                  <c:v>2.3534573526999667</c:v>
                </c:pt>
                <c:pt idx="1613">
                  <c:v>2.350914163612599</c:v>
                </c:pt>
                <c:pt idx="1614">
                  <c:v>2.3888408530459517</c:v>
                </c:pt>
                <c:pt idx="1615">
                  <c:v>2.3937306562187652</c:v>
                </c:pt>
                <c:pt idx="1616">
                  <c:v>2.393509509341603</c:v>
                </c:pt>
                <c:pt idx="1617">
                  <c:v>2.4050828625797687</c:v>
                </c:pt>
                <c:pt idx="1618">
                  <c:v>2.3701047981752477</c:v>
                </c:pt>
                <c:pt idx="1619">
                  <c:v>2.381125284220508</c:v>
                </c:pt>
                <c:pt idx="1620">
                  <c:v>2.3806215607780823</c:v>
                </c:pt>
                <c:pt idx="1621">
                  <c:v>2.3702399434890693</c:v>
                </c:pt>
                <c:pt idx="1622">
                  <c:v>2.3438251776057815</c:v>
                </c:pt>
                <c:pt idx="1623">
                  <c:v>2.3371661994156692</c:v>
                </c:pt>
                <c:pt idx="1624">
                  <c:v>2.3267600102514159</c:v>
                </c:pt>
                <c:pt idx="1625">
                  <c:v>2.32159991645096</c:v>
                </c:pt>
                <c:pt idx="1626">
                  <c:v>2.3459629307516852</c:v>
                </c:pt>
                <c:pt idx="1627">
                  <c:v>2.3524990495655964</c:v>
                </c:pt>
                <c:pt idx="1628">
                  <c:v>2.3419085713370413</c:v>
                </c:pt>
                <c:pt idx="1629">
                  <c:v>2.4024659578666805</c:v>
                </c:pt>
                <c:pt idx="1630">
                  <c:v>2.3899834452446247</c:v>
                </c:pt>
                <c:pt idx="1631">
                  <c:v>2.3970601453138212</c:v>
                </c:pt>
                <c:pt idx="1632">
                  <c:v>2.3888899967964328</c:v>
                </c:pt>
                <c:pt idx="1633">
                  <c:v>2.432271642533125</c:v>
                </c:pt>
                <c:pt idx="1634">
                  <c:v>2.4609715928137574</c:v>
                </c:pt>
                <c:pt idx="1635">
                  <c:v>2.4428989785745405</c:v>
                </c:pt>
                <c:pt idx="1636">
                  <c:v>2.4564257958943081</c:v>
                </c:pt>
                <c:pt idx="1637">
                  <c:v>2.5001514478843641</c:v>
                </c:pt>
                <c:pt idx="1638">
                  <c:v>2.5078424448345675</c:v>
                </c:pt>
                <c:pt idx="1639">
                  <c:v>2.5429065108024296</c:v>
                </c:pt>
                <c:pt idx="1640">
                  <c:v>2.5541604296624718</c:v>
                </c:pt>
                <c:pt idx="1641">
                  <c:v>2.5217746980958</c:v>
                </c:pt>
                <c:pt idx="1642">
                  <c:v>2.5137642667674722</c:v>
                </c:pt>
                <c:pt idx="1643">
                  <c:v>2.53284432789154</c:v>
                </c:pt>
                <c:pt idx="1644">
                  <c:v>2.5307311466208771</c:v>
                </c:pt>
                <c:pt idx="1645">
                  <c:v>2.518961218380789</c:v>
                </c:pt>
                <c:pt idx="1646">
                  <c:v>2.5210006840257315</c:v>
                </c:pt>
                <c:pt idx="1647">
                  <c:v>2.4865877727517365</c:v>
                </c:pt>
                <c:pt idx="1648">
                  <c:v>2.4655911053589277</c:v>
                </c:pt>
                <c:pt idx="1649">
                  <c:v>2.4827054164637739</c:v>
                </c:pt>
                <c:pt idx="1650">
                  <c:v>2.5025226338450501</c:v>
                </c:pt>
                <c:pt idx="1651">
                  <c:v>2.4982594134908638</c:v>
                </c:pt>
                <c:pt idx="1652">
                  <c:v>2.5197106605756172</c:v>
                </c:pt>
                <c:pt idx="1653">
                  <c:v>2.5193420824470132</c:v>
                </c:pt>
                <c:pt idx="1654">
                  <c:v>2.5274508012763013</c:v>
                </c:pt>
                <c:pt idx="1655">
                  <c:v>2.5453636983264563</c:v>
                </c:pt>
                <c:pt idx="1656">
                  <c:v>2.5337289154001903</c:v>
                </c:pt>
                <c:pt idx="1657">
                  <c:v>2.5188875027550677</c:v>
                </c:pt>
                <c:pt idx="1658">
                  <c:v>2.5231752949844948</c:v>
                </c:pt>
                <c:pt idx="1659">
                  <c:v>2.5257553418847225</c:v>
                </c:pt>
                <c:pt idx="1660">
                  <c:v>2.5394541623311722</c:v>
                </c:pt>
                <c:pt idx="1661">
                  <c:v>2.5063067026320511</c:v>
                </c:pt>
                <c:pt idx="1662">
                  <c:v>2.5074001510802426</c:v>
                </c:pt>
                <c:pt idx="1663">
                  <c:v>2.4514991349086341</c:v>
                </c:pt>
                <c:pt idx="1664">
                  <c:v>2.4729258101181473</c:v>
                </c:pt>
                <c:pt idx="1665">
                  <c:v>2.4680114350700939</c:v>
                </c:pt>
                <c:pt idx="1666">
                  <c:v>2.4543986161869857</c:v>
                </c:pt>
                <c:pt idx="1667">
                  <c:v>2.4414246660601249</c:v>
                </c:pt>
                <c:pt idx="1668">
                  <c:v>2.4354782722519799</c:v>
                </c:pt>
                <c:pt idx="1669">
                  <c:v>2.4515114208462543</c:v>
                </c:pt>
                <c:pt idx="1670">
                  <c:v>2.4754689992055154</c:v>
                </c:pt>
                <c:pt idx="1671">
                  <c:v>2.4673971381890873</c:v>
                </c:pt>
                <c:pt idx="1672">
                  <c:v>2.4331439441041547</c:v>
                </c:pt>
                <c:pt idx="1673">
                  <c:v>2.4430955535764629</c:v>
                </c:pt>
                <c:pt idx="1674">
                  <c:v>2.4676428569414903</c:v>
                </c:pt>
                <c:pt idx="1675">
                  <c:v>2.4786019132986494</c:v>
                </c:pt>
                <c:pt idx="1676">
                  <c:v>2.4989228541223509</c:v>
                </c:pt>
                <c:pt idx="1677">
                  <c:v>2.4769187398446912</c:v>
                </c:pt>
                <c:pt idx="1678">
                  <c:v>2.4809485273840948</c:v>
                </c:pt>
                <c:pt idx="1679">
                  <c:v>2.4862806243112328</c:v>
                </c:pt>
                <c:pt idx="1680">
                  <c:v>2.4684168710115588</c:v>
                </c:pt>
                <c:pt idx="1681">
                  <c:v>2.4536000302416774</c:v>
                </c:pt>
                <c:pt idx="1682">
                  <c:v>2.445098161408545</c:v>
                </c:pt>
                <c:pt idx="1683">
                  <c:v>2.446068750480535</c:v>
                </c:pt>
                <c:pt idx="1684">
                  <c:v>2.459472708424101</c:v>
                </c:pt>
                <c:pt idx="1685">
                  <c:v>2.4651979553550833</c:v>
                </c:pt>
                <c:pt idx="1686">
                  <c:v>2.4966745275378663</c:v>
                </c:pt>
                <c:pt idx="1687">
                  <c:v>2.5174991918039931</c:v>
                </c:pt>
                <c:pt idx="1688">
                  <c:v>2.5291954044183607</c:v>
                </c:pt>
                <c:pt idx="1689">
                  <c:v>2.5803417627309773</c:v>
                </c:pt>
                <c:pt idx="1690">
                  <c:v>2.6091154286373306</c:v>
                </c:pt>
                <c:pt idx="1691">
                  <c:v>2.6133295052410368</c:v>
                </c:pt>
                <c:pt idx="1692">
                  <c:v>2.6081202676900999</c:v>
                </c:pt>
                <c:pt idx="1693">
                  <c:v>2.6381716711089469</c:v>
                </c:pt>
                <c:pt idx="1694">
                  <c:v>2.6438846321023091</c:v>
                </c:pt>
                <c:pt idx="1695">
                  <c:v>2.6469929743202028</c:v>
                </c:pt>
                <c:pt idx="1696">
                  <c:v>2.6223719553294544</c:v>
                </c:pt>
                <c:pt idx="1697">
                  <c:v>2.6583206088059663</c:v>
                </c:pt>
                <c:pt idx="1698">
                  <c:v>2.6652253057484812</c:v>
                </c:pt>
                <c:pt idx="1699">
                  <c:v>2.6676702073348886</c:v>
                </c:pt>
                <c:pt idx="1700">
                  <c:v>2.6612200900843179</c:v>
                </c:pt>
                <c:pt idx="1701">
                  <c:v>2.6907554841231196</c:v>
                </c:pt>
                <c:pt idx="1702">
                  <c:v>2.6709505526794639</c:v>
                </c:pt>
                <c:pt idx="1703">
                  <c:v>2.643184333657961</c:v>
                </c:pt>
                <c:pt idx="1704">
                  <c:v>2.6392651195571388</c:v>
                </c:pt>
                <c:pt idx="1705">
                  <c:v>2.6421031711473901</c:v>
                </c:pt>
                <c:pt idx="1706">
                  <c:v>2.6226053881442373</c:v>
                </c:pt>
                <c:pt idx="1707">
                  <c:v>2.586472445603424</c:v>
                </c:pt>
                <c:pt idx="1708">
                  <c:v>2.6156269755760015</c:v>
                </c:pt>
                <c:pt idx="1709">
                  <c:v>2.5947900253722547</c:v>
                </c:pt>
                <c:pt idx="1710">
                  <c:v>2.6221139506394318</c:v>
                </c:pt>
                <c:pt idx="1711">
                  <c:v>2.6374713726645993</c:v>
                </c:pt>
                <c:pt idx="1712">
                  <c:v>2.6179735896614469</c:v>
                </c:pt>
                <c:pt idx="1713">
                  <c:v>2.5951586035008587</c:v>
                </c:pt>
                <c:pt idx="1714">
                  <c:v>2.5651440578948717</c:v>
                </c:pt>
                <c:pt idx="1715">
                  <c:v>2.5324634638253158</c:v>
                </c:pt>
                <c:pt idx="1716">
                  <c:v>2.5516909562008254</c:v>
                </c:pt>
                <c:pt idx="1717">
                  <c:v>2.5551187327968425</c:v>
                </c:pt>
                <c:pt idx="1718">
                  <c:v>2.5188875027550677</c:v>
                </c:pt>
                <c:pt idx="1719">
                  <c:v>2.5426853639252673</c:v>
                </c:pt>
                <c:pt idx="1720">
                  <c:v>2.5318983106947894</c:v>
                </c:pt>
                <c:pt idx="1721">
                  <c:v>2.5741250782951894</c:v>
                </c:pt>
                <c:pt idx="1722">
                  <c:v>2.5810174893000846</c:v>
                </c:pt>
                <c:pt idx="1723">
                  <c:v>2.5956868988185242</c:v>
                </c:pt>
                <c:pt idx="1724">
                  <c:v>2.6294117975857914</c:v>
                </c:pt>
                <c:pt idx="1725">
                  <c:v>2.6522390696840001</c:v>
                </c:pt>
                <c:pt idx="1726">
                  <c:v>2.6418943102078476</c:v>
                </c:pt>
                <c:pt idx="1727">
                  <c:v>2.6296698022758145</c:v>
                </c:pt>
                <c:pt idx="1728">
                  <c:v>2.6149881068197547</c:v>
                </c:pt>
                <c:pt idx="1729">
                  <c:v>2.6097542973935774</c:v>
                </c:pt>
                <c:pt idx="1730">
                  <c:v>2.611634045849458</c:v>
                </c:pt>
                <c:pt idx="1731">
                  <c:v>2.6112900395960938</c:v>
                </c:pt>
                <c:pt idx="1732">
                  <c:v>2.5954288941285015</c:v>
                </c:pt>
                <c:pt idx="1733">
                  <c:v>2.5896667893846588</c:v>
                </c:pt>
                <c:pt idx="1734">
                  <c:v>2.5599593922191755</c:v>
                </c:pt>
                <c:pt idx="1735">
                  <c:v>2.5730930595350987</c:v>
                </c:pt>
                <c:pt idx="1736">
                  <c:v>2.5843346924575203</c:v>
                </c:pt>
                <c:pt idx="1737">
                  <c:v>2.5742602236090111</c:v>
                </c:pt>
                <c:pt idx="1738">
                  <c:v>2.5407810435941465</c:v>
                </c:pt>
                <c:pt idx="1739">
                  <c:v>2.5648737672672288</c:v>
                </c:pt>
                <c:pt idx="1740">
                  <c:v>2.5949251706860763</c:v>
                </c:pt>
                <c:pt idx="1741">
                  <c:v>2.6146563865040111</c:v>
                </c:pt>
                <c:pt idx="1742">
                  <c:v>2.6158235505779235</c:v>
                </c:pt>
                <c:pt idx="1743">
                  <c:v>2.6441794946051922</c:v>
                </c:pt>
                <c:pt idx="1744">
                  <c:v>2.6376065179784205</c:v>
                </c:pt>
                <c:pt idx="1745">
                  <c:v>2.6339944523181011</c:v>
                </c:pt>
                <c:pt idx="1746">
                  <c:v>2.6076288301852943</c:v>
                </c:pt>
                <c:pt idx="1747">
                  <c:v>2.6100614458340807</c:v>
                </c:pt>
                <c:pt idx="1748">
                  <c:v>2.572663051718393</c:v>
                </c:pt>
                <c:pt idx="1749">
                  <c:v>2.5663112219687849</c:v>
                </c:pt>
                <c:pt idx="1750">
                  <c:v>2.5512118046336401</c:v>
                </c:pt>
                <c:pt idx="1751">
                  <c:v>2.5617285672364747</c:v>
                </c:pt>
                <c:pt idx="1752">
                  <c:v>2.5523175390194517</c:v>
                </c:pt>
                <c:pt idx="1753">
                  <c:v>2.5539761405981705</c:v>
                </c:pt>
                <c:pt idx="1754">
                  <c:v>2.5465062905251283</c:v>
                </c:pt>
                <c:pt idx="1755">
                  <c:v>2.5435330936210567</c:v>
                </c:pt>
                <c:pt idx="1756">
                  <c:v>2.5754273876829235</c:v>
                </c:pt>
                <c:pt idx="1757">
                  <c:v>2.5651440578948717</c:v>
                </c:pt>
                <c:pt idx="1758">
                  <c:v>2.5450811217611933</c:v>
                </c:pt>
                <c:pt idx="1759">
                  <c:v>2.521074399651452</c:v>
                </c:pt>
                <c:pt idx="1760">
                  <c:v>2.5314191591276045</c:v>
                </c:pt>
                <c:pt idx="1761">
                  <c:v>2.5473663061585383</c:v>
                </c:pt>
                <c:pt idx="1762">
                  <c:v>2.5768894142597194</c:v>
                </c:pt>
                <c:pt idx="1763">
                  <c:v>2.5925416987877701</c:v>
                </c:pt>
                <c:pt idx="1764">
                  <c:v>2.6011541410594838</c:v>
                </c:pt>
                <c:pt idx="1765">
                  <c:v>2.6314881210435939</c:v>
                </c:pt>
                <c:pt idx="1766">
                  <c:v>2.6150741083830957</c:v>
                </c:pt>
                <c:pt idx="1767">
                  <c:v>2.6541925337656012</c:v>
                </c:pt>
                <c:pt idx="1768">
                  <c:v>2.6690093745354826</c:v>
                </c:pt>
                <c:pt idx="1769">
                  <c:v>2.6877454294061867</c:v>
                </c:pt>
                <c:pt idx="1770">
                  <c:v>2.6749557683436276</c:v>
                </c:pt>
                <c:pt idx="1771">
                  <c:v>2.6665276151362156</c:v>
                </c:pt>
                <c:pt idx="1772">
                  <c:v>2.6659256041928292</c:v>
                </c:pt>
                <c:pt idx="1773">
                  <c:v>2.6739728933340166</c:v>
                </c:pt>
                <c:pt idx="1774">
                  <c:v>2.6944781232220198</c:v>
                </c:pt>
                <c:pt idx="1775">
                  <c:v>2.7013705342269154</c:v>
                </c:pt>
                <c:pt idx="1776">
                  <c:v>2.6807670168379509</c:v>
                </c:pt>
                <c:pt idx="1777">
                  <c:v>2.6970827419974888</c:v>
                </c:pt>
                <c:pt idx="1778">
                  <c:v>2.6826590512314512</c:v>
                </c:pt>
                <c:pt idx="1779">
                  <c:v>2.7011125295368923</c:v>
                </c:pt>
                <c:pt idx="1780">
                  <c:v>2.6795507090135571</c:v>
                </c:pt>
                <c:pt idx="1781">
                  <c:v>2.6917629310079705</c:v>
                </c:pt>
                <c:pt idx="1782">
                  <c:v>2.7091475327404595</c:v>
                </c:pt>
                <c:pt idx="1783">
                  <c:v>2.716199660934417</c:v>
                </c:pt>
                <c:pt idx="1784">
                  <c:v>2.731753657961506</c:v>
                </c:pt>
                <c:pt idx="1785">
                  <c:v>2.7421229893128989</c:v>
                </c:pt>
                <c:pt idx="1786">
                  <c:v>2.7660928536097797</c:v>
                </c:pt>
                <c:pt idx="1787">
                  <c:v>2.7637216676490941</c:v>
                </c:pt>
                <c:pt idx="1788">
                  <c:v>2.7347637126784385</c:v>
                </c:pt>
                <c:pt idx="1789">
                  <c:v>2.7296036188779822</c:v>
                </c:pt>
                <c:pt idx="1790">
                  <c:v>2.7377983392706122</c:v>
                </c:pt>
                <c:pt idx="1791">
                  <c:v>2.756632681642277</c:v>
                </c:pt>
                <c:pt idx="1792">
                  <c:v>2.7179811218893359</c:v>
                </c:pt>
                <c:pt idx="1793">
                  <c:v>2.6922912263256364</c:v>
                </c:pt>
                <c:pt idx="1794">
                  <c:v>2.7269252844767937</c:v>
                </c:pt>
                <c:pt idx="1795">
                  <c:v>2.706014618647326</c:v>
                </c:pt>
                <c:pt idx="1796">
                  <c:v>2.6947115560368027</c:v>
                </c:pt>
                <c:pt idx="1797">
                  <c:v>2.7191360000256286</c:v>
                </c:pt>
                <c:pt idx="1798">
                  <c:v>2.7019356873574414</c:v>
                </c:pt>
                <c:pt idx="1799">
                  <c:v>2.7185462750198623</c:v>
                </c:pt>
                <c:pt idx="1800">
                  <c:v>2.7374543330172481</c:v>
                </c:pt>
                <c:pt idx="1801">
                  <c:v>2.7448013237140878</c:v>
                </c:pt>
                <c:pt idx="1802">
                  <c:v>2.7349971454932214</c:v>
                </c:pt>
                <c:pt idx="1803">
                  <c:v>2.7333999736026042</c:v>
                </c:pt>
                <c:pt idx="1804">
                  <c:v>2.7265689922858098</c:v>
                </c:pt>
                <c:pt idx="1805">
                  <c:v>2.7263109875957872</c:v>
                </c:pt>
                <c:pt idx="1806">
                  <c:v>2.7154133609267279</c:v>
                </c:pt>
                <c:pt idx="1807">
                  <c:v>2.7408698236756455</c:v>
                </c:pt>
                <c:pt idx="1808">
                  <c:v>2.7282767376150083</c:v>
                </c:pt>
                <c:pt idx="1809">
                  <c:v>2.717661687511213</c:v>
                </c:pt>
                <c:pt idx="1810">
                  <c:v>2.7322696673415519</c:v>
                </c:pt>
                <c:pt idx="1811">
                  <c:v>2.7428601455701069</c:v>
                </c:pt>
                <c:pt idx="1812">
                  <c:v>2.7337931236064481</c:v>
                </c:pt>
                <c:pt idx="1813">
                  <c:v>2.7635988082728926</c:v>
                </c:pt>
                <c:pt idx="1814">
                  <c:v>2.7733169849304184</c:v>
                </c:pt>
                <c:pt idx="1815">
                  <c:v>2.7711055161587947</c:v>
                </c:pt>
                <c:pt idx="1816">
                  <c:v>2.7711423739716547</c:v>
                </c:pt>
                <c:pt idx="1817">
                  <c:v>2.7813274162587458</c:v>
                </c:pt>
                <c:pt idx="1818">
                  <c:v>2.7660191379840593</c:v>
                </c:pt>
                <c:pt idx="1819">
                  <c:v>2.758991581665343</c:v>
                </c:pt>
                <c:pt idx="1820">
                  <c:v>2.7679726020656603</c:v>
                </c:pt>
                <c:pt idx="1821">
                  <c:v>2.744285314334042</c:v>
                </c:pt>
                <c:pt idx="1822">
                  <c:v>2.7467916456085493</c:v>
                </c:pt>
                <c:pt idx="1823">
                  <c:v>2.7459807737256208</c:v>
                </c:pt>
                <c:pt idx="1824">
                  <c:v>2.7663877161126633</c:v>
                </c:pt>
                <c:pt idx="1825">
                  <c:v>2.772223536482227</c:v>
                </c:pt>
                <c:pt idx="1826">
                  <c:v>2.7721252489812658</c:v>
                </c:pt>
                <c:pt idx="1827">
                  <c:v>2.7694837723929369</c:v>
                </c:pt>
                <c:pt idx="1828">
                  <c:v>2.7677268833132578</c:v>
                </c:pt>
                <c:pt idx="1829">
                  <c:v>2.7787473693585181</c:v>
                </c:pt>
                <c:pt idx="1830">
                  <c:v>2.7812045568825448</c:v>
                </c:pt>
                <c:pt idx="1831">
                  <c:v>2.7878881069478973</c:v>
                </c:pt>
                <c:pt idx="1832">
                  <c:v>2.7626405051385219</c:v>
                </c:pt>
                <c:pt idx="1833">
                  <c:v>2.7806394037520183</c:v>
                </c:pt>
                <c:pt idx="1834">
                  <c:v>2.7668177239293676</c:v>
                </c:pt>
                <c:pt idx="1835">
                  <c:v>2.7876915319459754</c:v>
                </c:pt>
                <c:pt idx="1836">
                  <c:v>2.792421617929727</c:v>
                </c:pt>
                <c:pt idx="1837">
                  <c:v>2.7923724741792459</c:v>
                </c:pt>
                <c:pt idx="1838">
                  <c:v>2.7939450741946232</c:v>
                </c:pt>
                <c:pt idx="1839">
                  <c:v>2.8135165728234965</c:v>
                </c:pt>
                <c:pt idx="1840">
                  <c:v>2.8144625900202467</c:v>
                </c:pt>
                <c:pt idx="1841">
                  <c:v>2.8082704774596996</c:v>
                </c:pt>
                <c:pt idx="1842">
                  <c:v>2.791279025731054</c:v>
                </c:pt>
                <c:pt idx="1843">
                  <c:v>2.7941293632589255</c:v>
                </c:pt>
                <c:pt idx="1844">
                  <c:v>2.7897924272790173</c:v>
                </c:pt>
                <c:pt idx="1845">
                  <c:v>2.7752704490120199</c:v>
                </c:pt>
                <c:pt idx="1846">
                  <c:v>2.7960582554652862</c:v>
                </c:pt>
                <c:pt idx="1847">
                  <c:v>2.8010217742638202</c:v>
                </c:pt>
                <c:pt idx="1848">
                  <c:v>2.8017589305210282</c:v>
                </c:pt>
                <c:pt idx="1849">
                  <c:v>2.7947682320151719</c:v>
                </c:pt>
                <c:pt idx="1850">
                  <c:v>2.7741647146262078</c:v>
                </c:pt>
                <c:pt idx="1851">
                  <c:v>2.7262864157205469</c:v>
                </c:pt>
                <c:pt idx="1852">
                  <c:v>2.7203400219124019</c:v>
                </c:pt>
                <c:pt idx="1853">
                  <c:v>2.7466810721699684</c:v>
                </c:pt>
                <c:pt idx="1854">
                  <c:v>2.7470496502985724</c:v>
                </c:pt>
                <c:pt idx="1855">
                  <c:v>2.7623825004484992</c:v>
                </c:pt>
                <c:pt idx="1856">
                  <c:v>2.7511162956508368</c:v>
                </c:pt>
                <c:pt idx="1857">
                  <c:v>2.7437815908916168</c:v>
                </c:pt>
                <c:pt idx="1858">
                  <c:v>2.7776170630974653</c:v>
                </c:pt>
                <c:pt idx="1859">
                  <c:v>2.7990928820574594</c:v>
                </c:pt>
                <c:pt idx="1860">
                  <c:v>2.7822365756426359</c:v>
                </c:pt>
                <c:pt idx="1861">
                  <c:v>2.8036632508521491</c:v>
                </c:pt>
                <c:pt idx="1862">
                  <c:v>2.8117842556190573</c:v>
                </c:pt>
                <c:pt idx="1863">
                  <c:v>2.8084670524616215</c:v>
                </c:pt>
                <c:pt idx="1864">
                  <c:v>2.8190329588149363</c:v>
                </c:pt>
                <c:pt idx="1865">
                  <c:v>2.8331617870780903</c:v>
                </c:pt>
                <c:pt idx="1866">
                  <c:v>2.8295497214177709</c:v>
                </c:pt>
                <c:pt idx="1867">
                  <c:v>2.8593308342089752</c:v>
                </c:pt>
                <c:pt idx="1868">
                  <c:v>2.8474011887798256</c:v>
                </c:pt>
                <c:pt idx="1869">
                  <c:v>2.8416759418488424</c:v>
                </c:pt>
                <c:pt idx="1870">
                  <c:v>2.8791971953407312</c:v>
                </c:pt>
                <c:pt idx="1871">
                  <c:v>2.8803397875394041</c:v>
                </c:pt>
                <c:pt idx="1872">
                  <c:v>2.9003044361721217</c:v>
                </c:pt>
                <c:pt idx="1873">
                  <c:v>2.9319038677311053</c:v>
                </c:pt>
                <c:pt idx="1874">
                  <c:v>2.9564880289089932</c:v>
                </c:pt>
                <c:pt idx="1875">
                  <c:v>2.9524950991824497</c:v>
                </c:pt>
                <c:pt idx="1876">
                  <c:v>2.9680490962095387</c:v>
                </c:pt>
                <c:pt idx="1877">
                  <c:v>3.0117133185114944</c:v>
                </c:pt>
                <c:pt idx="1878">
                  <c:v>3.0257438592736872</c:v>
                </c:pt>
                <c:pt idx="1879">
                  <c:v>3.0436813281990824</c:v>
                </c:pt>
                <c:pt idx="1880">
                  <c:v>3.0160871123042616</c:v>
                </c:pt>
                <c:pt idx="1881">
                  <c:v>3.0255349983341451</c:v>
                </c:pt>
                <c:pt idx="1882">
                  <c:v>3.0084944028550193</c:v>
                </c:pt>
                <c:pt idx="1883">
                  <c:v>3.0030025887388199</c:v>
                </c:pt>
                <c:pt idx="1884">
                  <c:v>3.0107304435018838</c:v>
                </c:pt>
                <c:pt idx="1885">
                  <c:v>2.9846965416848206</c:v>
                </c:pt>
                <c:pt idx="1886">
                  <c:v>3.0160502544914016</c:v>
                </c:pt>
                <c:pt idx="1887">
                  <c:v>3.031026812450345</c:v>
                </c:pt>
                <c:pt idx="1888">
                  <c:v>3.0461385157231096</c:v>
                </c:pt>
                <c:pt idx="1889">
                  <c:v>3.0739047347446116</c:v>
                </c:pt>
                <c:pt idx="1890">
                  <c:v>3.0647148534047512</c:v>
                </c:pt>
                <c:pt idx="1891">
                  <c:v>3.0779099504087752</c:v>
                </c:pt>
                <c:pt idx="1892">
                  <c:v>3.0728112862964196</c:v>
                </c:pt>
                <c:pt idx="1893">
                  <c:v>3.076828787898203</c:v>
                </c:pt>
                <c:pt idx="1894">
                  <c:v>3.0381649422076427</c:v>
                </c:pt>
                <c:pt idx="1895">
                  <c:v>3.0375629312642558</c:v>
                </c:pt>
                <c:pt idx="1896">
                  <c:v>3.0476005422999051</c:v>
                </c:pt>
                <c:pt idx="1897">
                  <c:v>3.0295279280606882</c:v>
                </c:pt>
                <c:pt idx="1898">
                  <c:v>3.0333611405981702</c:v>
                </c:pt>
                <c:pt idx="1899">
                  <c:v>3.0436813281990824</c:v>
                </c:pt>
                <c:pt idx="1900">
                  <c:v>3.0422315875599071</c:v>
                </c:pt>
                <c:pt idx="1901">
                  <c:v>3.0207680545375326</c:v>
                </c:pt>
                <c:pt idx="1902">
                  <c:v>3.0416295766165198</c:v>
                </c:pt>
                <c:pt idx="1903">
                  <c:v>3.0340491531048976</c:v>
                </c:pt>
                <c:pt idx="1904">
                  <c:v>3.0469985313565187</c:v>
                </c:pt>
                <c:pt idx="1905">
                  <c:v>3.027967613982931</c:v>
                </c:pt>
                <c:pt idx="1906">
                  <c:v>3.0417032922422411</c:v>
                </c:pt>
                <c:pt idx="1907">
                  <c:v>3.0424281625618286</c:v>
                </c:pt>
                <c:pt idx="1908">
                  <c:v>3.0462982329121711</c:v>
                </c:pt>
                <c:pt idx="1909">
                  <c:v>3.0294419264973476</c:v>
                </c:pt>
                <c:pt idx="1910">
                  <c:v>2.9708502899869296</c:v>
                </c:pt>
                <c:pt idx="1911">
                  <c:v>2.9388454224864811</c:v>
                </c:pt>
                <c:pt idx="1912">
                  <c:v>2.9588715008072994</c:v>
                </c:pt>
                <c:pt idx="1913">
                  <c:v>2.9507873538532512</c:v>
                </c:pt>
                <c:pt idx="1914">
                  <c:v>2.9678648071452369</c:v>
                </c:pt>
                <c:pt idx="1915">
                  <c:v>2.9458115491170971</c:v>
                </c:pt>
                <c:pt idx="1916">
                  <c:v>2.9572989007919217</c:v>
                </c:pt>
                <c:pt idx="1917">
                  <c:v>2.9269526348701915</c:v>
                </c:pt>
                <c:pt idx="1918">
                  <c:v>2.8780423172044394</c:v>
                </c:pt>
                <c:pt idx="1919">
                  <c:v>2.8665181077167534</c:v>
                </c:pt>
                <c:pt idx="1920">
                  <c:v>2.8442437028114509</c:v>
                </c:pt>
                <c:pt idx="1921">
                  <c:v>2.8714201968271866</c:v>
                </c:pt>
                <c:pt idx="1922">
                  <c:v>2.8849347282093336</c:v>
                </c:pt>
                <c:pt idx="1923">
                  <c:v>2.8971715220789873</c:v>
                </c:pt>
                <c:pt idx="1924">
                  <c:v>2.9018033205617777</c:v>
                </c:pt>
                <c:pt idx="1925">
                  <c:v>2.8906968329531768</c:v>
                </c:pt>
                <c:pt idx="1926">
                  <c:v>2.8933137376662654</c:v>
                </c:pt>
                <c:pt idx="1927">
                  <c:v>2.9106491956482738</c:v>
                </c:pt>
                <c:pt idx="1928">
                  <c:v>2.9326410239883134</c:v>
                </c:pt>
                <c:pt idx="1929">
                  <c:v>2.9681842415233604</c:v>
                </c:pt>
                <c:pt idx="1930">
                  <c:v>2.9947955824085701</c:v>
                </c:pt>
                <c:pt idx="1931">
                  <c:v>3.0082486841026168</c:v>
                </c:pt>
                <c:pt idx="1932">
                  <c:v>2.990630649555345</c:v>
                </c:pt>
                <c:pt idx="1933">
                  <c:v>3.0094158481765296</c:v>
                </c:pt>
                <c:pt idx="1934">
                  <c:v>3.0477725454265867</c:v>
                </c:pt>
                <c:pt idx="1935">
                  <c:v>3.0417032922422411</c:v>
                </c:pt>
                <c:pt idx="1936">
                  <c:v>3.0318253983956533</c:v>
                </c:pt>
                <c:pt idx="1937">
                  <c:v>3.0333242827853097</c:v>
                </c:pt>
                <c:pt idx="1938">
                  <c:v>3.0491731423152824</c:v>
                </c:pt>
                <c:pt idx="1939">
                  <c:v>3.0416050047412799</c:v>
                </c:pt>
                <c:pt idx="1940">
                  <c:v>3.0622576658807246</c:v>
                </c:pt>
                <c:pt idx="1941">
                  <c:v>3.0895447333350416</c:v>
                </c:pt>
                <c:pt idx="1942">
                  <c:v>3.0791999738588895</c:v>
                </c:pt>
                <c:pt idx="1943">
                  <c:v>3.0837826285911993</c:v>
                </c:pt>
                <c:pt idx="1944">
                  <c:v>3.0503034485763347</c:v>
                </c:pt>
                <c:pt idx="1945">
                  <c:v>3.0450696391501579</c:v>
                </c:pt>
                <c:pt idx="1946">
                  <c:v>3.0275744639790876</c:v>
                </c:pt>
                <c:pt idx="1947">
                  <c:v>2.9997836730823444</c:v>
                </c:pt>
                <c:pt idx="1948">
                  <c:v>2.9984076480688895</c:v>
                </c:pt>
                <c:pt idx="1949">
                  <c:v>3.0143179372869628</c:v>
                </c:pt>
                <c:pt idx="1950">
                  <c:v>3.0074132403444476</c:v>
                </c:pt>
                <c:pt idx="1951">
                  <c:v>2.9999679621466466</c:v>
                </c:pt>
                <c:pt idx="1952">
                  <c:v>2.9905446479920039</c:v>
                </c:pt>
                <c:pt idx="1953">
                  <c:v>2.9471015725672114</c:v>
                </c:pt>
                <c:pt idx="1954">
                  <c:v>2.9338327599374665</c:v>
                </c:pt>
                <c:pt idx="1955">
                  <c:v>2.9283655176965073</c:v>
                </c:pt>
                <c:pt idx="1956">
                  <c:v>2.9403197350008967</c:v>
                </c:pt>
                <c:pt idx="1957">
                  <c:v>2.929925831774264</c:v>
                </c:pt>
                <c:pt idx="1958">
                  <c:v>2.9467452803762266</c:v>
                </c:pt>
                <c:pt idx="1959">
                  <c:v>2.9694496930982339</c:v>
                </c:pt>
                <c:pt idx="1960">
                  <c:v>2.9790450103795587</c:v>
                </c:pt>
                <c:pt idx="1961">
                  <c:v>2.9565617445347137</c:v>
                </c:pt>
                <c:pt idx="1962">
                  <c:v>2.9704694259207054</c:v>
                </c:pt>
                <c:pt idx="1963">
                  <c:v>3.0170577013762525</c:v>
                </c:pt>
                <c:pt idx="1964">
                  <c:v>3.0466790969783952</c:v>
                </c:pt>
                <c:pt idx="1965">
                  <c:v>3.0435584688228814</c:v>
                </c:pt>
                <c:pt idx="1966">
                  <c:v>3.0399218312873217</c:v>
                </c:pt>
                <c:pt idx="1967">
                  <c:v>3.0715826925344061</c:v>
                </c:pt>
                <c:pt idx="1968">
                  <c:v>3.0806988582485455</c:v>
                </c:pt>
                <c:pt idx="1969">
                  <c:v>3.098415180296779</c:v>
                </c:pt>
                <c:pt idx="1970">
                  <c:v>3.0844214973474466</c:v>
                </c:pt>
                <c:pt idx="1971">
                  <c:v>3.0856623770470795</c:v>
                </c:pt>
                <c:pt idx="1972">
                  <c:v>3.1303709040467464</c:v>
                </c:pt>
                <c:pt idx="1973">
                  <c:v>3.1455194651323715</c:v>
                </c:pt>
                <c:pt idx="1974">
                  <c:v>3.1251125227453294</c:v>
                </c:pt>
                <c:pt idx="1975">
                  <c:v>3.1544021980317281</c:v>
                </c:pt>
                <c:pt idx="1976">
                  <c:v>3.1864070655321766</c:v>
                </c:pt>
                <c:pt idx="1977">
                  <c:v>3.2240020346497857</c:v>
                </c:pt>
                <c:pt idx="1978">
                  <c:v>3.2658479381839616</c:v>
                </c:pt>
                <c:pt idx="1979">
                  <c:v>3.2374305644685926</c:v>
                </c:pt>
                <c:pt idx="1980">
                  <c:v>3.2188419408493298</c:v>
                </c:pt>
                <c:pt idx="1981">
                  <c:v>3.2339413581844743</c:v>
                </c:pt>
                <c:pt idx="1982">
                  <c:v>3.2207954049309313</c:v>
                </c:pt>
                <c:pt idx="1983">
                  <c:v>3.1986684312770706</c:v>
                </c:pt>
                <c:pt idx="1984">
                  <c:v>3.2190385158512518</c:v>
                </c:pt>
                <c:pt idx="1985">
                  <c:v>3.2023050688126298</c:v>
                </c:pt>
                <c:pt idx="1986">
                  <c:v>3.2421483645147235</c:v>
                </c:pt>
                <c:pt idx="1987">
                  <c:v>3.2381800066634203</c:v>
                </c:pt>
                <c:pt idx="1988">
                  <c:v>3.2330444847382043</c:v>
                </c:pt>
                <c:pt idx="1989">
                  <c:v>3.2344082238140395</c:v>
                </c:pt>
                <c:pt idx="1990">
                  <c:v>3.2447284114149522</c:v>
                </c:pt>
                <c:pt idx="1991">
                  <c:v>3.2228717283887338</c:v>
                </c:pt>
                <c:pt idx="1992">
                  <c:v>3.2096029157589894</c:v>
                </c:pt>
                <c:pt idx="1993">
                  <c:v>3.204688540710936</c:v>
                </c:pt>
                <c:pt idx="1994">
                  <c:v>3.206273426663933</c:v>
                </c:pt>
                <c:pt idx="1995">
                  <c:v>3.2222328596324865</c:v>
                </c:pt>
                <c:pt idx="1996">
                  <c:v>3.1723396669571238</c:v>
                </c:pt>
                <c:pt idx="1997">
                  <c:v>3.1924517468412827</c:v>
                </c:pt>
                <c:pt idx="1998">
                  <c:v>3.2023173547502495</c:v>
                </c:pt>
                <c:pt idx="1999">
                  <c:v>3.2334253488044289</c:v>
                </c:pt>
                <c:pt idx="2000">
                  <c:v>3.2487827708295955</c:v>
                </c:pt>
                <c:pt idx="2001">
                  <c:v>3.2409074848150898</c:v>
                </c:pt>
                <c:pt idx="2002">
                  <c:v>3.2592872474948105</c:v>
                </c:pt>
                <c:pt idx="2003">
                  <c:v>3.2696811507214436</c:v>
                </c:pt>
                <c:pt idx="2004">
                  <c:v>3.3026811791691224</c:v>
                </c:pt>
                <c:pt idx="2005">
                  <c:v>3.3139350980291655</c:v>
                </c:pt>
                <c:pt idx="2006">
                  <c:v>3.341173021733002</c:v>
                </c:pt>
                <c:pt idx="2007">
                  <c:v>3.3553509937466366</c:v>
                </c:pt>
                <c:pt idx="2008">
                  <c:v>3.3716790048437941</c:v>
                </c:pt>
                <c:pt idx="2009">
                  <c:v>3.375450787693175</c:v>
                </c:pt>
                <c:pt idx="2010">
                  <c:v>3.3816551861913431</c:v>
                </c:pt>
                <c:pt idx="2011">
                  <c:v>3.3768145267690097</c:v>
                </c:pt>
                <c:pt idx="2012">
                  <c:v>3.3850583909121199</c:v>
                </c:pt>
                <c:pt idx="2013">
                  <c:v>3.3901447690868549</c:v>
                </c:pt>
                <c:pt idx="2014">
                  <c:v>3.4145692130756813</c:v>
                </c:pt>
                <c:pt idx="2015">
                  <c:v>3.4064727801840129</c:v>
                </c:pt>
                <c:pt idx="2016">
                  <c:v>3.4356150242189702</c:v>
                </c:pt>
                <c:pt idx="2017">
                  <c:v>3.4340792820164538</c:v>
                </c:pt>
                <c:pt idx="2018">
                  <c:v>3.4839479028165763</c:v>
                </c:pt>
                <c:pt idx="2019">
                  <c:v>3.5136552999820605</c:v>
                </c:pt>
                <c:pt idx="2020">
                  <c:v>3.5357699876983011</c:v>
                </c:pt>
                <c:pt idx="2021">
                  <c:v>3.6022860539737054</c:v>
                </c:pt>
                <c:pt idx="2022">
                  <c:v>3.6189334994489863</c:v>
                </c:pt>
                <c:pt idx="2023">
                  <c:v>3.6210343947820296</c:v>
                </c:pt>
                <c:pt idx="2024">
                  <c:v>3.6326446058330557</c:v>
                </c:pt>
                <c:pt idx="2025">
                  <c:v>3.6965683392706121</c:v>
                </c:pt>
                <c:pt idx="2026">
                  <c:v>3.7269883208180632</c:v>
                </c:pt>
                <c:pt idx="2027">
                  <c:v>3.7033133190240655</c:v>
                </c:pt>
                <c:pt idx="2028">
                  <c:v>3.6858304297906148</c:v>
                </c:pt>
                <c:pt idx="2029">
                  <c:v>3.6961874752043871</c:v>
                </c:pt>
                <c:pt idx="2030">
                  <c:v>3.7110780315999903</c:v>
                </c:pt>
                <c:pt idx="2031">
                  <c:v>3.6387998605807428</c:v>
                </c:pt>
                <c:pt idx="2032">
                  <c:v>3.6678315311771188</c:v>
                </c:pt>
                <c:pt idx="2033">
                  <c:v>3.6972686377149593</c:v>
                </c:pt>
                <c:pt idx="2034">
                  <c:v>3.6921085439145034</c:v>
                </c:pt>
                <c:pt idx="2035">
                  <c:v>3.6404953199723211</c:v>
                </c:pt>
                <c:pt idx="2036">
                  <c:v>3.6438125231297578</c:v>
                </c:pt>
                <c:pt idx="2037">
                  <c:v>3.6825623703836596</c:v>
                </c:pt>
                <c:pt idx="2038">
                  <c:v>3.7079819753197163</c:v>
                </c:pt>
                <c:pt idx="2039">
                  <c:v>3.6739253562367051</c:v>
                </c:pt>
                <c:pt idx="2040">
                  <c:v>3.6680526780542815</c:v>
                </c:pt>
                <c:pt idx="2041">
                  <c:v>3.6484811794254082</c:v>
                </c:pt>
                <c:pt idx="2042">
                  <c:v>3.6828203750736823</c:v>
                </c:pt>
                <c:pt idx="2043">
                  <c:v>3.7193710394935802</c:v>
                </c:pt>
                <c:pt idx="2044">
                  <c:v>3.7203293426279505</c:v>
                </c:pt>
                <c:pt idx="2045">
                  <c:v>3.7211402145108794</c:v>
                </c:pt>
                <c:pt idx="2046">
                  <c:v>3.7491398663471647</c:v>
                </c:pt>
                <c:pt idx="2047">
                  <c:v>3.6997381111766066</c:v>
                </c:pt>
                <c:pt idx="2048">
                  <c:v>3.7483781382147159</c:v>
                </c:pt>
                <c:pt idx="2049">
                  <c:v>3.7580717429970014</c:v>
                </c:pt>
                <c:pt idx="2050">
                  <c:v>3.7525676429431818</c:v>
                </c:pt>
                <c:pt idx="2051">
                  <c:v>3.6379029871344737</c:v>
                </c:pt>
                <c:pt idx="2052">
                  <c:v>3.6457537012737387</c:v>
                </c:pt>
                <c:pt idx="2053">
                  <c:v>3.5241106328967939</c:v>
                </c:pt>
                <c:pt idx="2054">
                  <c:v>3.3513457780824729</c:v>
                </c:pt>
                <c:pt idx="2055">
                  <c:v>3.3459891092800942</c:v>
                </c:pt>
                <c:pt idx="2056">
                  <c:v>3.4049370379814961</c:v>
                </c:pt>
                <c:pt idx="2057">
                  <c:v>3.4019269832645636</c:v>
                </c:pt>
                <c:pt idx="2058">
                  <c:v>3.3860166940464906</c:v>
                </c:pt>
                <c:pt idx="2059">
                  <c:v>3.2997694119531511</c:v>
                </c:pt>
                <c:pt idx="2060">
                  <c:v>3.0955648427689075</c:v>
                </c:pt>
                <c:pt idx="2061">
                  <c:v>3.0480551219918497</c:v>
                </c:pt>
                <c:pt idx="2062">
                  <c:v>2.7643359645301007</c:v>
                </c:pt>
                <c:pt idx="2063">
                  <c:v>2.7585247160357773</c:v>
                </c:pt>
                <c:pt idx="2064">
                  <c:v>2.7169245312540045</c:v>
                </c:pt>
                <c:pt idx="2065">
                  <c:v>2.6854111012583619</c:v>
                </c:pt>
                <c:pt idx="2066">
                  <c:v>2.544122818626823</c:v>
                </c:pt>
                <c:pt idx="2067">
                  <c:v>2.7060023327097054</c:v>
                </c:pt>
                <c:pt idx="2068">
                  <c:v>2.7718795302288628</c:v>
                </c:pt>
                <c:pt idx="2069">
                  <c:v>2.7146762046695199</c:v>
                </c:pt>
                <c:pt idx="2070">
                  <c:v>2.9267314879930288</c:v>
                </c:pt>
                <c:pt idx="2071">
                  <c:v>2.9849914041877037</c:v>
                </c:pt>
                <c:pt idx="2072">
                  <c:v>3.0111973091314486</c:v>
                </c:pt>
                <c:pt idx="2073">
                  <c:v>2.9069142706117534</c:v>
                </c:pt>
                <c:pt idx="2074">
                  <c:v>2.9505416351008482</c:v>
                </c:pt>
                <c:pt idx="2075">
                  <c:v>3.0493942891924446</c:v>
                </c:pt>
                <c:pt idx="2076">
                  <c:v>2.9998573887080653</c:v>
                </c:pt>
                <c:pt idx="2077">
                  <c:v>3.0524780595350984</c:v>
                </c:pt>
                <c:pt idx="2078">
                  <c:v>3.0873578364386582</c:v>
                </c:pt>
                <c:pt idx="2079">
                  <c:v>3.195842665624439</c:v>
                </c:pt>
                <c:pt idx="2080">
                  <c:v>3.2063717141648937</c:v>
                </c:pt>
                <c:pt idx="2081">
                  <c:v>3.2749026742100003</c:v>
                </c:pt>
                <c:pt idx="2082">
                  <c:v>3.3140825292806069</c:v>
                </c:pt>
                <c:pt idx="2083">
                  <c:v>3.2956904806632661</c:v>
                </c:pt>
                <c:pt idx="2084">
                  <c:v>3.2446792676644711</c:v>
                </c:pt>
                <c:pt idx="2085">
                  <c:v>3.2606387006330251</c:v>
                </c:pt>
                <c:pt idx="2086">
                  <c:v>3.1169055164150796</c:v>
                </c:pt>
                <c:pt idx="2087">
                  <c:v>3.1280857196494019</c:v>
                </c:pt>
                <c:pt idx="2088">
                  <c:v>3.1536158980240394</c:v>
                </c:pt>
                <c:pt idx="2089">
                  <c:v>3.1497581136113175</c:v>
                </c:pt>
                <c:pt idx="2090">
                  <c:v>3.1080719272662041</c:v>
                </c:pt>
                <c:pt idx="2091">
                  <c:v>3.18945397806197</c:v>
                </c:pt>
                <c:pt idx="2092">
                  <c:v>3.2188050830364694</c:v>
                </c:pt>
                <c:pt idx="2093">
                  <c:v>3.1787283545195932</c:v>
                </c:pt>
                <c:pt idx="2094">
                  <c:v>3.199270442220457</c:v>
                </c:pt>
                <c:pt idx="2095">
                  <c:v>3.2461535801788872</c:v>
                </c:pt>
                <c:pt idx="2096">
                  <c:v>3.28958436966606</c:v>
                </c:pt>
                <c:pt idx="2097">
                  <c:v>3.2655407897434583</c:v>
                </c:pt>
                <c:pt idx="2098">
                  <c:v>3.2393717426125734</c:v>
                </c:pt>
                <c:pt idx="2099">
                  <c:v>3.2566089130936211</c:v>
                </c:pt>
                <c:pt idx="2100">
                  <c:v>3.2358579644532153</c:v>
                </c:pt>
                <c:pt idx="2101">
                  <c:v>3.2360668253927574</c:v>
                </c:pt>
                <c:pt idx="2102">
                  <c:v>3.2481930458238293</c:v>
                </c:pt>
                <c:pt idx="2103">
                  <c:v>3.2495813567749048</c:v>
                </c:pt>
                <c:pt idx="2104">
                  <c:v>3.2084111798098363</c:v>
                </c:pt>
                <c:pt idx="2105">
                  <c:v>3.1900805608805971</c:v>
                </c:pt>
                <c:pt idx="2106">
                  <c:v>3.1850556123939624</c:v>
                </c:pt>
                <c:pt idx="2107">
                  <c:v>3.2865988868243678</c:v>
                </c:pt>
                <c:pt idx="2108">
                  <c:v>3.3053717995079319</c:v>
                </c:pt>
                <c:pt idx="2109">
                  <c:v>3.3829206377662162</c:v>
                </c:pt>
                <c:pt idx="2110">
                  <c:v>3.3322780028960253</c:v>
                </c:pt>
                <c:pt idx="2111">
                  <c:v>3.3500188968194986</c:v>
                </c:pt>
                <c:pt idx="2112">
                  <c:v>3.4176038396678541</c:v>
                </c:pt>
                <c:pt idx="2113">
                  <c:v>3.4209210428252903</c:v>
                </c:pt>
                <c:pt idx="2114">
                  <c:v>3.40990055678003</c:v>
                </c:pt>
                <c:pt idx="2115">
                  <c:v>3.4630740947999694</c:v>
                </c:pt>
                <c:pt idx="2116">
                  <c:v>3.4313026601143033</c:v>
                </c:pt>
                <c:pt idx="2117">
                  <c:v>3.4616857838488939</c:v>
                </c:pt>
                <c:pt idx="2118">
                  <c:v>3.4935800779107611</c:v>
                </c:pt>
                <c:pt idx="2119">
                  <c:v>3.5038879795740532</c:v>
                </c:pt>
                <c:pt idx="2120">
                  <c:v>3.4463652196365877</c:v>
                </c:pt>
                <c:pt idx="2121">
                  <c:v>3.4650889885696712</c:v>
                </c:pt>
                <c:pt idx="2122">
                  <c:v>3.4647695541915482</c:v>
                </c:pt>
                <c:pt idx="2123">
                  <c:v>3.4594128853891695</c:v>
                </c:pt>
                <c:pt idx="2124">
                  <c:v>3.4601131838335171</c:v>
                </c:pt>
                <c:pt idx="2125">
                  <c:v>3.4022709895179268</c:v>
                </c:pt>
                <c:pt idx="2126">
                  <c:v>3.3882650206309748</c:v>
                </c:pt>
                <c:pt idx="2127">
                  <c:v>3.418046133422179</c:v>
                </c:pt>
                <c:pt idx="2128">
                  <c:v>3.4227762194059301</c:v>
                </c:pt>
                <c:pt idx="2129">
                  <c:v>3.415564374022912</c:v>
                </c:pt>
                <c:pt idx="2130">
                  <c:v>3.4302706413542121</c:v>
                </c:pt>
                <c:pt idx="2131">
                  <c:v>3.4282188897716499</c:v>
                </c:pt>
                <c:pt idx="2132">
                  <c:v>3.4518078900023066</c:v>
                </c:pt>
                <c:pt idx="2133">
                  <c:v>3.4144463536994798</c:v>
                </c:pt>
                <c:pt idx="2134">
                  <c:v>3.4131686161869861</c:v>
                </c:pt>
                <c:pt idx="2135">
                  <c:v>3.4106254270996179</c:v>
                </c:pt>
                <c:pt idx="2136">
                  <c:v>3.3939411238114765</c:v>
                </c:pt>
                <c:pt idx="2137">
                  <c:v>3.4367821882928826</c:v>
                </c:pt>
                <c:pt idx="2138">
                  <c:v>3.4608257682154853</c:v>
                </c:pt>
                <c:pt idx="2139">
                  <c:v>3.4879899762936009</c:v>
                </c:pt>
                <c:pt idx="2140">
                  <c:v>3.4760111871139703</c:v>
                </c:pt>
                <c:pt idx="2141">
                  <c:v>3.4865402356544246</c:v>
                </c:pt>
                <c:pt idx="2142">
                  <c:v>3.464388690125324</c:v>
                </c:pt>
                <c:pt idx="2143">
                  <c:v>3.4765271964940156</c:v>
                </c:pt>
                <c:pt idx="2144">
                  <c:v>3.4479009618391041</c:v>
                </c:pt>
                <c:pt idx="2145">
                  <c:v>3.4192010115584717</c:v>
                </c:pt>
                <c:pt idx="2146">
                  <c:v>3.4472498071452371</c:v>
                </c:pt>
                <c:pt idx="2147">
                  <c:v>3.4576068525590098</c:v>
                </c:pt>
                <c:pt idx="2148">
                  <c:v>3.4823507309259596</c:v>
                </c:pt>
                <c:pt idx="2149">
                  <c:v>3.5345168220610477</c:v>
                </c:pt>
                <c:pt idx="2150">
                  <c:v>3.5597275660575618</c:v>
                </c:pt>
                <c:pt idx="2151">
                  <c:v>3.5675782801968272</c:v>
                </c:pt>
                <c:pt idx="2152">
                  <c:v>3.5834271397267998</c:v>
                </c:pt>
                <c:pt idx="2153">
                  <c:v>3.6007994555216687</c:v>
                </c:pt>
                <c:pt idx="2154">
                  <c:v>3.6400653121556168</c:v>
                </c:pt>
                <c:pt idx="2155">
                  <c:v>3.6465768590942877</c:v>
                </c:pt>
                <c:pt idx="2156">
                  <c:v>3.6780165734642094</c:v>
                </c:pt>
                <c:pt idx="2157">
                  <c:v>3.6342663495989136</c:v>
                </c:pt>
                <c:pt idx="2158">
                  <c:v>3.6757559609421055</c:v>
                </c:pt>
                <c:pt idx="2159">
                  <c:v>3.7000329736794897</c:v>
                </c:pt>
                <c:pt idx="2160">
                  <c:v>3.7283152020810375</c:v>
                </c:pt>
                <c:pt idx="2161">
                  <c:v>3.7800635713370405</c:v>
                </c:pt>
                <c:pt idx="2162">
                  <c:v>3.7670773352725595</c:v>
                </c:pt>
                <c:pt idx="2163">
                  <c:v>3.7345810302673055</c:v>
                </c:pt>
                <c:pt idx="2164">
                  <c:v>3.7534399445142115</c:v>
                </c:pt>
                <c:pt idx="2165">
                  <c:v>3.7928778042748408</c:v>
                </c:pt>
                <c:pt idx="2166">
                  <c:v>3.8415669750634307</c:v>
                </c:pt>
                <c:pt idx="2167">
                  <c:v>3.8538037689330844</c:v>
                </c:pt>
                <c:pt idx="2168">
                  <c:v>3.8502531329608649</c:v>
                </c:pt>
                <c:pt idx="2169">
                  <c:v>3.8302516265152877</c:v>
                </c:pt>
                <c:pt idx="2170">
                  <c:v>3.8208405982982647</c:v>
                </c:pt>
                <c:pt idx="2171">
                  <c:v>3.8354977218790847</c:v>
                </c:pt>
                <c:pt idx="2172">
                  <c:v>3.761339802403957</c:v>
                </c:pt>
                <c:pt idx="2173">
                  <c:v>3.758894900817551</c:v>
                </c:pt>
                <c:pt idx="2174">
                  <c:v>3.8017973949870574</c:v>
                </c:pt>
                <c:pt idx="2175">
                  <c:v>3.7890937354878393</c:v>
                </c:pt>
                <c:pt idx="2176">
                  <c:v>3.808898666931495</c:v>
                </c:pt>
                <c:pt idx="2177">
                  <c:v>3.7844742229426691</c:v>
                </c:pt>
                <c:pt idx="2178">
                  <c:v>3.7474444069555859</c:v>
                </c:pt>
                <c:pt idx="2179">
                  <c:v>3.7020970111996725</c:v>
                </c:pt>
                <c:pt idx="2180">
                  <c:v>3.750786181988262</c:v>
                </c:pt>
                <c:pt idx="2181">
                  <c:v>3.7336595849457956</c:v>
                </c:pt>
                <c:pt idx="2182">
                  <c:v>3.7107463112842467</c:v>
                </c:pt>
                <c:pt idx="2183">
                  <c:v>3.7055247877956892</c:v>
                </c:pt>
                <c:pt idx="2184">
                  <c:v>3.7110043159742694</c:v>
                </c:pt>
                <c:pt idx="2185">
                  <c:v>3.6861375782311181</c:v>
                </c:pt>
                <c:pt idx="2186">
                  <c:v>3.6831889532022863</c:v>
                </c:pt>
                <c:pt idx="2187">
                  <c:v>3.7191621785540381</c:v>
                </c:pt>
                <c:pt idx="2188">
                  <c:v>3.7451469366206207</c:v>
                </c:pt>
                <c:pt idx="2189">
                  <c:v>3.7661436040134295</c:v>
                </c:pt>
                <c:pt idx="2190">
                  <c:v>3.817891973269433</c:v>
                </c:pt>
                <c:pt idx="2191">
                  <c:v>3.8052988872087958</c:v>
                </c:pt>
                <c:pt idx="2192">
                  <c:v>3.8192065685947867</c:v>
                </c:pt>
                <c:pt idx="2193">
                  <c:v>3.8282613046208254</c:v>
                </c:pt>
                <c:pt idx="2194">
                  <c:v>3.7156115425818195</c:v>
                </c:pt>
                <c:pt idx="2195">
                  <c:v>3.7257351551808093</c:v>
                </c:pt>
                <c:pt idx="2196">
                  <c:v>3.7313129708603503</c:v>
                </c:pt>
                <c:pt idx="2197">
                  <c:v>3.7346056021425458</c:v>
                </c:pt>
                <c:pt idx="2198">
                  <c:v>3.7198133332479046</c:v>
                </c:pt>
                <c:pt idx="2199">
                  <c:v>3.7639075633665655</c:v>
                </c:pt>
                <c:pt idx="2200">
                  <c:v>3.7523956398164997</c:v>
                </c:pt>
                <c:pt idx="2201">
                  <c:v>3.7344827427663443</c:v>
                </c:pt>
                <c:pt idx="2202">
                  <c:v>3.7123311972372433</c:v>
                </c:pt>
                <c:pt idx="2203">
                  <c:v>3.7308583911684052</c:v>
                </c:pt>
                <c:pt idx="2204">
                  <c:v>3.7534399445142115</c:v>
                </c:pt>
                <c:pt idx="2205">
                  <c:v>3.7671510508982804</c:v>
                </c:pt>
                <c:pt idx="2206">
                  <c:v>3.7166312754042905</c:v>
                </c:pt>
                <c:pt idx="2207">
                  <c:v>3.7447292147415365</c:v>
                </c:pt>
                <c:pt idx="2208">
                  <c:v>3.731411258361311</c:v>
                </c:pt>
                <c:pt idx="2209">
                  <c:v>3.7556145554729752</c:v>
                </c:pt>
                <c:pt idx="2210">
                  <c:v>3.7293226489658888</c:v>
                </c:pt>
                <c:pt idx="2211">
                  <c:v>3.7648904383761757</c:v>
                </c:pt>
                <c:pt idx="2212">
                  <c:v>3.7067902393705632</c:v>
                </c:pt>
                <c:pt idx="2213">
                  <c:v>3.6929439876726722</c:v>
                </c:pt>
                <c:pt idx="2214">
                  <c:v>3.684098112586176</c:v>
                </c:pt>
                <c:pt idx="2215">
                  <c:v>3.7179704426048845</c:v>
                </c:pt>
                <c:pt idx="2216">
                  <c:v>3.7037924705912504</c:v>
                </c:pt>
                <c:pt idx="2217">
                  <c:v>3.7514619085573697</c:v>
                </c:pt>
                <c:pt idx="2218">
                  <c:v>3.7682690712217122</c:v>
                </c:pt>
                <c:pt idx="2219">
                  <c:v>3.7378982334247421</c:v>
                </c:pt>
                <c:pt idx="2220">
                  <c:v>3.7035713237140881</c:v>
                </c:pt>
                <c:pt idx="2221">
                  <c:v>3.6000500133268405</c:v>
                </c:pt>
                <c:pt idx="2222">
                  <c:v>3.6348929324175399</c:v>
                </c:pt>
                <c:pt idx="2223">
                  <c:v>3.641134188728568</c:v>
                </c:pt>
                <c:pt idx="2224">
                  <c:v>3.6820709328788541</c:v>
                </c:pt>
                <c:pt idx="2225">
                  <c:v>3.7423457428432303</c:v>
                </c:pt>
                <c:pt idx="2226">
                  <c:v>3.7979273246367158</c:v>
                </c:pt>
                <c:pt idx="2227">
                  <c:v>3.8455844766652145</c:v>
                </c:pt>
                <c:pt idx="2228">
                  <c:v>3.9471891807837207</c:v>
                </c:pt>
                <c:pt idx="2229">
                  <c:v>3.9537621574104924</c:v>
                </c:pt>
                <c:pt idx="2230">
                  <c:v>4.0056456719803171</c:v>
                </c:pt>
                <c:pt idx="2231">
                  <c:v>4.0044293641559241</c:v>
                </c:pt>
                <c:pt idx="2232">
                  <c:v>4.0240745784105174</c:v>
                </c:pt>
                <c:pt idx="2233">
                  <c:v>4.0964633228683462</c:v>
                </c:pt>
                <c:pt idx="2234">
                  <c:v>4.0667436397652423</c:v>
                </c:pt>
                <c:pt idx="2235">
                  <c:v>4.1180620012045415</c:v>
                </c:pt>
                <c:pt idx="2236">
                  <c:v>4.0928021134575463</c:v>
                </c:pt>
                <c:pt idx="2237">
                  <c:v>4.0995593791486202</c:v>
                </c:pt>
                <c:pt idx="2238">
                  <c:v>4.1056163463953457</c:v>
                </c:pt>
                <c:pt idx="2239">
                  <c:v>4.1349797373074662</c:v>
                </c:pt>
                <c:pt idx="2240">
                  <c:v>4.1623528063251243</c:v>
                </c:pt>
                <c:pt idx="2241">
                  <c:v>4.1709161048463574</c:v>
                </c:pt>
                <c:pt idx="2242">
                  <c:v>4.1750933236372028</c:v>
                </c:pt>
                <c:pt idx="2243">
                  <c:v>4.108331538609395</c:v>
                </c:pt>
                <c:pt idx="2244">
                  <c:v>4.1608907797483274</c:v>
                </c:pt>
                <c:pt idx="2245">
                  <c:v>4.2172340896742613</c:v>
                </c:pt>
                <c:pt idx="2246">
                  <c:v>4.1751793252005429</c:v>
                </c:pt>
                <c:pt idx="2247">
                  <c:v>4.2025155364053406</c:v>
                </c:pt>
                <c:pt idx="2248">
                  <c:v>4.2382799008175507</c:v>
                </c:pt>
                <c:pt idx="2249">
                  <c:v>4.222099320971834</c:v>
                </c:pt>
                <c:pt idx="2250">
                  <c:v>4.2341272539019457</c:v>
                </c:pt>
                <c:pt idx="2251">
                  <c:v>4.2820424106204671</c:v>
                </c:pt>
                <c:pt idx="2252">
                  <c:v>4.2839835887644488</c:v>
                </c:pt>
                <c:pt idx="2253">
                  <c:v>4.2921168794689768</c:v>
                </c:pt>
                <c:pt idx="2254">
                  <c:v>4.3001887404854049</c:v>
                </c:pt>
                <c:pt idx="2255">
                  <c:v>4.3483741878315696</c:v>
                </c:pt>
                <c:pt idx="2256">
                  <c:v>4.3475878878238809</c:v>
                </c:pt>
                <c:pt idx="2257">
                  <c:v>4.3416292080781158</c:v>
                </c:pt>
                <c:pt idx="2258">
                  <c:v>4.2513029946948926</c:v>
                </c:pt>
                <c:pt idx="2259">
                  <c:v>4.3346262236346389</c:v>
                </c:pt>
                <c:pt idx="2260">
                  <c:v>4.3692357099105559</c:v>
                </c:pt>
                <c:pt idx="2261">
                  <c:v>4.3698008630410827</c:v>
                </c:pt>
                <c:pt idx="2262">
                  <c:v>4.3971247883082594</c:v>
                </c:pt>
                <c:pt idx="2263">
                  <c:v>4.4418456012455474</c:v>
                </c:pt>
                <c:pt idx="2264">
                  <c:v>4.437004941823214</c:v>
                </c:pt>
                <c:pt idx="2265">
                  <c:v>4.4201363494707699</c:v>
                </c:pt>
                <c:pt idx="2266">
                  <c:v>4.510794283169739</c:v>
                </c:pt>
                <c:pt idx="2267">
                  <c:v>4.5378602037468925</c:v>
                </c:pt>
                <c:pt idx="2268">
                  <c:v>4.5498144210512823</c:v>
                </c:pt>
                <c:pt idx="2269">
                  <c:v>4.6583729658627853</c:v>
                </c:pt>
                <c:pt idx="2270">
                  <c:v>4.6715434909915681</c:v>
                </c:pt>
                <c:pt idx="2271">
                  <c:v>4.6616655971449807</c:v>
                </c:pt>
                <c:pt idx="2272">
                  <c:v>4.6348822531330889</c:v>
                </c:pt>
                <c:pt idx="2273">
                  <c:v>4.6926138740100978</c:v>
                </c:pt>
                <c:pt idx="2274">
                  <c:v>4.6551417642686896</c:v>
                </c:pt>
                <c:pt idx="2275">
                  <c:v>4.6674891315769242</c:v>
                </c:pt>
                <c:pt idx="2276">
                  <c:v>4.6489373657705215</c:v>
                </c:pt>
                <c:pt idx="2277">
                  <c:v>4.6779321785540384</c:v>
                </c:pt>
                <c:pt idx="2278">
                  <c:v>4.6229157498910789</c:v>
                </c:pt>
                <c:pt idx="2279">
                  <c:v>4.590837166764909</c:v>
                </c:pt>
                <c:pt idx="2280">
                  <c:v>4.6347348218816471</c:v>
                </c:pt>
                <c:pt idx="2281">
                  <c:v>4.6361477047079624</c:v>
                </c:pt>
                <c:pt idx="2282">
                  <c:v>4.5745214416053717</c:v>
                </c:pt>
                <c:pt idx="2283">
                  <c:v>4.5605646164689002</c:v>
                </c:pt>
                <c:pt idx="2284">
                  <c:v>4.4856695407365645</c:v>
                </c:pt>
                <c:pt idx="2285">
                  <c:v>4.5093445425305614</c:v>
                </c:pt>
                <c:pt idx="2286">
                  <c:v>4.5753445994259208</c:v>
                </c:pt>
                <c:pt idx="2287">
                  <c:v>4.5538073507778254</c:v>
                </c:pt>
                <c:pt idx="2288">
                  <c:v>4.5706513712550301</c:v>
                </c:pt>
                <c:pt idx="2289">
                  <c:v>4.5845221948281605</c:v>
                </c:pt>
                <c:pt idx="2290">
                  <c:v>4.6355211218893357</c:v>
                </c:pt>
                <c:pt idx="2291">
                  <c:v>4.6109738185243092</c:v>
                </c:pt>
                <c:pt idx="2292">
                  <c:v>4.5751480244239984</c:v>
                </c:pt>
                <c:pt idx="2293">
                  <c:v>4.5900262948819801</c:v>
                </c:pt>
                <c:pt idx="2294">
                  <c:v>4.593036349598913</c:v>
                </c:pt>
                <c:pt idx="2295">
                  <c:v>4.6440229907224682</c:v>
                </c:pt>
                <c:pt idx="2296">
                  <c:v>4.6727475128783409</c:v>
                </c:pt>
                <c:pt idx="2297">
                  <c:v>4.6010713528024807</c:v>
                </c:pt>
                <c:pt idx="2298">
                  <c:v>4.564545260257824</c:v>
                </c:pt>
                <c:pt idx="2299">
                  <c:v>4.635385976575515</c:v>
                </c:pt>
                <c:pt idx="2300">
                  <c:v>4.6400546328711645</c:v>
                </c:pt>
                <c:pt idx="2301">
                  <c:v>4.6367374297137287</c:v>
                </c:pt>
                <c:pt idx="2302">
                  <c:v>4.6020050840616111</c:v>
                </c:pt>
                <c:pt idx="2303">
                  <c:v>4.6469224720008198</c:v>
                </c:pt>
                <c:pt idx="2304">
                  <c:v>4.5971521387016585</c:v>
                </c:pt>
                <c:pt idx="2305">
                  <c:v>4.6183208092211485</c:v>
                </c:pt>
                <c:pt idx="2306">
                  <c:v>4.634157382813501</c:v>
                </c:pt>
                <c:pt idx="2307">
                  <c:v>4.6535077345652116</c:v>
                </c:pt>
                <c:pt idx="2308">
                  <c:v>4.6314790484123121</c:v>
                </c:pt>
                <c:pt idx="2309">
                  <c:v>4.6325479249852641</c:v>
                </c:pt>
                <c:pt idx="2310">
                  <c:v>4.6692460206566038</c:v>
                </c:pt>
                <c:pt idx="2311">
                  <c:v>4.6509768314154645</c:v>
                </c:pt>
                <c:pt idx="2312">
                  <c:v>4.6950587755965039</c:v>
                </c:pt>
                <c:pt idx="2313">
                  <c:v>4.7234024336861529</c:v>
                </c:pt>
                <c:pt idx="2314">
                  <c:v>4.7515863745867399</c:v>
                </c:pt>
                <c:pt idx="2315">
                  <c:v>4.7509597917681132</c:v>
                </c:pt>
                <c:pt idx="2316">
                  <c:v>4.6902426880494126</c:v>
                </c:pt>
                <c:pt idx="2317">
                  <c:v>4.6903655474256132</c:v>
                </c:pt>
                <c:pt idx="2318">
                  <c:v>4.6531883001870877</c:v>
                </c:pt>
                <c:pt idx="2319">
                  <c:v>4.6629064768446149</c:v>
                </c:pt>
                <c:pt idx="2320">
                  <c:v>4.6336782312463161</c:v>
                </c:pt>
                <c:pt idx="2321">
                  <c:v>4.6513331236064479</c:v>
                </c:pt>
                <c:pt idx="2322">
                  <c:v>4.6175345092134599</c:v>
                </c:pt>
                <c:pt idx="2323">
                  <c:v>4.6723543628744979</c:v>
                </c:pt>
                <c:pt idx="2324">
                  <c:v>4.7032289241138932</c:v>
                </c:pt>
                <c:pt idx="2325">
                  <c:v>4.7130331023347596</c:v>
                </c:pt>
                <c:pt idx="2326">
                  <c:v>4.745725982341936</c:v>
                </c:pt>
                <c:pt idx="2327">
                  <c:v>4.7290416790537941</c:v>
                </c:pt>
                <c:pt idx="2328">
                  <c:v>4.7612554074937856</c:v>
                </c:pt>
                <c:pt idx="2329">
                  <c:v>4.7391161479023038</c:v>
                </c:pt>
                <c:pt idx="2330">
                  <c:v>4.7070129929008937</c:v>
                </c:pt>
                <c:pt idx="2331">
                  <c:v>4.7355040822419854</c:v>
                </c:pt>
                <c:pt idx="2332">
                  <c:v>4.753957560547426</c:v>
                </c:pt>
                <c:pt idx="2333">
                  <c:v>4.7368063916297185</c:v>
                </c:pt>
                <c:pt idx="2334">
                  <c:v>4.7899676437120373</c:v>
                </c:pt>
                <c:pt idx="2335">
                  <c:v>4.8221322284015482</c:v>
                </c:pt>
                <c:pt idx="2336">
                  <c:v>4.8422688801609475</c:v>
                </c:pt>
                <c:pt idx="2337">
                  <c:v>4.8490507177272608</c:v>
                </c:pt>
                <c:pt idx="2338">
                  <c:v>4.8942998259822135</c:v>
                </c:pt>
                <c:pt idx="2339">
                  <c:v>4.8768169367487628</c:v>
                </c:pt>
                <c:pt idx="2340">
                  <c:v>4.8493332942925242</c:v>
                </c:pt>
                <c:pt idx="2341">
                  <c:v>4.888808011866014</c:v>
                </c:pt>
                <c:pt idx="2342">
                  <c:v>4.9347205607524547</c:v>
                </c:pt>
                <c:pt idx="2343">
                  <c:v>4.9577198359773451</c:v>
                </c:pt>
                <c:pt idx="2344">
                  <c:v>4.9679171642020554</c:v>
                </c:pt>
                <c:pt idx="2345">
                  <c:v>4.8978750338296733</c:v>
                </c:pt>
                <c:pt idx="2346">
                  <c:v>4.8469129645813576</c:v>
                </c:pt>
                <c:pt idx="2347">
                  <c:v>4.8241102643583895</c:v>
                </c:pt>
                <c:pt idx="2348">
                  <c:v>4.7827926561418792</c:v>
                </c:pt>
                <c:pt idx="2349">
                  <c:v>4.8297986534765114</c:v>
                </c:pt>
                <c:pt idx="2350">
                  <c:v>4.8889062993669752</c:v>
                </c:pt>
                <c:pt idx="2351">
                  <c:v>4.9071017729823936</c:v>
                </c:pt>
                <c:pt idx="2352">
                  <c:v>4.9372514639022009</c:v>
                </c:pt>
                <c:pt idx="2353">
                  <c:v>4.93897149516902</c:v>
                </c:pt>
                <c:pt idx="2354">
                  <c:v>4.9149033433711775</c:v>
                </c:pt>
                <c:pt idx="2355">
                  <c:v>4.9198177184192318</c:v>
                </c:pt>
                <c:pt idx="2356">
                  <c:v>4.8821367477382811</c:v>
                </c:pt>
                <c:pt idx="2357">
                  <c:v>4.8815347367948947</c:v>
                </c:pt>
                <c:pt idx="2358">
                  <c:v>4.8914494884543434</c:v>
                </c:pt>
                <c:pt idx="2359">
                  <c:v>4.9501885562162027</c:v>
                </c:pt>
                <c:pt idx="2360">
                  <c:v>4.8743228914118761</c:v>
                </c:pt>
                <c:pt idx="2361">
                  <c:v>4.9012782385504501</c:v>
                </c:pt>
                <c:pt idx="2362">
                  <c:v>4.9100012542607452</c:v>
                </c:pt>
                <c:pt idx="2363">
                  <c:v>4.9051360229631724</c:v>
                </c:pt>
                <c:pt idx="2364">
                  <c:v>4.9104312620774495</c:v>
                </c:pt>
                <c:pt idx="2365">
                  <c:v>4.9103329745764892</c:v>
                </c:pt>
                <c:pt idx="2366">
                  <c:v>4.913158740229119</c:v>
                </c:pt>
                <c:pt idx="2367">
                  <c:v>4.9154684965017044</c:v>
                </c:pt>
                <c:pt idx="2368">
                  <c:v>4.9315016450959783</c:v>
                </c:pt>
                <c:pt idx="2369">
                  <c:v>4.9879678143981137</c:v>
                </c:pt>
                <c:pt idx="2370">
                  <c:v>5.0350475273584667</c:v>
                </c:pt>
                <c:pt idx="2371">
                  <c:v>5.0298997194956314</c:v>
                </c:pt>
                <c:pt idx="2372">
                  <c:v>5.0200955412747641</c:v>
                </c:pt>
                <c:pt idx="2373">
                  <c:v>5.0352318164227681</c:v>
                </c:pt>
                <c:pt idx="2374">
                  <c:v>5.0285605522950361</c:v>
                </c:pt>
                <c:pt idx="2375">
                  <c:v>5.0564864885056</c:v>
                </c:pt>
                <c:pt idx="2376">
                  <c:v>5.0629857495066508</c:v>
                </c:pt>
                <c:pt idx="2377">
                  <c:v>5.0737605167995072</c:v>
                </c:pt>
                <c:pt idx="2378">
                  <c:v>5.0930985826135995</c:v>
                </c:pt>
                <c:pt idx="2379">
                  <c:v>5.0540047291063326</c:v>
                </c:pt>
                <c:pt idx="2380">
                  <c:v>5.0540661587944333</c:v>
                </c:pt>
                <c:pt idx="2381">
                  <c:v>5.0178717865655198</c:v>
                </c:pt>
                <c:pt idx="2382">
                  <c:v>4.989061262846306</c:v>
                </c:pt>
                <c:pt idx="2383">
                  <c:v>5.0088293364771008</c:v>
                </c:pt>
                <c:pt idx="2384">
                  <c:v>5.0125396896383814</c:v>
                </c:pt>
                <c:pt idx="2385">
                  <c:v>5.0250099163228175</c:v>
                </c:pt>
                <c:pt idx="2386">
                  <c:v>4.9759521674056231</c:v>
                </c:pt>
                <c:pt idx="2387">
                  <c:v>4.9737652705092392</c:v>
                </c:pt>
                <c:pt idx="2388">
                  <c:v>4.9679540220149159</c:v>
                </c:pt>
                <c:pt idx="2389">
                  <c:v>4.9033668479458727</c:v>
                </c:pt>
                <c:pt idx="2390">
                  <c:v>4.9552872203285583</c:v>
                </c:pt>
                <c:pt idx="2391">
                  <c:v>4.9734949798815968</c:v>
                </c:pt>
                <c:pt idx="2392">
                  <c:v>4.9890735487839262</c:v>
                </c:pt>
                <c:pt idx="2393">
                  <c:v>5.0114462411901899</c:v>
                </c:pt>
                <c:pt idx="2394">
                  <c:v>4.9888646878443836</c:v>
                </c:pt>
                <c:pt idx="2395">
                  <c:v>5.0151320224762292</c:v>
                </c:pt>
                <c:pt idx="2396">
                  <c:v>4.9840977440477721</c:v>
                </c:pt>
                <c:pt idx="2397">
                  <c:v>5.0030426598580187</c:v>
                </c:pt>
                <c:pt idx="2398">
                  <c:v>5.0094436333581074</c:v>
                </c:pt>
                <c:pt idx="2399">
                  <c:v>5.0345560898536608</c:v>
                </c:pt>
                <c:pt idx="2400">
                  <c:v>5.0109916614982444</c:v>
                </c:pt>
                <c:pt idx="2401">
                  <c:v>4.9882012472128965</c:v>
                </c:pt>
                <c:pt idx="2402">
                  <c:v>4.9440087295932749</c:v>
                </c:pt>
                <c:pt idx="2403">
                  <c:v>4.8305112378584791</c:v>
                </c:pt>
                <c:pt idx="2404">
                  <c:v>4.8320592659986161</c:v>
                </c:pt>
                <c:pt idx="2405">
                  <c:v>4.8691136538609392</c:v>
                </c:pt>
                <c:pt idx="2406">
                  <c:v>4.9072369182962152</c:v>
                </c:pt>
                <c:pt idx="2407">
                  <c:v>4.8886482946769521</c:v>
                </c:pt>
                <c:pt idx="2408">
                  <c:v>4.9010693776109076</c:v>
                </c:pt>
                <c:pt idx="2409">
                  <c:v>4.9113158495860993</c:v>
                </c:pt>
                <c:pt idx="2410">
                  <c:v>4.9601647375637512</c:v>
                </c:pt>
                <c:pt idx="2411">
                  <c:v>5.0037429583023654</c:v>
                </c:pt>
                <c:pt idx="2412">
                  <c:v>4.9577566937902047</c:v>
                </c:pt>
                <c:pt idx="2413">
                  <c:v>4.9688263235859456</c:v>
                </c:pt>
                <c:pt idx="2414">
                  <c:v>4.9617373375791285</c:v>
                </c:pt>
                <c:pt idx="2415">
                  <c:v>4.9702760642251205</c:v>
                </c:pt>
                <c:pt idx="2416">
                  <c:v>4.9903758581716602</c:v>
                </c:pt>
                <c:pt idx="2417">
                  <c:v>4.9438490124042129</c:v>
                </c:pt>
                <c:pt idx="2418">
                  <c:v>4.944758171788104</c:v>
                </c:pt>
                <c:pt idx="2419">
                  <c:v>4.9762101720956453</c:v>
                </c:pt>
                <c:pt idx="2420">
                  <c:v>4.9888524019067635</c:v>
                </c:pt>
                <c:pt idx="2421">
                  <c:v>4.9810262596427384</c:v>
                </c:pt>
                <c:pt idx="2422">
                  <c:v>4.9630273610292424</c:v>
                </c:pt>
                <c:pt idx="2423">
                  <c:v>4.9690843282759687</c:v>
                </c:pt>
                <c:pt idx="2424">
                  <c:v>4.9847243268663988</c:v>
                </c:pt>
                <c:pt idx="2425">
                  <c:v>4.9607667485071385</c:v>
                </c:pt>
                <c:pt idx="2426">
                  <c:v>4.8992756307183685</c:v>
                </c:pt>
                <c:pt idx="2427">
                  <c:v>4.8884394337374095</c:v>
                </c:pt>
                <c:pt idx="2428">
                  <c:v>4.9417849748840306</c:v>
                </c:pt>
                <c:pt idx="2429">
                  <c:v>4.9724383892462649</c:v>
                </c:pt>
                <c:pt idx="2430">
                  <c:v>4.9955605238473568</c:v>
                </c:pt>
                <c:pt idx="2431">
                  <c:v>4.9612581860119427</c:v>
                </c:pt>
                <c:pt idx="2432">
                  <c:v>4.9939510660191191</c:v>
                </c:pt>
                <c:pt idx="2433">
                  <c:v>5.0378610070734773</c:v>
                </c:pt>
                <c:pt idx="2434">
                  <c:v>5.0155006006048337</c:v>
                </c:pt>
                <c:pt idx="2435">
                  <c:v>5.066818962044132</c:v>
                </c:pt>
                <c:pt idx="2436">
                  <c:v>5.0965632170224771</c:v>
                </c:pt>
                <c:pt idx="2437">
                  <c:v>5.1134686671877807</c:v>
                </c:pt>
                <c:pt idx="2438">
                  <c:v>5.1478692925241551</c:v>
                </c:pt>
                <c:pt idx="2439">
                  <c:v>5.1191201984930412</c:v>
                </c:pt>
                <c:pt idx="2440">
                  <c:v>5.1206067969450775</c:v>
                </c:pt>
                <c:pt idx="2441">
                  <c:v>5.0508226712627193</c:v>
                </c:pt>
                <c:pt idx="2442">
                  <c:v>5.0565970619441813</c:v>
                </c:pt>
                <c:pt idx="2443">
                  <c:v>5.0964526435838957</c:v>
                </c:pt>
                <c:pt idx="2444">
                  <c:v>5.0865747497373075</c:v>
                </c:pt>
                <c:pt idx="2445">
                  <c:v>5.0802597778005598</c:v>
                </c:pt>
                <c:pt idx="2446">
                  <c:v>5.0799034856095746</c:v>
                </c:pt>
                <c:pt idx="2447">
                  <c:v>5.0418047930495398</c:v>
                </c:pt>
                <c:pt idx="2448">
                  <c:v>4.9656688376175708</c:v>
                </c:pt>
                <c:pt idx="2449">
                  <c:v>4.972942112688691</c:v>
                </c:pt>
                <c:pt idx="2450">
                  <c:v>5.0472597493528788</c:v>
                </c:pt>
                <c:pt idx="2451">
                  <c:v>5.0562776275660584</c:v>
                </c:pt>
                <c:pt idx="2452">
                  <c:v>5.0528129931571808</c:v>
                </c:pt>
                <c:pt idx="2453">
                  <c:v>5.0777780184012915</c:v>
                </c:pt>
                <c:pt idx="2454">
                  <c:v>5.0253293507009413</c:v>
                </c:pt>
                <c:pt idx="2455">
                  <c:v>5.0065195802045164</c:v>
                </c:pt>
                <c:pt idx="2456">
                  <c:v>5.0334257835926079</c:v>
                </c:pt>
                <c:pt idx="2457">
                  <c:v>5.0168151959301879</c:v>
                </c:pt>
                <c:pt idx="2458">
                  <c:v>5.0089521958533023</c:v>
                </c:pt>
                <c:pt idx="2459">
                  <c:v>5.1122155015505264</c:v>
                </c:pt>
                <c:pt idx="2460">
                  <c:v>5.0929757232373971</c:v>
                </c:pt>
                <c:pt idx="2461">
                  <c:v>5.1843953850688118</c:v>
                </c:pt>
                <c:pt idx="2462">
                  <c:v>5.2398172496732371</c:v>
                </c:pt>
                <c:pt idx="2463">
                  <c:v>5.2785548109895188</c:v>
                </c:pt>
                <c:pt idx="2464">
                  <c:v>5.3003254924523961</c:v>
                </c:pt>
                <c:pt idx="2465">
                  <c:v>5.2802871281939572</c:v>
                </c:pt>
                <c:pt idx="2466">
                  <c:v>5.3264208239575597</c:v>
                </c:pt>
                <c:pt idx="2467">
                  <c:v>5.3300943193059798</c:v>
                </c:pt>
                <c:pt idx="2468">
                  <c:v>5.3535236023475736</c:v>
                </c:pt>
                <c:pt idx="2469">
                  <c:v>5.3767317385120075</c:v>
                </c:pt>
                <c:pt idx="2470">
                  <c:v>5.3800489416694433</c:v>
                </c:pt>
                <c:pt idx="2471">
                  <c:v>5.3030529706040648</c:v>
                </c:pt>
                <c:pt idx="2472">
                  <c:v>5.3077707706501966</c:v>
                </c:pt>
                <c:pt idx="2473">
                  <c:v>5.3445794397601167</c:v>
                </c:pt>
                <c:pt idx="2474">
                  <c:v>5.3283620021015405</c:v>
                </c:pt>
                <c:pt idx="2475">
                  <c:v>5.2909021782977526</c:v>
                </c:pt>
                <c:pt idx="2476">
                  <c:v>5.2573738545324078</c:v>
                </c:pt>
                <c:pt idx="2477">
                  <c:v>5.2049866165201566</c:v>
                </c:pt>
                <c:pt idx="2478">
                  <c:v>5.2480242560034851</c:v>
                </c:pt>
                <c:pt idx="2479">
                  <c:v>5.2139184931699951</c:v>
                </c:pt>
                <c:pt idx="2480">
                  <c:v>5.1808447490965941</c:v>
                </c:pt>
                <c:pt idx="2481">
                  <c:v>5.1886708913606192</c:v>
                </c:pt>
                <c:pt idx="2482">
                  <c:v>5.2417092840667374</c:v>
                </c:pt>
                <c:pt idx="2483">
                  <c:v>5.2263887198544303</c:v>
                </c:pt>
                <c:pt idx="2484">
                  <c:v>5.2181694275865613</c:v>
                </c:pt>
                <c:pt idx="2485">
                  <c:v>5.239964680924678</c:v>
                </c:pt>
                <c:pt idx="2486">
                  <c:v>5.1826507819267533</c:v>
                </c:pt>
                <c:pt idx="2487">
                  <c:v>5.2116210228350281</c:v>
                </c:pt>
                <c:pt idx="2488">
                  <c:v>5.1951087226735693</c:v>
                </c:pt>
                <c:pt idx="2489">
                  <c:v>5.20340173056716</c:v>
                </c:pt>
                <c:pt idx="2490">
                  <c:v>5.1488890253466266</c:v>
                </c:pt>
                <c:pt idx="2491">
                  <c:v>5.0623223088751637</c:v>
                </c:pt>
                <c:pt idx="2492">
                  <c:v>4.9223240496937395</c:v>
                </c:pt>
                <c:pt idx="2493">
                  <c:v>4.9614179032010046</c:v>
                </c:pt>
                <c:pt idx="2494">
                  <c:v>4.9565772437786721</c:v>
                </c:pt>
                <c:pt idx="2495">
                  <c:v>4.9743549955150055</c:v>
                </c:pt>
                <c:pt idx="2496">
                  <c:v>4.8226605237192137</c:v>
                </c:pt>
                <c:pt idx="2497">
                  <c:v>4.8445786364335328</c:v>
                </c:pt>
                <c:pt idx="2498">
                  <c:v>4.8491612911658422</c:v>
                </c:pt>
                <c:pt idx="2499">
                  <c:v>4.8837093477536584</c:v>
                </c:pt>
                <c:pt idx="2500">
                  <c:v>4.9089815214382737</c:v>
                </c:pt>
                <c:pt idx="2501">
                  <c:v>4.8706371101258368</c:v>
                </c:pt>
                <c:pt idx="2502">
                  <c:v>4.8061727954329942</c:v>
                </c:pt>
                <c:pt idx="2503">
                  <c:v>4.8775909508188322</c:v>
                </c:pt>
                <c:pt idx="2504">
                  <c:v>4.8027818766498376</c:v>
                </c:pt>
                <c:pt idx="2505">
                  <c:v>4.836764780107127</c:v>
                </c:pt>
                <c:pt idx="2506">
                  <c:v>4.8031504547784412</c:v>
                </c:pt>
                <c:pt idx="2507">
                  <c:v>4.6485565017042978</c:v>
                </c:pt>
                <c:pt idx="2508">
                  <c:v>4.6232351842692019</c:v>
                </c:pt>
                <c:pt idx="2509">
                  <c:v>4.6259503764832512</c:v>
                </c:pt>
                <c:pt idx="2510">
                  <c:v>4.7629385809477434</c:v>
                </c:pt>
                <c:pt idx="2511">
                  <c:v>4.7635651637663701</c:v>
                </c:pt>
                <c:pt idx="2512">
                  <c:v>4.730012268125785</c:v>
                </c:pt>
                <c:pt idx="2513">
                  <c:v>4.7373961166354857</c:v>
                </c:pt>
                <c:pt idx="2514">
                  <c:v>4.7893533468310308</c:v>
                </c:pt>
                <c:pt idx="2515">
                  <c:v>4.7631351559496657</c:v>
                </c:pt>
                <c:pt idx="2516">
                  <c:v>4.7560215980676084</c:v>
                </c:pt>
                <c:pt idx="2517">
                  <c:v>4.8009512719444372</c:v>
                </c:pt>
                <c:pt idx="2518">
                  <c:v>4.8385339551244266</c:v>
                </c:pt>
                <c:pt idx="2519">
                  <c:v>4.8133109251902919</c:v>
                </c:pt>
                <c:pt idx="2520">
                  <c:v>4.8617420912888587</c:v>
                </c:pt>
                <c:pt idx="2521">
                  <c:v>4.936784598272637</c:v>
                </c:pt>
                <c:pt idx="2522">
                  <c:v>4.9745392845793077</c:v>
                </c:pt>
                <c:pt idx="2523">
                  <c:v>4.916500515261796</c:v>
                </c:pt>
                <c:pt idx="2524">
                  <c:v>4.8444926348701918</c:v>
                </c:pt>
                <c:pt idx="2525">
                  <c:v>4.8444926348701918</c:v>
                </c:pt>
                <c:pt idx="2526">
                  <c:v>4.8334475769496912</c:v>
                </c:pt>
                <c:pt idx="2527">
                  <c:v>4.8942506822317338</c:v>
                </c:pt>
                <c:pt idx="2528">
                  <c:v>4.9473382186883317</c:v>
                </c:pt>
                <c:pt idx="2529">
                  <c:v>4.801749857889746</c:v>
                </c:pt>
                <c:pt idx="2530">
                  <c:v>4.7450133979599682</c:v>
                </c:pt>
                <c:pt idx="2531">
                  <c:v>4.7010788850303697</c:v>
                </c:pt>
                <c:pt idx="2532">
                  <c:v>4.4602745076757477</c:v>
                </c:pt>
                <c:pt idx="2533">
                  <c:v>4.588883702683308</c:v>
                </c:pt>
                <c:pt idx="2534">
                  <c:v>4.6666291159435147</c:v>
                </c:pt>
                <c:pt idx="2535">
                  <c:v>4.5806275526025777</c:v>
                </c:pt>
                <c:pt idx="2536">
                  <c:v>4.3279918173197665</c:v>
                </c:pt>
                <c:pt idx="2537">
                  <c:v>4.3422312190215022</c:v>
                </c:pt>
                <c:pt idx="2538">
                  <c:v>4.4297439526897158</c:v>
                </c:pt>
                <c:pt idx="2539">
                  <c:v>4.4967145986570651</c:v>
                </c:pt>
                <c:pt idx="2540">
                  <c:v>4.5219007707783394</c:v>
                </c:pt>
                <c:pt idx="2541">
                  <c:v>4.5369141865501428</c:v>
                </c:pt>
                <c:pt idx="2542">
                  <c:v>4.548401538224967</c:v>
                </c:pt>
                <c:pt idx="2543">
                  <c:v>4.5356978787257498</c:v>
                </c:pt>
                <c:pt idx="2544">
                  <c:v>4.4760742234552398</c:v>
                </c:pt>
                <c:pt idx="2545">
                  <c:v>4.4847972391655349</c:v>
                </c:pt>
                <c:pt idx="2546">
                  <c:v>4.4788508453573908</c:v>
                </c:pt>
                <c:pt idx="2547">
                  <c:v>4.5812787072964456</c:v>
                </c:pt>
                <c:pt idx="2548">
                  <c:v>4.6820602535944023</c:v>
                </c:pt>
                <c:pt idx="2549">
                  <c:v>4.6982654053153592</c:v>
                </c:pt>
                <c:pt idx="2550">
                  <c:v>4.5865248026602421</c:v>
                </c:pt>
                <c:pt idx="2551">
                  <c:v>4.5332775490145822</c:v>
                </c:pt>
                <c:pt idx="2552">
                  <c:v>4.6378308781619211</c:v>
                </c:pt>
                <c:pt idx="2553">
                  <c:v>4.7195200773981902</c:v>
                </c:pt>
                <c:pt idx="2554">
                  <c:v>4.5879745432994188</c:v>
                </c:pt>
                <c:pt idx="2555">
                  <c:v>4.4864681266818733</c:v>
                </c:pt>
                <c:pt idx="2556">
                  <c:v>4.068746247597324</c:v>
                </c:pt>
                <c:pt idx="2557">
                  <c:v>4.1350780248084265</c:v>
                </c:pt>
                <c:pt idx="2558">
                  <c:v>2.9892423386042695</c:v>
                </c:pt>
                <c:pt idx="2559">
                  <c:v>3.523631481329609</c:v>
                </c:pt>
                <c:pt idx="2560">
                  <c:v>3.523631481329609</c:v>
                </c:pt>
                <c:pt idx="2561">
                  <c:v>3.523631481329609</c:v>
                </c:pt>
                <c:pt idx="2562">
                  <c:v>3.4050721832953177</c:v>
                </c:pt>
                <c:pt idx="2563">
                  <c:v>3.3499451811937777</c:v>
                </c:pt>
                <c:pt idx="2564">
                  <c:v>3.5426746846408159</c:v>
                </c:pt>
                <c:pt idx="2565">
                  <c:v>3.7687605087265181</c:v>
                </c:pt>
                <c:pt idx="2566">
                  <c:v>3.8291581780670954</c:v>
                </c:pt>
                <c:pt idx="2567">
                  <c:v>3.8440733063379384</c:v>
                </c:pt>
                <c:pt idx="2568">
                  <c:v>3.6942585829980268</c:v>
                </c:pt>
                <c:pt idx="2569">
                  <c:v>3.6764316875112124</c:v>
                </c:pt>
                <c:pt idx="2570">
                  <c:v>3.6858918594787156</c:v>
                </c:pt>
                <c:pt idx="2571">
                  <c:v>3.6446356809503069</c:v>
                </c:pt>
                <c:pt idx="2572">
                  <c:v>3.6150880009738846</c:v>
                </c:pt>
                <c:pt idx="2573">
                  <c:v>3.6062789837002485</c:v>
                </c:pt>
                <c:pt idx="2574">
                  <c:v>3.5873832116404829</c:v>
                </c:pt>
                <c:pt idx="2575">
                  <c:v>3.4169158271611262</c:v>
                </c:pt>
                <c:pt idx="2576">
                  <c:v>3.4374702007996105</c:v>
                </c:pt>
                <c:pt idx="2577">
                  <c:v>3.373706184551116</c:v>
                </c:pt>
                <c:pt idx="2578">
                  <c:v>3.3442445061380357</c:v>
                </c:pt>
                <c:pt idx="2579">
                  <c:v>3.3935479738076322</c:v>
                </c:pt>
                <c:pt idx="2580">
                  <c:v>3.3588156281555142</c:v>
                </c:pt>
                <c:pt idx="2581">
                  <c:v>3.3219823871703529</c:v>
                </c:pt>
                <c:pt idx="2582">
                  <c:v>3.2609949928240085</c:v>
                </c:pt>
                <c:pt idx="2583">
                  <c:v>3.3816306143161023</c:v>
                </c:pt>
                <c:pt idx="2584">
                  <c:v>3.4737628605294852</c:v>
                </c:pt>
                <c:pt idx="2585">
                  <c:v>3.4407505461441859</c:v>
                </c:pt>
                <c:pt idx="2586">
                  <c:v>3.5169725031394963</c:v>
                </c:pt>
                <c:pt idx="2587">
                  <c:v>3.4485644024705913</c:v>
                </c:pt>
                <c:pt idx="2588">
                  <c:v>3.4883339825469641</c:v>
                </c:pt>
                <c:pt idx="2589">
                  <c:v>3.478640377764679</c:v>
                </c:pt>
                <c:pt idx="2590">
                  <c:v>3.4768589168097592</c:v>
                </c:pt>
                <c:pt idx="2591">
                  <c:v>3.3805740236807709</c:v>
                </c:pt>
                <c:pt idx="2592">
                  <c:v>3.3839280846510675</c:v>
                </c:pt>
                <c:pt idx="2593">
                  <c:v>3.4471023758937953</c:v>
                </c:pt>
                <c:pt idx="2594">
                  <c:v>3.5043794170788591</c:v>
                </c:pt>
                <c:pt idx="2595">
                  <c:v>3.5540268910018198</c:v>
                </c:pt>
                <c:pt idx="2596">
                  <c:v>3.5434486987108849</c:v>
                </c:pt>
                <c:pt idx="2597">
                  <c:v>3.4548548025320995</c:v>
                </c:pt>
                <c:pt idx="2598">
                  <c:v>3.3452150952100261</c:v>
                </c:pt>
                <c:pt idx="2599">
                  <c:v>3.3196972027730083</c:v>
                </c:pt>
                <c:pt idx="2600">
                  <c:v>3.3778711174043416</c:v>
                </c:pt>
                <c:pt idx="2601">
                  <c:v>3.4428268696019888</c:v>
                </c:pt>
                <c:pt idx="2602">
                  <c:v>3.4588354463210234</c:v>
                </c:pt>
                <c:pt idx="2603">
                  <c:v>3.4278380257054257</c:v>
                </c:pt>
                <c:pt idx="2604">
                  <c:v>3.3782888392834258</c:v>
                </c:pt>
                <c:pt idx="2605">
                  <c:v>3.399518939491017</c:v>
                </c:pt>
                <c:pt idx="2606">
                  <c:v>3.3447728014557012</c:v>
                </c:pt>
                <c:pt idx="2607">
                  <c:v>3.3000765603936544</c:v>
                </c:pt>
                <c:pt idx="2608">
                  <c:v>3.2581200834208977</c:v>
                </c:pt>
                <c:pt idx="2609">
                  <c:v>3.270971174171557</c:v>
                </c:pt>
                <c:pt idx="2610">
                  <c:v>3.2963293494195138</c:v>
                </c:pt>
                <c:pt idx="2611">
                  <c:v>3.274030372638971</c:v>
                </c:pt>
                <c:pt idx="2612">
                  <c:v>3.2755538289038673</c:v>
                </c:pt>
                <c:pt idx="2613">
                  <c:v>3.275492399215767</c:v>
                </c:pt>
                <c:pt idx="2614">
                  <c:v>3.3017720197852327</c:v>
                </c:pt>
                <c:pt idx="2615">
                  <c:v>3.3683986594992184</c:v>
                </c:pt>
                <c:pt idx="2616">
                  <c:v>3.3562478671929061</c:v>
                </c:pt>
                <c:pt idx="2617">
                  <c:v>3.4336369882621289</c:v>
                </c:pt>
                <c:pt idx="2618">
                  <c:v>3.3891127503267642</c:v>
                </c:pt>
                <c:pt idx="2619">
                  <c:v>3.3902061987749557</c:v>
                </c:pt>
                <c:pt idx="2620">
                  <c:v>3.4242259600451068</c:v>
                </c:pt>
                <c:pt idx="2621">
                  <c:v>3.4334649851354468</c:v>
                </c:pt>
                <c:pt idx="2622">
                  <c:v>3.4740085792818882</c:v>
                </c:pt>
                <c:pt idx="2623">
                  <c:v>3.4484046852815293</c:v>
                </c:pt>
                <c:pt idx="2624">
                  <c:v>3.4451366258745741</c:v>
                </c:pt>
                <c:pt idx="2625">
                  <c:v>3.2736249366975065</c:v>
                </c:pt>
                <c:pt idx="2626">
                  <c:v>3.2887980696583718</c:v>
                </c:pt>
                <c:pt idx="2627">
                  <c:v>3.2930121462620772</c:v>
                </c:pt>
                <c:pt idx="2628">
                  <c:v>3.2964522087957153</c:v>
                </c:pt>
                <c:pt idx="2629">
                  <c:v>3.312264210512827</c:v>
                </c:pt>
                <c:pt idx="2630">
                  <c:v>3.3332240200927754</c:v>
                </c:pt>
                <c:pt idx="2631">
                  <c:v>3.3382489685794106</c:v>
                </c:pt>
                <c:pt idx="2632">
                  <c:v>3.2842031289884415</c:v>
                </c:pt>
                <c:pt idx="2633">
                  <c:v>3.2220977143186658</c:v>
                </c:pt>
                <c:pt idx="2634">
                  <c:v>3.1361452947282094</c:v>
                </c:pt>
                <c:pt idx="2635">
                  <c:v>3.1176181007970478</c:v>
                </c:pt>
                <c:pt idx="2636">
                  <c:v>3.1858910561521312</c:v>
                </c:pt>
                <c:pt idx="2637">
                  <c:v>3.1821069873651298</c:v>
                </c:pt>
                <c:pt idx="2638">
                  <c:v>3.1569085293062358</c:v>
                </c:pt>
                <c:pt idx="2639">
                  <c:v>3.1638992278120917</c:v>
                </c:pt>
                <c:pt idx="2640">
                  <c:v>3.1153206304620822</c:v>
                </c:pt>
                <c:pt idx="2641">
                  <c:v>3.1565276652400112</c:v>
                </c:pt>
                <c:pt idx="2642">
                  <c:v>3.1867387858479201</c:v>
                </c:pt>
                <c:pt idx="2643">
                  <c:v>3.2510679552269406</c:v>
                </c:pt>
                <c:pt idx="2644">
                  <c:v>3.2552328880801662</c:v>
                </c:pt>
                <c:pt idx="2645">
                  <c:v>3.2463255833055689</c:v>
                </c:pt>
                <c:pt idx="2646">
                  <c:v>3.2942161681488504</c:v>
                </c:pt>
                <c:pt idx="2647">
                  <c:v>3.2564614818421798</c:v>
                </c:pt>
                <c:pt idx="2648">
                  <c:v>3.2033862313232015</c:v>
                </c:pt>
                <c:pt idx="2649">
                  <c:v>3.1836918733181272</c:v>
                </c:pt>
                <c:pt idx="2650">
                  <c:v>3.152080155821523</c:v>
                </c:pt>
                <c:pt idx="2651">
                  <c:v>3.0734501550526665</c:v>
                </c:pt>
                <c:pt idx="2652">
                  <c:v>3.1206527273892206</c:v>
                </c:pt>
                <c:pt idx="2653">
                  <c:v>3.1659264075194136</c:v>
                </c:pt>
                <c:pt idx="2654">
                  <c:v>3.2077968829288293</c:v>
                </c:pt>
                <c:pt idx="2655">
                  <c:v>3.1953143703067739</c:v>
                </c:pt>
                <c:pt idx="2656">
                  <c:v>3.2264100784233323</c:v>
                </c:pt>
                <c:pt idx="2657">
                  <c:v>3.258230656859479</c:v>
                </c:pt>
                <c:pt idx="2658">
                  <c:v>3.3143036761577691</c:v>
                </c:pt>
                <c:pt idx="2659">
                  <c:v>3.3011945807170866</c:v>
                </c:pt>
                <c:pt idx="2660">
                  <c:v>3.2918941259386458</c:v>
                </c:pt>
                <c:pt idx="2661">
                  <c:v>3.2878397665240011</c:v>
                </c:pt>
                <c:pt idx="2662">
                  <c:v>3.3189231887029398</c:v>
                </c:pt>
                <c:pt idx="2663">
                  <c:v>3.3491957389989491</c:v>
                </c:pt>
                <c:pt idx="2664">
                  <c:v>3.3328308700889311</c:v>
                </c:pt>
                <c:pt idx="2665">
                  <c:v>3.3426841920602781</c:v>
                </c:pt>
                <c:pt idx="2666">
                  <c:v>3.3722933017248007</c:v>
                </c:pt>
                <c:pt idx="2667">
                  <c:v>3.3984132051052049</c:v>
                </c:pt>
                <c:pt idx="2668">
                  <c:v>3.401877839514083</c:v>
                </c:pt>
                <c:pt idx="2669">
                  <c:v>3.4876213981649964</c:v>
                </c:pt>
                <c:pt idx="2670">
                  <c:v>3.5048954264589045</c:v>
                </c:pt>
                <c:pt idx="2671">
                  <c:v>3.5506482581562833</c:v>
                </c:pt>
                <c:pt idx="2672">
                  <c:v>3.6200883775852795</c:v>
                </c:pt>
                <c:pt idx="2673">
                  <c:v>3.5273172626156488</c:v>
                </c:pt>
                <c:pt idx="2674">
                  <c:v>3.5019713733053126</c:v>
                </c:pt>
                <c:pt idx="2675">
                  <c:v>3.4818961512340145</c:v>
                </c:pt>
                <c:pt idx="2676">
                  <c:v>3.5199457000435688</c:v>
                </c:pt>
                <c:pt idx="2677">
                  <c:v>3.548264786257977</c:v>
                </c:pt>
                <c:pt idx="2678">
                  <c:v>3.5417655252569267</c:v>
                </c:pt>
                <c:pt idx="2679">
                  <c:v>3.5177588031471845</c:v>
                </c:pt>
                <c:pt idx="2680">
                  <c:v>3.5253883704092877</c:v>
                </c:pt>
                <c:pt idx="2681">
                  <c:v>3.5073034702324506</c:v>
                </c:pt>
                <c:pt idx="2682">
                  <c:v>3.5035931170711705</c:v>
                </c:pt>
                <c:pt idx="2683">
                  <c:v>3.2485861958276741</c:v>
                </c:pt>
                <c:pt idx="2684">
                  <c:v>3.1032926975319715</c:v>
                </c:pt>
                <c:pt idx="2685">
                  <c:v>3.1441434401189166</c:v>
                </c:pt>
                <c:pt idx="2686">
                  <c:v>2.9939969964632613</c:v>
                </c:pt>
                <c:pt idx="2687">
                  <c:v>2.7655277004792533</c:v>
                </c:pt>
                <c:pt idx="2688">
                  <c:v>2.7696926333324794</c:v>
                </c:pt>
                <c:pt idx="2689">
                  <c:v>2.7830720194008047</c:v>
                </c:pt>
                <c:pt idx="2690">
                  <c:v>2.751534017529921</c:v>
                </c:pt>
                <c:pt idx="2691">
                  <c:v>2.7736609911837826</c:v>
                </c:pt>
                <c:pt idx="2692">
                  <c:v>2.9170624550859836</c:v>
                </c:pt>
                <c:pt idx="2693">
                  <c:v>2.9193230676080888</c:v>
                </c:pt>
                <c:pt idx="2694">
                  <c:v>2.891163698582742</c:v>
                </c:pt>
                <c:pt idx="2695">
                  <c:v>2.885045301647915</c:v>
                </c:pt>
                <c:pt idx="2696">
                  <c:v>2.7858732131781956</c:v>
                </c:pt>
                <c:pt idx="2697">
                  <c:v>2.8247336338706783</c:v>
                </c:pt>
                <c:pt idx="2698">
                  <c:v>2.8966432267613214</c:v>
                </c:pt>
                <c:pt idx="2699">
                  <c:v>2.8881905016786695</c:v>
                </c:pt>
                <c:pt idx="2700">
                  <c:v>2.8970118048899254</c:v>
                </c:pt>
                <c:pt idx="2701">
                  <c:v>2.8935717423562881</c:v>
                </c:pt>
                <c:pt idx="2702">
                  <c:v>2.9982725027550683</c:v>
                </c:pt>
                <c:pt idx="2703">
                  <c:v>3.032365979650939</c:v>
                </c:pt>
                <c:pt idx="2704">
                  <c:v>2.9669802196365875</c:v>
                </c:pt>
                <c:pt idx="2705">
                  <c:v>3.0426124516261308</c:v>
                </c:pt>
                <c:pt idx="2706">
                  <c:v>3.07654621133294</c:v>
                </c:pt>
                <c:pt idx="2707">
                  <c:v>3.1165123664112357</c:v>
                </c:pt>
                <c:pt idx="2708">
                  <c:v>3.2038408110151466</c:v>
                </c:pt>
                <c:pt idx="2709">
                  <c:v>3.1974766953279175</c:v>
                </c:pt>
                <c:pt idx="2710">
                  <c:v>3.2708974585458366</c:v>
                </c:pt>
                <c:pt idx="2711">
                  <c:v>3.2798416211332944</c:v>
                </c:pt>
                <c:pt idx="2712">
                  <c:v>3.2666710960045107</c:v>
                </c:pt>
                <c:pt idx="2713">
                  <c:v>3.2648527772367308</c:v>
                </c:pt>
                <c:pt idx="2714">
                  <c:v>3.2651599256772341</c:v>
                </c:pt>
                <c:pt idx="2715">
                  <c:v>3.2456744286117023</c:v>
                </c:pt>
                <c:pt idx="2716">
                  <c:v>3.3366886545016534</c:v>
                </c:pt>
                <c:pt idx="2717">
                  <c:v>3.3398338545324076</c:v>
                </c:pt>
                <c:pt idx="2718">
                  <c:v>3.2839819821112792</c:v>
                </c:pt>
                <c:pt idx="2719">
                  <c:v>3.3301648216253623</c:v>
                </c:pt>
                <c:pt idx="2720">
                  <c:v>3.3312582700735542</c:v>
                </c:pt>
                <c:pt idx="2721">
                  <c:v>3.3535572468540966</c:v>
                </c:pt>
                <c:pt idx="2722">
                  <c:v>3.3262210356492994</c:v>
                </c:pt>
                <c:pt idx="2723">
                  <c:v>3.323088121556165</c:v>
                </c:pt>
                <c:pt idx="2724">
                  <c:v>3.3052120823188704</c:v>
                </c:pt>
                <c:pt idx="2725">
                  <c:v>3.295162185345601</c:v>
                </c:pt>
                <c:pt idx="2726">
                  <c:v>3.2400720410569206</c:v>
                </c:pt>
                <c:pt idx="2727">
                  <c:v>3.2914272603090802</c:v>
                </c:pt>
                <c:pt idx="2728">
                  <c:v>3.314254532407289</c:v>
                </c:pt>
                <c:pt idx="2729">
                  <c:v>3.3148196855378149</c:v>
                </c:pt>
                <c:pt idx="2730">
                  <c:v>3.2996834103898101</c:v>
                </c:pt>
                <c:pt idx="2731">
                  <c:v>3.2956659087880262</c:v>
                </c:pt>
                <c:pt idx="2732">
                  <c:v>3.3108881854993721</c:v>
                </c:pt>
                <c:pt idx="2733">
                  <c:v>3.2922995618801099</c:v>
                </c:pt>
                <c:pt idx="2734">
                  <c:v>3.3206186480945186</c:v>
                </c:pt>
                <c:pt idx="2735">
                  <c:v>3.3026074635434015</c:v>
                </c:pt>
                <c:pt idx="2736">
                  <c:v>3.3296856700581765</c:v>
                </c:pt>
                <c:pt idx="2737">
                  <c:v>3.3085784292267868</c:v>
                </c:pt>
                <c:pt idx="2738">
                  <c:v>3.3030743291729672</c:v>
                </c:pt>
                <c:pt idx="2739">
                  <c:v>3.3071286885876114</c:v>
                </c:pt>
                <c:pt idx="2740">
                  <c:v>3.3025214619800614</c:v>
                </c:pt>
                <c:pt idx="2741">
                  <c:v>3.2969559322381405</c:v>
                </c:pt>
                <c:pt idx="2742">
                  <c:v>3.3115761980061</c:v>
                </c:pt>
                <c:pt idx="2743">
                  <c:v>3.2872254696429941</c:v>
                </c:pt>
                <c:pt idx="2744">
                  <c:v>3.2364722613342218</c:v>
                </c:pt>
                <c:pt idx="2745">
                  <c:v>3.2405757644993463</c:v>
                </c:pt>
                <c:pt idx="2746">
                  <c:v>3.254766022450601</c:v>
                </c:pt>
                <c:pt idx="2747">
                  <c:v>3.316576574617494</c:v>
                </c:pt>
                <c:pt idx="2748">
                  <c:v>3.3164537152412925</c:v>
                </c:pt>
                <c:pt idx="2749">
                  <c:v>3.3262087497116788</c:v>
                </c:pt>
                <c:pt idx="2750">
                  <c:v>3.3233461262461881</c:v>
                </c:pt>
                <c:pt idx="2751">
                  <c:v>3.3688286673159227</c:v>
                </c:pt>
                <c:pt idx="2752">
                  <c:v>3.3875278643737663</c:v>
                </c:pt>
                <c:pt idx="2753">
                  <c:v>3.3772568205233346</c:v>
                </c:pt>
                <c:pt idx="2754">
                  <c:v>3.3857218315436071</c:v>
                </c:pt>
                <c:pt idx="2755">
                  <c:v>3.4003420973115666</c:v>
                </c:pt>
                <c:pt idx="2756">
                  <c:v>3.4233290865988368</c:v>
                </c:pt>
                <c:pt idx="2757">
                  <c:v>3.4165349630949025</c:v>
                </c:pt>
                <c:pt idx="2758">
                  <c:v>3.4021972738922059</c:v>
                </c:pt>
                <c:pt idx="2759">
                  <c:v>3.4004403848125273</c:v>
                </c:pt>
                <c:pt idx="2760">
                  <c:v>3.4073819395679026</c:v>
                </c:pt>
                <c:pt idx="2761">
                  <c:v>3.3944448472539017</c:v>
                </c:pt>
                <c:pt idx="2762">
                  <c:v>3.4266094319434126</c:v>
                </c:pt>
                <c:pt idx="2763">
                  <c:v>3.4335755585740277</c:v>
                </c:pt>
                <c:pt idx="2764">
                  <c:v>3.461120630718368</c:v>
                </c:pt>
                <c:pt idx="2765">
                  <c:v>3.5118861249647608</c:v>
                </c:pt>
                <c:pt idx="2766">
                  <c:v>3.4738120042799663</c:v>
                </c:pt>
                <c:pt idx="2767">
                  <c:v>3.4709125230016151</c:v>
                </c:pt>
                <c:pt idx="2768">
                  <c:v>3.4272360147620389</c:v>
                </c:pt>
                <c:pt idx="2769">
                  <c:v>3.4237713803531609</c:v>
                </c:pt>
                <c:pt idx="2770">
                  <c:v>3.4515130274994235</c:v>
                </c:pt>
                <c:pt idx="2771">
                  <c:v>3.4373964851738896</c:v>
                </c:pt>
                <c:pt idx="2772">
                  <c:v>3.4402222508265208</c:v>
                </c:pt>
                <c:pt idx="2773">
                  <c:v>3.458638871319101</c:v>
                </c:pt>
                <c:pt idx="2774">
                  <c:v>3.4962706982495706</c:v>
                </c:pt>
                <c:pt idx="2775">
                  <c:v>3.5274401219918499</c:v>
                </c:pt>
                <c:pt idx="2776">
                  <c:v>3.5501445347138572</c:v>
                </c:pt>
                <c:pt idx="2777">
                  <c:v>3.5636836379712449</c:v>
                </c:pt>
                <c:pt idx="2778">
                  <c:v>3.5962413726645992</c:v>
                </c:pt>
                <c:pt idx="2779">
                  <c:v>3.585356031933161</c:v>
                </c:pt>
                <c:pt idx="2780">
                  <c:v>3.6188352119480256</c:v>
                </c:pt>
                <c:pt idx="2781">
                  <c:v>3.607704152464184</c:v>
                </c:pt>
                <c:pt idx="2782">
                  <c:v>3.5943861960839589</c:v>
                </c:pt>
                <c:pt idx="2783">
                  <c:v>3.6241918807504034</c:v>
                </c:pt>
                <c:pt idx="2784">
                  <c:v>3.6188966416361259</c:v>
                </c:pt>
                <c:pt idx="2785">
                  <c:v>3.6285779604807917</c:v>
                </c:pt>
                <c:pt idx="2786">
                  <c:v>3.5690771645864836</c:v>
                </c:pt>
                <c:pt idx="2787">
                  <c:v>3.4375316304877113</c:v>
                </c:pt>
                <c:pt idx="2788">
                  <c:v>3.4130334708731644</c:v>
                </c:pt>
                <c:pt idx="2789">
                  <c:v>3.4366224711038211</c:v>
                </c:pt>
                <c:pt idx="2790">
                  <c:v>3.4698805042415235</c:v>
                </c:pt>
                <c:pt idx="2791">
                  <c:v>3.5142327390502062</c:v>
                </c:pt>
                <c:pt idx="2792">
                  <c:v>3.5179185203362464</c:v>
                </c:pt>
                <c:pt idx="2793">
                  <c:v>3.5009270686076017</c:v>
                </c:pt>
                <c:pt idx="2794">
                  <c:v>3.5470484784335836</c:v>
                </c:pt>
                <c:pt idx="2795">
                  <c:v>3.5588798363617729</c:v>
                </c:pt>
                <c:pt idx="2796">
                  <c:v>3.6047186696224918</c:v>
                </c:pt>
                <c:pt idx="2797">
                  <c:v>3.5641627895384302</c:v>
                </c:pt>
                <c:pt idx="2798">
                  <c:v>3.5969662429841871</c:v>
                </c:pt>
                <c:pt idx="2799">
                  <c:v>3.6274599401573595</c:v>
                </c:pt>
                <c:pt idx="2800">
                  <c:v>3.6213784010353933</c:v>
                </c:pt>
                <c:pt idx="2801">
                  <c:v>3.6237373010584588</c:v>
                </c:pt>
                <c:pt idx="2802">
                  <c:v>3.611574222814526</c:v>
                </c:pt>
                <c:pt idx="2803">
                  <c:v>3.6118567993797894</c:v>
                </c:pt>
                <c:pt idx="2804">
                  <c:v>3.6322268839539711</c:v>
                </c:pt>
                <c:pt idx="2805">
                  <c:v>3.5877517897690869</c:v>
                </c:pt>
                <c:pt idx="2806">
                  <c:v>3.573180667751608</c:v>
                </c:pt>
                <c:pt idx="2807">
                  <c:v>3.6187614963223043</c:v>
                </c:pt>
                <c:pt idx="2808">
                  <c:v>3.7081171206335375</c:v>
                </c:pt>
                <c:pt idx="2809">
                  <c:v>3.6778322843999081</c:v>
                </c:pt>
                <c:pt idx="2810">
                  <c:v>3.6912116704682338</c:v>
                </c:pt>
                <c:pt idx="2811">
                  <c:v>3.6952660298828772</c:v>
                </c:pt>
                <c:pt idx="2812">
                  <c:v>3.7118029019195777</c:v>
                </c:pt>
                <c:pt idx="2813">
                  <c:v>3.7785032572592838</c:v>
                </c:pt>
                <c:pt idx="2814">
                  <c:v>3.7687605087265181</c:v>
                </c:pt>
                <c:pt idx="2815">
                  <c:v>3.8013182434198725</c:v>
                </c:pt>
                <c:pt idx="2816">
                  <c:v>3.8209511717368461</c:v>
                </c:pt>
                <c:pt idx="2817">
                  <c:v>3.7960967199313158</c:v>
                </c:pt>
                <c:pt idx="2818">
                  <c:v>3.8458793391680972</c:v>
                </c:pt>
                <c:pt idx="2819">
                  <c:v>3.8451544688485098</c:v>
                </c:pt>
                <c:pt idx="2820">
                  <c:v>3.8829705848432812</c:v>
                </c:pt>
                <c:pt idx="2821">
                  <c:v>3.8857963504959123</c:v>
                </c:pt>
                <c:pt idx="2822">
                  <c:v>3.8844448973576973</c:v>
                </c:pt>
                <c:pt idx="2823">
                  <c:v>3.954339596478639</c:v>
                </c:pt>
                <c:pt idx="2824">
                  <c:v>3.9320774775109562</c:v>
                </c:pt>
                <c:pt idx="2825">
                  <c:v>3.9337852228401546</c:v>
                </c:pt>
                <c:pt idx="2826">
                  <c:v>3.951292683948846</c:v>
                </c:pt>
                <c:pt idx="2827">
                  <c:v>3.9734319435403269</c:v>
                </c:pt>
                <c:pt idx="2828">
                  <c:v>4.0436583629770109</c:v>
                </c:pt>
                <c:pt idx="2829">
                  <c:v>4.0830593649247806</c:v>
                </c:pt>
                <c:pt idx="2830">
                  <c:v>4.059064928752659</c:v>
                </c:pt>
                <c:pt idx="2831">
                  <c:v>4.0837228055562678</c:v>
                </c:pt>
                <c:pt idx="2832">
                  <c:v>4.090664360311643</c:v>
                </c:pt>
                <c:pt idx="2833">
                  <c:v>4.0891654759219866</c:v>
                </c:pt>
                <c:pt idx="2834">
                  <c:v>4.0766706773623103</c:v>
                </c:pt>
                <c:pt idx="2835">
                  <c:v>4.0634510084830469</c:v>
                </c:pt>
                <c:pt idx="2836">
                  <c:v>4.0959350275506807</c:v>
                </c:pt>
                <c:pt idx="2837">
                  <c:v>4.0657853366308725</c:v>
                </c:pt>
                <c:pt idx="2838">
                  <c:v>3.9814915186191344</c:v>
                </c:pt>
                <c:pt idx="2839">
                  <c:v>3.8948388005843309</c:v>
                </c:pt>
                <c:pt idx="2840">
                  <c:v>3.8801939629411311</c:v>
                </c:pt>
                <c:pt idx="2841">
                  <c:v>3.9029598053512395</c:v>
                </c:pt>
                <c:pt idx="2842">
                  <c:v>3.876692470719393</c:v>
                </c:pt>
                <c:pt idx="2843">
                  <c:v>3.9801400654809194</c:v>
                </c:pt>
                <c:pt idx="2844">
                  <c:v>4.0164572970860348</c:v>
                </c:pt>
                <c:pt idx="2845">
                  <c:v>3.9683824231784515</c:v>
                </c:pt>
                <c:pt idx="2846">
                  <c:v>4.0318761487993031</c:v>
                </c:pt>
                <c:pt idx="2847">
                  <c:v>4.0558828709090449</c:v>
                </c:pt>
                <c:pt idx="2848">
                  <c:v>4.0654413303775083</c:v>
                </c:pt>
                <c:pt idx="2849">
                  <c:v>4.0610921084599809</c:v>
                </c:pt>
                <c:pt idx="2850">
                  <c:v>4.0218139658884136</c:v>
                </c:pt>
                <c:pt idx="2851">
                  <c:v>4.0283255128270845</c:v>
                </c:pt>
                <c:pt idx="2852">
                  <c:v>4.0362253707168305</c:v>
                </c:pt>
                <c:pt idx="2853">
                  <c:v>4.026814342499808</c:v>
                </c:pt>
                <c:pt idx="2854">
                  <c:v>4.0062353969860842</c:v>
                </c:pt>
                <c:pt idx="2855">
                  <c:v>4.04358464735129</c:v>
                </c:pt>
                <c:pt idx="2856">
                  <c:v>4.0983553572618465</c:v>
                </c:pt>
                <c:pt idx="2857">
                  <c:v>4.0838456649324693</c:v>
                </c:pt>
                <c:pt idx="2858">
                  <c:v>4.1023974307388702</c:v>
                </c:pt>
                <c:pt idx="2859">
                  <c:v>4.1120173198954353</c:v>
                </c:pt>
                <c:pt idx="2860">
                  <c:v>4.1444767670878289</c:v>
                </c:pt>
                <c:pt idx="2861">
                  <c:v>4.1064640760911351</c:v>
                </c:pt>
                <c:pt idx="2862">
                  <c:v>4.0593475053179224</c:v>
                </c:pt>
                <c:pt idx="2863">
                  <c:v>4.0711420054332503</c:v>
                </c:pt>
                <c:pt idx="2864">
                  <c:v>4.0954558759834949</c:v>
                </c:pt>
                <c:pt idx="2865">
                  <c:v>4.0849268274430406</c:v>
                </c:pt>
                <c:pt idx="2866">
                  <c:v>4.1571927125246679</c:v>
                </c:pt>
                <c:pt idx="2867">
                  <c:v>4.1587284547271839</c:v>
                </c:pt>
                <c:pt idx="2868">
                  <c:v>4.2424202617955356</c:v>
                </c:pt>
                <c:pt idx="2869">
                  <c:v>4.2550133478561722</c:v>
                </c:pt>
                <c:pt idx="2870">
                  <c:v>4.3020930608165244</c:v>
                </c:pt>
                <c:pt idx="2871">
                  <c:v>4.2870796450447219</c:v>
                </c:pt>
                <c:pt idx="2872">
                  <c:v>4.3296135610856243</c:v>
                </c:pt>
                <c:pt idx="2873">
                  <c:v>4.3258172063610036</c:v>
                </c:pt>
                <c:pt idx="2874">
                  <c:v>4.2937754810476942</c:v>
                </c:pt>
                <c:pt idx="2875">
                  <c:v>4.2267925491427247</c:v>
                </c:pt>
                <c:pt idx="2876">
                  <c:v>4.2494109603013914</c:v>
                </c:pt>
                <c:pt idx="2877">
                  <c:v>4.2588834182065147</c:v>
                </c:pt>
                <c:pt idx="2878">
                  <c:v>4.2760345871242214</c:v>
                </c:pt>
                <c:pt idx="2879">
                  <c:v>4.2833570059458212</c:v>
                </c:pt>
                <c:pt idx="2880">
                  <c:v>4.2933454732309899</c:v>
                </c:pt>
                <c:pt idx="2881">
                  <c:v>4.3136172703042108</c:v>
                </c:pt>
                <c:pt idx="2882">
                  <c:v>4.3204973953714854</c:v>
                </c:pt>
                <c:pt idx="2883">
                  <c:v>4.3293801282708424</c:v>
                </c:pt>
                <c:pt idx="2884">
                  <c:v>4.3432386659063535</c:v>
                </c:pt>
                <c:pt idx="2885">
                  <c:v>4.4125067822086672</c:v>
                </c:pt>
                <c:pt idx="2886">
                  <c:v>4.4127893587739306</c:v>
                </c:pt>
                <c:pt idx="2887">
                  <c:v>4.4742436187498402</c:v>
                </c:pt>
                <c:pt idx="2888">
                  <c:v>4.4726218749839823</c:v>
                </c:pt>
                <c:pt idx="2889">
                  <c:v>4.5020589815218228</c:v>
                </c:pt>
                <c:pt idx="2890">
                  <c:v>4.5603311836541165</c:v>
                </c:pt>
                <c:pt idx="2891">
                  <c:v>4.6311227562213277</c:v>
                </c:pt>
                <c:pt idx="2892">
                  <c:v>4.6325847827981237</c:v>
                </c:pt>
                <c:pt idx="2893">
                  <c:v>4.5861193667187781</c:v>
                </c:pt>
                <c:pt idx="2894">
                  <c:v>4.5857385026525543</c:v>
                </c:pt>
                <c:pt idx="2895">
                  <c:v>4.6114529700914941</c:v>
                </c:pt>
                <c:pt idx="2896">
                  <c:v>4.6859671817576061</c:v>
                </c:pt>
                <c:pt idx="2897">
                  <c:v>4.6626239002793515</c:v>
                </c:pt>
                <c:pt idx="2898">
                  <c:v>4.6884120833440122</c:v>
                </c:pt>
                <c:pt idx="2899">
                  <c:v>4.7154411461083061</c:v>
                </c:pt>
                <c:pt idx="2900">
                  <c:v>4.8100182939080955</c:v>
                </c:pt>
                <c:pt idx="2901">
                  <c:v>4.8218127940234243</c:v>
                </c:pt>
                <c:pt idx="2902">
                  <c:v>4.8330667128834675</c:v>
                </c:pt>
                <c:pt idx="2903">
                  <c:v>4.9194491402906282</c:v>
                </c:pt>
                <c:pt idx="2904">
                  <c:v>4.8163086939696047</c:v>
                </c:pt>
                <c:pt idx="2905">
                  <c:v>4.7965529062764292</c:v>
                </c:pt>
                <c:pt idx="2906">
                  <c:v>4.7909382327840282</c:v>
                </c:pt>
                <c:pt idx="2907">
                  <c:v>4.8319855503728952</c:v>
                </c:pt>
                <c:pt idx="2908">
                  <c:v>4.8926535103411162</c:v>
                </c:pt>
                <c:pt idx="2909">
                  <c:v>4.8885868649888522</c:v>
                </c:pt>
                <c:pt idx="2910">
                  <c:v>4.8605872131525665</c:v>
                </c:pt>
                <c:pt idx="2911">
                  <c:v>4.829933798790333</c:v>
                </c:pt>
                <c:pt idx="2912">
                  <c:v>4.7220386946103181</c:v>
                </c:pt>
                <c:pt idx="2913">
                  <c:v>4.7380104135164922</c:v>
                </c:pt>
                <c:pt idx="2914">
                  <c:v>4.8120946173658989</c:v>
                </c:pt>
                <c:pt idx="2915">
                  <c:v>4.8613980850354954</c:v>
                </c:pt>
                <c:pt idx="2916">
                  <c:v>4.8801218539685793</c:v>
                </c:pt>
                <c:pt idx="2917">
                  <c:v>4.8528593583895026</c:v>
                </c:pt>
                <c:pt idx="2918">
                  <c:v>4.8379196582434201</c:v>
                </c:pt>
                <c:pt idx="2919">
                  <c:v>4.8703176757477129</c:v>
                </c:pt>
                <c:pt idx="2920">
                  <c:v>4.9287741669443088</c:v>
                </c:pt>
                <c:pt idx="2921">
                  <c:v>4.9287004513185879</c:v>
                </c:pt>
                <c:pt idx="2922">
                  <c:v>4.9357648654501656</c:v>
                </c:pt>
                <c:pt idx="2923">
                  <c:v>4.9785813580563314</c:v>
                </c:pt>
                <c:pt idx="2924">
                  <c:v>4.9888278300315232</c:v>
                </c:pt>
                <c:pt idx="2925">
                  <c:v>5.0530341400343426</c:v>
                </c:pt>
                <c:pt idx="2926">
                  <c:v>5.05932454009585</c:v>
                </c:pt>
                <c:pt idx="2927">
                  <c:v>5.0227001600502321</c:v>
                </c:pt>
                <c:pt idx="2928">
                  <c:v>4.9036494245111353</c:v>
                </c:pt>
                <c:pt idx="2929">
                  <c:v>4.8569751474922471</c:v>
                </c:pt>
                <c:pt idx="2930">
                  <c:v>4.8398608363874009</c:v>
                </c:pt>
                <c:pt idx="2931">
                  <c:v>4.89947220572029</c:v>
                </c:pt>
                <c:pt idx="2932">
                  <c:v>4.8651084381967769</c:v>
                </c:pt>
                <c:pt idx="2933">
                  <c:v>4.8401311270150442</c:v>
                </c:pt>
                <c:pt idx="2934">
                  <c:v>4.8624055319203459</c:v>
                </c:pt>
                <c:pt idx="2935">
                  <c:v>4.8313343956790282</c:v>
                </c:pt>
                <c:pt idx="2936">
                  <c:v>4.7570290449524588</c:v>
                </c:pt>
                <c:pt idx="2937">
                  <c:v>4.7156868648607091</c:v>
                </c:pt>
                <c:pt idx="2938">
                  <c:v>4.6375360156590384</c:v>
                </c:pt>
                <c:pt idx="2939">
                  <c:v>4.6948744865322025</c:v>
                </c:pt>
                <c:pt idx="2940">
                  <c:v>4.6983268350034599</c:v>
                </c:pt>
                <c:pt idx="2941">
                  <c:v>4.7160185851764522</c:v>
                </c:pt>
                <c:pt idx="2942">
                  <c:v>4.7514758011481586</c:v>
                </c:pt>
                <c:pt idx="2943">
                  <c:v>4.8086545548322608</c:v>
                </c:pt>
                <c:pt idx="2944">
                  <c:v>4.8134952142545941</c:v>
                </c:pt>
                <c:pt idx="2945">
                  <c:v>4.8019464328916683</c:v>
                </c:pt>
                <c:pt idx="2946">
                  <c:v>4.8039613266613701</c:v>
                </c:pt>
                <c:pt idx="2947">
                  <c:v>4.7871664499346478</c:v>
                </c:pt>
                <c:pt idx="2948">
                  <c:v>4.7703224294574431</c:v>
                </c:pt>
                <c:pt idx="2949">
                  <c:v>4.7823135045746943</c:v>
                </c:pt>
                <c:pt idx="2950">
                  <c:v>4.8326244191291421</c:v>
                </c:pt>
                <c:pt idx="2951">
                  <c:v>4.8422934520361869</c:v>
                </c:pt>
                <c:pt idx="2952">
                  <c:v>4.8738683117199315</c:v>
                </c:pt>
                <c:pt idx="2953">
                  <c:v>4.8258302956252077</c:v>
                </c:pt>
                <c:pt idx="2954">
                  <c:v>4.8440749129911076</c:v>
                </c:pt>
                <c:pt idx="2955">
                  <c:v>4.9068929120428502</c:v>
                </c:pt>
                <c:pt idx="2956">
                  <c:v>4.9282950153771239</c:v>
                </c:pt>
                <c:pt idx="2957">
                  <c:v>4.9351628545067792</c:v>
                </c:pt>
                <c:pt idx="2958">
                  <c:v>4.9416006858197283</c:v>
                </c:pt>
                <c:pt idx="2959">
                  <c:v>4.9711729376713913</c:v>
                </c:pt>
                <c:pt idx="2960">
                  <c:v>4.9665534251262198</c:v>
                </c:pt>
                <c:pt idx="2961">
                  <c:v>4.9646613907327195</c:v>
                </c:pt>
                <c:pt idx="2962">
                  <c:v>4.9691211860888282</c:v>
                </c:pt>
                <c:pt idx="2963">
                  <c:v>4.8976661728901307</c:v>
                </c:pt>
                <c:pt idx="2964">
                  <c:v>4.9136993214844047</c:v>
                </c:pt>
                <c:pt idx="2965">
                  <c:v>4.9028754104410668</c:v>
                </c:pt>
                <c:pt idx="2966">
                  <c:v>4.85167990837797</c:v>
                </c:pt>
                <c:pt idx="2967">
                  <c:v>4.8469375364565979</c:v>
                </c:pt>
                <c:pt idx="2968">
                  <c:v>4.8311992503652075</c:v>
                </c:pt>
                <c:pt idx="2969">
                  <c:v>4.8495912989825474</c:v>
                </c:pt>
                <c:pt idx="2970">
                  <c:v>4.8805395758476644</c:v>
                </c:pt>
                <c:pt idx="2971">
                  <c:v>4.8985139025859201</c:v>
                </c:pt>
                <c:pt idx="2972">
                  <c:v>4.8917689228324663</c:v>
                </c:pt>
                <c:pt idx="2973">
                  <c:v>4.8828984758707303</c:v>
                </c:pt>
                <c:pt idx="2974">
                  <c:v>4.8682782101027708</c:v>
                </c:pt>
                <c:pt idx="2975">
                  <c:v>4.8742614617237754</c:v>
                </c:pt>
                <c:pt idx="2976">
                  <c:v>4.8177584346087805</c:v>
                </c:pt>
                <c:pt idx="2977">
                  <c:v>4.8065782313744592</c:v>
                </c:pt>
                <c:pt idx="2978">
                  <c:v>4.769757276326918</c:v>
                </c:pt>
                <c:pt idx="2979">
                  <c:v>4.7817114936313079</c:v>
                </c:pt>
                <c:pt idx="2980">
                  <c:v>4.7810480529998207</c:v>
                </c:pt>
                <c:pt idx="2981">
                  <c:v>4.8062956548091957</c:v>
                </c:pt>
                <c:pt idx="2982">
                  <c:v>4.8212230690176581</c:v>
                </c:pt>
                <c:pt idx="2983">
                  <c:v>4.7724601826033464</c:v>
                </c:pt>
                <c:pt idx="2984">
                  <c:v>4.7246555993234072</c:v>
                </c:pt>
                <c:pt idx="2985">
                  <c:v>4.7100353335554468</c:v>
                </c:pt>
                <c:pt idx="2986">
                  <c:v>4.743772518260335</c:v>
                </c:pt>
                <c:pt idx="2987">
                  <c:v>4.7036097881801169</c:v>
                </c:pt>
                <c:pt idx="2988">
                  <c:v>4.6898863958584283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9D-4E49-972D-4424742D6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0131592"/>
        <c:axId val="710127328"/>
      </c:lineChart>
      <c:dateAx>
        <c:axId val="710131592"/>
        <c:scaling>
          <c:orientation val="minMax"/>
        </c:scaling>
        <c:delete val="0"/>
        <c:axPos val="b"/>
        <c:numFmt formatCode="[$-F419]yyyy\,\ mm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127328"/>
        <c:crosses val="autoZero"/>
        <c:auto val="1"/>
        <c:lblOffset val="100"/>
        <c:baseTimeUnit val="days"/>
        <c:majorUnit val="6"/>
        <c:majorTimeUnit val="months"/>
      </c:dateAx>
      <c:valAx>
        <c:axId val="71012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13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898123377151912E-2"/>
          <c:y val="5.4235134721685424E-2"/>
          <c:w val="0.47649440662457437"/>
          <c:h val="0.19089190001920547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28351444293628"/>
          <c:y val="3.8327526132404179E-2"/>
          <c:w val="0.78352343918579981"/>
          <c:h val="0.770163684515321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'Сравнение структур'!$A$2</c:f>
              <c:strCache>
                <c:ptCount val="1"/>
                <c:pt idx="0">
                  <c:v>Холдинги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структур'!$B$2:$E$2</c:f>
              <c:numCache>
                <c:formatCode>0%</c:formatCode>
                <c:ptCount val="4"/>
                <c:pt idx="0">
                  <c:v>1.2800000000000001E-2</c:v>
                </c:pt>
                <c:pt idx="1">
                  <c:v>9.1999999999999998E-3</c:v>
                </c:pt>
                <c:pt idx="2">
                  <c:v>8.0199999999999994E-2</c:v>
                </c:pt>
                <c:pt idx="3">
                  <c:v>8.77E-2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0-4515-A70F-1E042B6AA517}"/>
            </c:ext>
          </c:extLst>
        </c:ser>
        <c:ser>
          <c:idx val="1"/>
          <c:order val="1"/>
          <c:tx>
            <c:strRef>
              <c:f>'Сравнение структур'!$A$3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accent2">
                <a:alpha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структур'!$B$3:$E$3</c:f>
              <c:numCache>
                <c:formatCode>0%</c:formatCode>
                <c:ptCount val="4"/>
                <c:pt idx="0">
                  <c:v>7.3000000000000001E-3</c:v>
                </c:pt>
                <c:pt idx="1">
                  <c:v>3.7000000000000002E-3</c:v>
                </c:pt>
                <c:pt idx="2">
                  <c:v>4.4000000000000004E-2</c:v>
                </c:pt>
                <c:pt idx="3">
                  <c:v>4.8099999999999997E-2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0-4515-A70F-1E042B6AA517}"/>
            </c:ext>
          </c:extLst>
        </c:ser>
        <c:ser>
          <c:idx val="2"/>
          <c:order val="2"/>
          <c:tx>
            <c:strRef>
              <c:f>'Сравнение структур'!$A$4</c:f>
              <c:strCache>
                <c:ptCount val="1"/>
                <c:pt idx="0">
                  <c:v>Потребительский сектор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структур'!$B$4:$E$4</c:f>
              <c:numCache>
                <c:formatCode>0%</c:formatCode>
                <c:ptCount val="4"/>
                <c:pt idx="0">
                  <c:v>3.0800000000000001E-2</c:v>
                </c:pt>
                <c:pt idx="1">
                  <c:v>5.6799999999999996E-2</c:v>
                </c:pt>
                <c:pt idx="2">
                  <c:v>0.10190000000000002</c:v>
                </c:pt>
                <c:pt idx="3">
                  <c:v>7.0800000000000002E-2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0-4515-A70F-1E042B6AA517}"/>
            </c:ext>
          </c:extLst>
        </c:ser>
        <c:ser>
          <c:idx val="3"/>
          <c:order val="3"/>
          <c:tx>
            <c:strRef>
              <c:f>'Сравнение структур'!$A$5</c:f>
              <c:strCache>
                <c:ptCount val="1"/>
                <c:pt idx="0">
                  <c:v>Металлы и добыча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структур'!$B$5:$E$5</c:f>
              <c:numCache>
                <c:formatCode>0%</c:formatCode>
                <c:ptCount val="4"/>
                <c:pt idx="0">
                  <c:v>0.17970000000000003</c:v>
                </c:pt>
                <c:pt idx="1">
                  <c:v>0.22510000000000002</c:v>
                </c:pt>
                <c:pt idx="2">
                  <c:v>0.29929999999999995</c:v>
                </c:pt>
                <c:pt idx="3">
                  <c:v>0.27449999999999997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60-4515-A70F-1E042B6AA517}"/>
            </c:ext>
          </c:extLst>
        </c:ser>
        <c:ser>
          <c:idx val="4"/>
          <c:order val="4"/>
          <c:tx>
            <c:strRef>
              <c:f>'Сравнение структур'!$A$6</c:f>
              <c:strCache>
                <c:ptCount val="1"/>
                <c:pt idx="0">
                  <c:v>Финансы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структур'!$B$6:$E$6</c:f>
              <c:numCache>
                <c:formatCode>0%</c:formatCode>
                <c:ptCount val="4"/>
                <c:pt idx="0">
                  <c:v>0.19269999999999998</c:v>
                </c:pt>
                <c:pt idx="1">
                  <c:v>3.6399999999999995E-2</c:v>
                </c:pt>
                <c:pt idx="2">
                  <c:v>4.9100000000000005E-2</c:v>
                </c:pt>
                <c:pt idx="3">
                  <c:v>5.3699999999999998E-2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0-4515-A70F-1E042B6AA517}"/>
            </c:ext>
          </c:extLst>
        </c:ser>
        <c:ser>
          <c:idx val="5"/>
          <c:order val="5"/>
          <c:tx>
            <c:strRef>
              <c:f>'Сравнение структур'!$A$7</c:f>
              <c:strCache>
                <c:ptCount val="1"/>
                <c:pt idx="0">
                  <c:v>Электроэнергетика</c:v>
                </c:pt>
              </c:strCache>
            </c:strRef>
          </c:tx>
          <c:spPr>
            <a:solidFill>
              <a:schemeClr val="accent6">
                <a:alpha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структур'!$B$7:$E$7</c:f>
              <c:numCache>
                <c:formatCode>0%</c:formatCode>
                <c:ptCount val="4"/>
                <c:pt idx="0">
                  <c:v>2.6900000000000004E-2</c:v>
                </c:pt>
                <c:pt idx="1">
                  <c:v>2.5399999999999999E-2</c:v>
                </c:pt>
                <c:pt idx="2">
                  <c:v>0.13980000000000001</c:v>
                </c:pt>
                <c:pt idx="3">
                  <c:v>0.15289999999999998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60-4515-A70F-1E042B6AA517}"/>
            </c:ext>
          </c:extLst>
        </c:ser>
        <c:ser>
          <c:idx val="6"/>
          <c:order val="6"/>
          <c:tx>
            <c:strRef>
              <c:f>'Сравнение структур'!$A$8</c:f>
              <c:strCache>
                <c:ptCount val="1"/>
                <c:pt idx="0">
                  <c:v>Энергоресурсы (Нефть и газ)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структур'!$B$8:$E$8</c:f>
              <c:numCache>
                <c:formatCode>0%</c:formatCode>
                <c:ptCount val="4"/>
                <c:pt idx="0">
                  <c:v>0.47040000000000004</c:v>
                </c:pt>
                <c:pt idx="1">
                  <c:v>0.51670000000000005</c:v>
                </c:pt>
                <c:pt idx="2">
                  <c:v>0.23829999999999998</c:v>
                </c:pt>
                <c:pt idx="3">
                  <c:v>0.26049999999999995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60-4515-A70F-1E042B6AA517}"/>
            </c:ext>
          </c:extLst>
        </c:ser>
        <c:ser>
          <c:idx val="7"/>
          <c:order val="7"/>
          <c:tx>
            <c:strRef>
              <c:f>'Сравнение структур'!$A$9</c:f>
              <c:strCache>
                <c:ptCount val="1"/>
                <c:pt idx="0">
                  <c:v>Телекоммуникации</c:v>
                </c:pt>
              </c:strCache>
            </c:strRef>
          </c:tx>
          <c:spPr>
            <a:solidFill>
              <a:srgbClr val="FF0508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структур'!$B$9:$E$9</c:f>
              <c:numCache>
                <c:formatCode>0%</c:formatCode>
                <c:ptCount val="4"/>
                <c:pt idx="0">
                  <c:v>2.0400000000000001E-2</c:v>
                </c:pt>
                <c:pt idx="1">
                  <c:v>2.1400000000000002E-2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60-4515-A70F-1E042B6AA517}"/>
            </c:ext>
          </c:extLst>
        </c:ser>
        <c:ser>
          <c:idx val="8"/>
          <c:order val="8"/>
          <c:tx>
            <c:strRef>
              <c:f>'Сравнение структур'!$A$10</c:f>
              <c:strCache>
                <c:ptCount val="1"/>
                <c:pt idx="0">
                  <c:v>Информационные технологии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структур'!$B$10:$E$10</c:f>
              <c:numCache>
                <c:formatCode>0%</c:formatCode>
                <c:ptCount val="4"/>
                <c:pt idx="0">
                  <c:v>2.9999999999999995E-2</c:v>
                </c:pt>
                <c:pt idx="1">
                  <c:v>7.9399999999999998E-2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60-4515-A70F-1E042B6AA517}"/>
            </c:ext>
          </c:extLst>
        </c:ser>
        <c:ser>
          <c:idx val="9"/>
          <c:order val="9"/>
          <c:tx>
            <c:strRef>
              <c:f>'Сравнение структур'!$A$11</c:f>
              <c:strCache>
                <c:ptCount val="1"/>
                <c:pt idx="0">
                  <c:v>Химия и нефтехимия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структур'!$B$11:$E$11</c:f>
              <c:numCache>
                <c:formatCode>0%</c:formatCode>
                <c:ptCount val="4"/>
                <c:pt idx="0">
                  <c:v>8.3000000000000001E-3</c:v>
                </c:pt>
                <c:pt idx="1">
                  <c:v>2.35E-2</c:v>
                </c:pt>
                <c:pt idx="2">
                  <c:v>4.6500000000000007E-2</c:v>
                </c:pt>
                <c:pt idx="3">
                  <c:v>5.0799999999999998E-2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60-4515-A70F-1E042B6AA517}"/>
            </c:ext>
          </c:extLst>
        </c:ser>
        <c:ser>
          <c:idx val="10"/>
          <c:order val="10"/>
          <c:tx>
            <c:strRef>
              <c:f>'Сравнение структур'!$A$12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структур'!$B$12:$E$12</c:f>
              <c:numCache>
                <c:formatCode>General</c:formatCode>
                <c:ptCount val="4"/>
                <c:pt idx="0" formatCode="0%">
                  <c:v>1.8000000000000002E-2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60-4515-A70F-1E042B6AA517}"/>
            </c:ext>
          </c:extLst>
        </c:ser>
        <c:ser>
          <c:idx val="11"/>
          <c:order val="11"/>
          <c:tx>
            <c:strRef>
              <c:f>'Сравнение структур'!$A$13</c:f>
              <c:strCache>
                <c:ptCount val="1"/>
                <c:pt idx="0">
                  <c:v>Лесная промышленность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'Сравнение структур'!$B$1:$E$1</c:f>
              <c:strCache>
                <c:ptCount val="4"/>
                <c:pt idx="0">
                  <c:v>Индекс МосБиржи</c:v>
                </c:pt>
                <c:pt idx="1">
                  <c:v>Ответственность и открытость</c:v>
                </c:pt>
                <c:pt idx="2">
                  <c:v>Вектор устойчивого развития</c:v>
                </c:pt>
                <c:pt idx="3">
                  <c:v>Вектор устойчивого развития российских эмитентов</c:v>
                </c:pt>
              </c:strCache>
            </c:strRef>
          </c:cat>
          <c:val>
            <c:numRef>
              <c:f>'Сравнение структур'!$B$13:$E$13</c:f>
              <c:numCache>
                <c:formatCode>General</c:formatCode>
                <c:ptCount val="4"/>
                <c:pt idx="0" formatCode="0%">
                  <c:v>2.5999999999999999E-3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60-4515-A70F-1E042B6AA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703173840"/>
        <c:axId val="703174168"/>
      </c:barChart>
      <c:catAx>
        <c:axId val="70317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3174168"/>
        <c:crosses val="autoZero"/>
        <c:auto val="1"/>
        <c:lblAlgn val="ctr"/>
        <c:lblOffset val="100"/>
        <c:noMultiLvlLbl val="0"/>
      </c:catAx>
      <c:valAx>
        <c:axId val="703174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317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1B8A5-2027-4655-9EF6-66570F3CBB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F644D-FE4F-4F3B-BFEE-3DC02E0CB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3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CBE7-4487-4615-A10C-5FECAADA1E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6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CBE7-4487-4615-A10C-5FECAADA1E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6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CBE7-4487-4615-A10C-5FECAADA1E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CBE7-4487-4615-A10C-5FECAADA1E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6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CBE7-4487-4615-A10C-5FECAADA1E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CBE7-4487-4615-A10C-5FECAADA1E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4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CBE7-4487-4615-A10C-5FECAADA1E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7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9646-85EE-4D80-92B7-A57B73B5E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002738-1A41-4D0D-AB7C-B3EC79106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A229C-FEAE-4245-A57E-391CA89B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CC6C6-805C-44F5-B892-5C2FA1CF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30121-3487-4378-BFAE-40180E96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AFA55-D208-4C43-B84B-DE4DD8ED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6801F7-D8F0-4015-AB34-62A08F217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8D356-D93F-466C-AEB8-6B2CD5E1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CDC69-46C1-4FA1-A551-10256AF2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1B049-F898-4FD6-9250-F29E2E8D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550DA2-BD39-4B93-8A3F-8B7204031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63EED9-E2FB-4B8C-A85A-820A20B42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37A00-B769-474F-B238-E27D2E12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7145D-50F7-4363-85A9-BC5076DB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628AF-D49B-42CA-83CC-DE00E514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2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ез лектора">
    <p:bg>
      <p:bgPr>
        <a:solidFill>
          <a:srgbClr val="F11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66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4DCFF-9B59-46D2-9B7D-93BFF770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94A14-0962-469B-B324-F34223B23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863F77-4723-469D-9BE9-34E93735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58513-BDF0-4D18-B07D-065774A1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9E090-ACCA-4F8C-9E53-4C296545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2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72F3A-5353-469C-9152-1232A46C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AED1D-8C4D-4F78-BB4A-D09FF8ED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947C3-4EB2-4AD7-A17C-A59EFC89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ECD0D-5E15-4E34-A24C-F7B04455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3FCD3-4060-4A14-91B5-E760275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6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EB281-B6A8-4495-B165-CB8908B3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3A3C3-0B36-4AC8-9869-03092B111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5D864B-3930-4D9C-9437-E6591C33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0360AB-F6DD-422B-9AC9-65D688A4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51820E-C87B-47C8-98AF-CAB5C046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FAFCE-2549-4AFF-A9E5-12C55FB9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9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9B2C0-492B-42E2-89B8-82477405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694A5F-E85E-4894-BBC8-1EB8F3F2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46E871-9DBD-4FBD-9EAA-D30E96DE3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E46BF7-00DC-41A0-83CB-990B8DF95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1F4FE-7F06-4330-80AA-713133A13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3A54EE-5EC8-4BBA-B0C9-06916437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9BDFDC-4EC3-4188-B759-1A9FC439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1FE339-AF5A-496D-8242-21A02A11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8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F89D-3F5E-4CE1-B54E-717C3A9D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DF3431-505F-41BE-9897-946B0C4F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F2F293-538D-4E38-93E8-BCDC750A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AA036E-3C69-4885-BA82-608435E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8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ED6716-BD81-4BA0-87BE-625D3739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4D79CD-FBAC-4E81-946C-944E9271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D8D108-AA70-408E-8517-023576E8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4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5A790-53CE-4CDD-A44D-0B58AF95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D4ED3-6CF4-4E8E-891E-5F032B8F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C3D51-2F61-4FC3-AD3F-4EF9E9E2B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FACE0B-CD7F-4B32-ADA9-B4DE3E70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520CD-9831-4D80-B78E-EA9AEC83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2B8D0E-F6C1-42E1-9E74-A55A2E24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2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CCD0-3BE7-449F-A379-F9EF9F00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EE08C4-3153-42A7-ABB7-175B7D4D1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AA9E85-0AB7-49F4-82EB-B06CC1D2E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113093-DE76-48A3-8669-3378BC0D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DA71F-F7B8-42FE-A7ED-4D454EB2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503A39-2EB0-49FF-A88A-DC6CEE2D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65618-6E23-4323-9525-39181C8A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28760D-9F61-455D-BAB5-0887A7CEE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F40C3-DF4F-4D4A-9CF0-175825883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E3292-4280-4DB3-8737-59B1ADBB687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50F72-8AB1-4C22-98E9-0C27D4DDB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EEB1C-15CB-4D48-96DB-7115C9DAF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30AE-6AB5-49C4-A041-02DD91816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4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618CDDEE-39BE-4F2B-B1DD-152AC2BF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5666"/>
            <a:ext cx="6096000" cy="63923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9BF11D-F72B-4C3F-B5DB-6D7B31AFB609}"/>
              </a:ext>
            </a:extLst>
          </p:cNvPr>
          <p:cNvSpPr txBox="1"/>
          <p:nvPr/>
        </p:nvSpPr>
        <p:spPr>
          <a:xfrm>
            <a:off x="6607151" y="2269144"/>
            <a:ext cx="52445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>
                <a:solidFill>
                  <a:srgbClr val="424242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  <a:sym typeface="Montserrat"/>
              </a:rPr>
              <a:t>Фондовые индексы </a:t>
            </a:r>
            <a:r>
              <a:rPr lang="ru-RU" sz="3500" dirty="0" err="1">
                <a:solidFill>
                  <a:srgbClr val="424242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  <a:sym typeface="Montserrat"/>
              </a:rPr>
              <a:t>МосБиржи</a:t>
            </a:r>
            <a:r>
              <a:rPr lang="ru-RU" sz="3500" dirty="0">
                <a:solidFill>
                  <a:srgbClr val="424242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  <a:sym typeface="Montserrat"/>
              </a:rPr>
              <a:t>-РСПП.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>
                <a:solidFill>
                  <a:srgbClr val="424242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  <a:sym typeface="Montserrat"/>
              </a:rPr>
              <a:t>Итоги 2023 года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3B240-DBFE-4589-9E64-FB85CC76F54D}"/>
              </a:ext>
            </a:extLst>
          </p:cNvPr>
          <p:cNvSpPr txBox="1"/>
          <p:nvPr/>
        </p:nvSpPr>
        <p:spPr>
          <a:xfrm>
            <a:off x="6607151" y="6064279"/>
            <a:ext cx="44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424242"/>
                </a:solidFill>
                <a:latin typeface="Arial" panose="020B0604020202020204" pitchFamily="34" charset="0"/>
                <a:ea typeface="Favorit Pro Light" panose="02000006030000020004" pitchFamily="50" charset="0"/>
                <a:cs typeface="Arial" panose="020B0604020202020204" pitchFamily="34" charset="0"/>
                <a:sym typeface="Montserrat"/>
              </a:rPr>
              <a:t>Директор по развитию индексных продуктов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424242"/>
                </a:solidFill>
                <a:latin typeface="Arial" panose="020B0604020202020204" pitchFamily="34" charset="0"/>
                <a:ea typeface="Favorit Pro Light" panose="02000006030000020004" pitchFamily="50" charset="0"/>
                <a:cs typeface="Arial" panose="020B0604020202020204" pitchFamily="34" charset="0"/>
                <a:sym typeface="Montserrat"/>
              </a:rPr>
              <a:t>06.12.2023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092E3-88BB-40A1-A0B7-BB5FF0763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7555" y="203891"/>
            <a:ext cx="2997163" cy="1251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2DA481-DC15-44DE-AEB8-A89AAB1BFFF3}"/>
              </a:ext>
            </a:extLst>
          </p:cNvPr>
          <p:cNvSpPr txBox="1"/>
          <p:nvPr/>
        </p:nvSpPr>
        <p:spPr>
          <a:xfrm>
            <a:off x="6607151" y="5566688"/>
            <a:ext cx="363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24242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  <a:sym typeface="Montserrat"/>
              </a:rPr>
              <a:t>Голованев Сергей Борисович</a:t>
            </a:r>
          </a:p>
        </p:txBody>
      </p:sp>
    </p:spTree>
    <p:extLst>
      <p:ext uri="{BB962C8B-B14F-4D97-AF65-F5344CB8AC3E}">
        <p14:creationId xmlns:p14="http://schemas.microsoft.com/office/powerpoint/2010/main" val="4550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45943A-A819-463E-B311-F8C3E6F502AD}"/>
              </a:ext>
            </a:extLst>
          </p:cNvPr>
          <p:cNvSpPr txBox="1"/>
          <p:nvPr/>
        </p:nvSpPr>
        <p:spPr>
          <a:xfrm>
            <a:off x="389353" y="337893"/>
            <a:ext cx="885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ФОНДОВЫЕ ИНДЕКСЫ УСТОЙЧИВОГО РАЗВИТИЯ, СОВМЕСТНЫЙ ПРОЕКТ РСПП и МОСБИРЖИ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64775-D97F-4C33-A6DF-1DE1FAE4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517" y="103648"/>
            <a:ext cx="1791763" cy="748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EEB95-4FB0-1E40-981D-25F1AA4A0166}"/>
              </a:ext>
            </a:extLst>
          </p:cNvPr>
          <p:cNvSpPr txBox="1"/>
          <p:nvPr/>
        </p:nvSpPr>
        <p:spPr>
          <a:xfrm>
            <a:off x="772854" y="2850505"/>
            <a:ext cx="3937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ЕЖЕГОДНАЯ ОЦЕНКА ОТЧЕТНОСТИ КРУПНЕЙШИХ РОССИЙСКИХ КОМПАНИЙ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3D46E-9A5E-924D-88F4-050305F92EEB}"/>
              </a:ext>
            </a:extLst>
          </p:cNvPr>
          <p:cNvSpPr txBox="1"/>
          <p:nvPr/>
        </p:nvSpPr>
        <p:spPr>
          <a:xfrm>
            <a:off x="772855" y="3464032"/>
            <a:ext cx="44958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АНАЛИЗ </a:t>
            </a:r>
            <a:r>
              <a:rPr lang="en-US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ESG </a:t>
            </a:r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ПОКАЗАТЕЛЕЙ КОМПАНИЙ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85791C-A93A-4846-9DDD-D68B6D80E263}"/>
              </a:ext>
            </a:extLst>
          </p:cNvPr>
          <p:cNvSpPr/>
          <p:nvPr/>
        </p:nvSpPr>
        <p:spPr>
          <a:xfrm>
            <a:off x="508609" y="2909935"/>
            <a:ext cx="155864" cy="155864"/>
          </a:xfrm>
          <a:prstGeom prst="rect">
            <a:avLst/>
          </a:prstGeom>
          <a:solidFill>
            <a:srgbClr val="F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43FCED-6935-F143-B978-DB11A0A05DAF}"/>
              </a:ext>
            </a:extLst>
          </p:cNvPr>
          <p:cNvSpPr/>
          <p:nvPr/>
        </p:nvSpPr>
        <p:spPr>
          <a:xfrm>
            <a:off x="508609" y="3538458"/>
            <a:ext cx="155864" cy="155864"/>
          </a:xfrm>
          <a:prstGeom prst="rect">
            <a:avLst/>
          </a:prstGeom>
          <a:solidFill>
            <a:srgbClr val="F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BFCD6-0890-7841-A171-D3856829DA95}"/>
              </a:ext>
            </a:extLst>
          </p:cNvPr>
          <p:cNvSpPr txBox="1"/>
          <p:nvPr/>
        </p:nvSpPr>
        <p:spPr>
          <a:xfrm>
            <a:off x="772855" y="3954601"/>
            <a:ext cx="4495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ФОРМИРОВАНИЕ ГРУПП ЛИДЕРОВ ПО ХАРАКТЕРИСТИКАМ УСТОЙЧИВОГО РАЗВИТИЯ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EC6D71-8F3F-A849-9C5B-CC55D8B522AF}"/>
              </a:ext>
            </a:extLst>
          </p:cNvPr>
          <p:cNvSpPr/>
          <p:nvPr/>
        </p:nvSpPr>
        <p:spPr>
          <a:xfrm>
            <a:off x="508609" y="4029027"/>
            <a:ext cx="155864" cy="155864"/>
          </a:xfrm>
          <a:prstGeom prst="rect">
            <a:avLst/>
          </a:prstGeom>
          <a:solidFill>
            <a:srgbClr val="F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https://upload.wikimedia.org/wikipedia/commons/thumb/f/f0/LogoRSPPrusRedrawDyor.svg/290px-LogoRSPPrusRedrawDyor.svg.png">
            <a:extLst>
              <a:ext uri="{FF2B5EF4-FFF2-40B4-BE49-F238E27FC236}">
                <a16:creationId xmlns:a16="http://schemas.microsoft.com/office/drawing/2014/main" id="{268499D3-792B-4FA5-811E-F4698F080FF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993" y="1779702"/>
            <a:ext cx="806036" cy="801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1519F11-1FA9-4C86-9D5A-B7993CDB494B}"/>
              </a:ext>
            </a:extLst>
          </p:cNvPr>
          <p:cNvGrpSpPr/>
          <p:nvPr/>
        </p:nvGrpSpPr>
        <p:grpSpPr>
          <a:xfrm>
            <a:off x="2263460" y="1904897"/>
            <a:ext cx="1942279" cy="599579"/>
            <a:chOff x="133001" y="128878"/>
            <a:chExt cx="2700158" cy="442820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6">
              <a:extLst>
                <a:ext uri="{FF2B5EF4-FFF2-40B4-BE49-F238E27FC236}">
                  <a16:creationId xmlns:a16="http://schemas.microsoft.com/office/drawing/2014/main" id="{A9AED021-183F-44F1-96E3-EEEB078EFCC0}"/>
                </a:ext>
              </a:extLst>
            </p:cNvPr>
            <p:cNvSpPr/>
            <p:nvPr/>
          </p:nvSpPr>
          <p:spPr>
            <a:xfrm>
              <a:off x="133001" y="128878"/>
              <a:ext cx="2700158" cy="442820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>
              <a:extLst>
                <a:ext uri="{FF2B5EF4-FFF2-40B4-BE49-F238E27FC236}">
                  <a16:creationId xmlns:a16="http://schemas.microsoft.com/office/drawing/2014/main" id="{048C39EB-C9B1-4DC1-8072-DE5DD2224850}"/>
                </a:ext>
              </a:extLst>
            </p:cNvPr>
            <p:cNvSpPr txBox="1"/>
            <p:nvPr/>
          </p:nvSpPr>
          <p:spPr>
            <a:xfrm>
              <a:off x="133001" y="128879"/>
              <a:ext cx="2700158" cy="295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 rtl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ru-RU" sz="110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ЭКСПЕРТИЗА </a:t>
              </a:r>
              <a:br>
                <a:rPr lang="en-US" sz="110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ESG</a:t>
              </a:r>
              <a:endParaRPr lang="ru-RU" sz="11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DDEC478-FF1D-4AF8-9A7A-51411E441D8F}"/>
              </a:ext>
            </a:extLst>
          </p:cNvPr>
          <p:cNvGrpSpPr/>
          <p:nvPr/>
        </p:nvGrpSpPr>
        <p:grpSpPr>
          <a:xfrm>
            <a:off x="7738259" y="1891099"/>
            <a:ext cx="1909495" cy="624807"/>
            <a:chOff x="4550908" y="325741"/>
            <a:chExt cx="2700158" cy="451798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19">
              <a:extLst>
                <a:ext uri="{FF2B5EF4-FFF2-40B4-BE49-F238E27FC236}">
                  <a16:creationId xmlns:a16="http://schemas.microsoft.com/office/drawing/2014/main" id="{41C3D581-B20E-4CA8-ADFE-E6E67A181910}"/>
                </a:ext>
              </a:extLst>
            </p:cNvPr>
            <p:cNvSpPr/>
            <p:nvPr/>
          </p:nvSpPr>
          <p:spPr>
            <a:xfrm>
              <a:off x="4550908" y="325741"/>
              <a:ext cx="2700158" cy="451798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>
              <a:extLst>
                <a:ext uri="{FF2B5EF4-FFF2-40B4-BE49-F238E27FC236}">
                  <a16:creationId xmlns:a16="http://schemas.microsoft.com/office/drawing/2014/main" id="{F7AEF6F8-D37F-4C76-9492-EB5D3B9188B0}"/>
                </a:ext>
              </a:extLst>
            </p:cNvPr>
            <p:cNvSpPr txBox="1"/>
            <p:nvPr/>
          </p:nvSpPr>
          <p:spPr>
            <a:xfrm>
              <a:off x="4550908" y="325741"/>
              <a:ext cx="2700158" cy="3011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 rtl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ru-RU" sz="110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АДМИНИСТРАТОР РАСЧЕТА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ADA13-66AE-480C-AA05-7835E0E42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086" y="1903163"/>
            <a:ext cx="1942279" cy="6127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6BB92A-8275-4D9E-8511-42490FE21F3D}"/>
              </a:ext>
            </a:extLst>
          </p:cNvPr>
          <p:cNvSpPr txBox="1"/>
          <p:nvPr/>
        </p:nvSpPr>
        <p:spPr>
          <a:xfrm>
            <a:off x="5749802" y="2854050"/>
            <a:ext cx="3937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ФОРМИРОВАНИЕ БАЗ РАСЧЕТА С УЧЕТОМ РЫНОЧНЫХ И </a:t>
            </a:r>
            <a:r>
              <a:rPr lang="en-US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ESG </a:t>
            </a:r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ПОКАЗАТЕЛЕЙ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7C6776-E8F0-4202-ADFF-D1A27D0F0C81}"/>
              </a:ext>
            </a:extLst>
          </p:cNvPr>
          <p:cNvSpPr txBox="1"/>
          <p:nvPr/>
        </p:nvSpPr>
        <p:spPr>
          <a:xfrm>
            <a:off x="5749803" y="3467577"/>
            <a:ext cx="4495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ЕЖЕДНЕВНЫЙ РАСЧЕТ И ТРАНСЛЯЦИЯ ЗНАЧЕНИЙ ИНДЕКСОВ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67874B3-6DF4-4AE5-9781-82C4BCFA913F}"/>
              </a:ext>
            </a:extLst>
          </p:cNvPr>
          <p:cNvSpPr/>
          <p:nvPr/>
        </p:nvSpPr>
        <p:spPr>
          <a:xfrm>
            <a:off x="5485557" y="2913480"/>
            <a:ext cx="155864" cy="155864"/>
          </a:xfrm>
          <a:prstGeom prst="rect">
            <a:avLst/>
          </a:prstGeom>
          <a:solidFill>
            <a:srgbClr val="F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1B10A9-D26B-448A-98B4-53451B6AABA7}"/>
              </a:ext>
            </a:extLst>
          </p:cNvPr>
          <p:cNvSpPr/>
          <p:nvPr/>
        </p:nvSpPr>
        <p:spPr>
          <a:xfrm>
            <a:off x="5485557" y="3542003"/>
            <a:ext cx="155864" cy="155864"/>
          </a:xfrm>
          <a:prstGeom prst="rect">
            <a:avLst/>
          </a:prstGeom>
          <a:solidFill>
            <a:srgbClr val="F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15467-B2C3-4E22-BA57-4F77566B939A}"/>
              </a:ext>
            </a:extLst>
          </p:cNvPr>
          <p:cNvSpPr txBox="1"/>
          <p:nvPr/>
        </p:nvSpPr>
        <p:spPr>
          <a:xfrm>
            <a:off x="5749803" y="3958146"/>
            <a:ext cx="4495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ВЗАИМОДЕЙСТВИЕ С УПРАВЛЯЮЩИМИ КОМПАНИЯМИ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92075B8-AD5E-48C4-A126-C921B899ECAA}"/>
              </a:ext>
            </a:extLst>
          </p:cNvPr>
          <p:cNvSpPr/>
          <p:nvPr/>
        </p:nvSpPr>
        <p:spPr>
          <a:xfrm>
            <a:off x="5485557" y="4032572"/>
            <a:ext cx="155864" cy="155864"/>
          </a:xfrm>
          <a:prstGeom prst="rect">
            <a:avLst/>
          </a:prstGeom>
          <a:solidFill>
            <a:srgbClr val="F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Номер слайда 3">
            <a:extLst>
              <a:ext uri="{FF2B5EF4-FFF2-40B4-BE49-F238E27FC236}">
                <a16:creationId xmlns:a16="http://schemas.microsoft.com/office/drawing/2014/main" id="{9226560A-73F9-45F0-908E-EE78622CEE9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B630AE-6AB5-49C4-A041-02DD91816405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45943A-A819-463E-B311-F8C3E6F502AD}"/>
              </a:ext>
            </a:extLst>
          </p:cNvPr>
          <p:cNvSpPr txBox="1"/>
          <p:nvPr/>
        </p:nvSpPr>
        <p:spPr>
          <a:xfrm>
            <a:off x="389353" y="337893"/>
            <a:ext cx="885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ФОНДОВЫЕ ИНДЕКСЫ УСТОЙЧИВОГО РАЗВИТИЯ.</a:t>
            </a:r>
          </a:p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КЛЮЧЕВЫЕ ХАРАКТЕРИСТИКИ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64775-D97F-4C33-A6DF-1DE1FAE4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517" y="103648"/>
            <a:ext cx="1791763" cy="748178"/>
          </a:xfrm>
          <a:prstGeom prst="rect">
            <a:avLst/>
          </a:prstGeom>
        </p:spPr>
      </p:pic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9BBC6E8E-5798-4C5C-B82A-3510B0AAD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93187"/>
              </p:ext>
            </p:extLst>
          </p:nvPr>
        </p:nvGraphicFramePr>
        <p:xfrm>
          <a:off x="535583" y="1168890"/>
          <a:ext cx="11120834" cy="5207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09345">
                  <a:extLst>
                    <a:ext uri="{9D8B030D-6E8A-4147-A177-3AD203B41FA5}">
                      <a16:colId xmlns:a16="http://schemas.microsoft.com/office/drawing/2014/main" val="3333611343"/>
                    </a:ext>
                  </a:extLst>
                </a:gridCol>
                <a:gridCol w="2166614">
                  <a:extLst>
                    <a:ext uri="{9D8B030D-6E8A-4147-A177-3AD203B41FA5}">
                      <a16:colId xmlns:a16="http://schemas.microsoft.com/office/drawing/2014/main" val="66431105"/>
                    </a:ext>
                  </a:extLst>
                </a:gridCol>
                <a:gridCol w="2326185">
                  <a:extLst>
                    <a:ext uri="{9D8B030D-6E8A-4147-A177-3AD203B41FA5}">
                      <a16:colId xmlns:a16="http://schemas.microsoft.com/office/drawing/2014/main" val="942080070"/>
                    </a:ext>
                  </a:extLst>
                </a:gridCol>
                <a:gridCol w="2209345">
                  <a:extLst>
                    <a:ext uri="{9D8B030D-6E8A-4147-A177-3AD203B41FA5}">
                      <a16:colId xmlns:a16="http://schemas.microsoft.com/office/drawing/2014/main" val="933606823"/>
                    </a:ext>
                  </a:extLst>
                </a:gridCol>
                <a:gridCol w="2209345">
                  <a:extLst>
                    <a:ext uri="{9D8B030D-6E8A-4147-A177-3AD203B41FA5}">
                      <a16:colId xmlns:a16="http://schemas.microsoft.com/office/drawing/2014/main" val="17996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ОТВЕТСТВЕННОСТЬ И ОТКРЫТОСТЬ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ВЕКТОР УСТОЙЧИВОГО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ВЕКТОР УСТОЙЧИВОГО РАЗВИТИЯ РОССИЙСКИХ ЭМИТЕНТОВ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/>
                        <a:t>ИНДЕКС КОРПОРАТИВНЫХ ЕВРООБЛИГАЦИЙ</a:t>
                      </a:r>
                      <a:endParaRPr lang="ru-RU" sz="1800" b="0" kern="1200" baseline="30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828839"/>
                  </a:ext>
                </a:extLst>
              </a:tr>
              <a:tr h="290413">
                <a:tc>
                  <a:txBody>
                    <a:bodyPr/>
                    <a:lstStyle/>
                    <a:p>
                      <a:r>
                        <a:rPr lang="ru-RU" dirty="0"/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MRRT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MRSV</a:t>
                      </a:r>
                      <a:r>
                        <a:rPr lang="ru-RU" sz="1200" dirty="0"/>
                        <a:t> / </a:t>
                      </a:r>
                      <a:r>
                        <a:rPr lang="en-US" sz="1200" dirty="0"/>
                        <a:t>MRSVTR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MRSVR / MRSVRTR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RUEUESG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89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Активы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Акции российских и иностранных эмитентов, ведущих экономическую деятельность в РФ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Акции российских эмитентов*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Еврооблигации российских и иностранных эмитентов, ведущих экономическую деятельность в РФ, и обращающиеся на МБ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13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Число ценных бумаг </a:t>
                      </a:r>
                      <a:r>
                        <a:rPr lang="ru-RU" sz="1100" dirty="0"/>
                        <a:t>(текущий состав)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5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Взвешивание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 </a:t>
                      </a:r>
                      <a:r>
                        <a:rPr lang="en-US" sz="1200" dirty="0"/>
                        <a:t>free-float </a:t>
                      </a:r>
                      <a:r>
                        <a:rPr lang="ru-RU" sz="1200" dirty="0"/>
                        <a:t>капитализации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Пропорционально рэнкингу РСПП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 </a:t>
                      </a:r>
                      <a:r>
                        <a:rPr lang="en-US" sz="1200" dirty="0"/>
                        <a:t>free-float </a:t>
                      </a:r>
                      <a:r>
                        <a:rPr lang="ru-RU" sz="1200" dirty="0"/>
                        <a:t>капитализации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 рыночной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капитализации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6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Максимальный 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6,5%**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7,1%**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83028"/>
                  </a:ext>
                </a:extLst>
              </a:tr>
              <a:tr h="290170">
                <a:tc>
                  <a:txBody>
                    <a:bodyPr/>
                    <a:lstStyle/>
                    <a:p>
                      <a:r>
                        <a:rPr lang="ru-RU" dirty="0"/>
                        <a:t>Версия полной доходности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8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Дата начала расчета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Апрель 2019г.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/>
                        <a:t>Апрель 2019г.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Март 2021г.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Март 2021г.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6492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3B3CEA-3B52-4F33-A4B4-1F4B98B14537}"/>
              </a:ext>
            </a:extLst>
          </p:cNvPr>
          <p:cNvSpPr/>
          <p:nvPr/>
        </p:nvSpPr>
        <p:spPr>
          <a:xfrm>
            <a:off x="838200" y="6352853"/>
            <a:ext cx="4537722" cy="49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424242"/>
                </a:solidFill>
              </a:rPr>
              <a:t>*     Не включаются ц/б эмитентов, зарегистрированных за пределами РФ</a:t>
            </a:r>
          </a:p>
          <a:p>
            <a:r>
              <a:rPr lang="ru-RU" sz="1000" dirty="0">
                <a:solidFill>
                  <a:srgbClr val="424242"/>
                </a:solidFill>
              </a:rPr>
              <a:t>**   Фактический вес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EBDADE26-ADB0-4F85-BBD5-0DD55510ADF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B630AE-6AB5-49C4-A041-02DD91816405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5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45943A-A819-463E-B311-F8C3E6F502AD}"/>
              </a:ext>
            </a:extLst>
          </p:cNvPr>
          <p:cNvSpPr txBox="1"/>
          <p:nvPr/>
        </p:nvSpPr>
        <p:spPr>
          <a:xfrm>
            <a:off x="389353" y="337893"/>
            <a:ext cx="95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КЛЮЧЕВЫЕ ИЗМЕНЕНИЯ ПО ИНДЕКСАМ РСПП В 2023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64775-D97F-4C33-A6DF-1DE1FAE4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517" y="103648"/>
            <a:ext cx="1791763" cy="748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EEB95-4FB0-1E40-981D-25F1AA4A0166}"/>
              </a:ext>
            </a:extLst>
          </p:cNvPr>
          <p:cNvSpPr txBox="1"/>
          <p:nvPr/>
        </p:nvSpPr>
        <p:spPr>
          <a:xfrm>
            <a:off x="664473" y="1196464"/>
            <a:ext cx="1099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В сентябре 2023 года возобновлен расчет Индекса </a:t>
            </a:r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МосБиржи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 российских корпоративных еврооблигаций РСХБ – РСПП – Вектор устойчивого развития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85791C-A93A-4846-9DDD-D68B6D80E263}"/>
              </a:ext>
            </a:extLst>
          </p:cNvPr>
          <p:cNvSpPr/>
          <p:nvPr/>
        </p:nvSpPr>
        <p:spPr>
          <a:xfrm>
            <a:off x="430677" y="1295055"/>
            <a:ext cx="155864" cy="155864"/>
          </a:xfrm>
          <a:prstGeom prst="rect">
            <a:avLst/>
          </a:prstGeom>
          <a:solidFill>
            <a:srgbClr val="F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Номер слайда 3">
            <a:extLst>
              <a:ext uri="{FF2B5EF4-FFF2-40B4-BE49-F238E27FC236}">
                <a16:creationId xmlns:a16="http://schemas.microsoft.com/office/drawing/2014/main" id="{9226560A-73F9-45F0-908E-EE78622CEE9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B630AE-6AB5-49C4-A041-02DD91816405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04A99C-CDB6-4CED-BFBE-47AAB25407A4}"/>
              </a:ext>
            </a:extLst>
          </p:cNvPr>
          <p:cNvSpPr txBox="1"/>
          <p:nvPr/>
        </p:nvSpPr>
        <p:spPr>
          <a:xfrm>
            <a:off x="664473" y="2276953"/>
            <a:ext cx="1099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Количество ценных бумаг в фондовых индексах снизилось по сравнению с 2022 годом в связи с изменениями в индексах РСПП: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24093DB-5209-4AAA-AED5-D65568B233C5}"/>
              </a:ext>
            </a:extLst>
          </p:cNvPr>
          <p:cNvSpPr/>
          <p:nvPr/>
        </p:nvSpPr>
        <p:spPr>
          <a:xfrm>
            <a:off x="430677" y="2375544"/>
            <a:ext cx="155864" cy="155864"/>
          </a:xfrm>
          <a:prstGeom prst="rect">
            <a:avLst/>
          </a:prstGeom>
          <a:solidFill>
            <a:srgbClr val="F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5DC408-DE29-4B56-B117-4A6C7F376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49902"/>
              </p:ext>
            </p:extLst>
          </p:nvPr>
        </p:nvGraphicFramePr>
        <p:xfrm>
          <a:off x="664473" y="3575209"/>
          <a:ext cx="9884119" cy="21907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93013">
                  <a:extLst>
                    <a:ext uri="{9D8B030D-6E8A-4147-A177-3AD203B41FA5}">
                      <a16:colId xmlns:a16="http://schemas.microsoft.com/office/drawing/2014/main" val="3390261933"/>
                    </a:ext>
                  </a:extLst>
                </a:gridCol>
                <a:gridCol w="1948802">
                  <a:extLst>
                    <a:ext uri="{9D8B030D-6E8A-4147-A177-3AD203B41FA5}">
                      <a16:colId xmlns:a16="http://schemas.microsoft.com/office/drawing/2014/main" val="1131523421"/>
                    </a:ext>
                  </a:extLst>
                </a:gridCol>
                <a:gridCol w="1842304">
                  <a:extLst>
                    <a:ext uri="{9D8B030D-6E8A-4147-A177-3AD203B41FA5}">
                      <a16:colId xmlns:a16="http://schemas.microsoft.com/office/drawing/2014/main" val="3985839987"/>
                    </a:ext>
                  </a:extLst>
                </a:gridCol>
              </a:tblGrid>
              <a:tr h="668561">
                <a:tc>
                  <a:txBody>
                    <a:bodyPr/>
                    <a:lstStyle/>
                    <a:p>
                      <a:r>
                        <a:rPr lang="ru-RU" b="0" dirty="0"/>
                        <a:t>ИНДЕКС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КОЛИЧЕСТВО ЦБ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КОЛИЧЕСТВО ЦБ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950912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Ответственность и открытость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858311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r>
                        <a:rPr lang="ru-RU" dirty="0"/>
                        <a:t>Вектор устойчивого развития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55787"/>
                  </a:ext>
                </a:extLst>
              </a:tr>
              <a:tr h="424930">
                <a:tc>
                  <a:txBody>
                    <a:bodyPr/>
                    <a:lstStyle/>
                    <a:p>
                      <a:r>
                        <a:rPr lang="ru-RU" dirty="0"/>
                        <a:t>Вектор устойчивого развития российских эмитентов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997823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r>
                        <a:rPr lang="ru-RU" sz="1800" kern="1200" dirty="0"/>
                        <a:t>Корпоративных еврооблигаций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13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4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45943A-A819-463E-B311-F8C3E6F502AD}"/>
              </a:ext>
            </a:extLst>
          </p:cNvPr>
          <p:cNvSpPr txBox="1"/>
          <p:nvPr/>
        </p:nvSpPr>
        <p:spPr>
          <a:xfrm>
            <a:off x="389353" y="337893"/>
            <a:ext cx="964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БИРЖЕВЫЕ ФОНДЫ НА ИНДЕКСЫ УСТОЙЧИВОГО РАЗВИТИЯ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64775-D97F-4C33-A6DF-1DE1FAE4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517" y="103648"/>
            <a:ext cx="1791763" cy="748178"/>
          </a:xfrm>
          <a:prstGeom prst="rect">
            <a:avLst/>
          </a:prstGeom>
        </p:spPr>
      </p:pic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B2B3A298-839F-4935-8295-7091F6EDDB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B630AE-6AB5-49C4-A041-02DD91816405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5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2">
            <a:extLst>
              <a:ext uri="{FF2B5EF4-FFF2-40B4-BE49-F238E27FC236}">
                <a16:creationId xmlns:a16="http://schemas.microsoft.com/office/drawing/2014/main" id="{F15C221C-AAD2-40D7-A98E-BC4F10B45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97606"/>
              </p:ext>
            </p:extLst>
          </p:nvPr>
        </p:nvGraphicFramePr>
        <p:xfrm>
          <a:off x="389353" y="1238470"/>
          <a:ext cx="11071128" cy="41590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45461">
                  <a:extLst>
                    <a:ext uri="{9D8B030D-6E8A-4147-A177-3AD203B41FA5}">
                      <a16:colId xmlns:a16="http://schemas.microsoft.com/office/drawing/2014/main" val="2938664349"/>
                    </a:ext>
                  </a:extLst>
                </a:gridCol>
                <a:gridCol w="6032637">
                  <a:extLst>
                    <a:ext uri="{9D8B030D-6E8A-4147-A177-3AD203B41FA5}">
                      <a16:colId xmlns:a16="http://schemas.microsoft.com/office/drawing/2014/main" val="1832957934"/>
                    </a:ext>
                  </a:extLst>
                </a:gridCol>
                <a:gridCol w="2106487">
                  <a:extLst>
                    <a:ext uri="{9D8B030D-6E8A-4147-A177-3AD203B41FA5}">
                      <a16:colId xmlns:a16="http://schemas.microsoft.com/office/drawing/2014/main" val="1182008888"/>
                    </a:ext>
                  </a:extLst>
                </a:gridCol>
                <a:gridCol w="1986543">
                  <a:extLst>
                    <a:ext uri="{9D8B030D-6E8A-4147-A177-3AD203B41FA5}">
                      <a16:colId xmlns:a16="http://schemas.microsoft.com/office/drawing/2014/main" val="156346203"/>
                    </a:ext>
                  </a:extLst>
                </a:gridCol>
              </a:tblGrid>
              <a:tr h="610650">
                <a:tc>
                  <a:txBody>
                    <a:bodyPr/>
                    <a:lstStyle/>
                    <a:p>
                      <a:pPr algn="l"/>
                      <a:r>
                        <a:rPr lang="ru-RU" b="0" dirty="0"/>
                        <a:t>ТИКЕР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НАЗВАНИЕ БИРЖЕВОГО ФОНДА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ДАТА ФОРМИРОВАНИЯ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СЧА,</a:t>
                      </a:r>
                      <a:br>
                        <a:rPr lang="ru-RU" b="0" dirty="0"/>
                      </a:br>
                      <a:r>
                        <a:rPr lang="ru-RU" b="0" dirty="0"/>
                        <a:t>МЛН РУБ.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913642"/>
                  </a:ext>
                </a:extLst>
              </a:tr>
              <a:tr h="62733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SBRI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Первая - Фонд Ответственные инвестиции</a:t>
                      </a:r>
                      <a:endParaRPr lang="ru-RU" sz="180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Favorit Pro Book" panose="02000006030000020004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22.09.2020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1 292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21993"/>
                  </a:ext>
                </a:extLst>
              </a:tr>
              <a:tr h="58393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ESGE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УК ВИМ </a:t>
                      </a:r>
                      <a:r>
                        <a:rPr lang="ru-RU" sz="1800" dirty="0">
                          <a:effectLst/>
                        </a:rPr>
                        <a:t>–</a:t>
                      </a:r>
                      <a:r>
                        <a:rPr lang="ru-RU" dirty="0"/>
                        <a:t> Устойчивое развитие российских компаний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10.09.2021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995941"/>
                  </a:ext>
                </a:extLst>
              </a:tr>
              <a:tr h="89307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ESGR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РСХБ - Индекс </a:t>
                      </a:r>
                      <a:r>
                        <a:rPr lang="ru-RU" sz="1800" dirty="0" err="1"/>
                        <a:t>Мосбиржи</a:t>
                      </a:r>
                      <a:r>
                        <a:rPr lang="ru-RU" sz="1800" dirty="0"/>
                        <a:t> - РСПП Вектор устойчивого развития, полной доходности, брутто</a:t>
                      </a:r>
                      <a:endParaRPr lang="ru-RU" sz="180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Favorit Pro Book" panose="02000006030000020004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22.06.2020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r>
                        <a:rPr lang="ru-RU" dirty="0"/>
                        <a:t>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997676"/>
                  </a:ext>
                </a:extLst>
              </a:tr>
              <a:tr h="65262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PRIE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РСХБ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–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Российские корпоративные еврооблигации Вектор </a:t>
                      </a:r>
                      <a:r>
                        <a:rPr lang="ru-RU" sz="1800" dirty="0" err="1">
                          <a:effectLst/>
                        </a:rPr>
                        <a:t>И.Эс.Джи</a:t>
                      </a:r>
                      <a:endParaRPr lang="ru-RU" sz="140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Favorit Pro Book" panose="02000006030000020004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22.04.2021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526402"/>
                  </a:ext>
                </a:extLst>
              </a:tr>
              <a:tr h="47579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ИТОГО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Favorit Pro Book" panose="02000006030000020004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1 648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(+35% г/г)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53058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419EC8-E3B7-4EC0-8AEA-3E6FADE8F714}"/>
              </a:ext>
            </a:extLst>
          </p:cNvPr>
          <p:cNvSpPr/>
          <p:nvPr/>
        </p:nvSpPr>
        <p:spPr>
          <a:xfrm>
            <a:off x="389353" y="5441778"/>
            <a:ext cx="4537722" cy="49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424242"/>
                </a:solidFill>
              </a:rPr>
              <a:t>*     По состоянию на 04.12.2023</a:t>
            </a:r>
          </a:p>
        </p:txBody>
      </p:sp>
    </p:spTree>
    <p:extLst>
      <p:ext uri="{BB962C8B-B14F-4D97-AF65-F5344CB8AC3E}">
        <p14:creationId xmlns:p14="http://schemas.microsoft.com/office/powerpoint/2010/main" val="285709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45943A-A819-463E-B311-F8C3E6F502AD}"/>
              </a:ext>
            </a:extLst>
          </p:cNvPr>
          <p:cNvSpPr txBox="1"/>
          <p:nvPr/>
        </p:nvSpPr>
        <p:spPr>
          <a:xfrm>
            <a:off x="389353" y="337893"/>
            <a:ext cx="88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ДОХОДНОСТЬ ИНДЕКСОВ УСТОЙЧИВОГО РАЗВИТИЯ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64775-D97F-4C33-A6DF-1DE1FAE4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517" y="103648"/>
            <a:ext cx="1791763" cy="748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E3719-1F98-40E7-A98A-DC6B72947AE9}"/>
              </a:ext>
            </a:extLst>
          </p:cNvPr>
          <p:cNvSpPr txBox="1"/>
          <p:nvPr/>
        </p:nvSpPr>
        <p:spPr>
          <a:xfrm>
            <a:off x="1260211" y="1481676"/>
            <a:ext cx="32759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b="1" i="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ДОХОДНОСТЬ ЦЕНОВЫХ ИНДЕКСОВ</a:t>
            </a:r>
            <a:endParaRPr lang="ru-RU" sz="1300" b="1" dirty="0">
              <a:solidFill>
                <a:srgbClr val="424242"/>
              </a:solidFill>
              <a:latin typeface="Arial" panose="020B0604020202020204" pitchFamily="34" charset="0"/>
              <a:ea typeface="Favorit Pro Book" panose="02000006030000020004" pitchFamily="50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67DA6-CAC0-472F-BDDF-D863F1551C80}"/>
              </a:ext>
            </a:extLst>
          </p:cNvPr>
          <p:cNvSpPr txBox="1"/>
          <p:nvPr/>
        </p:nvSpPr>
        <p:spPr>
          <a:xfrm>
            <a:off x="6733548" y="1481676"/>
            <a:ext cx="48406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b="1" i="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ДОХОДНОСТЬ ИНДЕКСОВ ПОЛНОЙ ДОХОДНОСТИ</a:t>
            </a:r>
            <a:endParaRPr lang="ru-RU" sz="1300" b="1" dirty="0">
              <a:solidFill>
                <a:srgbClr val="424242"/>
              </a:solidFill>
              <a:latin typeface="Arial" panose="020B0604020202020204" pitchFamily="34" charset="0"/>
              <a:ea typeface="Favorit Pro Book" panose="020000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C238D91B-F338-4320-8209-66C165BE1A2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B630AE-6AB5-49C4-A041-02DD91816405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81FD8-949A-4720-8CFE-382CC19F102B}"/>
              </a:ext>
            </a:extLst>
          </p:cNvPr>
          <p:cNvSpPr txBox="1"/>
          <p:nvPr/>
        </p:nvSpPr>
        <p:spPr>
          <a:xfrm>
            <a:off x="389353" y="4915158"/>
            <a:ext cx="43696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* - доходность за период с 03.01.2023 по 30.11.2023</a:t>
            </a:r>
            <a:endParaRPr lang="ru-RU" sz="1300" dirty="0">
              <a:solidFill>
                <a:srgbClr val="424242"/>
              </a:solidFill>
              <a:latin typeface="Arial" panose="020B0604020202020204" pitchFamily="34" charset="0"/>
              <a:ea typeface="Favorit Pro Book" panose="02000006030000020004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4F49C78-0A3C-4A61-8130-35086FC0A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47343"/>
              </p:ext>
            </p:extLst>
          </p:nvPr>
        </p:nvGraphicFramePr>
        <p:xfrm>
          <a:off x="617805" y="1924170"/>
          <a:ext cx="5194302" cy="272185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407312">
                  <a:extLst>
                    <a:ext uri="{9D8B030D-6E8A-4147-A177-3AD203B41FA5}">
                      <a16:colId xmlns:a16="http://schemas.microsoft.com/office/drawing/2014/main" val="3541608585"/>
                    </a:ext>
                  </a:extLst>
                </a:gridCol>
                <a:gridCol w="557398">
                  <a:extLst>
                    <a:ext uri="{9D8B030D-6E8A-4147-A177-3AD203B41FA5}">
                      <a16:colId xmlns:a16="http://schemas.microsoft.com/office/drawing/2014/main" val="1906004840"/>
                    </a:ext>
                  </a:extLst>
                </a:gridCol>
                <a:gridCol w="557398">
                  <a:extLst>
                    <a:ext uri="{9D8B030D-6E8A-4147-A177-3AD203B41FA5}">
                      <a16:colId xmlns:a16="http://schemas.microsoft.com/office/drawing/2014/main" val="2948783797"/>
                    </a:ext>
                  </a:extLst>
                </a:gridCol>
                <a:gridCol w="557398">
                  <a:extLst>
                    <a:ext uri="{9D8B030D-6E8A-4147-A177-3AD203B41FA5}">
                      <a16:colId xmlns:a16="http://schemas.microsoft.com/office/drawing/2014/main" val="3114441459"/>
                    </a:ext>
                  </a:extLst>
                </a:gridCol>
                <a:gridCol w="557398">
                  <a:extLst>
                    <a:ext uri="{9D8B030D-6E8A-4147-A177-3AD203B41FA5}">
                      <a16:colId xmlns:a16="http://schemas.microsoft.com/office/drawing/2014/main" val="2110859074"/>
                    </a:ext>
                  </a:extLst>
                </a:gridCol>
                <a:gridCol w="557398">
                  <a:extLst>
                    <a:ext uri="{9D8B030D-6E8A-4147-A177-3AD203B41FA5}">
                      <a16:colId xmlns:a16="http://schemas.microsoft.com/office/drawing/2014/main" val="3551886000"/>
                    </a:ext>
                  </a:extLst>
                </a:gridCol>
              </a:tblGrid>
              <a:tr h="365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ЦЕНОВЫЕ ИНДЕКСЫ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ДОХОДНОСТЬ ИНДЕКСОВ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44602"/>
                  </a:ext>
                </a:extLst>
              </a:tr>
              <a:tr h="294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2023*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2753515"/>
                  </a:ext>
                </a:extLst>
              </a:tr>
              <a:tr h="589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Ответственность и открытость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29%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18%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-41%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37%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31278"/>
                  </a:ext>
                </a:extLst>
              </a:tr>
              <a:tr h="589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Вектор устойчивого развития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3%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-35%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34%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61843151"/>
                  </a:ext>
                </a:extLst>
              </a:tr>
              <a:tr h="589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Вектор устойчивого развития рос. эмитентов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70734"/>
                  </a:ext>
                </a:extLst>
              </a:tr>
              <a:tr h="294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Индекс </a:t>
                      </a:r>
                      <a:r>
                        <a:rPr lang="ru-RU" sz="1400" u="none" strike="noStrike" dirty="0" err="1">
                          <a:effectLst/>
                        </a:rPr>
                        <a:t>МосБиржи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29%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15%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47%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208400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3576A79-6121-44C4-BF84-8A86D061F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06524"/>
              </p:ext>
            </p:extLst>
          </p:nvPr>
        </p:nvGraphicFramePr>
        <p:xfrm>
          <a:off x="6225627" y="1924171"/>
          <a:ext cx="5689600" cy="272185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967115">
                  <a:extLst>
                    <a:ext uri="{9D8B030D-6E8A-4147-A177-3AD203B41FA5}">
                      <a16:colId xmlns:a16="http://schemas.microsoft.com/office/drawing/2014/main" val="3417560545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3209528641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2741159941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3000031121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2366842948"/>
                    </a:ext>
                  </a:extLst>
                </a:gridCol>
                <a:gridCol w="544497">
                  <a:extLst>
                    <a:ext uri="{9D8B030D-6E8A-4147-A177-3AD203B41FA5}">
                      <a16:colId xmlns:a16="http://schemas.microsoft.com/office/drawing/2014/main" val="677952141"/>
                    </a:ext>
                  </a:extLst>
                </a:gridCol>
              </a:tblGrid>
              <a:tr h="422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ИНДЕКСЫ ПОЛНОЙ ДОХОДНОСТИ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ДОХОДНОСТЬ ИНДЕКСОВ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41844"/>
                  </a:ext>
                </a:extLst>
              </a:tr>
              <a:tr h="257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</a:rPr>
                        <a:t>2019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2023*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7741033"/>
                  </a:ext>
                </a:extLst>
              </a:tr>
              <a:tr h="680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Вектор устойчивого развития полной доходности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31%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508"/>
                          </a:solidFill>
                          <a:effectLst/>
                        </a:rPr>
                        <a:t>-30%</a:t>
                      </a:r>
                      <a:endParaRPr lang="ru-RU" sz="1400" b="1" i="0" u="none" strike="noStrike" dirty="0">
                        <a:solidFill>
                          <a:srgbClr val="FF05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38%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05243"/>
                  </a:ext>
                </a:extLst>
              </a:tr>
              <a:tr h="680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Вектор устойчивого развития рос. эмитентов, полной доходности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31%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508"/>
                          </a:solidFill>
                          <a:effectLst/>
                        </a:rPr>
                        <a:t>-28%</a:t>
                      </a:r>
                      <a:endParaRPr lang="ru-RU" sz="1400" b="1" i="0" u="none" strike="noStrike" dirty="0">
                        <a:solidFill>
                          <a:srgbClr val="FF05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37%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4969754"/>
                  </a:ext>
                </a:extLst>
              </a:tr>
              <a:tr h="680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Индекс </a:t>
                      </a:r>
                      <a:r>
                        <a:rPr lang="ru-RU" sz="1400" u="none" strike="noStrike" dirty="0" err="1">
                          <a:effectLst/>
                        </a:rPr>
                        <a:t>МосБиржи</a:t>
                      </a:r>
                      <a:r>
                        <a:rPr lang="ru-RU" sz="1400" u="none" strike="noStrike" dirty="0">
                          <a:effectLst/>
                        </a:rPr>
                        <a:t> полной доходности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38%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15%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508"/>
                          </a:solidFill>
                          <a:effectLst/>
                        </a:rPr>
                        <a:t>-37%</a:t>
                      </a:r>
                      <a:endParaRPr lang="ru-RU" sz="1400" b="1" i="0" u="none" strike="noStrike" dirty="0">
                        <a:solidFill>
                          <a:srgbClr val="FF05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7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59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45943A-A819-463E-B311-F8C3E6F502AD}"/>
              </a:ext>
            </a:extLst>
          </p:cNvPr>
          <p:cNvSpPr txBox="1"/>
          <p:nvPr/>
        </p:nvSpPr>
        <p:spPr>
          <a:xfrm>
            <a:off x="389353" y="337893"/>
            <a:ext cx="885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ФОНДОВЫЕ ИНДЕКСЫ УСТОЙЧИВОГО РАЗВИТИЯ</a:t>
            </a:r>
          </a:p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СРАВНИТЕЛЬНАЯ ДИНАМИКА ИНДЕКСОВ АКЦИЙ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64775-D97F-4C33-A6DF-1DE1FAE4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517" y="103648"/>
            <a:ext cx="1791763" cy="748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E3719-1F98-40E7-A98A-DC6B72947AE9}"/>
              </a:ext>
            </a:extLst>
          </p:cNvPr>
          <p:cNvSpPr txBox="1"/>
          <p:nvPr/>
        </p:nvSpPr>
        <p:spPr>
          <a:xfrm>
            <a:off x="1260211" y="1481676"/>
            <a:ext cx="29982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ДИНАМИКА ЦЕНОВЫХ ИНДЕКСОВ</a:t>
            </a:r>
            <a:endParaRPr lang="ru-RU" sz="1300" dirty="0">
              <a:solidFill>
                <a:srgbClr val="424242"/>
              </a:solidFill>
              <a:latin typeface="Arial" panose="020B0604020202020204" pitchFamily="34" charset="0"/>
              <a:ea typeface="Favorit Pro Book" panose="02000006030000020004" pitchFamily="50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67DA6-CAC0-472F-BDDF-D863F1551C80}"/>
              </a:ext>
            </a:extLst>
          </p:cNvPr>
          <p:cNvSpPr txBox="1"/>
          <p:nvPr/>
        </p:nvSpPr>
        <p:spPr>
          <a:xfrm>
            <a:off x="6733548" y="1481676"/>
            <a:ext cx="43089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ДИНАМИКА ИНДЕКСОВ ПОЛНОЙ ДОХОДНОСТИ</a:t>
            </a:r>
            <a:endParaRPr lang="ru-RU" sz="1300" dirty="0">
              <a:solidFill>
                <a:srgbClr val="424242"/>
              </a:solidFill>
              <a:latin typeface="Arial" panose="020B0604020202020204" pitchFamily="34" charset="0"/>
              <a:ea typeface="Favorit Pro Book" panose="020000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C238D91B-F338-4320-8209-66C165BE1A2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B630AE-6AB5-49C4-A041-02DD91816405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7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01FF362-4F20-4448-B8C2-789B9364FB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449566"/>
              </p:ext>
            </p:extLst>
          </p:nvPr>
        </p:nvGraphicFramePr>
        <p:xfrm>
          <a:off x="416246" y="1774064"/>
          <a:ext cx="5706647" cy="411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DF20A51-E4A2-427C-9F99-BAE82DAEC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185281"/>
              </p:ext>
            </p:extLst>
          </p:nvPr>
        </p:nvGraphicFramePr>
        <p:xfrm>
          <a:off x="6344239" y="1774064"/>
          <a:ext cx="5590095" cy="419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5920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45943A-A819-463E-B311-F8C3E6F502AD}"/>
              </a:ext>
            </a:extLst>
          </p:cNvPr>
          <p:cNvSpPr txBox="1"/>
          <p:nvPr/>
        </p:nvSpPr>
        <p:spPr>
          <a:xfrm>
            <a:off x="389353" y="337893"/>
            <a:ext cx="955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508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</a:rPr>
              <a:t>ОТРАСЛЕВАЯ ДИВЕРСИФИКАЦИЯ ИНДЕКСОВ УСТОЙЧИВОГО РАЗВИТИЯ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64775-D97F-4C33-A6DF-1DE1FAE4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517" y="103648"/>
            <a:ext cx="1791763" cy="748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E3719-1F98-40E7-A98A-DC6B72947AE9}"/>
              </a:ext>
            </a:extLst>
          </p:cNvPr>
          <p:cNvSpPr txBox="1"/>
          <p:nvPr/>
        </p:nvSpPr>
        <p:spPr>
          <a:xfrm>
            <a:off x="389353" y="1288251"/>
            <a:ext cx="114399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b="1" i="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ИНДЕКС ВЕКТОР УСТОЙЧИВОГО РАЗВИТИЯ</a:t>
            </a:r>
            <a:r>
              <a:rPr lang="ru-RU" sz="1300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Favorit Pro Book" panose="02000006030000020004" pitchFamily="50" charset="0"/>
                <a:cs typeface="Arial" panose="020B0604020202020204" pitchFamily="34" charset="0"/>
              </a:rPr>
              <a:t> БОЛЕЕ ДИВЕРСИФИЦИРОВАН ПО ОТРАСЛЯМ ПО СРАВНЕНИЮ С ИНДЕКСОМ МОСБИРЖИ</a:t>
            </a:r>
            <a:endParaRPr lang="ru-RU" sz="1300" dirty="0">
              <a:solidFill>
                <a:srgbClr val="424242"/>
              </a:solidFill>
              <a:latin typeface="Arial" panose="020B0604020202020204" pitchFamily="34" charset="0"/>
              <a:ea typeface="Favorit Pro Book" panose="020000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C238D91B-F338-4320-8209-66C165BE1A2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B630AE-6AB5-49C4-A041-02DD91816405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8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BE52EAA-3306-4193-813F-BE62E2B6C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048224"/>
              </p:ext>
            </p:extLst>
          </p:nvPr>
        </p:nvGraphicFramePr>
        <p:xfrm>
          <a:off x="4071151" y="1684082"/>
          <a:ext cx="7836599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FF11A2D-6383-4A86-B5A0-AD424F3AA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62439"/>
              </p:ext>
            </p:extLst>
          </p:nvPr>
        </p:nvGraphicFramePr>
        <p:xfrm>
          <a:off x="284250" y="2017064"/>
          <a:ext cx="3693042" cy="208631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82394">
                  <a:extLst>
                    <a:ext uri="{9D8B030D-6E8A-4147-A177-3AD203B41FA5}">
                      <a16:colId xmlns:a16="http://schemas.microsoft.com/office/drawing/2014/main" val="2310064468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3701782497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3691792076"/>
                    </a:ext>
                  </a:extLst>
                </a:gridCol>
              </a:tblGrid>
              <a:tr h="4247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rgbClr val="4242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КОНЦЕНТРАЦИИ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rgbClr val="424242"/>
                          </a:solidFill>
                        </a:rPr>
                        <a:t>ИНДЕКСЫ</a:t>
                      </a:r>
                      <a:endParaRPr lang="ru-RU" sz="1400" b="0" kern="1200" dirty="0">
                        <a:solidFill>
                          <a:srgbClr val="4242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12161"/>
                  </a:ext>
                </a:extLst>
              </a:tr>
              <a:tr h="424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kern="1200" dirty="0">
                          <a:solidFill>
                            <a:srgbClr val="424242"/>
                          </a:solidFill>
                        </a:rPr>
                        <a:t>MRSV</a:t>
                      </a:r>
                      <a:endParaRPr lang="en-US" sz="1400" b="0" kern="1200" dirty="0">
                        <a:solidFill>
                          <a:srgbClr val="4242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kern="1200" dirty="0">
                          <a:solidFill>
                            <a:srgbClr val="424242"/>
                          </a:solidFill>
                        </a:rPr>
                        <a:t>IMOEX</a:t>
                      </a:r>
                      <a:endParaRPr lang="en-US" sz="1400" b="0" kern="1200" dirty="0">
                        <a:solidFill>
                          <a:srgbClr val="4242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8114732"/>
                  </a:ext>
                </a:extLst>
              </a:tr>
              <a:tr h="397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Количество эмитентов</a:t>
                      </a:r>
                      <a:endParaRPr lang="ru-RU" sz="1600" b="0" i="0" u="none" strike="noStrike" dirty="0">
                        <a:solidFill>
                          <a:srgbClr val="333F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333F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333F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42350"/>
                  </a:ext>
                </a:extLst>
              </a:tr>
              <a:tr h="414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3 отраслей</a:t>
                      </a:r>
                      <a:endParaRPr lang="ru-RU" sz="1600" b="0" i="0" u="none" strike="noStrike" dirty="0">
                        <a:solidFill>
                          <a:srgbClr val="333F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68</a:t>
                      </a:r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333F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3357457"/>
                  </a:ext>
                </a:extLst>
              </a:tr>
              <a:tr h="424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3 эмитентов</a:t>
                      </a:r>
                      <a:endParaRPr lang="ru-RU" sz="1600" b="0" i="0" u="none" strike="noStrike" dirty="0">
                        <a:solidFill>
                          <a:srgbClr val="333F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333F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0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28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0DEB16-8E40-4969-9B0C-3829B9AB7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467099"/>
            <a:ext cx="7967663" cy="6390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667CF-3CE6-43DE-9462-8673BE76AF49}"/>
              </a:ext>
            </a:extLst>
          </p:cNvPr>
          <p:cNvSpPr txBox="1"/>
          <p:nvPr/>
        </p:nvSpPr>
        <p:spPr>
          <a:xfrm>
            <a:off x="421455" y="3531378"/>
            <a:ext cx="733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50" charset="0"/>
                <a:cs typeface="Arial" panose="020B0604020202020204" pitchFamily="34" charset="0"/>
                <a:sym typeface="Montserrat"/>
              </a:rPr>
              <a:t>СПАСИБО!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133A37-D260-4CB4-AC26-F5A676034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7517" y="103648"/>
            <a:ext cx="1791763" cy="74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12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Широкоэкранный</PresentationFormat>
  <Paragraphs>193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Favorit Pro</vt:lpstr>
      <vt:lpstr>Favorit Pro Book</vt:lpstr>
      <vt:lpstr>Favorit Pro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2023-12-05T11:04:00Z</dcterms:created>
  <dcterms:modified xsi:type="dcterms:W3CDTF">2023-12-05T12:54:21Z</dcterms:modified>
</cp:coreProperties>
</file>