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A6FC89-35E9-4C24-B379-C19230CA652C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B52B75-E2CE-481B-9972-4504CFA8D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6FC89-35E9-4C24-B379-C19230CA652C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52B75-E2CE-481B-9972-4504CFA8D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6FC89-35E9-4C24-B379-C19230CA652C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52B75-E2CE-481B-9972-4504CFA8D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6FC89-35E9-4C24-B379-C19230CA652C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52B75-E2CE-481B-9972-4504CFA8DF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6FC89-35E9-4C24-B379-C19230CA652C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52B75-E2CE-481B-9972-4504CFA8DF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6FC89-35E9-4C24-B379-C19230CA652C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52B75-E2CE-481B-9972-4504CFA8DF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6FC89-35E9-4C24-B379-C19230CA652C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52B75-E2CE-481B-9972-4504CFA8DF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6FC89-35E9-4C24-B379-C19230CA652C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52B75-E2CE-481B-9972-4504CFA8DF3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6FC89-35E9-4C24-B379-C19230CA652C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52B75-E2CE-481B-9972-4504CFA8D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EA6FC89-35E9-4C24-B379-C19230CA652C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52B75-E2CE-481B-9972-4504CFA8DF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A6FC89-35E9-4C24-B379-C19230CA652C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B52B75-E2CE-481B-9972-4504CFA8DF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A6FC89-35E9-4C24-B379-C19230CA652C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B52B75-E2CE-481B-9972-4504CFA8DF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82976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Министерство образования и науки Российской Федерации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Федеральное государственное бюджетное образовательное учреждение высшего профессионального образования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Институт управления в промышленности, энергетике и строительстве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132856"/>
            <a:ext cx="7772400" cy="267845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«Отраслевое и инженерно-управленческое образование как национальный приоритет»</a:t>
            </a:r>
          </a:p>
          <a:p>
            <a:pPr algn="ct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Д.Э.Н., ПРОФ. Л.С.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ЕЛЕНЦОВА 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125" indent="-365125" algn="just"/>
            <a:r>
              <a:rPr lang="ru-RU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Исторически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сложилось, что наш университет явился  первопроходцем инженерно-экономического образования, став затем первым и базовым вузом по образованию в области управления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125" indent="-365125" algn="just"/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В сложный для страны период, связанный с переходом к рыночной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экономике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Государственный университет управления одним из первых перестроил образовательный процесс, существенно скорректировав методы и критерии подготовки специалистов нового типа, оказав определяющее влияние на формирование модернизированной системы образования в стране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125" indent="-365125" algn="just"/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3.  Учебно-методическое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объединение (УМО) по образованию в области менеджмента, созданное на базе ГУУ, провело колоссальную работу по разработке образовательных стандартов, учебных планов, типовых образовательных программ  и установлению норм и правил нововведений в процесс обучения для вузов Российской Федерации, избравших для себя линию рыночно - ориентированного образования. Цель заключалась в том, чтобы подготовить критическую массу менеджеров, которые, влившись в различные сферы реальной экономики, способствовали бы активизации рыночных преобразований</a:t>
            </a:r>
            <a:endParaRPr lang="ru-RU" b="1" i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Предпосылки перехода к отраслевому и инженерно-управленческому образованию в ГУУ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3933056"/>
            <a:ext cx="7704856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rgbClr val="009999"/>
                </a:solidFill>
              </a:rPr>
              <a:t>4.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Бурный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интерес молодого поколения к специальностям менеджерского, экономического и юридического профиля, а также спад промышленного производства в 90-е годы привели к снижению престижа инженерных профессий, и резко сократилось число выпускников средних школ, поступающих на инженерные программы. </a:t>
            </a:r>
            <a:endParaRPr lang="ru-RU" b="1" i="1" dirty="0" smtClean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5. Не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смотря на то, что многие вузы предприняли попытки реанимировать инженерные программы на основе социализации и </a:t>
            </a:r>
            <a:r>
              <a:rPr lang="ru-RU" b="1" i="1" dirty="0" err="1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их  содержания и введения расширенного цикла дисциплин </a:t>
            </a:r>
            <a:r>
              <a:rPr lang="ru-RU" b="1" i="1" dirty="0" err="1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управленческо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- экономического характера, молодежь все же отдает предпочтение бизнес - образованию. </a:t>
            </a:r>
            <a:endParaRPr lang="ru-RU" b="1" i="1" dirty="0" smtClean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i="1" dirty="0" smtClean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Таким образом, необходимо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с иных позиций подходить к совершенствованию и развитию управленческого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i="1" dirty="0" err="1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бизнес-образования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. В частности, целесообразно рассмотреть возможность увязки управленческих и инженерных вопросов в рамках отраслевых образовательных программ.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Предпосылки перехода к отраслевому и </a:t>
            </a:r>
            <a:r>
              <a:rPr lang="ru-RU" sz="2400" dirty="0" err="1" smtClean="0"/>
              <a:t>инжерено-управленческому</a:t>
            </a:r>
            <a:r>
              <a:rPr lang="ru-RU" sz="2400" dirty="0" smtClean="0"/>
              <a:t> образованию в ГУУ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В условиях, когда резко усилилось влияние процессов инновационной модернизации на систему образования, изменения характера процессов формирования и передачи знаний в условиях смены технологических укладов  и сближения естественно – научных, инженерных и гуманитарных знаний, которые  формируются как единое целое, на основе взаимосвязанных и  взаимосогласованных моделей </a:t>
            </a:r>
            <a:endParaRPr lang="ru-RU" b="1" i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что </a:t>
            </a:r>
            <a:r>
              <a:rPr lang="ru-RU" sz="2700" dirty="0" smtClean="0"/>
              <a:t>может предпринять Государственный университет управления?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Один путь, на наш взгляд наиболее простой, заключается в создании альянсов с техническими университетами и колледжами, чтобы их выпускники – бакалавры - поступали к нам на управленческие магистерские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Второй путь – это развитие отраслевого образования в рамках направления 080200 – «Менеджмент» за счет расширения спектра профилей, заточенных под конкретные отрасли. Этот путь в достаточной степени является подготовленным, поскольку университет не утратил ту учебно-методическую и материально-техническую базу, которая необходима для реализации подобных программ, и профессорско-преподавательский состав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i="1" dirty="0" err="1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трет</a:t>
            </a:r>
            <a:r>
              <a:rPr lang="ru-RU" sz="1700" b="1" i="1" dirty="0" err="1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sz="1700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пут</a:t>
            </a:r>
            <a:r>
              <a:rPr lang="ru-RU" sz="2000" b="1" i="1" dirty="0" err="1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в сложившейся ситуации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самый трудоемкий, но в то же время самый надежный подход – разработка нового направления - инженерно-управленческого – образования, сочетающего в себе равноценные циклы дисциплин по инженерной, управленческой и экономической подготовке, а также блоки социально-гуманитарных, математических и естественно - научных дисциплин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ОСНОВНЫЕ НАПРАВЛЕНИЯ  ПЕРЕХОДА  НА ОТРАСЛЕВЫЕ ПРИНЦИПЫ ОБРАЗОВАНИЯ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В структуре подготовки бакалавров должны преобладать дисциплины инженерно-технического профиля, а также основы управленческих и экономических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знаний</a:t>
            </a:r>
          </a:p>
          <a:p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этом квалификация может быть – «Бакалавр в области отраслевого менеджмента», а в скобках указывается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отрасль</a:t>
            </a:r>
          </a:p>
          <a:p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В магистратуре  – доминируют уже управленческие и экономические аспекты. Квалификация в этом случае - «Магистр в области профессионального менеджмента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интернатуры также представляется вполне </a:t>
            </a:r>
            <a:r>
              <a:rPr lang="ru-RU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естественной. </a:t>
            </a:r>
            <a:endParaRPr lang="ru-RU" b="1" i="1" dirty="0" smtClean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ВОЗМОЖНЫЕ УРОВНИ ОБРАЗОВАНИЯ И КВАЛИФИКАЦИИ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Таким образом, открытие нового, инженерно-управленческого, направления в сфере образования представляется вызовом нашего времени и могло бы стать серьезным прорывом в формировании специалистов нового типа. В этой связи, разработка данного образовательного направления имеет государственное значение и призвано стать </a:t>
            </a:r>
            <a:r>
              <a:rPr lang="ru-RU" sz="2000" b="1" i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национальным приоритетом</a:t>
            </a:r>
          </a:p>
          <a:p>
            <a:pPr>
              <a:buNone/>
            </a:pPr>
            <a:endParaRPr lang="ru-RU" sz="1400" b="1" i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возвести </a:t>
            </a:r>
            <a:r>
              <a:rPr lang="ru-RU" sz="1600" dirty="0" smtClean="0"/>
              <a:t>в ранг национального приоритета инженерно-управленческую подготовку, которая позволит сформировать модель специалиста нового типа, в равной степени владеющего управленческими, инженерно-техническими и экономическими знаниями. 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501008"/>
            <a:ext cx="7776864" cy="22322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ВОЗНИКАЕТ НЕОБХОДИМОСТЬ В РАЗРАБОТКЕ КОНЦЕПЦИИ ИНЖЕНЕРНО-УПРАВЛЕНЧЕСКОГО ОБРАЗОВАНИЯ В РОССИИ, ОСНОВЫ  КОТОРОЙ УЖЕ ЗАЛОЖЕНЫ В ГУУ</a:t>
            </a:r>
            <a:endParaRPr lang="ru-RU" sz="20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633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Министерство образования и науки Российской Федерации Федеральное государственное бюджетное образовательное учреждение высшего профессионального образования  Институт управления в промышленности, энергетике и строительстве</vt:lpstr>
      <vt:lpstr>Предпосылки перехода к отраслевому и инженерно-управленческому образованию в ГУУ</vt:lpstr>
      <vt:lpstr>Предпосылки перехода к отраслевому и инжерено-управленческому образованию в ГУУ</vt:lpstr>
      <vt:lpstr>Слайд 4</vt:lpstr>
      <vt:lpstr> что может предпринять Государственный университет управления? </vt:lpstr>
      <vt:lpstr>ОСНОВНЫЕ НАПРАВЛЕНИЯ  ПЕРЕХОДА  НА ОТРАСЛЕВЫЕ ПРИНЦИПЫ ОБРАЗОВАНИЯ</vt:lpstr>
      <vt:lpstr>ВОЗМОЖНЫЕ УРОВНИ ОБРАЗОВАНИЯ И КВАЛИФИКАЦИИ</vt:lpstr>
      <vt:lpstr> возвести в ранг национального приоритета инженерно-управленческую подготовку, которая позволит сформировать модель специалиста нового типа, в равной степени владеющего управленческими, инженерно-техническими и экономическими знаниями.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Российской Федерации Федеральное государственное бюджетное образовательное учреждение высшего профессионального образования  Институт управления в промышленности, энергетике и строительстве</dc:title>
  <dc:creator>Зеленцова</dc:creator>
  <cp:lastModifiedBy>Зеленцова</cp:lastModifiedBy>
  <cp:revision>10</cp:revision>
  <dcterms:created xsi:type="dcterms:W3CDTF">2013-11-19T06:35:15Z</dcterms:created>
  <dcterms:modified xsi:type="dcterms:W3CDTF">2013-11-19T07:49:11Z</dcterms:modified>
</cp:coreProperties>
</file>